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28"/>
  </p:notesMasterIdLst>
  <p:sldIdLst>
    <p:sldId id="266" r:id="rId3"/>
    <p:sldId id="297" r:id="rId4"/>
    <p:sldId id="289" r:id="rId5"/>
    <p:sldId id="296" r:id="rId6"/>
    <p:sldId id="280" r:id="rId7"/>
    <p:sldId id="268" r:id="rId8"/>
    <p:sldId id="281" r:id="rId9"/>
    <p:sldId id="298" r:id="rId10"/>
    <p:sldId id="288" r:id="rId11"/>
    <p:sldId id="269" r:id="rId12"/>
    <p:sldId id="267" r:id="rId13"/>
    <p:sldId id="287" r:id="rId14"/>
    <p:sldId id="299" r:id="rId15"/>
    <p:sldId id="286" r:id="rId16"/>
    <p:sldId id="293" r:id="rId17"/>
    <p:sldId id="271" r:id="rId18"/>
    <p:sldId id="292" r:id="rId19"/>
    <p:sldId id="285" r:id="rId20"/>
    <p:sldId id="300" r:id="rId21"/>
    <p:sldId id="270" r:id="rId22"/>
    <p:sldId id="291" r:id="rId23"/>
    <p:sldId id="279" r:id="rId24"/>
    <p:sldId id="282" r:id="rId25"/>
    <p:sldId id="284" r:id="rId26"/>
    <p:sldId id="301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6F2"/>
    <a:srgbClr val="F3F3F3"/>
    <a:srgbClr val="FEFFFE"/>
    <a:srgbClr val="CDBF97"/>
    <a:srgbClr val="8D7545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1" autoAdjust="0"/>
    <p:restoredTop sz="95244" autoAdjust="0"/>
  </p:normalViewPr>
  <p:slideViewPr>
    <p:cSldViewPr snapToGrid="0">
      <p:cViewPr varScale="1">
        <p:scale>
          <a:sx n="72" d="100"/>
          <a:sy n="72" d="100"/>
        </p:scale>
        <p:origin x="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2020/12/11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2020/12/11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63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04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5279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5721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95181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24085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63998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07605" y="62599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84182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30165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2020/12/11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0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30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D3CA6B0-B559-4F8F-A68F-2FE4D4745C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îṧľiḑe">
            <a:extLst>
              <a:ext uri="{FF2B5EF4-FFF2-40B4-BE49-F238E27FC236}">
                <a16:creationId xmlns:a16="http://schemas.microsoft.com/office/drawing/2014/main" id="{4D5B4DA5-E71A-4049-9C36-18184447C09A}"/>
              </a:ext>
            </a:extLst>
          </p:cNvPr>
          <p:cNvSpPr/>
          <p:nvPr/>
        </p:nvSpPr>
        <p:spPr>
          <a:xfrm>
            <a:off x="2186938" y="1564685"/>
            <a:ext cx="7818120" cy="356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849329-E531-44CB-934F-C50353BC4A6E}"/>
              </a:ext>
            </a:extLst>
          </p:cNvPr>
          <p:cNvSpPr/>
          <p:nvPr/>
        </p:nvSpPr>
        <p:spPr>
          <a:xfrm>
            <a:off x="4554893" y="4624248"/>
            <a:ext cx="2939969" cy="771017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E94CA0-DD8F-4C6D-87D9-341E7BB2A446}"/>
              </a:ext>
            </a:extLst>
          </p:cNvPr>
          <p:cNvSpPr txBox="1"/>
          <p:nvPr/>
        </p:nvSpPr>
        <p:spPr>
          <a:xfrm>
            <a:off x="3577154" y="2246471"/>
            <a:ext cx="5005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1C46F2"/>
                </a:solidFill>
                <a:cs typeface="+mn-ea"/>
                <a:sym typeface="+mn-lt"/>
              </a:rPr>
              <a:t>B</a:t>
            </a:r>
            <a:r>
              <a:rPr lang="en-US" altLang="zh-CN" sz="7200" dirty="0">
                <a:cs typeface="+mn-ea"/>
                <a:sym typeface="+mn-lt"/>
              </a:rPr>
              <a:t>USINESS</a:t>
            </a:r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8C5403E-C559-441A-B2A3-B4A59494D448}"/>
              </a:ext>
            </a:extLst>
          </p:cNvPr>
          <p:cNvSpPr txBox="1"/>
          <p:nvPr/>
        </p:nvSpPr>
        <p:spPr>
          <a:xfrm>
            <a:off x="4087322" y="3297164"/>
            <a:ext cx="359857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cs typeface="+mn-ea"/>
                <a:sym typeface="+mn-lt"/>
              </a:rPr>
              <a:t>Free </a:t>
            </a:r>
            <a:r>
              <a:rPr lang="en-US" altLang="zh-CN" sz="2000" dirty="0">
                <a:cs typeface="+mn-ea"/>
                <a:sym typeface="+mn-lt"/>
              </a:rPr>
              <a:t>PPT </a:t>
            </a:r>
            <a:r>
              <a:rPr lang="zh-CN" altLang="en-US" sz="2000" dirty="0">
                <a:cs typeface="+mn-ea"/>
                <a:sym typeface="+mn-lt"/>
              </a:rPr>
              <a:t>Template</a:t>
            </a:r>
            <a:r>
              <a:rPr lang="en-US" altLang="zh-CN" sz="2000" dirty="0">
                <a:cs typeface="+mn-ea"/>
                <a:sym typeface="+mn-lt"/>
              </a:rPr>
              <a:t>s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9" name="iṩļïḓè">
            <a:extLst>
              <a:ext uri="{FF2B5EF4-FFF2-40B4-BE49-F238E27FC236}">
                <a16:creationId xmlns:a16="http://schemas.microsoft.com/office/drawing/2014/main" id="{7E96F6D5-ECF1-43B0-AE64-F824F67A402D}"/>
              </a:ext>
            </a:extLst>
          </p:cNvPr>
          <p:cNvSpPr txBox="1"/>
          <p:nvPr/>
        </p:nvSpPr>
        <p:spPr bwMode="auto">
          <a:xfrm>
            <a:off x="4941764" y="4779161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5E2CCE4-275F-4870-8F64-4BC31916BBCE}"/>
              </a:ext>
            </a:extLst>
          </p:cNvPr>
          <p:cNvSpPr txBox="1"/>
          <p:nvPr/>
        </p:nvSpPr>
        <p:spPr>
          <a:xfrm>
            <a:off x="4094642" y="3799231"/>
            <a:ext cx="3860469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E9E5B85-9874-4752-9301-621FD7E06F83}"/>
              </a:ext>
            </a:extLst>
          </p:cNvPr>
          <p:cNvCxnSpPr>
            <a:cxnSpLocks/>
          </p:cNvCxnSpPr>
          <p:nvPr/>
        </p:nvCxnSpPr>
        <p:spPr>
          <a:xfrm>
            <a:off x="5775960" y="2026552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A556472-B422-4E47-99FB-F6FF86C8956C}"/>
              </a:ext>
            </a:extLst>
          </p:cNvPr>
          <p:cNvCxnSpPr/>
          <p:nvPr/>
        </p:nvCxnSpPr>
        <p:spPr>
          <a:xfrm>
            <a:off x="4804567" y="3748811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confont-1192-846629">
            <a:extLst>
              <a:ext uri="{FF2B5EF4-FFF2-40B4-BE49-F238E27FC236}">
                <a16:creationId xmlns:a16="http://schemas.microsoft.com/office/drawing/2014/main" id="{8DD966DD-74BB-485B-AD88-63AAA558CE8D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231386" y="3208494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iconfont-1192-846629">
            <a:extLst>
              <a:ext uri="{FF2B5EF4-FFF2-40B4-BE49-F238E27FC236}">
                <a16:creationId xmlns:a16="http://schemas.microsoft.com/office/drawing/2014/main" id="{579528C7-9CE9-4CC1-9C09-9B52C77310DA}"/>
              </a:ext>
            </a:extLst>
          </p:cNvPr>
          <p:cNvSpPr>
            <a:spLocks noChangeAspect="1"/>
          </p:cNvSpPr>
          <p:nvPr/>
        </p:nvSpPr>
        <p:spPr bwMode="auto">
          <a:xfrm>
            <a:off x="2674395" y="3208494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861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a14="http://schemas.microsoft.com/office/drawing/2010/main"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2" grpId="0"/>
      <p:bldP spid="8" grpId="0"/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E2C470F-DCB6-4DE3-8130-317869AAE6AE}"/>
              </a:ext>
            </a:extLst>
          </p:cNvPr>
          <p:cNvSpPr/>
          <p:nvPr/>
        </p:nvSpPr>
        <p:spPr>
          <a:xfrm>
            <a:off x="-1" y="2268638"/>
            <a:ext cx="2720051" cy="45893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îṧľiḑe">
            <a:extLst>
              <a:ext uri="{FF2B5EF4-FFF2-40B4-BE49-F238E27FC236}">
                <a16:creationId xmlns:a16="http://schemas.microsoft.com/office/drawing/2014/main" id="{29B8D135-A61B-4805-A0A1-FFF3D9D9CAD4}"/>
              </a:ext>
            </a:extLst>
          </p:cNvPr>
          <p:cNvSpPr/>
          <p:nvPr/>
        </p:nvSpPr>
        <p:spPr>
          <a:xfrm>
            <a:off x="2354717" y="1434135"/>
            <a:ext cx="730665" cy="3647151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iṩļïḓè">
            <a:extLst>
              <a:ext uri="{FF2B5EF4-FFF2-40B4-BE49-F238E27FC236}">
                <a16:creationId xmlns:a16="http://schemas.microsoft.com/office/drawing/2014/main" id="{D347BE30-6B4E-4CAC-9199-5F7AF393E81D}"/>
              </a:ext>
            </a:extLst>
          </p:cNvPr>
          <p:cNvSpPr txBox="1"/>
          <p:nvPr/>
        </p:nvSpPr>
        <p:spPr bwMode="auto">
          <a:xfrm rot="5400000">
            <a:off x="1418813" y="3022801"/>
            <a:ext cx="2602472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JPPPT.COM。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79060B5-2A66-4DDA-AE62-2892EDA0239F}"/>
              </a:ext>
            </a:extLst>
          </p:cNvPr>
          <p:cNvCxnSpPr>
            <a:cxnSpLocks/>
          </p:cNvCxnSpPr>
          <p:nvPr/>
        </p:nvCxnSpPr>
        <p:spPr>
          <a:xfrm>
            <a:off x="4215325" y="3660751"/>
            <a:ext cx="688563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447F8657-3F29-43BB-9E4E-446CCECC0FE2}"/>
              </a:ext>
            </a:extLst>
          </p:cNvPr>
          <p:cNvGrpSpPr/>
          <p:nvPr/>
        </p:nvGrpSpPr>
        <p:grpSpPr>
          <a:xfrm>
            <a:off x="4224687" y="4093789"/>
            <a:ext cx="557382" cy="558512"/>
            <a:chOff x="4373433" y="3536799"/>
            <a:chExt cx="1024443" cy="1026520"/>
          </a:xfrm>
        </p:grpSpPr>
        <p:sp>
          <p:nvSpPr>
            <p:cNvPr id="9" name="îSḻïde">
              <a:extLst>
                <a:ext uri="{FF2B5EF4-FFF2-40B4-BE49-F238E27FC236}">
                  <a16:creationId xmlns:a16="http://schemas.microsoft.com/office/drawing/2014/main" id="{C8CBAB9C-D4F5-4340-9E6F-6DF1F7C4AB83}"/>
                </a:ext>
              </a:extLst>
            </p:cNvPr>
            <p:cNvSpPr/>
            <p:nvPr/>
          </p:nvSpPr>
          <p:spPr bwMode="auto">
            <a:xfrm>
              <a:off x="4373433" y="3536799"/>
              <a:ext cx="1024443" cy="1026520"/>
            </a:xfrm>
            <a:prstGeom prst="ellipse">
              <a:avLst/>
            </a:prstGeom>
            <a:solidFill>
              <a:srgbClr val="1C46F2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algn="ctr" defTabSz="914354"/>
              <a:endPara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ïsḷïďé">
              <a:extLst>
                <a:ext uri="{FF2B5EF4-FFF2-40B4-BE49-F238E27FC236}">
                  <a16:creationId xmlns:a16="http://schemas.microsoft.com/office/drawing/2014/main" id="{B50CD5CB-D87C-4589-A37E-AD0964EDDB1C}"/>
                </a:ext>
              </a:extLst>
            </p:cNvPr>
            <p:cNvSpPr/>
            <p:nvPr/>
          </p:nvSpPr>
          <p:spPr bwMode="auto">
            <a:xfrm>
              <a:off x="4580812" y="3750821"/>
              <a:ext cx="609685" cy="598476"/>
            </a:xfrm>
            <a:custGeom>
              <a:avLst/>
              <a:gdLst>
                <a:gd name="connsiteX0" fmla="*/ 170608 w 607804"/>
                <a:gd name="connsiteY0" fmla="*/ 262009 h 596630"/>
                <a:gd name="connsiteX1" fmla="*/ 260792 w 607804"/>
                <a:gd name="connsiteY1" fmla="*/ 427304 h 596630"/>
                <a:gd name="connsiteX2" fmla="*/ 303865 w 607804"/>
                <a:gd name="connsiteY2" fmla="*/ 451493 h 596630"/>
                <a:gd name="connsiteX3" fmla="*/ 346938 w 607804"/>
                <a:gd name="connsiteY3" fmla="*/ 427304 h 596630"/>
                <a:gd name="connsiteX4" fmla="*/ 408855 w 607804"/>
                <a:gd name="connsiteY4" fmla="*/ 319795 h 596630"/>
                <a:gd name="connsiteX5" fmla="*/ 519229 w 607804"/>
                <a:gd name="connsiteY5" fmla="*/ 298293 h 596630"/>
                <a:gd name="connsiteX6" fmla="*/ 552880 w 607804"/>
                <a:gd name="connsiteY6" fmla="*/ 319795 h 596630"/>
                <a:gd name="connsiteX7" fmla="*/ 606721 w 607804"/>
                <a:gd name="connsiteY7" fmla="*/ 538844 h 596630"/>
                <a:gd name="connsiteX8" fmla="*/ 602683 w 607804"/>
                <a:gd name="connsiteY8" fmla="*/ 563034 h 596630"/>
                <a:gd name="connsiteX9" fmla="*/ 582493 w 607804"/>
                <a:gd name="connsiteY9" fmla="*/ 575128 h 596630"/>
                <a:gd name="connsiteX10" fmla="*/ 414239 w 607804"/>
                <a:gd name="connsiteY10" fmla="*/ 596630 h 596630"/>
                <a:gd name="connsiteX11" fmla="*/ 400779 w 607804"/>
                <a:gd name="connsiteY11" fmla="*/ 595286 h 596630"/>
                <a:gd name="connsiteX12" fmla="*/ 205605 w 607804"/>
                <a:gd name="connsiteY12" fmla="*/ 532125 h 596630"/>
                <a:gd name="connsiteX13" fmla="*/ 189453 w 607804"/>
                <a:gd name="connsiteY13" fmla="*/ 532125 h 596630"/>
                <a:gd name="connsiteX14" fmla="*/ 37352 w 607804"/>
                <a:gd name="connsiteY14" fmla="*/ 572441 h 596630"/>
                <a:gd name="connsiteX15" fmla="*/ 9085 w 607804"/>
                <a:gd name="connsiteY15" fmla="*/ 565721 h 596630"/>
                <a:gd name="connsiteX16" fmla="*/ 1009 w 607804"/>
                <a:gd name="connsiteY16" fmla="*/ 537500 h 596630"/>
                <a:gd name="connsiteX17" fmla="*/ 54850 w 607804"/>
                <a:gd name="connsiteY17" fmla="*/ 321139 h 596630"/>
                <a:gd name="connsiteX18" fmla="*/ 72348 w 607804"/>
                <a:gd name="connsiteY18" fmla="*/ 300981 h 596630"/>
                <a:gd name="connsiteX19" fmla="*/ 302554 w 607804"/>
                <a:gd name="connsiteY19" fmla="*/ 68530 h 596630"/>
                <a:gd name="connsiteX20" fmla="*/ 237945 w 607804"/>
                <a:gd name="connsiteY20" fmla="*/ 133029 h 596630"/>
                <a:gd name="connsiteX21" fmla="*/ 302554 w 607804"/>
                <a:gd name="connsiteY21" fmla="*/ 197528 h 596630"/>
                <a:gd name="connsiteX22" fmla="*/ 367164 w 607804"/>
                <a:gd name="connsiteY22" fmla="*/ 133029 h 596630"/>
                <a:gd name="connsiteX23" fmla="*/ 302554 w 607804"/>
                <a:gd name="connsiteY23" fmla="*/ 68530 h 596630"/>
                <a:gd name="connsiteX24" fmla="*/ 303901 w 607804"/>
                <a:gd name="connsiteY24" fmla="*/ 0 h 596630"/>
                <a:gd name="connsiteX25" fmla="*/ 438504 w 607804"/>
                <a:gd name="connsiteY25" fmla="*/ 134373 h 596630"/>
                <a:gd name="connsiteX26" fmla="*/ 313323 w 607804"/>
                <a:gd name="connsiteY26" fmla="*/ 407150 h 596630"/>
                <a:gd name="connsiteX27" fmla="*/ 303901 w 607804"/>
                <a:gd name="connsiteY27" fmla="*/ 412525 h 596630"/>
                <a:gd name="connsiteX28" fmla="*/ 294478 w 607804"/>
                <a:gd name="connsiteY28" fmla="*/ 407150 h 596630"/>
                <a:gd name="connsiteX29" fmla="*/ 169297 w 607804"/>
                <a:gd name="connsiteY29" fmla="*/ 134373 h 596630"/>
                <a:gd name="connsiteX30" fmla="*/ 303901 w 607804"/>
                <a:gd name="connsiteY30" fmla="*/ 0 h 59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804" h="596630">
                  <a:moveTo>
                    <a:pt x="170608" y="262009"/>
                  </a:moveTo>
                  <a:cubicBezTo>
                    <a:pt x="196183" y="317107"/>
                    <a:pt x="229834" y="376237"/>
                    <a:pt x="260792" y="427304"/>
                  </a:cubicBezTo>
                  <a:cubicBezTo>
                    <a:pt x="270214" y="442086"/>
                    <a:pt x="286367" y="451493"/>
                    <a:pt x="303865" y="451493"/>
                  </a:cubicBezTo>
                  <a:cubicBezTo>
                    <a:pt x="321363" y="451493"/>
                    <a:pt x="337516" y="442086"/>
                    <a:pt x="346938" y="427304"/>
                  </a:cubicBezTo>
                  <a:cubicBezTo>
                    <a:pt x="367128" y="393707"/>
                    <a:pt x="388665" y="357423"/>
                    <a:pt x="408855" y="319795"/>
                  </a:cubicBezTo>
                  <a:cubicBezTo>
                    <a:pt x="411547" y="319795"/>
                    <a:pt x="519229" y="298293"/>
                    <a:pt x="519229" y="298293"/>
                  </a:cubicBezTo>
                  <a:cubicBezTo>
                    <a:pt x="534036" y="295605"/>
                    <a:pt x="548842" y="305013"/>
                    <a:pt x="552880" y="319795"/>
                  </a:cubicBezTo>
                  <a:lnTo>
                    <a:pt x="606721" y="538844"/>
                  </a:lnTo>
                  <a:cubicBezTo>
                    <a:pt x="609413" y="546907"/>
                    <a:pt x="606721" y="556314"/>
                    <a:pt x="602683" y="563034"/>
                  </a:cubicBezTo>
                  <a:cubicBezTo>
                    <a:pt x="598645" y="569753"/>
                    <a:pt x="590569" y="573784"/>
                    <a:pt x="582493" y="575128"/>
                  </a:cubicBezTo>
                  <a:lnTo>
                    <a:pt x="414239" y="596630"/>
                  </a:lnTo>
                  <a:cubicBezTo>
                    <a:pt x="408855" y="596630"/>
                    <a:pt x="404817" y="596630"/>
                    <a:pt x="400779" y="595286"/>
                  </a:cubicBezTo>
                  <a:lnTo>
                    <a:pt x="205605" y="532125"/>
                  </a:lnTo>
                  <a:cubicBezTo>
                    <a:pt x="200221" y="530781"/>
                    <a:pt x="194837" y="530781"/>
                    <a:pt x="189453" y="532125"/>
                  </a:cubicBezTo>
                  <a:lnTo>
                    <a:pt x="37352" y="572441"/>
                  </a:lnTo>
                  <a:cubicBezTo>
                    <a:pt x="26584" y="575128"/>
                    <a:pt x="15815" y="572441"/>
                    <a:pt x="9085" y="565721"/>
                  </a:cubicBezTo>
                  <a:cubicBezTo>
                    <a:pt x="1009" y="557658"/>
                    <a:pt x="-1683" y="546907"/>
                    <a:pt x="1009" y="537500"/>
                  </a:cubicBezTo>
                  <a:lnTo>
                    <a:pt x="54850" y="321139"/>
                  </a:lnTo>
                  <a:cubicBezTo>
                    <a:pt x="57542" y="311732"/>
                    <a:pt x="64272" y="305013"/>
                    <a:pt x="72348" y="300981"/>
                  </a:cubicBezTo>
                  <a:close/>
                  <a:moveTo>
                    <a:pt x="302554" y="68530"/>
                  </a:moveTo>
                  <a:cubicBezTo>
                    <a:pt x="266212" y="68530"/>
                    <a:pt x="237945" y="98092"/>
                    <a:pt x="237945" y="133029"/>
                  </a:cubicBezTo>
                  <a:cubicBezTo>
                    <a:pt x="237945" y="169310"/>
                    <a:pt x="266212" y="197528"/>
                    <a:pt x="302554" y="197528"/>
                  </a:cubicBezTo>
                  <a:cubicBezTo>
                    <a:pt x="338897" y="197528"/>
                    <a:pt x="367164" y="167966"/>
                    <a:pt x="367164" y="133029"/>
                  </a:cubicBezTo>
                  <a:cubicBezTo>
                    <a:pt x="367164" y="96749"/>
                    <a:pt x="337551" y="68530"/>
                    <a:pt x="302554" y="68530"/>
                  </a:cubicBezTo>
                  <a:close/>
                  <a:moveTo>
                    <a:pt x="303901" y="0"/>
                  </a:moveTo>
                  <a:cubicBezTo>
                    <a:pt x="377932" y="0"/>
                    <a:pt x="438504" y="60468"/>
                    <a:pt x="438504" y="134373"/>
                  </a:cubicBezTo>
                  <a:cubicBezTo>
                    <a:pt x="438504" y="196185"/>
                    <a:pt x="344282" y="357432"/>
                    <a:pt x="313323" y="407150"/>
                  </a:cubicBezTo>
                  <a:cubicBezTo>
                    <a:pt x="310631" y="409838"/>
                    <a:pt x="307939" y="412525"/>
                    <a:pt x="303901" y="412525"/>
                  </a:cubicBezTo>
                  <a:cubicBezTo>
                    <a:pt x="301208" y="412525"/>
                    <a:pt x="297170" y="409838"/>
                    <a:pt x="294478" y="407150"/>
                  </a:cubicBezTo>
                  <a:cubicBezTo>
                    <a:pt x="263519" y="357432"/>
                    <a:pt x="169297" y="196185"/>
                    <a:pt x="169297" y="134373"/>
                  </a:cubicBezTo>
                  <a:cubicBezTo>
                    <a:pt x="169297" y="60468"/>
                    <a:pt x="229869" y="0"/>
                    <a:pt x="303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4673338B-CEC8-4A85-88A9-5A2A2ADBAF04}"/>
              </a:ext>
            </a:extLst>
          </p:cNvPr>
          <p:cNvSpPr txBox="1"/>
          <p:nvPr/>
        </p:nvSpPr>
        <p:spPr>
          <a:xfrm>
            <a:off x="4098637" y="1964490"/>
            <a:ext cx="334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BUSINESS</a:t>
            </a:r>
          </a:p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REPORT</a:t>
            </a:r>
            <a:endParaRPr lang="zh-CN" altLang="en-US" sz="48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sp>
        <p:nvSpPr>
          <p:cNvPr id="12" name="iṩļïḓè">
            <a:extLst>
              <a:ext uri="{FF2B5EF4-FFF2-40B4-BE49-F238E27FC236}">
                <a16:creationId xmlns:a16="http://schemas.microsoft.com/office/drawing/2014/main" id="{4547EE7A-0C12-4775-AFA8-FDA62BBF9B3C}"/>
              </a:ext>
            </a:extLst>
          </p:cNvPr>
          <p:cNvSpPr txBox="1"/>
          <p:nvPr/>
        </p:nvSpPr>
        <p:spPr bwMode="auto">
          <a:xfrm>
            <a:off x="4782593" y="3963837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JPPPT.COM。</a:t>
            </a: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0ED1D31-919C-41CA-9934-7D7325E3CC52}"/>
              </a:ext>
            </a:extLst>
          </p:cNvPr>
          <p:cNvSpPr txBox="1"/>
          <p:nvPr/>
        </p:nvSpPr>
        <p:spPr>
          <a:xfrm>
            <a:off x="5000554" y="4442401"/>
            <a:ext cx="2439958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151C392-8033-4794-BACF-5A14CA3EAE4A}"/>
              </a:ext>
            </a:extLst>
          </p:cNvPr>
          <p:cNvGrpSpPr/>
          <p:nvPr/>
        </p:nvGrpSpPr>
        <p:grpSpPr>
          <a:xfrm>
            <a:off x="7885133" y="4093789"/>
            <a:ext cx="557382" cy="558512"/>
            <a:chOff x="4373433" y="3536799"/>
            <a:chExt cx="1024443" cy="1026520"/>
          </a:xfrm>
        </p:grpSpPr>
        <p:sp>
          <p:nvSpPr>
            <p:cNvPr id="15" name="îSḻïde">
              <a:extLst>
                <a:ext uri="{FF2B5EF4-FFF2-40B4-BE49-F238E27FC236}">
                  <a16:creationId xmlns:a16="http://schemas.microsoft.com/office/drawing/2014/main" id="{FC94DC7C-CAAF-4DE9-A6A3-F9DB915634E8}"/>
                </a:ext>
              </a:extLst>
            </p:cNvPr>
            <p:cNvSpPr/>
            <p:nvPr/>
          </p:nvSpPr>
          <p:spPr bwMode="auto">
            <a:xfrm>
              <a:off x="4373433" y="3536799"/>
              <a:ext cx="1024443" cy="1026520"/>
            </a:xfrm>
            <a:prstGeom prst="ellipse">
              <a:avLst/>
            </a:prstGeom>
            <a:solidFill>
              <a:srgbClr val="1C46F2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algn="ctr" defTabSz="914354"/>
              <a:endPara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ïsḷïďé">
              <a:extLst>
                <a:ext uri="{FF2B5EF4-FFF2-40B4-BE49-F238E27FC236}">
                  <a16:creationId xmlns:a16="http://schemas.microsoft.com/office/drawing/2014/main" id="{DB83E187-566B-4473-96DE-9F7EE7DD32A7}"/>
                </a:ext>
              </a:extLst>
            </p:cNvPr>
            <p:cNvSpPr/>
            <p:nvPr/>
          </p:nvSpPr>
          <p:spPr bwMode="auto">
            <a:xfrm>
              <a:off x="4580812" y="3750821"/>
              <a:ext cx="609685" cy="598476"/>
            </a:xfrm>
            <a:custGeom>
              <a:avLst/>
              <a:gdLst>
                <a:gd name="connsiteX0" fmla="*/ 170608 w 607804"/>
                <a:gd name="connsiteY0" fmla="*/ 262009 h 596630"/>
                <a:gd name="connsiteX1" fmla="*/ 260792 w 607804"/>
                <a:gd name="connsiteY1" fmla="*/ 427304 h 596630"/>
                <a:gd name="connsiteX2" fmla="*/ 303865 w 607804"/>
                <a:gd name="connsiteY2" fmla="*/ 451493 h 596630"/>
                <a:gd name="connsiteX3" fmla="*/ 346938 w 607804"/>
                <a:gd name="connsiteY3" fmla="*/ 427304 h 596630"/>
                <a:gd name="connsiteX4" fmla="*/ 408855 w 607804"/>
                <a:gd name="connsiteY4" fmla="*/ 319795 h 596630"/>
                <a:gd name="connsiteX5" fmla="*/ 519229 w 607804"/>
                <a:gd name="connsiteY5" fmla="*/ 298293 h 596630"/>
                <a:gd name="connsiteX6" fmla="*/ 552880 w 607804"/>
                <a:gd name="connsiteY6" fmla="*/ 319795 h 596630"/>
                <a:gd name="connsiteX7" fmla="*/ 606721 w 607804"/>
                <a:gd name="connsiteY7" fmla="*/ 538844 h 596630"/>
                <a:gd name="connsiteX8" fmla="*/ 602683 w 607804"/>
                <a:gd name="connsiteY8" fmla="*/ 563034 h 596630"/>
                <a:gd name="connsiteX9" fmla="*/ 582493 w 607804"/>
                <a:gd name="connsiteY9" fmla="*/ 575128 h 596630"/>
                <a:gd name="connsiteX10" fmla="*/ 414239 w 607804"/>
                <a:gd name="connsiteY10" fmla="*/ 596630 h 596630"/>
                <a:gd name="connsiteX11" fmla="*/ 400779 w 607804"/>
                <a:gd name="connsiteY11" fmla="*/ 595286 h 596630"/>
                <a:gd name="connsiteX12" fmla="*/ 205605 w 607804"/>
                <a:gd name="connsiteY12" fmla="*/ 532125 h 596630"/>
                <a:gd name="connsiteX13" fmla="*/ 189453 w 607804"/>
                <a:gd name="connsiteY13" fmla="*/ 532125 h 596630"/>
                <a:gd name="connsiteX14" fmla="*/ 37352 w 607804"/>
                <a:gd name="connsiteY14" fmla="*/ 572441 h 596630"/>
                <a:gd name="connsiteX15" fmla="*/ 9085 w 607804"/>
                <a:gd name="connsiteY15" fmla="*/ 565721 h 596630"/>
                <a:gd name="connsiteX16" fmla="*/ 1009 w 607804"/>
                <a:gd name="connsiteY16" fmla="*/ 537500 h 596630"/>
                <a:gd name="connsiteX17" fmla="*/ 54850 w 607804"/>
                <a:gd name="connsiteY17" fmla="*/ 321139 h 596630"/>
                <a:gd name="connsiteX18" fmla="*/ 72348 w 607804"/>
                <a:gd name="connsiteY18" fmla="*/ 300981 h 596630"/>
                <a:gd name="connsiteX19" fmla="*/ 302554 w 607804"/>
                <a:gd name="connsiteY19" fmla="*/ 68530 h 596630"/>
                <a:gd name="connsiteX20" fmla="*/ 237945 w 607804"/>
                <a:gd name="connsiteY20" fmla="*/ 133029 h 596630"/>
                <a:gd name="connsiteX21" fmla="*/ 302554 w 607804"/>
                <a:gd name="connsiteY21" fmla="*/ 197528 h 596630"/>
                <a:gd name="connsiteX22" fmla="*/ 367164 w 607804"/>
                <a:gd name="connsiteY22" fmla="*/ 133029 h 596630"/>
                <a:gd name="connsiteX23" fmla="*/ 302554 w 607804"/>
                <a:gd name="connsiteY23" fmla="*/ 68530 h 596630"/>
                <a:gd name="connsiteX24" fmla="*/ 303901 w 607804"/>
                <a:gd name="connsiteY24" fmla="*/ 0 h 596630"/>
                <a:gd name="connsiteX25" fmla="*/ 438504 w 607804"/>
                <a:gd name="connsiteY25" fmla="*/ 134373 h 596630"/>
                <a:gd name="connsiteX26" fmla="*/ 313323 w 607804"/>
                <a:gd name="connsiteY26" fmla="*/ 407150 h 596630"/>
                <a:gd name="connsiteX27" fmla="*/ 303901 w 607804"/>
                <a:gd name="connsiteY27" fmla="*/ 412525 h 596630"/>
                <a:gd name="connsiteX28" fmla="*/ 294478 w 607804"/>
                <a:gd name="connsiteY28" fmla="*/ 407150 h 596630"/>
                <a:gd name="connsiteX29" fmla="*/ 169297 w 607804"/>
                <a:gd name="connsiteY29" fmla="*/ 134373 h 596630"/>
                <a:gd name="connsiteX30" fmla="*/ 303901 w 607804"/>
                <a:gd name="connsiteY30" fmla="*/ 0 h 59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804" h="596630">
                  <a:moveTo>
                    <a:pt x="170608" y="262009"/>
                  </a:moveTo>
                  <a:cubicBezTo>
                    <a:pt x="196183" y="317107"/>
                    <a:pt x="229834" y="376237"/>
                    <a:pt x="260792" y="427304"/>
                  </a:cubicBezTo>
                  <a:cubicBezTo>
                    <a:pt x="270214" y="442086"/>
                    <a:pt x="286367" y="451493"/>
                    <a:pt x="303865" y="451493"/>
                  </a:cubicBezTo>
                  <a:cubicBezTo>
                    <a:pt x="321363" y="451493"/>
                    <a:pt x="337516" y="442086"/>
                    <a:pt x="346938" y="427304"/>
                  </a:cubicBezTo>
                  <a:cubicBezTo>
                    <a:pt x="367128" y="393707"/>
                    <a:pt x="388665" y="357423"/>
                    <a:pt x="408855" y="319795"/>
                  </a:cubicBezTo>
                  <a:cubicBezTo>
                    <a:pt x="411547" y="319795"/>
                    <a:pt x="519229" y="298293"/>
                    <a:pt x="519229" y="298293"/>
                  </a:cubicBezTo>
                  <a:cubicBezTo>
                    <a:pt x="534036" y="295605"/>
                    <a:pt x="548842" y="305013"/>
                    <a:pt x="552880" y="319795"/>
                  </a:cubicBezTo>
                  <a:lnTo>
                    <a:pt x="606721" y="538844"/>
                  </a:lnTo>
                  <a:cubicBezTo>
                    <a:pt x="609413" y="546907"/>
                    <a:pt x="606721" y="556314"/>
                    <a:pt x="602683" y="563034"/>
                  </a:cubicBezTo>
                  <a:cubicBezTo>
                    <a:pt x="598645" y="569753"/>
                    <a:pt x="590569" y="573784"/>
                    <a:pt x="582493" y="575128"/>
                  </a:cubicBezTo>
                  <a:lnTo>
                    <a:pt x="414239" y="596630"/>
                  </a:lnTo>
                  <a:cubicBezTo>
                    <a:pt x="408855" y="596630"/>
                    <a:pt x="404817" y="596630"/>
                    <a:pt x="400779" y="595286"/>
                  </a:cubicBezTo>
                  <a:lnTo>
                    <a:pt x="205605" y="532125"/>
                  </a:lnTo>
                  <a:cubicBezTo>
                    <a:pt x="200221" y="530781"/>
                    <a:pt x="194837" y="530781"/>
                    <a:pt x="189453" y="532125"/>
                  </a:cubicBezTo>
                  <a:lnTo>
                    <a:pt x="37352" y="572441"/>
                  </a:lnTo>
                  <a:cubicBezTo>
                    <a:pt x="26584" y="575128"/>
                    <a:pt x="15815" y="572441"/>
                    <a:pt x="9085" y="565721"/>
                  </a:cubicBezTo>
                  <a:cubicBezTo>
                    <a:pt x="1009" y="557658"/>
                    <a:pt x="-1683" y="546907"/>
                    <a:pt x="1009" y="537500"/>
                  </a:cubicBezTo>
                  <a:lnTo>
                    <a:pt x="54850" y="321139"/>
                  </a:lnTo>
                  <a:cubicBezTo>
                    <a:pt x="57542" y="311732"/>
                    <a:pt x="64272" y="305013"/>
                    <a:pt x="72348" y="300981"/>
                  </a:cubicBezTo>
                  <a:close/>
                  <a:moveTo>
                    <a:pt x="302554" y="68530"/>
                  </a:moveTo>
                  <a:cubicBezTo>
                    <a:pt x="266212" y="68530"/>
                    <a:pt x="237945" y="98092"/>
                    <a:pt x="237945" y="133029"/>
                  </a:cubicBezTo>
                  <a:cubicBezTo>
                    <a:pt x="237945" y="169310"/>
                    <a:pt x="266212" y="197528"/>
                    <a:pt x="302554" y="197528"/>
                  </a:cubicBezTo>
                  <a:cubicBezTo>
                    <a:pt x="338897" y="197528"/>
                    <a:pt x="367164" y="167966"/>
                    <a:pt x="367164" y="133029"/>
                  </a:cubicBezTo>
                  <a:cubicBezTo>
                    <a:pt x="367164" y="96749"/>
                    <a:pt x="337551" y="68530"/>
                    <a:pt x="302554" y="68530"/>
                  </a:cubicBezTo>
                  <a:close/>
                  <a:moveTo>
                    <a:pt x="303901" y="0"/>
                  </a:moveTo>
                  <a:cubicBezTo>
                    <a:pt x="377932" y="0"/>
                    <a:pt x="438504" y="60468"/>
                    <a:pt x="438504" y="134373"/>
                  </a:cubicBezTo>
                  <a:cubicBezTo>
                    <a:pt x="438504" y="196185"/>
                    <a:pt x="344282" y="357432"/>
                    <a:pt x="313323" y="407150"/>
                  </a:cubicBezTo>
                  <a:cubicBezTo>
                    <a:pt x="310631" y="409838"/>
                    <a:pt x="307939" y="412525"/>
                    <a:pt x="303901" y="412525"/>
                  </a:cubicBezTo>
                  <a:cubicBezTo>
                    <a:pt x="301208" y="412525"/>
                    <a:pt x="297170" y="409838"/>
                    <a:pt x="294478" y="407150"/>
                  </a:cubicBezTo>
                  <a:cubicBezTo>
                    <a:pt x="263519" y="357432"/>
                    <a:pt x="169297" y="196185"/>
                    <a:pt x="169297" y="134373"/>
                  </a:cubicBezTo>
                  <a:cubicBezTo>
                    <a:pt x="169297" y="60468"/>
                    <a:pt x="229869" y="0"/>
                    <a:pt x="303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iṩļïḓè">
            <a:extLst>
              <a:ext uri="{FF2B5EF4-FFF2-40B4-BE49-F238E27FC236}">
                <a16:creationId xmlns:a16="http://schemas.microsoft.com/office/drawing/2014/main" id="{C6E8DBD8-EF79-49C9-AC44-6FAB93ED6957}"/>
              </a:ext>
            </a:extLst>
          </p:cNvPr>
          <p:cNvSpPr txBox="1"/>
          <p:nvPr/>
        </p:nvSpPr>
        <p:spPr bwMode="auto">
          <a:xfrm>
            <a:off x="8442515" y="3963837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JPPPT.COM。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1299FB0-B3E9-43A2-B192-89AF773651F0}"/>
              </a:ext>
            </a:extLst>
          </p:cNvPr>
          <p:cNvSpPr txBox="1"/>
          <p:nvPr/>
        </p:nvSpPr>
        <p:spPr>
          <a:xfrm>
            <a:off x="8661000" y="4442401"/>
            <a:ext cx="2439958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5014F68-A566-4356-B8D0-712BF6F3930F}"/>
              </a:ext>
            </a:extLst>
          </p:cNvPr>
          <p:cNvCxnSpPr>
            <a:cxnSpLocks/>
          </p:cNvCxnSpPr>
          <p:nvPr/>
        </p:nvCxnSpPr>
        <p:spPr>
          <a:xfrm>
            <a:off x="4224687" y="2771012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86675865-4889-47C0-A78B-86A9940CBE81}"/>
              </a:ext>
            </a:extLst>
          </p:cNvPr>
          <p:cNvCxnSpPr/>
          <p:nvPr/>
        </p:nvCxnSpPr>
        <p:spPr>
          <a:xfrm>
            <a:off x="4224687" y="1837888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57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a14="http://schemas.microsoft.com/office/drawing/2010/main"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 animBg="1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025E1C6-AF9D-483A-B35E-21013980C387}"/>
              </a:ext>
            </a:extLst>
          </p:cNvPr>
          <p:cNvSpPr/>
          <p:nvPr/>
        </p:nvSpPr>
        <p:spPr>
          <a:xfrm>
            <a:off x="9861630" y="0"/>
            <a:ext cx="233037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îṧľiḑe">
            <a:extLst>
              <a:ext uri="{FF2B5EF4-FFF2-40B4-BE49-F238E27FC236}">
                <a16:creationId xmlns:a16="http://schemas.microsoft.com/office/drawing/2014/main" id="{EA7D63B1-F893-4EA3-B32A-7056BBA83AEA}"/>
              </a:ext>
            </a:extLst>
          </p:cNvPr>
          <p:cNvSpPr/>
          <p:nvPr/>
        </p:nvSpPr>
        <p:spPr>
          <a:xfrm>
            <a:off x="9512930" y="2380366"/>
            <a:ext cx="697399" cy="1844394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4CA8C9C-0727-46C6-B72F-A51A76F084EA}"/>
              </a:ext>
            </a:extLst>
          </p:cNvPr>
          <p:cNvSpPr txBox="1"/>
          <p:nvPr/>
        </p:nvSpPr>
        <p:spPr>
          <a:xfrm>
            <a:off x="1230270" y="1432019"/>
            <a:ext cx="334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BUSINESS</a:t>
            </a:r>
          </a:p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REPORT</a:t>
            </a:r>
            <a:endParaRPr lang="zh-CN" altLang="en-US" sz="48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sp>
        <p:nvSpPr>
          <p:cNvPr id="2" name="iṧļiďe">
            <a:extLst>
              <a:ext uri="{FF2B5EF4-FFF2-40B4-BE49-F238E27FC236}">
                <a16:creationId xmlns:a16="http://schemas.microsoft.com/office/drawing/2014/main" id="{BB5DA411-1010-497F-8A3F-DF2ADAD75C1C}"/>
              </a:ext>
            </a:extLst>
          </p:cNvPr>
          <p:cNvSpPr txBox="1"/>
          <p:nvPr/>
        </p:nvSpPr>
        <p:spPr bwMode="auto">
          <a:xfrm>
            <a:off x="1358566" y="3642615"/>
            <a:ext cx="1732900" cy="558995"/>
          </a:xfrm>
          <a:prstGeom prst="rect">
            <a:avLst/>
          </a:prstGeom>
          <a:solidFill>
            <a:srgbClr val="1C46F2"/>
          </a:solidFill>
          <a:ln>
            <a:noFill/>
          </a:ln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en-US" altLang="zh-CN" sz="1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0%</a:t>
            </a:r>
          </a:p>
        </p:txBody>
      </p:sp>
      <p:sp>
        <p:nvSpPr>
          <p:cNvPr id="8" name="iṡḷíḋè">
            <a:extLst>
              <a:ext uri="{FF2B5EF4-FFF2-40B4-BE49-F238E27FC236}">
                <a16:creationId xmlns:a16="http://schemas.microsoft.com/office/drawing/2014/main" id="{7EB9F6E0-7998-46A9-83A9-9C2C3D924150}"/>
              </a:ext>
            </a:extLst>
          </p:cNvPr>
          <p:cNvSpPr txBox="1"/>
          <p:nvPr/>
        </p:nvSpPr>
        <p:spPr bwMode="auto">
          <a:xfrm>
            <a:off x="4165581" y="3642615"/>
            <a:ext cx="1732900" cy="558995"/>
          </a:xfrm>
          <a:prstGeom prst="rect">
            <a:avLst/>
          </a:prstGeom>
          <a:solidFill>
            <a:srgbClr val="1C46F2"/>
          </a:solidFill>
          <a:ln>
            <a:noFill/>
          </a:ln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en-US" altLang="zh-CN" sz="1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0%</a:t>
            </a:r>
          </a:p>
        </p:txBody>
      </p:sp>
      <p:sp>
        <p:nvSpPr>
          <p:cNvPr id="10" name="ïŝľîďe">
            <a:extLst>
              <a:ext uri="{FF2B5EF4-FFF2-40B4-BE49-F238E27FC236}">
                <a16:creationId xmlns:a16="http://schemas.microsoft.com/office/drawing/2014/main" id="{9BFA8245-D5DA-4761-A890-CE217BE1742E}"/>
              </a:ext>
            </a:extLst>
          </p:cNvPr>
          <p:cNvSpPr txBox="1"/>
          <p:nvPr/>
        </p:nvSpPr>
        <p:spPr bwMode="auto">
          <a:xfrm>
            <a:off x="6869836" y="3642615"/>
            <a:ext cx="1732900" cy="558995"/>
          </a:xfrm>
          <a:prstGeom prst="rect">
            <a:avLst/>
          </a:prstGeom>
          <a:solidFill>
            <a:srgbClr val="1C46F2"/>
          </a:solidFill>
          <a:ln>
            <a:noFill/>
          </a:ln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en-US" altLang="zh-CN" sz="100" b="1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8%</a:t>
            </a: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3EAFC19-7E00-43E1-8A59-EA3A832539FD}"/>
              </a:ext>
            </a:extLst>
          </p:cNvPr>
          <p:cNvSpPr txBox="1"/>
          <p:nvPr/>
        </p:nvSpPr>
        <p:spPr>
          <a:xfrm>
            <a:off x="1358567" y="4305724"/>
            <a:ext cx="1963368" cy="1183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993FF72-960F-462F-9605-C200297A8851}"/>
              </a:ext>
            </a:extLst>
          </p:cNvPr>
          <p:cNvSpPr txBox="1"/>
          <p:nvPr/>
        </p:nvSpPr>
        <p:spPr>
          <a:xfrm>
            <a:off x="4165581" y="4305724"/>
            <a:ext cx="1963368" cy="1183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9CE9B75-82E9-4483-A2EB-1F68622DCBB6}"/>
              </a:ext>
            </a:extLst>
          </p:cNvPr>
          <p:cNvSpPr txBox="1"/>
          <p:nvPr/>
        </p:nvSpPr>
        <p:spPr>
          <a:xfrm>
            <a:off x="6855361" y="4201610"/>
            <a:ext cx="1963368" cy="1183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A1B4627-0E19-4541-9765-3E093B048A5B}"/>
              </a:ext>
            </a:extLst>
          </p:cNvPr>
          <p:cNvCxnSpPr>
            <a:cxnSpLocks/>
          </p:cNvCxnSpPr>
          <p:nvPr/>
        </p:nvCxnSpPr>
        <p:spPr>
          <a:xfrm>
            <a:off x="1358566" y="3105793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confont-1192-846629">
            <a:extLst>
              <a:ext uri="{FF2B5EF4-FFF2-40B4-BE49-F238E27FC236}">
                <a16:creationId xmlns:a16="http://schemas.microsoft.com/office/drawing/2014/main" id="{5090BA00-91AF-4E1A-9366-3537A16D8637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787676" y="3260042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3975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a14="http://schemas.microsoft.com/office/drawing/2010/main"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ïşḻiďé">
            <a:extLst>
              <a:ext uri="{FF2B5EF4-FFF2-40B4-BE49-F238E27FC236}">
                <a16:creationId xmlns:a16="http://schemas.microsoft.com/office/drawing/2014/main" id="{5731897B-BF59-4333-B45E-96A2EE3BAAF7}"/>
              </a:ext>
            </a:extLst>
          </p:cNvPr>
          <p:cNvSpPr/>
          <p:nvPr/>
        </p:nvSpPr>
        <p:spPr>
          <a:xfrm>
            <a:off x="3028786" y="2150779"/>
            <a:ext cx="1903052" cy="1903052"/>
          </a:xfrm>
          <a:prstGeom prst="ellipse">
            <a:avLst/>
          </a:prstGeom>
          <a:solidFill>
            <a:srgbClr val="F3F3F3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lang="en-US" altLang="zh-CN" sz="3200" b="1" dirty="0">
                <a:solidFill>
                  <a:schemeClr val="tx1"/>
                </a:solidFill>
                <a:cs typeface="+mn-ea"/>
                <a:sym typeface="+mn-lt"/>
              </a:rPr>
              <a:t>6 0%</a:t>
            </a:r>
            <a:endParaRPr lang="zh-CN" altLang="en-US" sz="32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îşlïdê">
            <a:extLst>
              <a:ext uri="{FF2B5EF4-FFF2-40B4-BE49-F238E27FC236}">
                <a16:creationId xmlns:a16="http://schemas.microsoft.com/office/drawing/2014/main" id="{7E850654-18B3-4391-8CA9-9614582A1264}"/>
              </a:ext>
            </a:extLst>
          </p:cNvPr>
          <p:cNvSpPr/>
          <p:nvPr/>
        </p:nvSpPr>
        <p:spPr>
          <a:xfrm>
            <a:off x="4583730" y="2150779"/>
            <a:ext cx="1903052" cy="1903052"/>
          </a:xfrm>
          <a:prstGeom prst="ellipse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2 0%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îṡlidê">
            <a:extLst>
              <a:ext uri="{FF2B5EF4-FFF2-40B4-BE49-F238E27FC236}">
                <a16:creationId xmlns:a16="http://schemas.microsoft.com/office/drawing/2014/main" id="{62C84822-86EC-4315-9ADD-38F24BB18C5C}"/>
              </a:ext>
            </a:extLst>
          </p:cNvPr>
          <p:cNvSpPr/>
          <p:nvPr/>
        </p:nvSpPr>
        <p:spPr>
          <a:xfrm>
            <a:off x="1473842" y="2150779"/>
            <a:ext cx="1903052" cy="1903052"/>
          </a:xfrm>
          <a:prstGeom prst="ellipse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3 0%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í$ḻíḓé">
            <a:extLst>
              <a:ext uri="{FF2B5EF4-FFF2-40B4-BE49-F238E27FC236}">
                <a16:creationId xmlns:a16="http://schemas.microsoft.com/office/drawing/2014/main" id="{1447629E-CEA5-48B8-9F3D-E38402FD93B2}"/>
              </a:ext>
            </a:extLst>
          </p:cNvPr>
          <p:cNvSpPr txBox="1"/>
          <p:nvPr/>
        </p:nvSpPr>
        <p:spPr bwMode="auto">
          <a:xfrm>
            <a:off x="7440887" y="2230669"/>
            <a:ext cx="3792168" cy="441805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defTabSz="914354"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>
                <a:cs typeface="+mn-ea"/>
                <a:sym typeface="+mn-lt"/>
              </a:rPr>
              <a:t> </a:t>
            </a:r>
            <a:endParaRPr lang="en-US" altLang="zh-CN" dirty="0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FDF2020-4B83-46BC-A2D4-5676B5820494}"/>
              </a:ext>
            </a:extLst>
          </p:cNvPr>
          <p:cNvGrpSpPr/>
          <p:nvPr/>
        </p:nvGrpSpPr>
        <p:grpSpPr>
          <a:xfrm>
            <a:off x="4761307" y="401487"/>
            <a:ext cx="2669385" cy="584775"/>
            <a:chOff x="4761307" y="401487"/>
            <a:chExt cx="2669385" cy="584775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8E1BF30-F318-48B3-8FA8-601BE5A16559}"/>
                </a:ext>
              </a:extLst>
            </p:cNvPr>
            <p:cNvSpPr txBox="1"/>
            <p:nvPr/>
          </p:nvSpPr>
          <p:spPr>
            <a:xfrm>
              <a:off x="4761307" y="401487"/>
              <a:ext cx="2669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BUSINESS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6EB1BE4D-C121-44F9-91C6-B0290A742E9F}"/>
                </a:ext>
              </a:extLst>
            </p:cNvPr>
            <p:cNvCxnSpPr>
              <a:cxnSpLocks/>
            </p:cNvCxnSpPr>
            <p:nvPr/>
          </p:nvCxnSpPr>
          <p:spPr>
            <a:xfrm>
              <a:off x="5668315" y="986262"/>
              <a:ext cx="640080" cy="0"/>
            </a:xfrm>
            <a:prstGeom prst="line">
              <a:avLst/>
            </a:prstGeom>
            <a:ln w="28575">
              <a:solidFill>
                <a:srgbClr val="1C46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F00BD5C9-20B4-4BE0-8988-14946F3C6744}"/>
              </a:ext>
            </a:extLst>
          </p:cNvPr>
          <p:cNvSpPr txBox="1"/>
          <p:nvPr/>
        </p:nvSpPr>
        <p:spPr>
          <a:xfrm>
            <a:off x="7312590" y="2857669"/>
            <a:ext cx="334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BUSINESS</a:t>
            </a:r>
          </a:p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REPORT</a:t>
            </a:r>
            <a:endParaRPr lang="zh-CN" altLang="en-US" sz="48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ECF0A68-AA5A-4B98-B57E-F4F14F687386}"/>
              </a:ext>
            </a:extLst>
          </p:cNvPr>
          <p:cNvCxnSpPr>
            <a:cxnSpLocks/>
          </p:cNvCxnSpPr>
          <p:nvPr/>
        </p:nvCxnSpPr>
        <p:spPr>
          <a:xfrm>
            <a:off x="7440886" y="4531443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ṩļïḓè">
            <a:extLst>
              <a:ext uri="{FF2B5EF4-FFF2-40B4-BE49-F238E27FC236}">
                <a16:creationId xmlns:a16="http://schemas.microsoft.com/office/drawing/2014/main" id="{1E4EB993-0B09-4B7C-9ADB-455813C03200}"/>
              </a:ext>
            </a:extLst>
          </p:cNvPr>
          <p:cNvSpPr txBox="1"/>
          <p:nvPr/>
        </p:nvSpPr>
        <p:spPr bwMode="auto">
          <a:xfrm>
            <a:off x="7570110" y="2212289"/>
            <a:ext cx="2524861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50" b="1" dirty="0">
                <a:solidFill>
                  <a:schemeClr val="bg1"/>
                </a:solidFill>
                <a:cs typeface="+mn-ea"/>
                <a:sym typeface="+mn-lt"/>
              </a:rPr>
              <a:t>JPPPT.COM。</a:t>
            </a: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666374E-A5C2-473F-ADA7-581DB5CCF7BF}"/>
              </a:ext>
            </a:extLst>
          </p:cNvPr>
          <p:cNvSpPr txBox="1"/>
          <p:nvPr/>
        </p:nvSpPr>
        <p:spPr>
          <a:xfrm>
            <a:off x="7440886" y="4635558"/>
            <a:ext cx="2439958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9153B40-2BBA-4749-81A5-D7987A7D2E00}"/>
              </a:ext>
            </a:extLst>
          </p:cNvPr>
          <p:cNvGrpSpPr/>
          <p:nvPr/>
        </p:nvGrpSpPr>
        <p:grpSpPr>
          <a:xfrm>
            <a:off x="1842350" y="4427655"/>
            <a:ext cx="557382" cy="558512"/>
            <a:chOff x="4373433" y="3536799"/>
            <a:chExt cx="1024443" cy="1026520"/>
          </a:xfrm>
        </p:grpSpPr>
        <p:sp>
          <p:nvSpPr>
            <p:cNvPr id="17" name="îSḻïde">
              <a:extLst>
                <a:ext uri="{FF2B5EF4-FFF2-40B4-BE49-F238E27FC236}">
                  <a16:creationId xmlns:a16="http://schemas.microsoft.com/office/drawing/2014/main" id="{41A64FFC-A60E-4660-BE80-8AF714A5BDA8}"/>
                </a:ext>
              </a:extLst>
            </p:cNvPr>
            <p:cNvSpPr/>
            <p:nvPr/>
          </p:nvSpPr>
          <p:spPr bwMode="auto">
            <a:xfrm>
              <a:off x="4373433" y="3536799"/>
              <a:ext cx="1024443" cy="1026520"/>
            </a:xfrm>
            <a:prstGeom prst="ellipse">
              <a:avLst/>
            </a:prstGeom>
            <a:solidFill>
              <a:srgbClr val="1C46F2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algn="ctr" defTabSz="914354"/>
              <a:endPara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ïsḷïďé">
              <a:extLst>
                <a:ext uri="{FF2B5EF4-FFF2-40B4-BE49-F238E27FC236}">
                  <a16:creationId xmlns:a16="http://schemas.microsoft.com/office/drawing/2014/main" id="{91E51A42-CFBC-4D8F-880D-9A7D34B131DC}"/>
                </a:ext>
              </a:extLst>
            </p:cNvPr>
            <p:cNvSpPr/>
            <p:nvPr/>
          </p:nvSpPr>
          <p:spPr bwMode="auto">
            <a:xfrm>
              <a:off x="4580812" y="3750821"/>
              <a:ext cx="609685" cy="598476"/>
            </a:xfrm>
            <a:custGeom>
              <a:avLst/>
              <a:gdLst>
                <a:gd name="connsiteX0" fmla="*/ 170608 w 607804"/>
                <a:gd name="connsiteY0" fmla="*/ 262009 h 596630"/>
                <a:gd name="connsiteX1" fmla="*/ 260792 w 607804"/>
                <a:gd name="connsiteY1" fmla="*/ 427304 h 596630"/>
                <a:gd name="connsiteX2" fmla="*/ 303865 w 607804"/>
                <a:gd name="connsiteY2" fmla="*/ 451493 h 596630"/>
                <a:gd name="connsiteX3" fmla="*/ 346938 w 607804"/>
                <a:gd name="connsiteY3" fmla="*/ 427304 h 596630"/>
                <a:gd name="connsiteX4" fmla="*/ 408855 w 607804"/>
                <a:gd name="connsiteY4" fmla="*/ 319795 h 596630"/>
                <a:gd name="connsiteX5" fmla="*/ 519229 w 607804"/>
                <a:gd name="connsiteY5" fmla="*/ 298293 h 596630"/>
                <a:gd name="connsiteX6" fmla="*/ 552880 w 607804"/>
                <a:gd name="connsiteY6" fmla="*/ 319795 h 596630"/>
                <a:gd name="connsiteX7" fmla="*/ 606721 w 607804"/>
                <a:gd name="connsiteY7" fmla="*/ 538844 h 596630"/>
                <a:gd name="connsiteX8" fmla="*/ 602683 w 607804"/>
                <a:gd name="connsiteY8" fmla="*/ 563034 h 596630"/>
                <a:gd name="connsiteX9" fmla="*/ 582493 w 607804"/>
                <a:gd name="connsiteY9" fmla="*/ 575128 h 596630"/>
                <a:gd name="connsiteX10" fmla="*/ 414239 w 607804"/>
                <a:gd name="connsiteY10" fmla="*/ 596630 h 596630"/>
                <a:gd name="connsiteX11" fmla="*/ 400779 w 607804"/>
                <a:gd name="connsiteY11" fmla="*/ 595286 h 596630"/>
                <a:gd name="connsiteX12" fmla="*/ 205605 w 607804"/>
                <a:gd name="connsiteY12" fmla="*/ 532125 h 596630"/>
                <a:gd name="connsiteX13" fmla="*/ 189453 w 607804"/>
                <a:gd name="connsiteY13" fmla="*/ 532125 h 596630"/>
                <a:gd name="connsiteX14" fmla="*/ 37352 w 607804"/>
                <a:gd name="connsiteY14" fmla="*/ 572441 h 596630"/>
                <a:gd name="connsiteX15" fmla="*/ 9085 w 607804"/>
                <a:gd name="connsiteY15" fmla="*/ 565721 h 596630"/>
                <a:gd name="connsiteX16" fmla="*/ 1009 w 607804"/>
                <a:gd name="connsiteY16" fmla="*/ 537500 h 596630"/>
                <a:gd name="connsiteX17" fmla="*/ 54850 w 607804"/>
                <a:gd name="connsiteY17" fmla="*/ 321139 h 596630"/>
                <a:gd name="connsiteX18" fmla="*/ 72348 w 607804"/>
                <a:gd name="connsiteY18" fmla="*/ 300981 h 596630"/>
                <a:gd name="connsiteX19" fmla="*/ 302554 w 607804"/>
                <a:gd name="connsiteY19" fmla="*/ 68530 h 596630"/>
                <a:gd name="connsiteX20" fmla="*/ 237945 w 607804"/>
                <a:gd name="connsiteY20" fmla="*/ 133029 h 596630"/>
                <a:gd name="connsiteX21" fmla="*/ 302554 w 607804"/>
                <a:gd name="connsiteY21" fmla="*/ 197528 h 596630"/>
                <a:gd name="connsiteX22" fmla="*/ 367164 w 607804"/>
                <a:gd name="connsiteY22" fmla="*/ 133029 h 596630"/>
                <a:gd name="connsiteX23" fmla="*/ 302554 w 607804"/>
                <a:gd name="connsiteY23" fmla="*/ 68530 h 596630"/>
                <a:gd name="connsiteX24" fmla="*/ 303901 w 607804"/>
                <a:gd name="connsiteY24" fmla="*/ 0 h 596630"/>
                <a:gd name="connsiteX25" fmla="*/ 438504 w 607804"/>
                <a:gd name="connsiteY25" fmla="*/ 134373 h 596630"/>
                <a:gd name="connsiteX26" fmla="*/ 313323 w 607804"/>
                <a:gd name="connsiteY26" fmla="*/ 407150 h 596630"/>
                <a:gd name="connsiteX27" fmla="*/ 303901 w 607804"/>
                <a:gd name="connsiteY27" fmla="*/ 412525 h 596630"/>
                <a:gd name="connsiteX28" fmla="*/ 294478 w 607804"/>
                <a:gd name="connsiteY28" fmla="*/ 407150 h 596630"/>
                <a:gd name="connsiteX29" fmla="*/ 169297 w 607804"/>
                <a:gd name="connsiteY29" fmla="*/ 134373 h 596630"/>
                <a:gd name="connsiteX30" fmla="*/ 303901 w 607804"/>
                <a:gd name="connsiteY30" fmla="*/ 0 h 59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7804" h="596630">
                  <a:moveTo>
                    <a:pt x="170608" y="262009"/>
                  </a:moveTo>
                  <a:cubicBezTo>
                    <a:pt x="196183" y="317107"/>
                    <a:pt x="229834" y="376237"/>
                    <a:pt x="260792" y="427304"/>
                  </a:cubicBezTo>
                  <a:cubicBezTo>
                    <a:pt x="270214" y="442086"/>
                    <a:pt x="286367" y="451493"/>
                    <a:pt x="303865" y="451493"/>
                  </a:cubicBezTo>
                  <a:cubicBezTo>
                    <a:pt x="321363" y="451493"/>
                    <a:pt x="337516" y="442086"/>
                    <a:pt x="346938" y="427304"/>
                  </a:cubicBezTo>
                  <a:cubicBezTo>
                    <a:pt x="367128" y="393707"/>
                    <a:pt x="388665" y="357423"/>
                    <a:pt x="408855" y="319795"/>
                  </a:cubicBezTo>
                  <a:cubicBezTo>
                    <a:pt x="411547" y="319795"/>
                    <a:pt x="519229" y="298293"/>
                    <a:pt x="519229" y="298293"/>
                  </a:cubicBezTo>
                  <a:cubicBezTo>
                    <a:pt x="534036" y="295605"/>
                    <a:pt x="548842" y="305013"/>
                    <a:pt x="552880" y="319795"/>
                  </a:cubicBezTo>
                  <a:lnTo>
                    <a:pt x="606721" y="538844"/>
                  </a:lnTo>
                  <a:cubicBezTo>
                    <a:pt x="609413" y="546907"/>
                    <a:pt x="606721" y="556314"/>
                    <a:pt x="602683" y="563034"/>
                  </a:cubicBezTo>
                  <a:cubicBezTo>
                    <a:pt x="598645" y="569753"/>
                    <a:pt x="590569" y="573784"/>
                    <a:pt x="582493" y="575128"/>
                  </a:cubicBezTo>
                  <a:lnTo>
                    <a:pt x="414239" y="596630"/>
                  </a:lnTo>
                  <a:cubicBezTo>
                    <a:pt x="408855" y="596630"/>
                    <a:pt x="404817" y="596630"/>
                    <a:pt x="400779" y="595286"/>
                  </a:cubicBezTo>
                  <a:lnTo>
                    <a:pt x="205605" y="532125"/>
                  </a:lnTo>
                  <a:cubicBezTo>
                    <a:pt x="200221" y="530781"/>
                    <a:pt x="194837" y="530781"/>
                    <a:pt x="189453" y="532125"/>
                  </a:cubicBezTo>
                  <a:lnTo>
                    <a:pt x="37352" y="572441"/>
                  </a:lnTo>
                  <a:cubicBezTo>
                    <a:pt x="26584" y="575128"/>
                    <a:pt x="15815" y="572441"/>
                    <a:pt x="9085" y="565721"/>
                  </a:cubicBezTo>
                  <a:cubicBezTo>
                    <a:pt x="1009" y="557658"/>
                    <a:pt x="-1683" y="546907"/>
                    <a:pt x="1009" y="537500"/>
                  </a:cubicBezTo>
                  <a:lnTo>
                    <a:pt x="54850" y="321139"/>
                  </a:lnTo>
                  <a:cubicBezTo>
                    <a:pt x="57542" y="311732"/>
                    <a:pt x="64272" y="305013"/>
                    <a:pt x="72348" y="300981"/>
                  </a:cubicBezTo>
                  <a:close/>
                  <a:moveTo>
                    <a:pt x="302554" y="68530"/>
                  </a:moveTo>
                  <a:cubicBezTo>
                    <a:pt x="266212" y="68530"/>
                    <a:pt x="237945" y="98092"/>
                    <a:pt x="237945" y="133029"/>
                  </a:cubicBezTo>
                  <a:cubicBezTo>
                    <a:pt x="237945" y="169310"/>
                    <a:pt x="266212" y="197528"/>
                    <a:pt x="302554" y="197528"/>
                  </a:cubicBezTo>
                  <a:cubicBezTo>
                    <a:pt x="338897" y="197528"/>
                    <a:pt x="367164" y="167966"/>
                    <a:pt x="367164" y="133029"/>
                  </a:cubicBezTo>
                  <a:cubicBezTo>
                    <a:pt x="367164" y="96749"/>
                    <a:pt x="337551" y="68530"/>
                    <a:pt x="302554" y="68530"/>
                  </a:cubicBezTo>
                  <a:close/>
                  <a:moveTo>
                    <a:pt x="303901" y="0"/>
                  </a:moveTo>
                  <a:cubicBezTo>
                    <a:pt x="377932" y="0"/>
                    <a:pt x="438504" y="60468"/>
                    <a:pt x="438504" y="134373"/>
                  </a:cubicBezTo>
                  <a:cubicBezTo>
                    <a:pt x="438504" y="196185"/>
                    <a:pt x="344282" y="357432"/>
                    <a:pt x="313323" y="407150"/>
                  </a:cubicBezTo>
                  <a:cubicBezTo>
                    <a:pt x="310631" y="409838"/>
                    <a:pt x="307939" y="412525"/>
                    <a:pt x="303901" y="412525"/>
                  </a:cubicBezTo>
                  <a:cubicBezTo>
                    <a:pt x="301208" y="412525"/>
                    <a:pt x="297170" y="409838"/>
                    <a:pt x="294478" y="407150"/>
                  </a:cubicBezTo>
                  <a:cubicBezTo>
                    <a:pt x="263519" y="357432"/>
                    <a:pt x="169297" y="196185"/>
                    <a:pt x="169297" y="134373"/>
                  </a:cubicBezTo>
                  <a:cubicBezTo>
                    <a:pt x="169297" y="60468"/>
                    <a:pt x="229869" y="0"/>
                    <a:pt x="3039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iṩļïḓè">
            <a:extLst>
              <a:ext uri="{FF2B5EF4-FFF2-40B4-BE49-F238E27FC236}">
                <a16:creationId xmlns:a16="http://schemas.microsoft.com/office/drawing/2014/main" id="{8B06D478-035B-4EEF-8ABC-6FE617ADC665}"/>
              </a:ext>
            </a:extLst>
          </p:cNvPr>
          <p:cNvSpPr txBox="1"/>
          <p:nvPr/>
        </p:nvSpPr>
        <p:spPr bwMode="auto">
          <a:xfrm>
            <a:off x="2399732" y="4297703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JPPPT.COM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08B0803-1D93-4AD9-B556-76504210F50C}"/>
              </a:ext>
            </a:extLst>
          </p:cNvPr>
          <p:cNvSpPr txBox="1"/>
          <p:nvPr/>
        </p:nvSpPr>
        <p:spPr>
          <a:xfrm>
            <a:off x="2618216" y="4776267"/>
            <a:ext cx="3713135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4309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$ḷîḍè">
            <a:extLst>
              <a:ext uri="{FF2B5EF4-FFF2-40B4-BE49-F238E27FC236}">
                <a16:creationId xmlns:a16="http://schemas.microsoft.com/office/drawing/2014/main" id="{698803B9-F06D-4850-B02F-E826B82F24A0}"/>
              </a:ext>
            </a:extLst>
          </p:cNvPr>
          <p:cNvSpPr/>
          <p:nvPr/>
        </p:nvSpPr>
        <p:spPr>
          <a:xfrm>
            <a:off x="0" y="0"/>
            <a:ext cx="3556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9B81661-EC56-4072-AC0B-DB0AA235485C}"/>
              </a:ext>
            </a:extLst>
          </p:cNvPr>
          <p:cNvCxnSpPr/>
          <p:nvPr/>
        </p:nvCxnSpPr>
        <p:spPr>
          <a:xfrm>
            <a:off x="4141401" y="2546439"/>
            <a:ext cx="414670" cy="0"/>
          </a:xfrm>
          <a:prstGeom prst="line">
            <a:avLst/>
          </a:prstGeom>
          <a:ln w="25400" cap="flat">
            <a:solidFill>
              <a:srgbClr val="1C46F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$ľîḍè">
            <a:extLst>
              <a:ext uri="{FF2B5EF4-FFF2-40B4-BE49-F238E27FC236}">
                <a16:creationId xmlns:a16="http://schemas.microsoft.com/office/drawing/2014/main" id="{BE2C811C-49BD-4F67-B0DD-545B0DB302A6}"/>
              </a:ext>
            </a:extLst>
          </p:cNvPr>
          <p:cNvSpPr/>
          <p:nvPr/>
        </p:nvSpPr>
        <p:spPr>
          <a:xfrm>
            <a:off x="4141401" y="3429000"/>
            <a:ext cx="7064053" cy="16247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íSḷiḍê">
            <a:extLst>
              <a:ext uri="{FF2B5EF4-FFF2-40B4-BE49-F238E27FC236}">
                <a16:creationId xmlns:a16="http://schemas.microsoft.com/office/drawing/2014/main" id="{EE1363D4-66C5-4890-8757-DD0229405C90}"/>
              </a:ext>
            </a:extLst>
          </p:cNvPr>
          <p:cNvSpPr/>
          <p:nvPr/>
        </p:nvSpPr>
        <p:spPr>
          <a:xfrm>
            <a:off x="4141401" y="3429000"/>
            <a:ext cx="7064053" cy="2921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defTabSz="914354"/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8465735-D67C-45A0-B11D-4D33170203B0}"/>
              </a:ext>
            </a:extLst>
          </p:cNvPr>
          <p:cNvSpPr txBox="1"/>
          <p:nvPr/>
        </p:nvSpPr>
        <p:spPr>
          <a:xfrm>
            <a:off x="4730374" y="2124154"/>
            <a:ext cx="4269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P</a:t>
            </a:r>
            <a:r>
              <a:rPr lang="en-US" altLang="zh-CN" sz="6000" dirty="0">
                <a:cs typeface="+mn-ea"/>
                <a:sym typeface="+mn-lt"/>
              </a:rPr>
              <a:t>art </a:t>
            </a:r>
            <a:r>
              <a:rPr lang="en-US" altLang="zh-CN" sz="6000" dirty="0">
                <a:solidFill>
                  <a:srgbClr val="1C46F2"/>
                </a:solidFill>
                <a:cs typeface="+mn-ea"/>
                <a:sym typeface="+mn-lt"/>
              </a:rPr>
              <a:t>three</a:t>
            </a:r>
            <a:endParaRPr lang="zh-CN" altLang="en-US" sz="60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9E21E7F-5E55-4FE4-9B29-E3575F9FAF49}"/>
              </a:ext>
            </a:extLst>
          </p:cNvPr>
          <p:cNvSpPr txBox="1"/>
          <p:nvPr/>
        </p:nvSpPr>
        <p:spPr>
          <a:xfrm>
            <a:off x="4862929" y="3926573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917CFEC-C097-4F78-AD51-CC6350617059}"/>
              </a:ext>
            </a:extLst>
          </p:cNvPr>
          <p:cNvSpPr txBox="1"/>
          <p:nvPr/>
        </p:nvSpPr>
        <p:spPr>
          <a:xfrm>
            <a:off x="7673427" y="3926573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1" name="iconfont-1192-846629">
            <a:extLst>
              <a:ext uri="{FF2B5EF4-FFF2-40B4-BE49-F238E27FC236}">
                <a16:creationId xmlns:a16="http://schemas.microsoft.com/office/drawing/2014/main" id="{71605391-EDBC-4BE8-9A9D-11979ECD240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539805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iconfont-1192-846629">
            <a:extLst>
              <a:ext uri="{FF2B5EF4-FFF2-40B4-BE49-F238E27FC236}">
                <a16:creationId xmlns:a16="http://schemas.microsoft.com/office/drawing/2014/main" id="{8B3B1AE4-F629-439F-A042-1E19ED63DC3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788060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iconfont-1192-846629">
            <a:extLst>
              <a:ext uri="{FF2B5EF4-FFF2-40B4-BE49-F238E27FC236}">
                <a16:creationId xmlns:a16="http://schemas.microsoft.com/office/drawing/2014/main" id="{43E89B0B-CE19-40EB-8BC8-68276535F537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10036315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428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7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îšḻíḓê">
            <a:extLst>
              <a:ext uri="{FF2B5EF4-FFF2-40B4-BE49-F238E27FC236}">
                <a16:creationId xmlns:a16="http://schemas.microsoft.com/office/drawing/2014/main" id="{23E3CF27-36A1-4EC0-936C-B4165FD2E420}"/>
              </a:ext>
            </a:extLst>
          </p:cNvPr>
          <p:cNvSpPr/>
          <p:nvPr/>
        </p:nvSpPr>
        <p:spPr bwMode="auto">
          <a:xfrm>
            <a:off x="4155783" y="2104278"/>
            <a:ext cx="4896359" cy="1155662"/>
          </a:xfrm>
          <a:custGeom>
            <a:avLst/>
            <a:gdLst>
              <a:gd name="T0" fmla="*/ 222 w 3106"/>
              <a:gd name="T1" fmla="*/ 733 h 733"/>
              <a:gd name="T2" fmla="*/ 2877 w 3106"/>
              <a:gd name="T3" fmla="*/ 335 h 733"/>
              <a:gd name="T4" fmla="*/ 3106 w 3106"/>
              <a:gd name="T5" fmla="*/ 72 h 733"/>
              <a:gd name="T6" fmla="*/ 0 w 3106"/>
              <a:gd name="T7" fmla="*/ 403 h 733"/>
              <a:gd name="T8" fmla="*/ 222 w 3106"/>
              <a:gd name="T9" fmla="*/ 733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06" h="733">
                <a:moveTo>
                  <a:pt x="222" y="733"/>
                </a:moveTo>
                <a:cubicBezTo>
                  <a:pt x="1084" y="459"/>
                  <a:pt x="1977" y="327"/>
                  <a:pt x="2877" y="335"/>
                </a:cubicBezTo>
                <a:cubicBezTo>
                  <a:pt x="2952" y="246"/>
                  <a:pt x="3028" y="158"/>
                  <a:pt x="3106" y="72"/>
                </a:cubicBezTo>
                <a:cubicBezTo>
                  <a:pt x="2060" y="0"/>
                  <a:pt x="1012" y="110"/>
                  <a:pt x="0" y="403"/>
                </a:cubicBezTo>
                <a:cubicBezTo>
                  <a:pt x="75" y="512"/>
                  <a:pt x="149" y="622"/>
                  <a:pt x="222" y="7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íšļíḑé">
            <a:extLst>
              <a:ext uri="{FF2B5EF4-FFF2-40B4-BE49-F238E27FC236}">
                <a16:creationId xmlns:a16="http://schemas.microsoft.com/office/drawing/2014/main" id="{F3272D36-D658-4A27-AED0-5FD54B4FC942}"/>
              </a:ext>
            </a:extLst>
          </p:cNvPr>
          <p:cNvSpPr/>
          <p:nvPr/>
        </p:nvSpPr>
        <p:spPr bwMode="auto">
          <a:xfrm>
            <a:off x="4701301" y="2881689"/>
            <a:ext cx="3784415" cy="1197479"/>
          </a:xfrm>
          <a:custGeom>
            <a:avLst/>
            <a:gdLst>
              <a:gd name="T0" fmla="*/ 205 w 2401"/>
              <a:gd name="T1" fmla="*/ 759 h 759"/>
              <a:gd name="T2" fmla="*/ 2186 w 2401"/>
              <a:gd name="T3" fmla="*/ 280 h 759"/>
              <a:gd name="T4" fmla="*/ 2401 w 2401"/>
              <a:gd name="T5" fmla="*/ 0 h 759"/>
              <a:gd name="T6" fmla="*/ 0 w 2401"/>
              <a:gd name="T7" fmla="*/ 431 h 759"/>
              <a:gd name="T8" fmla="*/ 205 w 2401"/>
              <a:gd name="T9" fmla="*/ 759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1" h="759">
                <a:moveTo>
                  <a:pt x="205" y="759"/>
                </a:moveTo>
                <a:cubicBezTo>
                  <a:pt x="845" y="512"/>
                  <a:pt x="1509" y="353"/>
                  <a:pt x="2186" y="280"/>
                </a:cubicBezTo>
                <a:cubicBezTo>
                  <a:pt x="2256" y="186"/>
                  <a:pt x="2328" y="92"/>
                  <a:pt x="2401" y="0"/>
                </a:cubicBezTo>
                <a:cubicBezTo>
                  <a:pt x="1585" y="25"/>
                  <a:pt x="779" y="168"/>
                  <a:pt x="0" y="431"/>
                </a:cubicBezTo>
                <a:cubicBezTo>
                  <a:pt x="69" y="539"/>
                  <a:pt x="138" y="649"/>
                  <a:pt x="205" y="75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iṩ1îḑe">
            <a:extLst>
              <a:ext uri="{FF2B5EF4-FFF2-40B4-BE49-F238E27FC236}">
                <a16:creationId xmlns:a16="http://schemas.microsoft.com/office/drawing/2014/main" id="{C2FED028-EB26-420E-B2EF-62FC2A5FE808}"/>
              </a:ext>
            </a:extLst>
          </p:cNvPr>
          <p:cNvSpPr/>
          <p:nvPr/>
        </p:nvSpPr>
        <p:spPr bwMode="auto">
          <a:xfrm>
            <a:off x="5203101" y="3588771"/>
            <a:ext cx="2754203" cy="1300120"/>
          </a:xfrm>
          <a:custGeom>
            <a:avLst/>
            <a:gdLst>
              <a:gd name="T0" fmla="*/ 187 w 1747"/>
              <a:gd name="T1" fmla="*/ 825 h 825"/>
              <a:gd name="T2" fmla="*/ 1547 w 1747"/>
              <a:gd name="T3" fmla="*/ 297 h 825"/>
              <a:gd name="T4" fmla="*/ 1747 w 1747"/>
              <a:gd name="T5" fmla="*/ 0 h 825"/>
              <a:gd name="T6" fmla="*/ 0 w 1747"/>
              <a:gd name="T7" fmla="*/ 500 h 825"/>
              <a:gd name="T8" fmla="*/ 187 w 1747"/>
              <a:gd name="T9" fmla="*/ 825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7" h="825">
                <a:moveTo>
                  <a:pt x="187" y="825"/>
                </a:moveTo>
                <a:cubicBezTo>
                  <a:pt x="623" y="601"/>
                  <a:pt x="1078" y="425"/>
                  <a:pt x="1547" y="297"/>
                </a:cubicBezTo>
                <a:cubicBezTo>
                  <a:pt x="1612" y="197"/>
                  <a:pt x="1679" y="98"/>
                  <a:pt x="1747" y="0"/>
                </a:cubicBezTo>
                <a:cubicBezTo>
                  <a:pt x="1148" y="96"/>
                  <a:pt x="563" y="262"/>
                  <a:pt x="0" y="500"/>
                </a:cubicBezTo>
                <a:cubicBezTo>
                  <a:pt x="64" y="608"/>
                  <a:pt x="126" y="716"/>
                  <a:pt x="187" y="82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îṡľiďe">
            <a:extLst>
              <a:ext uri="{FF2B5EF4-FFF2-40B4-BE49-F238E27FC236}">
                <a16:creationId xmlns:a16="http://schemas.microsoft.com/office/drawing/2014/main" id="{E34A0C74-C216-4C4B-A69F-63D2F675546D}"/>
              </a:ext>
            </a:extLst>
          </p:cNvPr>
          <p:cNvSpPr/>
          <p:nvPr/>
        </p:nvSpPr>
        <p:spPr bwMode="auto">
          <a:xfrm>
            <a:off x="5661185" y="4335771"/>
            <a:ext cx="1805722" cy="1364746"/>
          </a:xfrm>
          <a:custGeom>
            <a:avLst/>
            <a:gdLst>
              <a:gd name="T0" fmla="*/ 171 w 1145"/>
              <a:gd name="T1" fmla="*/ 865 h 865"/>
              <a:gd name="T2" fmla="*/ 961 w 1145"/>
              <a:gd name="T3" fmla="*/ 312 h 865"/>
              <a:gd name="T4" fmla="*/ 1145 w 1145"/>
              <a:gd name="T5" fmla="*/ 0 h 865"/>
              <a:gd name="T6" fmla="*/ 0 w 1145"/>
              <a:gd name="T7" fmla="*/ 539 h 865"/>
              <a:gd name="T8" fmla="*/ 171 w 1145"/>
              <a:gd name="T9" fmla="*/ 865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5" h="865">
                <a:moveTo>
                  <a:pt x="171" y="865"/>
                </a:moveTo>
                <a:cubicBezTo>
                  <a:pt x="422" y="660"/>
                  <a:pt x="685" y="476"/>
                  <a:pt x="961" y="312"/>
                </a:cubicBezTo>
                <a:cubicBezTo>
                  <a:pt x="1020" y="207"/>
                  <a:pt x="1082" y="103"/>
                  <a:pt x="1145" y="0"/>
                </a:cubicBezTo>
                <a:cubicBezTo>
                  <a:pt x="748" y="144"/>
                  <a:pt x="366" y="323"/>
                  <a:pt x="0" y="539"/>
                </a:cubicBezTo>
                <a:cubicBezTo>
                  <a:pt x="58" y="647"/>
                  <a:pt x="115" y="756"/>
                  <a:pt x="171" y="865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iŝlïḑê">
            <a:extLst>
              <a:ext uri="{FF2B5EF4-FFF2-40B4-BE49-F238E27FC236}">
                <a16:creationId xmlns:a16="http://schemas.microsoft.com/office/drawing/2014/main" id="{27D99D84-E76C-4837-B627-03CA23B67329}"/>
              </a:ext>
            </a:extLst>
          </p:cNvPr>
          <p:cNvSpPr/>
          <p:nvPr/>
        </p:nvSpPr>
        <p:spPr bwMode="auto">
          <a:xfrm>
            <a:off x="4155783" y="2590873"/>
            <a:ext cx="4329933" cy="731793"/>
          </a:xfrm>
          <a:custGeom>
            <a:avLst/>
            <a:gdLst>
              <a:gd name="T0" fmla="*/ 0 w 2747"/>
              <a:gd name="T1" fmla="*/ 94 h 464"/>
              <a:gd name="T2" fmla="*/ 222 w 2747"/>
              <a:gd name="T3" fmla="*/ 424 h 464"/>
              <a:gd name="T4" fmla="*/ 2532 w 2747"/>
              <a:gd name="T5" fmla="*/ 464 h 464"/>
              <a:gd name="T6" fmla="*/ 2747 w 2747"/>
              <a:gd name="T7" fmla="*/ 184 h 464"/>
              <a:gd name="T8" fmla="*/ 0 w 2747"/>
              <a:gd name="T9" fmla="*/ 9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47" h="464">
                <a:moveTo>
                  <a:pt x="0" y="94"/>
                </a:moveTo>
                <a:cubicBezTo>
                  <a:pt x="75" y="203"/>
                  <a:pt x="149" y="313"/>
                  <a:pt x="222" y="424"/>
                </a:cubicBezTo>
                <a:cubicBezTo>
                  <a:pt x="992" y="348"/>
                  <a:pt x="1765" y="361"/>
                  <a:pt x="2532" y="464"/>
                </a:cubicBezTo>
                <a:cubicBezTo>
                  <a:pt x="2602" y="370"/>
                  <a:pt x="2674" y="276"/>
                  <a:pt x="2747" y="184"/>
                </a:cubicBezTo>
                <a:cubicBezTo>
                  <a:pt x="1838" y="31"/>
                  <a:pt x="916" y="0"/>
                  <a:pt x="0" y="94"/>
                </a:cubicBez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iŝḷîḍé">
            <a:extLst>
              <a:ext uri="{FF2B5EF4-FFF2-40B4-BE49-F238E27FC236}">
                <a16:creationId xmlns:a16="http://schemas.microsoft.com/office/drawing/2014/main" id="{8EA9500E-8EB8-43AA-9607-50A1D146C355}"/>
              </a:ext>
            </a:extLst>
          </p:cNvPr>
          <p:cNvSpPr/>
          <p:nvPr/>
        </p:nvSpPr>
        <p:spPr bwMode="auto">
          <a:xfrm>
            <a:off x="4701301" y="3455718"/>
            <a:ext cx="3256004" cy="623450"/>
          </a:xfrm>
          <a:custGeom>
            <a:avLst/>
            <a:gdLst>
              <a:gd name="T0" fmla="*/ 1865 w 2065"/>
              <a:gd name="T1" fmla="*/ 381 h 395"/>
              <a:gd name="T2" fmla="*/ 2065 w 2065"/>
              <a:gd name="T3" fmla="*/ 84 h 395"/>
              <a:gd name="T4" fmla="*/ 0 w 2065"/>
              <a:gd name="T5" fmla="*/ 67 h 395"/>
              <a:gd name="T6" fmla="*/ 205 w 2065"/>
              <a:gd name="T7" fmla="*/ 395 h 395"/>
              <a:gd name="T8" fmla="*/ 1865 w 2065"/>
              <a:gd name="T9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5" h="395">
                <a:moveTo>
                  <a:pt x="1865" y="381"/>
                </a:moveTo>
                <a:cubicBezTo>
                  <a:pt x="1930" y="281"/>
                  <a:pt x="1997" y="182"/>
                  <a:pt x="2065" y="84"/>
                </a:cubicBezTo>
                <a:cubicBezTo>
                  <a:pt x="1378" y="6"/>
                  <a:pt x="688" y="0"/>
                  <a:pt x="0" y="67"/>
                </a:cubicBezTo>
                <a:cubicBezTo>
                  <a:pt x="69" y="175"/>
                  <a:pt x="138" y="285"/>
                  <a:pt x="205" y="395"/>
                </a:cubicBezTo>
                <a:cubicBezTo>
                  <a:pt x="757" y="342"/>
                  <a:pt x="1312" y="337"/>
                  <a:pt x="1865" y="381"/>
                </a:cubicBez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îṥlíḓe">
            <a:extLst>
              <a:ext uri="{FF2B5EF4-FFF2-40B4-BE49-F238E27FC236}">
                <a16:creationId xmlns:a16="http://schemas.microsoft.com/office/drawing/2014/main" id="{D90F9297-BDD4-47C4-A59B-BAE1CD07A27A}"/>
              </a:ext>
            </a:extLst>
          </p:cNvPr>
          <p:cNvSpPr/>
          <p:nvPr/>
        </p:nvSpPr>
        <p:spPr bwMode="auto">
          <a:xfrm>
            <a:off x="5661184" y="5120784"/>
            <a:ext cx="1353342" cy="579732"/>
          </a:xfrm>
          <a:custGeom>
            <a:avLst/>
            <a:gdLst>
              <a:gd name="T0" fmla="*/ 0 w 858"/>
              <a:gd name="T1" fmla="*/ 41 h 367"/>
              <a:gd name="T2" fmla="*/ 171 w 858"/>
              <a:gd name="T3" fmla="*/ 367 h 367"/>
              <a:gd name="T4" fmla="*/ 689 w 858"/>
              <a:gd name="T5" fmla="*/ 331 h 367"/>
              <a:gd name="T6" fmla="*/ 858 w 858"/>
              <a:gd name="T7" fmla="*/ 0 h 367"/>
              <a:gd name="T8" fmla="*/ 0 w 858"/>
              <a:gd name="T9" fmla="*/ 41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8" h="367">
                <a:moveTo>
                  <a:pt x="0" y="41"/>
                </a:moveTo>
                <a:cubicBezTo>
                  <a:pt x="58" y="149"/>
                  <a:pt x="115" y="258"/>
                  <a:pt x="171" y="367"/>
                </a:cubicBezTo>
                <a:cubicBezTo>
                  <a:pt x="343" y="350"/>
                  <a:pt x="516" y="338"/>
                  <a:pt x="689" y="331"/>
                </a:cubicBezTo>
                <a:cubicBezTo>
                  <a:pt x="744" y="219"/>
                  <a:pt x="800" y="109"/>
                  <a:pt x="858" y="0"/>
                </a:cubicBezTo>
                <a:cubicBezTo>
                  <a:pt x="572" y="0"/>
                  <a:pt x="285" y="14"/>
                  <a:pt x="0" y="41"/>
                </a:cubicBez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ïSļídê">
            <a:extLst>
              <a:ext uri="{FF2B5EF4-FFF2-40B4-BE49-F238E27FC236}">
                <a16:creationId xmlns:a16="http://schemas.microsoft.com/office/drawing/2014/main" id="{91D0C452-51E9-489D-A554-6FC5DDC63239}"/>
              </a:ext>
            </a:extLst>
          </p:cNvPr>
          <p:cNvSpPr/>
          <p:nvPr/>
        </p:nvSpPr>
        <p:spPr bwMode="auto">
          <a:xfrm>
            <a:off x="5203102" y="4292054"/>
            <a:ext cx="2263807" cy="596838"/>
          </a:xfrm>
          <a:custGeom>
            <a:avLst/>
            <a:gdLst>
              <a:gd name="T0" fmla="*/ 1252 w 1436"/>
              <a:gd name="T1" fmla="*/ 340 h 379"/>
              <a:gd name="T2" fmla="*/ 1436 w 1436"/>
              <a:gd name="T3" fmla="*/ 28 h 379"/>
              <a:gd name="T4" fmla="*/ 0 w 1436"/>
              <a:gd name="T5" fmla="*/ 54 h 379"/>
              <a:gd name="T6" fmla="*/ 187 w 1436"/>
              <a:gd name="T7" fmla="*/ 379 h 379"/>
              <a:gd name="T8" fmla="*/ 1252 w 1436"/>
              <a:gd name="T9" fmla="*/ 340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6" h="379">
                <a:moveTo>
                  <a:pt x="1252" y="340"/>
                </a:moveTo>
                <a:cubicBezTo>
                  <a:pt x="1311" y="235"/>
                  <a:pt x="1373" y="131"/>
                  <a:pt x="1436" y="28"/>
                </a:cubicBezTo>
                <a:cubicBezTo>
                  <a:pt x="957" y="0"/>
                  <a:pt x="478" y="9"/>
                  <a:pt x="0" y="54"/>
                </a:cubicBezTo>
                <a:cubicBezTo>
                  <a:pt x="64" y="162"/>
                  <a:pt x="126" y="270"/>
                  <a:pt x="187" y="379"/>
                </a:cubicBezTo>
                <a:cubicBezTo>
                  <a:pt x="541" y="345"/>
                  <a:pt x="896" y="332"/>
                  <a:pt x="1252" y="340"/>
                </a:cubicBez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î$líḑé">
            <a:extLst>
              <a:ext uri="{FF2B5EF4-FFF2-40B4-BE49-F238E27FC236}">
                <a16:creationId xmlns:a16="http://schemas.microsoft.com/office/drawing/2014/main" id="{78CA8550-24DA-410B-824B-77C7DAE0F94E}"/>
              </a:ext>
            </a:extLst>
          </p:cNvPr>
          <p:cNvSpPr/>
          <p:nvPr/>
        </p:nvSpPr>
        <p:spPr bwMode="auto">
          <a:xfrm>
            <a:off x="3564647" y="1714622"/>
            <a:ext cx="5487496" cy="918068"/>
          </a:xfrm>
          <a:custGeom>
            <a:avLst/>
            <a:gdLst>
              <a:gd name="T0" fmla="*/ 3252 w 3481"/>
              <a:gd name="T1" fmla="*/ 582 h 582"/>
              <a:gd name="T2" fmla="*/ 3481 w 3481"/>
              <a:gd name="T3" fmla="*/ 319 h 582"/>
              <a:gd name="T4" fmla="*/ 0 w 3481"/>
              <a:gd name="T5" fmla="*/ 127 h 582"/>
              <a:gd name="T6" fmla="*/ 240 w 3481"/>
              <a:gd name="T7" fmla="*/ 458 h 582"/>
              <a:gd name="T8" fmla="*/ 3252 w 3481"/>
              <a:gd name="T9" fmla="*/ 582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1" h="582">
                <a:moveTo>
                  <a:pt x="3252" y="582"/>
                </a:moveTo>
                <a:cubicBezTo>
                  <a:pt x="3327" y="493"/>
                  <a:pt x="3403" y="405"/>
                  <a:pt x="3481" y="319"/>
                </a:cubicBezTo>
                <a:cubicBezTo>
                  <a:pt x="2337" y="64"/>
                  <a:pt x="1163" y="0"/>
                  <a:pt x="0" y="127"/>
                </a:cubicBezTo>
                <a:cubicBezTo>
                  <a:pt x="81" y="237"/>
                  <a:pt x="161" y="347"/>
                  <a:pt x="240" y="458"/>
                </a:cubicBezTo>
                <a:cubicBezTo>
                  <a:pt x="1245" y="353"/>
                  <a:pt x="2257" y="394"/>
                  <a:pt x="3252" y="582"/>
                </a:cubicBez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EF3C68D8-1C90-412B-8150-8BF780689242}"/>
              </a:ext>
            </a:extLst>
          </p:cNvPr>
          <p:cNvCxnSpPr/>
          <p:nvPr/>
        </p:nvCxnSpPr>
        <p:spPr>
          <a:xfrm flipH="1">
            <a:off x="3322347" y="2231244"/>
            <a:ext cx="372058" cy="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EBE2E3E7-7A7A-45DB-8E77-9F3B4F1F5DC4}"/>
              </a:ext>
            </a:extLst>
          </p:cNvPr>
          <p:cNvCxnSpPr/>
          <p:nvPr/>
        </p:nvCxnSpPr>
        <p:spPr>
          <a:xfrm flipH="1">
            <a:off x="4384062" y="3864377"/>
            <a:ext cx="372058" cy="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B805EE1F-0A32-4EF2-A199-DAC160778600}"/>
              </a:ext>
            </a:extLst>
          </p:cNvPr>
          <p:cNvCxnSpPr/>
          <p:nvPr/>
        </p:nvCxnSpPr>
        <p:spPr>
          <a:xfrm flipH="1">
            <a:off x="5307373" y="5475545"/>
            <a:ext cx="372058" cy="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724D2D3A-3A60-445F-BF80-6FBCAB5CDC7F}"/>
              </a:ext>
            </a:extLst>
          </p:cNvPr>
          <p:cNvCxnSpPr/>
          <p:nvPr/>
        </p:nvCxnSpPr>
        <p:spPr>
          <a:xfrm>
            <a:off x="7381936" y="4623582"/>
            <a:ext cx="372058" cy="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292B31C0-8781-4332-AA71-2A238C1399A9}"/>
              </a:ext>
            </a:extLst>
          </p:cNvPr>
          <p:cNvCxnSpPr/>
          <p:nvPr/>
        </p:nvCxnSpPr>
        <p:spPr>
          <a:xfrm>
            <a:off x="8427435" y="3122902"/>
            <a:ext cx="372058" cy="0"/>
          </a:xfrm>
          <a:prstGeom prst="straightConnector1">
            <a:avLst/>
          </a:prstGeom>
          <a:ln w="3175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í$ľïdé">
            <a:extLst>
              <a:ext uri="{FF2B5EF4-FFF2-40B4-BE49-F238E27FC236}">
                <a16:creationId xmlns:a16="http://schemas.microsoft.com/office/drawing/2014/main" id="{9F07954E-EC3C-44B7-BD1B-2CB61C980769}"/>
              </a:ext>
            </a:extLst>
          </p:cNvPr>
          <p:cNvSpPr/>
          <p:nvPr/>
        </p:nvSpPr>
        <p:spPr bwMode="auto">
          <a:xfrm>
            <a:off x="5585732" y="5145485"/>
            <a:ext cx="1445324" cy="53032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+mn-ea"/>
                <a:sym typeface="+mn-lt"/>
              </a:rPr>
              <a:t>20,</a:t>
            </a:r>
            <a:r>
              <a:rPr lang="en-US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200" b="1">
                <a:solidFill>
                  <a:schemeClr val="bg1"/>
                </a:solidFill>
                <a:cs typeface="+mn-ea"/>
                <a:sym typeface="+mn-lt"/>
              </a:rPr>
              <a:t>000K。</a:t>
            </a:r>
            <a:endParaRPr lang="id-ID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ïṧ1iďè">
            <a:extLst>
              <a:ext uri="{FF2B5EF4-FFF2-40B4-BE49-F238E27FC236}">
                <a16:creationId xmlns:a16="http://schemas.microsoft.com/office/drawing/2014/main" id="{BC3833FA-D773-4CE7-9E73-EFFE46E0E957}"/>
              </a:ext>
            </a:extLst>
          </p:cNvPr>
          <p:cNvSpPr/>
          <p:nvPr/>
        </p:nvSpPr>
        <p:spPr bwMode="auto">
          <a:xfrm>
            <a:off x="5486569" y="4314852"/>
            <a:ext cx="1643650" cy="53032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cs typeface="+mn-ea"/>
                <a:sym typeface="+mn-lt"/>
              </a:rPr>
              <a:t>30,</a:t>
            </a:r>
            <a:r>
              <a:rPr lang="en-US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400" b="1">
                <a:solidFill>
                  <a:schemeClr val="bg1"/>
                </a:solidFill>
                <a:cs typeface="+mn-ea"/>
                <a:sym typeface="+mn-lt"/>
              </a:rPr>
              <a:t>000K。</a:t>
            </a:r>
            <a:endParaRPr lang="id-ID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iṥļíḍe">
            <a:extLst>
              <a:ext uri="{FF2B5EF4-FFF2-40B4-BE49-F238E27FC236}">
                <a16:creationId xmlns:a16="http://schemas.microsoft.com/office/drawing/2014/main" id="{5F563992-E8E3-4AA1-82AD-8DBF68F22446}"/>
              </a:ext>
            </a:extLst>
          </p:cNvPr>
          <p:cNvSpPr/>
          <p:nvPr/>
        </p:nvSpPr>
        <p:spPr bwMode="auto">
          <a:xfrm>
            <a:off x="5486569" y="3486064"/>
            <a:ext cx="1643650" cy="53032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cs typeface="+mn-ea"/>
                <a:sym typeface="+mn-lt"/>
              </a:rPr>
              <a:t>40,</a:t>
            </a:r>
            <a:r>
              <a:rPr lang="en-US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1600" b="1">
                <a:solidFill>
                  <a:schemeClr val="bg1"/>
                </a:solidFill>
                <a:cs typeface="+mn-ea"/>
                <a:sym typeface="+mn-lt"/>
              </a:rPr>
              <a:t>000K。</a:t>
            </a:r>
            <a:endParaRPr lang="id-ID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iṧľiḍê">
            <a:extLst>
              <a:ext uri="{FF2B5EF4-FFF2-40B4-BE49-F238E27FC236}">
                <a16:creationId xmlns:a16="http://schemas.microsoft.com/office/drawing/2014/main" id="{5162A604-3813-484A-98D6-449A0B14E9C6}"/>
              </a:ext>
            </a:extLst>
          </p:cNvPr>
          <p:cNvSpPr/>
          <p:nvPr/>
        </p:nvSpPr>
        <p:spPr bwMode="auto">
          <a:xfrm>
            <a:off x="5486569" y="2657276"/>
            <a:ext cx="1643650" cy="53032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cs typeface="+mn-ea"/>
                <a:sym typeface="+mn-lt"/>
              </a:rPr>
              <a:t>50,</a:t>
            </a:r>
            <a:r>
              <a:rPr lang="en-US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b="1">
                <a:solidFill>
                  <a:schemeClr val="bg1"/>
                </a:solidFill>
                <a:cs typeface="+mn-ea"/>
                <a:sym typeface="+mn-lt"/>
              </a:rPr>
              <a:t>000K。</a:t>
            </a:r>
            <a:endParaRPr lang="id-ID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iṥľïḋé">
            <a:extLst>
              <a:ext uri="{FF2B5EF4-FFF2-40B4-BE49-F238E27FC236}">
                <a16:creationId xmlns:a16="http://schemas.microsoft.com/office/drawing/2014/main" id="{7F45BC94-0916-4F29-95FA-697B754E432A}"/>
              </a:ext>
            </a:extLst>
          </p:cNvPr>
          <p:cNvSpPr/>
          <p:nvPr/>
        </p:nvSpPr>
        <p:spPr bwMode="auto">
          <a:xfrm>
            <a:off x="5486569" y="1828488"/>
            <a:ext cx="1643650" cy="53032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60,</a:t>
            </a:r>
            <a:r>
              <a:rPr lang="en-US" sz="100" b="1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sz="2000" b="1">
                <a:solidFill>
                  <a:schemeClr val="bg1"/>
                </a:solidFill>
                <a:cs typeface="+mn-ea"/>
                <a:sym typeface="+mn-lt"/>
              </a:rPr>
              <a:t>000K。</a:t>
            </a:r>
            <a:endParaRPr lang="id-ID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A7EFD4F-4248-4B9F-8643-E64E90A01AB3}"/>
              </a:ext>
            </a:extLst>
          </p:cNvPr>
          <p:cNvGrpSpPr/>
          <p:nvPr/>
        </p:nvGrpSpPr>
        <p:grpSpPr>
          <a:xfrm>
            <a:off x="4761307" y="401487"/>
            <a:ext cx="2669385" cy="584775"/>
            <a:chOff x="4761307" y="401487"/>
            <a:chExt cx="2669385" cy="584775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09CBA9B3-E542-4006-85E1-E4027A023BDA}"/>
                </a:ext>
              </a:extLst>
            </p:cNvPr>
            <p:cNvSpPr txBox="1"/>
            <p:nvPr/>
          </p:nvSpPr>
          <p:spPr>
            <a:xfrm>
              <a:off x="4761307" y="401487"/>
              <a:ext cx="2669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BUSINESS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AEB8901C-5C15-46FC-A669-E2AD7F8E27CE}"/>
                </a:ext>
              </a:extLst>
            </p:cNvPr>
            <p:cNvCxnSpPr>
              <a:cxnSpLocks/>
            </p:cNvCxnSpPr>
            <p:nvPr/>
          </p:nvCxnSpPr>
          <p:spPr>
            <a:xfrm>
              <a:off x="5668315" y="986262"/>
              <a:ext cx="640080" cy="0"/>
            </a:xfrm>
            <a:prstGeom prst="line">
              <a:avLst/>
            </a:prstGeom>
            <a:ln w="28575">
              <a:solidFill>
                <a:srgbClr val="1C46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iṩļïḓè">
            <a:extLst>
              <a:ext uri="{FF2B5EF4-FFF2-40B4-BE49-F238E27FC236}">
                <a16:creationId xmlns:a16="http://schemas.microsoft.com/office/drawing/2014/main" id="{F59F2CD2-6614-4131-BFF9-9E893871475A}"/>
              </a:ext>
            </a:extLst>
          </p:cNvPr>
          <p:cNvSpPr txBox="1"/>
          <p:nvPr/>
        </p:nvSpPr>
        <p:spPr bwMode="auto">
          <a:xfrm>
            <a:off x="1453074" y="1710653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JPPPT.COM。</a:t>
            </a: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0874A92-93D5-4697-8EBF-7ABB0B65894E}"/>
              </a:ext>
            </a:extLst>
          </p:cNvPr>
          <p:cNvSpPr txBox="1"/>
          <p:nvPr/>
        </p:nvSpPr>
        <p:spPr>
          <a:xfrm>
            <a:off x="683849" y="2133765"/>
            <a:ext cx="2439958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41" name="iṩļïḓè">
            <a:extLst>
              <a:ext uri="{FF2B5EF4-FFF2-40B4-BE49-F238E27FC236}">
                <a16:creationId xmlns:a16="http://schemas.microsoft.com/office/drawing/2014/main" id="{4ACD25AA-0D68-4FC6-955D-4B880D9D797F}"/>
              </a:ext>
            </a:extLst>
          </p:cNvPr>
          <p:cNvSpPr txBox="1"/>
          <p:nvPr/>
        </p:nvSpPr>
        <p:spPr bwMode="auto">
          <a:xfrm>
            <a:off x="8857774" y="2689212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JPPPT.COM。</a:t>
            </a:r>
          </a:p>
        </p:txBody>
      </p: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98949B-EB68-4EC2-B506-7B097A620C57}"/>
              </a:ext>
            </a:extLst>
          </p:cNvPr>
          <p:cNvSpPr txBox="1"/>
          <p:nvPr/>
        </p:nvSpPr>
        <p:spPr>
          <a:xfrm>
            <a:off x="8987516" y="3122902"/>
            <a:ext cx="2439958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43" name="iṩļïḓè">
            <a:extLst>
              <a:ext uri="{FF2B5EF4-FFF2-40B4-BE49-F238E27FC236}">
                <a16:creationId xmlns:a16="http://schemas.microsoft.com/office/drawing/2014/main" id="{62C99228-8B02-42B4-9126-3CC059374AD9}"/>
              </a:ext>
            </a:extLst>
          </p:cNvPr>
          <p:cNvSpPr txBox="1"/>
          <p:nvPr/>
        </p:nvSpPr>
        <p:spPr bwMode="auto">
          <a:xfrm>
            <a:off x="2502156" y="3323423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JPPPT.COM。</a:t>
            </a: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A3CFE75-C41C-4DBE-BDFA-3929BF7170E2}"/>
              </a:ext>
            </a:extLst>
          </p:cNvPr>
          <p:cNvSpPr txBox="1"/>
          <p:nvPr/>
        </p:nvSpPr>
        <p:spPr>
          <a:xfrm>
            <a:off x="1732931" y="3746535"/>
            <a:ext cx="2439958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45" name="iṩļïḓè">
            <a:extLst>
              <a:ext uri="{FF2B5EF4-FFF2-40B4-BE49-F238E27FC236}">
                <a16:creationId xmlns:a16="http://schemas.microsoft.com/office/drawing/2014/main" id="{BB0AA359-B0F1-4D5B-8DB0-11D915384810}"/>
              </a:ext>
            </a:extLst>
          </p:cNvPr>
          <p:cNvSpPr txBox="1"/>
          <p:nvPr/>
        </p:nvSpPr>
        <p:spPr bwMode="auto">
          <a:xfrm>
            <a:off x="8005711" y="4309492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JPPPT.COM。</a:t>
            </a: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889575D-4D02-4BFD-8211-751DBD516AC5}"/>
              </a:ext>
            </a:extLst>
          </p:cNvPr>
          <p:cNvSpPr txBox="1"/>
          <p:nvPr/>
        </p:nvSpPr>
        <p:spPr>
          <a:xfrm>
            <a:off x="8135453" y="4743182"/>
            <a:ext cx="2439958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47" name="iṩļïḓè">
            <a:extLst>
              <a:ext uri="{FF2B5EF4-FFF2-40B4-BE49-F238E27FC236}">
                <a16:creationId xmlns:a16="http://schemas.microsoft.com/office/drawing/2014/main" id="{CC9FCB07-6444-4D75-BCC2-76EDCF0A3296}"/>
              </a:ext>
            </a:extLst>
          </p:cNvPr>
          <p:cNvSpPr txBox="1"/>
          <p:nvPr/>
        </p:nvSpPr>
        <p:spPr bwMode="auto">
          <a:xfrm>
            <a:off x="3184259" y="4790262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JPPPT.COM。</a:t>
            </a: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152F528-87DA-41DC-90BF-8453ABFA1974}"/>
              </a:ext>
            </a:extLst>
          </p:cNvPr>
          <p:cNvSpPr txBox="1"/>
          <p:nvPr/>
        </p:nvSpPr>
        <p:spPr>
          <a:xfrm>
            <a:off x="2415034" y="5213374"/>
            <a:ext cx="2439958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141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41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ŝļiḋe">
            <a:extLst>
              <a:ext uri="{FF2B5EF4-FFF2-40B4-BE49-F238E27FC236}">
                <a16:creationId xmlns:a16="http://schemas.microsoft.com/office/drawing/2014/main" id="{F15C2E08-C329-41FE-A220-155FD08D485E}"/>
              </a:ext>
            </a:extLst>
          </p:cNvPr>
          <p:cNvSpPr/>
          <p:nvPr/>
        </p:nvSpPr>
        <p:spPr>
          <a:xfrm>
            <a:off x="1285433" y="1427137"/>
            <a:ext cx="3225800" cy="381724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i$liḋê">
            <a:extLst>
              <a:ext uri="{FF2B5EF4-FFF2-40B4-BE49-F238E27FC236}">
                <a16:creationId xmlns:a16="http://schemas.microsoft.com/office/drawing/2014/main" id="{ED225ADD-6D09-4F92-91C9-3F4558F1B23D}"/>
              </a:ext>
            </a:extLst>
          </p:cNvPr>
          <p:cNvSpPr/>
          <p:nvPr/>
        </p:nvSpPr>
        <p:spPr>
          <a:xfrm>
            <a:off x="3679383" y="4201581"/>
            <a:ext cx="1663700" cy="16637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iconfont-1192-846629">
            <a:extLst>
              <a:ext uri="{FF2B5EF4-FFF2-40B4-BE49-F238E27FC236}">
                <a16:creationId xmlns:a16="http://schemas.microsoft.com/office/drawing/2014/main" id="{C870AE2F-3654-485F-846A-BF07FE50E521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4175665" y="4948924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iconfont-1192-846629">
            <a:extLst>
              <a:ext uri="{FF2B5EF4-FFF2-40B4-BE49-F238E27FC236}">
                <a16:creationId xmlns:a16="http://schemas.microsoft.com/office/drawing/2014/main" id="{191CF16F-74EA-4992-A29D-8729B51D7EF3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4423920" y="4948924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iconfont-1192-846629">
            <a:extLst>
              <a:ext uri="{FF2B5EF4-FFF2-40B4-BE49-F238E27FC236}">
                <a16:creationId xmlns:a16="http://schemas.microsoft.com/office/drawing/2014/main" id="{AA535716-6DD1-40AA-AA93-EB147941844D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4672175" y="4948924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íŝľîḍê">
            <a:extLst>
              <a:ext uri="{FF2B5EF4-FFF2-40B4-BE49-F238E27FC236}">
                <a16:creationId xmlns:a16="http://schemas.microsoft.com/office/drawing/2014/main" id="{51EF2062-2B28-4FF5-83E7-827B0D9E2A48}"/>
              </a:ext>
            </a:extLst>
          </p:cNvPr>
          <p:cNvSpPr/>
          <p:nvPr/>
        </p:nvSpPr>
        <p:spPr>
          <a:xfrm>
            <a:off x="5839364" y="1151433"/>
            <a:ext cx="5422900" cy="14986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ïšḻíḋè">
            <a:extLst>
              <a:ext uri="{FF2B5EF4-FFF2-40B4-BE49-F238E27FC236}">
                <a16:creationId xmlns:a16="http://schemas.microsoft.com/office/drawing/2014/main" id="{ADA423A1-C1E3-4403-9233-A5BCE3765CF5}"/>
              </a:ext>
            </a:extLst>
          </p:cNvPr>
          <p:cNvSpPr/>
          <p:nvPr/>
        </p:nvSpPr>
        <p:spPr>
          <a:xfrm>
            <a:off x="5829817" y="2766072"/>
            <a:ext cx="5422900" cy="6877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1" name="ísḻîḑe">
            <a:extLst>
              <a:ext uri="{FF2B5EF4-FFF2-40B4-BE49-F238E27FC236}">
                <a16:creationId xmlns:a16="http://schemas.microsoft.com/office/drawing/2014/main" id="{4DDBBDFD-5BEB-4CDD-AE59-ED01B7C06BB1}"/>
              </a:ext>
            </a:extLst>
          </p:cNvPr>
          <p:cNvGrpSpPr/>
          <p:nvPr/>
        </p:nvGrpSpPr>
        <p:grpSpPr>
          <a:xfrm>
            <a:off x="6055678" y="2904859"/>
            <a:ext cx="410200" cy="410198"/>
            <a:chOff x="6470043" y="1482403"/>
            <a:chExt cx="410200" cy="410198"/>
          </a:xfrm>
        </p:grpSpPr>
        <p:sp>
          <p:nvSpPr>
            <p:cNvPr id="12" name="îṥlïḋé">
              <a:extLst>
                <a:ext uri="{FF2B5EF4-FFF2-40B4-BE49-F238E27FC236}">
                  <a16:creationId xmlns:a16="http://schemas.microsoft.com/office/drawing/2014/main" id="{1286D7F3-1FC9-4218-A730-29C49ADE298E}"/>
                </a:ext>
              </a:extLst>
            </p:cNvPr>
            <p:cNvSpPr/>
            <p:nvPr/>
          </p:nvSpPr>
          <p:spPr>
            <a:xfrm>
              <a:off x="6470043" y="1482403"/>
              <a:ext cx="410200" cy="410198"/>
            </a:xfrm>
            <a:prstGeom prst="ellipse">
              <a:avLst/>
            </a:prstGeom>
            <a:solidFill>
              <a:srgbClr val="1C46F2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iSḻidé">
              <a:extLst>
                <a:ext uri="{FF2B5EF4-FFF2-40B4-BE49-F238E27FC236}">
                  <a16:creationId xmlns:a16="http://schemas.microsoft.com/office/drawing/2014/main" id="{B6620286-6839-4F3C-AAD0-C8D43B88EA9F}"/>
                </a:ext>
              </a:extLst>
            </p:cNvPr>
            <p:cNvSpPr/>
            <p:nvPr/>
          </p:nvSpPr>
          <p:spPr>
            <a:xfrm>
              <a:off x="6586143" y="1631099"/>
              <a:ext cx="178001" cy="141741"/>
            </a:xfrm>
            <a:custGeom>
              <a:avLst/>
              <a:gdLst>
                <a:gd name="connsiteX0" fmla="*/ 486767 w 514350"/>
                <a:gd name="connsiteY0" fmla="*/ 621 h 409575"/>
                <a:gd name="connsiteX1" fmla="*/ 515342 w 514350"/>
                <a:gd name="connsiteY1" fmla="*/ 29196 h 409575"/>
                <a:gd name="connsiteX2" fmla="*/ 515342 w 514350"/>
                <a:gd name="connsiteY2" fmla="*/ 324471 h 409575"/>
                <a:gd name="connsiteX3" fmla="*/ 486767 w 514350"/>
                <a:gd name="connsiteY3" fmla="*/ 353046 h 409575"/>
                <a:gd name="connsiteX4" fmla="*/ 192159 w 514350"/>
                <a:gd name="connsiteY4" fmla="*/ 353046 h 409575"/>
                <a:gd name="connsiteX5" fmla="*/ 115387 w 514350"/>
                <a:gd name="connsiteY5" fmla="*/ 410196 h 409575"/>
                <a:gd name="connsiteX6" fmla="*/ 115387 w 514350"/>
                <a:gd name="connsiteY6" fmla="*/ 353046 h 409575"/>
                <a:gd name="connsiteX7" fmla="*/ 29567 w 514350"/>
                <a:gd name="connsiteY7" fmla="*/ 353046 h 409575"/>
                <a:gd name="connsiteX8" fmla="*/ 992 w 514350"/>
                <a:gd name="connsiteY8" fmla="*/ 324471 h 409575"/>
                <a:gd name="connsiteX9" fmla="*/ 992 w 514350"/>
                <a:gd name="connsiteY9" fmla="*/ 29196 h 409575"/>
                <a:gd name="connsiteX10" fmla="*/ 29567 w 514350"/>
                <a:gd name="connsiteY10" fmla="*/ 621 h 409575"/>
                <a:gd name="connsiteX11" fmla="*/ 486767 w 514350"/>
                <a:gd name="connsiteY11" fmla="*/ 621 h 409575"/>
                <a:gd name="connsiteX12" fmla="*/ 124817 w 514350"/>
                <a:gd name="connsiteY12" fmla="*/ 143496 h 409575"/>
                <a:gd name="connsiteX13" fmla="*/ 91480 w 514350"/>
                <a:gd name="connsiteY13" fmla="*/ 176834 h 409575"/>
                <a:gd name="connsiteX14" fmla="*/ 124817 w 514350"/>
                <a:gd name="connsiteY14" fmla="*/ 210171 h 409575"/>
                <a:gd name="connsiteX15" fmla="*/ 158155 w 514350"/>
                <a:gd name="connsiteY15" fmla="*/ 176834 h 409575"/>
                <a:gd name="connsiteX16" fmla="*/ 124817 w 514350"/>
                <a:gd name="connsiteY16" fmla="*/ 143496 h 409575"/>
                <a:gd name="connsiteX17" fmla="*/ 258167 w 514350"/>
                <a:gd name="connsiteY17" fmla="*/ 143496 h 409575"/>
                <a:gd name="connsiteX18" fmla="*/ 224830 w 514350"/>
                <a:gd name="connsiteY18" fmla="*/ 176834 h 409575"/>
                <a:gd name="connsiteX19" fmla="*/ 258167 w 514350"/>
                <a:gd name="connsiteY19" fmla="*/ 210171 h 409575"/>
                <a:gd name="connsiteX20" fmla="*/ 291505 w 514350"/>
                <a:gd name="connsiteY20" fmla="*/ 176834 h 409575"/>
                <a:gd name="connsiteX21" fmla="*/ 258167 w 514350"/>
                <a:gd name="connsiteY21" fmla="*/ 143496 h 409575"/>
                <a:gd name="connsiteX22" fmla="*/ 391517 w 514350"/>
                <a:gd name="connsiteY22" fmla="*/ 143496 h 409575"/>
                <a:gd name="connsiteX23" fmla="*/ 358180 w 514350"/>
                <a:gd name="connsiteY23" fmla="*/ 176834 h 409575"/>
                <a:gd name="connsiteX24" fmla="*/ 391517 w 514350"/>
                <a:gd name="connsiteY24" fmla="*/ 210171 h 409575"/>
                <a:gd name="connsiteX25" fmla="*/ 424855 w 514350"/>
                <a:gd name="connsiteY25" fmla="*/ 176834 h 409575"/>
                <a:gd name="connsiteX26" fmla="*/ 391517 w 514350"/>
                <a:gd name="connsiteY26" fmla="*/ 143496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4350" h="409575">
                  <a:moveTo>
                    <a:pt x="486767" y="621"/>
                  </a:moveTo>
                  <a:cubicBezTo>
                    <a:pt x="502579" y="621"/>
                    <a:pt x="515342" y="13385"/>
                    <a:pt x="515342" y="29196"/>
                  </a:cubicBezTo>
                  <a:lnTo>
                    <a:pt x="515342" y="324471"/>
                  </a:lnTo>
                  <a:cubicBezTo>
                    <a:pt x="515342" y="340282"/>
                    <a:pt x="502579" y="353046"/>
                    <a:pt x="486767" y="353046"/>
                  </a:cubicBezTo>
                  <a:lnTo>
                    <a:pt x="192159" y="353046"/>
                  </a:lnTo>
                  <a:lnTo>
                    <a:pt x="115387" y="410196"/>
                  </a:lnTo>
                  <a:lnTo>
                    <a:pt x="115387" y="353046"/>
                  </a:lnTo>
                  <a:lnTo>
                    <a:pt x="29567" y="353046"/>
                  </a:lnTo>
                  <a:cubicBezTo>
                    <a:pt x="13755" y="353046"/>
                    <a:pt x="992" y="340282"/>
                    <a:pt x="992" y="324471"/>
                  </a:cubicBezTo>
                  <a:lnTo>
                    <a:pt x="992" y="29196"/>
                  </a:lnTo>
                  <a:cubicBezTo>
                    <a:pt x="992" y="13385"/>
                    <a:pt x="13755" y="621"/>
                    <a:pt x="29567" y="621"/>
                  </a:cubicBezTo>
                  <a:lnTo>
                    <a:pt x="486767" y="621"/>
                  </a:lnTo>
                  <a:close/>
                  <a:moveTo>
                    <a:pt x="124817" y="143496"/>
                  </a:moveTo>
                  <a:cubicBezTo>
                    <a:pt x="106434" y="143496"/>
                    <a:pt x="91480" y="158450"/>
                    <a:pt x="91480" y="176834"/>
                  </a:cubicBezTo>
                  <a:cubicBezTo>
                    <a:pt x="91480" y="195217"/>
                    <a:pt x="106434" y="210171"/>
                    <a:pt x="124817" y="210171"/>
                  </a:cubicBezTo>
                  <a:cubicBezTo>
                    <a:pt x="143200" y="210171"/>
                    <a:pt x="158155" y="195217"/>
                    <a:pt x="158155" y="176834"/>
                  </a:cubicBezTo>
                  <a:cubicBezTo>
                    <a:pt x="158155" y="158450"/>
                    <a:pt x="143200" y="143496"/>
                    <a:pt x="124817" y="143496"/>
                  </a:cubicBezTo>
                  <a:close/>
                  <a:moveTo>
                    <a:pt x="258167" y="143496"/>
                  </a:moveTo>
                  <a:cubicBezTo>
                    <a:pt x="239784" y="143496"/>
                    <a:pt x="224830" y="158450"/>
                    <a:pt x="224830" y="176834"/>
                  </a:cubicBezTo>
                  <a:cubicBezTo>
                    <a:pt x="224830" y="195217"/>
                    <a:pt x="239784" y="210171"/>
                    <a:pt x="258167" y="210171"/>
                  </a:cubicBezTo>
                  <a:cubicBezTo>
                    <a:pt x="276550" y="210171"/>
                    <a:pt x="291505" y="195217"/>
                    <a:pt x="291505" y="176834"/>
                  </a:cubicBezTo>
                  <a:cubicBezTo>
                    <a:pt x="291505" y="158450"/>
                    <a:pt x="276550" y="143496"/>
                    <a:pt x="258167" y="143496"/>
                  </a:cubicBezTo>
                  <a:close/>
                  <a:moveTo>
                    <a:pt x="391517" y="143496"/>
                  </a:moveTo>
                  <a:cubicBezTo>
                    <a:pt x="373134" y="143496"/>
                    <a:pt x="358180" y="158450"/>
                    <a:pt x="358180" y="176834"/>
                  </a:cubicBezTo>
                  <a:cubicBezTo>
                    <a:pt x="358180" y="195217"/>
                    <a:pt x="373134" y="210171"/>
                    <a:pt x="391517" y="210171"/>
                  </a:cubicBezTo>
                  <a:cubicBezTo>
                    <a:pt x="409900" y="210171"/>
                    <a:pt x="424855" y="195217"/>
                    <a:pt x="424855" y="176834"/>
                  </a:cubicBezTo>
                  <a:cubicBezTo>
                    <a:pt x="424855" y="158450"/>
                    <a:pt x="409900" y="143496"/>
                    <a:pt x="391517" y="143496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ïSḻîḍê">
            <a:extLst>
              <a:ext uri="{FF2B5EF4-FFF2-40B4-BE49-F238E27FC236}">
                <a16:creationId xmlns:a16="http://schemas.microsoft.com/office/drawing/2014/main" id="{EEFC21E5-3541-4175-8CEC-AC01A2B669E9}"/>
              </a:ext>
            </a:extLst>
          </p:cNvPr>
          <p:cNvSpPr/>
          <p:nvPr/>
        </p:nvSpPr>
        <p:spPr>
          <a:xfrm>
            <a:off x="5829817" y="4373696"/>
            <a:ext cx="5422900" cy="6877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îSľiďè">
            <a:extLst>
              <a:ext uri="{FF2B5EF4-FFF2-40B4-BE49-F238E27FC236}">
                <a16:creationId xmlns:a16="http://schemas.microsoft.com/office/drawing/2014/main" id="{58D5D43E-B86F-4574-B014-07CD4BC65D67}"/>
              </a:ext>
            </a:extLst>
          </p:cNvPr>
          <p:cNvGrpSpPr/>
          <p:nvPr/>
        </p:nvGrpSpPr>
        <p:grpSpPr>
          <a:xfrm>
            <a:off x="6055678" y="4512483"/>
            <a:ext cx="410200" cy="410198"/>
            <a:chOff x="6470043" y="1482403"/>
            <a:chExt cx="410200" cy="410198"/>
          </a:xfrm>
        </p:grpSpPr>
        <p:sp>
          <p:nvSpPr>
            <p:cNvPr id="16" name="ïşḻíḋê">
              <a:extLst>
                <a:ext uri="{FF2B5EF4-FFF2-40B4-BE49-F238E27FC236}">
                  <a16:creationId xmlns:a16="http://schemas.microsoft.com/office/drawing/2014/main" id="{E567C134-E09C-46D2-B327-A7290084414B}"/>
                </a:ext>
              </a:extLst>
            </p:cNvPr>
            <p:cNvSpPr/>
            <p:nvPr/>
          </p:nvSpPr>
          <p:spPr>
            <a:xfrm>
              <a:off x="6470043" y="1482403"/>
              <a:ext cx="410200" cy="410198"/>
            </a:xfrm>
            <a:prstGeom prst="ellipse">
              <a:avLst/>
            </a:prstGeom>
            <a:solidFill>
              <a:srgbClr val="1C46F2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iş1îdê">
              <a:extLst>
                <a:ext uri="{FF2B5EF4-FFF2-40B4-BE49-F238E27FC236}">
                  <a16:creationId xmlns:a16="http://schemas.microsoft.com/office/drawing/2014/main" id="{A0232327-4B30-48CF-BD42-4E96CC76E322}"/>
                </a:ext>
              </a:extLst>
            </p:cNvPr>
            <p:cNvSpPr/>
            <p:nvPr/>
          </p:nvSpPr>
          <p:spPr>
            <a:xfrm>
              <a:off x="6586143" y="1625692"/>
              <a:ext cx="178001" cy="13350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iSľîḍe">
            <a:extLst>
              <a:ext uri="{FF2B5EF4-FFF2-40B4-BE49-F238E27FC236}">
                <a16:creationId xmlns:a16="http://schemas.microsoft.com/office/drawing/2014/main" id="{77816032-419F-4D2A-B14B-4AB3AD500C83}"/>
              </a:ext>
            </a:extLst>
          </p:cNvPr>
          <p:cNvSpPr/>
          <p:nvPr/>
        </p:nvSpPr>
        <p:spPr>
          <a:xfrm>
            <a:off x="5829817" y="3569884"/>
            <a:ext cx="5422900" cy="6877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îṥlíďê">
            <a:extLst>
              <a:ext uri="{FF2B5EF4-FFF2-40B4-BE49-F238E27FC236}">
                <a16:creationId xmlns:a16="http://schemas.microsoft.com/office/drawing/2014/main" id="{74BDDBD5-F652-438C-AAAA-0DD706CD7B3F}"/>
              </a:ext>
            </a:extLst>
          </p:cNvPr>
          <p:cNvGrpSpPr/>
          <p:nvPr/>
        </p:nvGrpSpPr>
        <p:grpSpPr>
          <a:xfrm>
            <a:off x="6055678" y="3708671"/>
            <a:ext cx="410200" cy="410198"/>
            <a:chOff x="6470043" y="1482403"/>
            <a:chExt cx="410200" cy="410198"/>
          </a:xfrm>
        </p:grpSpPr>
        <p:sp>
          <p:nvSpPr>
            <p:cNvPr id="21" name="íṧ1íḍê">
              <a:extLst>
                <a:ext uri="{FF2B5EF4-FFF2-40B4-BE49-F238E27FC236}">
                  <a16:creationId xmlns:a16="http://schemas.microsoft.com/office/drawing/2014/main" id="{52693817-DBF0-4482-8E7D-75007D77BA0F}"/>
                </a:ext>
              </a:extLst>
            </p:cNvPr>
            <p:cNvSpPr/>
            <p:nvPr/>
          </p:nvSpPr>
          <p:spPr>
            <a:xfrm>
              <a:off x="6470043" y="1482403"/>
              <a:ext cx="410200" cy="410198"/>
            </a:xfrm>
            <a:prstGeom prst="ellipse">
              <a:avLst/>
            </a:prstGeom>
            <a:solidFill>
              <a:srgbClr val="1C46F2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íṡḻîdè">
              <a:extLst>
                <a:ext uri="{FF2B5EF4-FFF2-40B4-BE49-F238E27FC236}">
                  <a16:creationId xmlns:a16="http://schemas.microsoft.com/office/drawing/2014/main" id="{8F3AD32E-37DE-4D9A-A982-C12636FB3FC0}"/>
                </a:ext>
              </a:extLst>
            </p:cNvPr>
            <p:cNvSpPr/>
            <p:nvPr/>
          </p:nvSpPr>
          <p:spPr>
            <a:xfrm>
              <a:off x="6586143" y="1601863"/>
              <a:ext cx="178001" cy="162108"/>
            </a:xfrm>
            <a:custGeom>
              <a:avLst/>
              <a:gdLst>
                <a:gd name="connsiteX0" fmla="*/ 125329 w 533400"/>
                <a:gd name="connsiteY0" fmla="*/ 229221 h 485775"/>
                <a:gd name="connsiteX1" fmla="*/ 125329 w 533400"/>
                <a:gd name="connsiteY1" fmla="*/ 276846 h 485775"/>
                <a:gd name="connsiteX2" fmla="*/ 144379 w 533400"/>
                <a:gd name="connsiteY2" fmla="*/ 276846 h 485775"/>
                <a:gd name="connsiteX3" fmla="*/ 144379 w 533400"/>
                <a:gd name="connsiteY3" fmla="*/ 229221 h 485775"/>
                <a:gd name="connsiteX4" fmla="*/ 392029 w 533400"/>
                <a:gd name="connsiteY4" fmla="*/ 229221 h 485775"/>
                <a:gd name="connsiteX5" fmla="*/ 392029 w 533400"/>
                <a:gd name="connsiteY5" fmla="*/ 276846 h 485775"/>
                <a:gd name="connsiteX6" fmla="*/ 411079 w 533400"/>
                <a:gd name="connsiteY6" fmla="*/ 276846 h 485775"/>
                <a:gd name="connsiteX7" fmla="*/ 411079 w 533400"/>
                <a:gd name="connsiteY7" fmla="*/ 229221 h 485775"/>
                <a:gd name="connsiteX8" fmla="*/ 534904 w 533400"/>
                <a:gd name="connsiteY8" fmla="*/ 229221 h 485775"/>
                <a:gd name="connsiteX9" fmla="*/ 534904 w 533400"/>
                <a:gd name="connsiteY9" fmla="*/ 457821 h 485775"/>
                <a:gd name="connsiteX10" fmla="*/ 506329 w 533400"/>
                <a:gd name="connsiteY10" fmla="*/ 486396 h 485775"/>
                <a:gd name="connsiteX11" fmla="*/ 30079 w 533400"/>
                <a:gd name="connsiteY11" fmla="*/ 486396 h 485775"/>
                <a:gd name="connsiteX12" fmla="*/ 1504 w 533400"/>
                <a:gd name="connsiteY12" fmla="*/ 457821 h 485775"/>
                <a:gd name="connsiteX13" fmla="*/ 1504 w 533400"/>
                <a:gd name="connsiteY13" fmla="*/ 229221 h 485775"/>
                <a:gd name="connsiteX14" fmla="*/ 125329 w 533400"/>
                <a:gd name="connsiteY14" fmla="*/ 229221 h 485775"/>
                <a:gd name="connsiteX15" fmla="*/ 372979 w 533400"/>
                <a:gd name="connsiteY15" fmla="*/ 621 h 485775"/>
                <a:gd name="connsiteX16" fmla="*/ 411079 w 533400"/>
                <a:gd name="connsiteY16" fmla="*/ 36816 h 485775"/>
                <a:gd name="connsiteX17" fmla="*/ 411079 w 533400"/>
                <a:gd name="connsiteY17" fmla="*/ 38721 h 485775"/>
                <a:gd name="connsiteX18" fmla="*/ 411079 w 533400"/>
                <a:gd name="connsiteY18" fmla="*/ 114921 h 485775"/>
                <a:gd name="connsiteX19" fmla="*/ 506329 w 533400"/>
                <a:gd name="connsiteY19" fmla="*/ 114921 h 485775"/>
                <a:gd name="connsiteX20" fmla="*/ 534904 w 533400"/>
                <a:gd name="connsiteY20" fmla="*/ 143496 h 485775"/>
                <a:gd name="connsiteX21" fmla="*/ 534904 w 533400"/>
                <a:gd name="connsiteY21" fmla="*/ 210171 h 485775"/>
                <a:gd name="connsiteX22" fmla="*/ 1504 w 533400"/>
                <a:gd name="connsiteY22" fmla="*/ 210171 h 485775"/>
                <a:gd name="connsiteX23" fmla="*/ 1504 w 533400"/>
                <a:gd name="connsiteY23" fmla="*/ 143496 h 485775"/>
                <a:gd name="connsiteX24" fmla="*/ 30079 w 533400"/>
                <a:gd name="connsiteY24" fmla="*/ 114921 h 485775"/>
                <a:gd name="connsiteX25" fmla="*/ 125329 w 533400"/>
                <a:gd name="connsiteY25" fmla="*/ 114921 h 485775"/>
                <a:gd name="connsiteX26" fmla="*/ 125329 w 533400"/>
                <a:gd name="connsiteY26" fmla="*/ 38721 h 485775"/>
                <a:gd name="connsiteX27" fmla="*/ 161524 w 533400"/>
                <a:gd name="connsiteY27" fmla="*/ 621 h 485775"/>
                <a:gd name="connsiteX28" fmla="*/ 163429 w 533400"/>
                <a:gd name="connsiteY28" fmla="*/ 621 h 485775"/>
                <a:gd name="connsiteX29" fmla="*/ 372979 w 533400"/>
                <a:gd name="connsiteY29" fmla="*/ 621 h 485775"/>
                <a:gd name="connsiteX30" fmla="*/ 372979 w 533400"/>
                <a:gd name="connsiteY30" fmla="*/ 19671 h 485775"/>
                <a:gd name="connsiteX31" fmla="*/ 163429 w 533400"/>
                <a:gd name="connsiteY31" fmla="*/ 19671 h 485775"/>
                <a:gd name="connsiteX32" fmla="*/ 144474 w 533400"/>
                <a:gd name="connsiteY32" fmla="*/ 37292 h 485775"/>
                <a:gd name="connsiteX33" fmla="*/ 144379 w 533400"/>
                <a:gd name="connsiteY33" fmla="*/ 38721 h 485775"/>
                <a:gd name="connsiteX34" fmla="*/ 144379 w 533400"/>
                <a:gd name="connsiteY34" fmla="*/ 114921 h 485775"/>
                <a:gd name="connsiteX35" fmla="*/ 392029 w 533400"/>
                <a:gd name="connsiteY35" fmla="*/ 114921 h 485775"/>
                <a:gd name="connsiteX36" fmla="*/ 392029 w 533400"/>
                <a:gd name="connsiteY36" fmla="*/ 38721 h 485775"/>
                <a:gd name="connsiteX37" fmla="*/ 375836 w 533400"/>
                <a:gd name="connsiteY37" fmla="*/ 19862 h 485775"/>
                <a:gd name="connsiteX38" fmla="*/ 374408 w 533400"/>
                <a:gd name="connsiteY38" fmla="*/ 19671 h 485775"/>
                <a:gd name="connsiteX39" fmla="*/ 372979 w 533400"/>
                <a:gd name="connsiteY39" fmla="*/ 1967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33400" h="485775">
                  <a:moveTo>
                    <a:pt x="125329" y="229221"/>
                  </a:moveTo>
                  <a:lnTo>
                    <a:pt x="125329" y="276846"/>
                  </a:lnTo>
                  <a:lnTo>
                    <a:pt x="144379" y="276846"/>
                  </a:lnTo>
                  <a:lnTo>
                    <a:pt x="144379" y="229221"/>
                  </a:lnTo>
                  <a:lnTo>
                    <a:pt x="392029" y="229221"/>
                  </a:lnTo>
                  <a:lnTo>
                    <a:pt x="392029" y="276846"/>
                  </a:lnTo>
                  <a:lnTo>
                    <a:pt x="411079" y="276846"/>
                  </a:lnTo>
                  <a:lnTo>
                    <a:pt x="411079" y="229221"/>
                  </a:lnTo>
                  <a:lnTo>
                    <a:pt x="534904" y="229221"/>
                  </a:lnTo>
                  <a:lnTo>
                    <a:pt x="534904" y="457821"/>
                  </a:lnTo>
                  <a:cubicBezTo>
                    <a:pt x="534904" y="473632"/>
                    <a:pt x="522141" y="486396"/>
                    <a:pt x="506329" y="486396"/>
                  </a:cubicBezTo>
                  <a:lnTo>
                    <a:pt x="30079" y="486396"/>
                  </a:lnTo>
                  <a:cubicBezTo>
                    <a:pt x="14267" y="486396"/>
                    <a:pt x="1504" y="473632"/>
                    <a:pt x="1504" y="457821"/>
                  </a:cubicBezTo>
                  <a:lnTo>
                    <a:pt x="1504" y="229221"/>
                  </a:lnTo>
                  <a:lnTo>
                    <a:pt x="125329" y="229221"/>
                  </a:lnTo>
                  <a:close/>
                  <a:moveTo>
                    <a:pt x="372979" y="621"/>
                  </a:moveTo>
                  <a:cubicBezTo>
                    <a:pt x="393363" y="621"/>
                    <a:pt x="410031" y="16623"/>
                    <a:pt x="411079" y="36816"/>
                  </a:cubicBezTo>
                  <a:lnTo>
                    <a:pt x="411079" y="38721"/>
                  </a:lnTo>
                  <a:lnTo>
                    <a:pt x="411079" y="114921"/>
                  </a:lnTo>
                  <a:lnTo>
                    <a:pt x="506329" y="114921"/>
                  </a:lnTo>
                  <a:cubicBezTo>
                    <a:pt x="522141" y="114921"/>
                    <a:pt x="534904" y="127685"/>
                    <a:pt x="534904" y="143496"/>
                  </a:cubicBezTo>
                  <a:lnTo>
                    <a:pt x="534904" y="210171"/>
                  </a:lnTo>
                  <a:lnTo>
                    <a:pt x="1504" y="210171"/>
                  </a:lnTo>
                  <a:lnTo>
                    <a:pt x="1504" y="143496"/>
                  </a:lnTo>
                  <a:cubicBezTo>
                    <a:pt x="1504" y="127685"/>
                    <a:pt x="14267" y="114921"/>
                    <a:pt x="30079" y="114921"/>
                  </a:cubicBezTo>
                  <a:lnTo>
                    <a:pt x="125329" y="114921"/>
                  </a:lnTo>
                  <a:lnTo>
                    <a:pt x="125329" y="38721"/>
                  </a:lnTo>
                  <a:cubicBezTo>
                    <a:pt x="125329" y="18337"/>
                    <a:pt x="141331" y="1669"/>
                    <a:pt x="161524" y="621"/>
                  </a:cubicBezTo>
                  <a:lnTo>
                    <a:pt x="163429" y="621"/>
                  </a:lnTo>
                  <a:lnTo>
                    <a:pt x="372979" y="621"/>
                  </a:lnTo>
                  <a:close/>
                  <a:moveTo>
                    <a:pt x="372979" y="19671"/>
                  </a:moveTo>
                  <a:lnTo>
                    <a:pt x="163429" y="19671"/>
                  </a:lnTo>
                  <a:cubicBezTo>
                    <a:pt x="153428" y="19671"/>
                    <a:pt x="145141" y="27482"/>
                    <a:pt x="144474" y="37292"/>
                  </a:cubicBezTo>
                  <a:lnTo>
                    <a:pt x="144379" y="38721"/>
                  </a:lnTo>
                  <a:lnTo>
                    <a:pt x="144379" y="114921"/>
                  </a:lnTo>
                  <a:lnTo>
                    <a:pt x="392029" y="114921"/>
                  </a:lnTo>
                  <a:lnTo>
                    <a:pt x="392029" y="38721"/>
                  </a:lnTo>
                  <a:cubicBezTo>
                    <a:pt x="392029" y="29196"/>
                    <a:pt x="384981" y="21290"/>
                    <a:pt x="375836" y="19862"/>
                  </a:cubicBezTo>
                  <a:lnTo>
                    <a:pt x="374408" y="19671"/>
                  </a:lnTo>
                  <a:lnTo>
                    <a:pt x="372979" y="19671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3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îṥḷiďe">
            <a:extLst>
              <a:ext uri="{FF2B5EF4-FFF2-40B4-BE49-F238E27FC236}">
                <a16:creationId xmlns:a16="http://schemas.microsoft.com/office/drawing/2014/main" id="{125EFBB7-8485-41E6-9B82-B4C1C4AF24C0}"/>
              </a:ext>
            </a:extLst>
          </p:cNvPr>
          <p:cNvSpPr/>
          <p:nvPr/>
        </p:nvSpPr>
        <p:spPr>
          <a:xfrm>
            <a:off x="5829817" y="5177508"/>
            <a:ext cx="5422900" cy="6877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4" name="ïş1íḑé">
            <a:extLst>
              <a:ext uri="{FF2B5EF4-FFF2-40B4-BE49-F238E27FC236}">
                <a16:creationId xmlns:a16="http://schemas.microsoft.com/office/drawing/2014/main" id="{89BBDC2F-E62D-4A6F-A910-92159EE86505}"/>
              </a:ext>
            </a:extLst>
          </p:cNvPr>
          <p:cNvGrpSpPr/>
          <p:nvPr/>
        </p:nvGrpSpPr>
        <p:grpSpPr>
          <a:xfrm>
            <a:off x="6055678" y="5316295"/>
            <a:ext cx="410200" cy="410198"/>
            <a:chOff x="6470043" y="1482403"/>
            <a:chExt cx="410200" cy="410198"/>
          </a:xfrm>
        </p:grpSpPr>
        <p:sp>
          <p:nvSpPr>
            <p:cNvPr id="25" name="îṡlídé">
              <a:extLst>
                <a:ext uri="{FF2B5EF4-FFF2-40B4-BE49-F238E27FC236}">
                  <a16:creationId xmlns:a16="http://schemas.microsoft.com/office/drawing/2014/main" id="{7D02462E-2369-4DFA-87E0-3FD33F4A42B4}"/>
                </a:ext>
              </a:extLst>
            </p:cNvPr>
            <p:cNvSpPr/>
            <p:nvPr/>
          </p:nvSpPr>
          <p:spPr>
            <a:xfrm>
              <a:off x="6470043" y="1482403"/>
              <a:ext cx="410200" cy="410198"/>
            </a:xfrm>
            <a:prstGeom prst="ellipse">
              <a:avLst/>
            </a:prstGeom>
            <a:solidFill>
              <a:srgbClr val="1C46F2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îṣļîdè">
              <a:extLst>
                <a:ext uri="{FF2B5EF4-FFF2-40B4-BE49-F238E27FC236}">
                  <a16:creationId xmlns:a16="http://schemas.microsoft.com/office/drawing/2014/main" id="{A78BF7B2-B838-43B2-A728-F3F54FE19DC6}"/>
                </a:ext>
              </a:extLst>
            </p:cNvPr>
            <p:cNvSpPr/>
            <p:nvPr/>
          </p:nvSpPr>
          <p:spPr>
            <a:xfrm>
              <a:off x="6586143" y="1623112"/>
              <a:ext cx="178001" cy="148188"/>
            </a:xfrm>
            <a:custGeom>
              <a:avLst/>
              <a:gdLst>
                <a:gd name="connsiteX0" fmla="*/ 483573 w 526297"/>
                <a:gd name="connsiteY0" fmla="*/ 133971 h 438150"/>
                <a:gd name="connsiteX1" fmla="*/ 527674 w 526297"/>
                <a:gd name="connsiteY1" fmla="*/ 178072 h 438150"/>
                <a:gd name="connsiteX2" fmla="*/ 527579 w 526297"/>
                <a:gd name="connsiteY2" fmla="*/ 181501 h 438150"/>
                <a:gd name="connsiteX3" fmla="*/ 514244 w 526297"/>
                <a:gd name="connsiteY3" fmla="*/ 355237 h 438150"/>
                <a:gd name="connsiteX4" fmla="*/ 485764 w 526297"/>
                <a:gd name="connsiteY4" fmla="*/ 381621 h 438150"/>
                <a:gd name="connsiteX5" fmla="*/ 454998 w 526297"/>
                <a:gd name="connsiteY5" fmla="*/ 381621 h 438150"/>
                <a:gd name="connsiteX6" fmla="*/ 454998 w 526297"/>
                <a:gd name="connsiteY6" fmla="*/ 438771 h 438150"/>
                <a:gd name="connsiteX7" fmla="*/ 435948 w 526297"/>
                <a:gd name="connsiteY7" fmla="*/ 438771 h 438150"/>
                <a:gd name="connsiteX8" fmla="*/ 435948 w 526297"/>
                <a:gd name="connsiteY8" fmla="*/ 381621 h 438150"/>
                <a:gd name="connsiteX9" fmla="*/ 93048 w 526297"/>
                <a:gd name="connsiteY9" fmla="*/ 381621 h 438150"/>
                <a:gd name="connsiteX10" fmla="*/ 93048 w 526297"/>
                <a:gd name="connsiteY10" fmla="*/ 438771 h 438150"/>
                <a:gd name="connsiteX11" fmla="*/ 73998 w 526297"/>
                <a:gd name="connsiteY11" fmla="*/ 438771 h 438150"/>
                <a:gd name="connsiteX12" fmla="*/ 73998 w 526297"/>
                <a:gd name="connsiteY12" fmla="*/ 381621 h 438150"/>
                <a:gd name="connsiteX13" fmla="*/ 43328 w 526297"/>
                <a:gd name="connsiteY13" fmla="*/ 381621 h 438150"/>
                <a:gd name="connsiteX14" fmla="*/ 14848 w 526297"/>
                <a:gd name="connsiteY14" fmla="*/ 355237 h 438150"/>
                <a:gd name="connsiteX15" fmla="*/ 1513 w 526297"/>
                <a:gd name="connsiteY15" fmla="*/ 181501 h 438150"/>
                <a:gd name="connsiteX16" fmla="*/ 42089 w 526297"/>
                <a:gd name="connsiteY16" fmla="*/ 134162 h 438150"/>
                <a:gd name="connsiteX17" fmla="*/ 45518 w 526297"/>
                <a:gd name="connsiteY17" fmla="*/ 134066 h 438150"/>
                <a:gd name="connsiteX18" fmla="*/ 101906 w 526297"/>
                <a:gd name="connsiteY18" fmla="*/ 180834 h 438150"/>
                <a:gd name="connsiteX19" fmla="*/ 121623 w 526297"/>
                <a:gd name="connsiteY19" fmla="*/ 286371 h 438150"/>
                <a:gd name="connsiteX20" fmla="*/ 407373 w 526297"/>
                <a:gd name="connsiteY20" fmla="*/ 286371 h 438150"/>
                <a:gd name="connsiteX21" fmla="*/ 427185 w 526297"/>
                <a:gd name="connsiteY21" fmla="*/ 180739 h 438150"/>
                <a:gd name="connsiteX22" fmla="*/ 483573 w 526297"/>
                <a:gd name="connsiteY22" fmla="*/ 133971 h 438150"/>
                <a:gd name="connsiteX23" fmla="*/ 416898 w 526297"/>
                <a:gd name="connsiteY23" fmla="*/ 621 h 438150"/>
                <a:gd name="connsiteX24" fmla="*/ 483573 w 526297"/>
                <a:gd name="connsiteY24" fmla="*/ 67296 h 438150"/>
                <a:gd name="connsiteX25" fmla="*/ 483573 w 526297"/>
                <a:gd name="connsiteY25" fmla="*/ 115397 h 438150"/>
                <a:gd name="connsiteX26" fmla="*/ 476429 w 526297"/>
                <a:gd name="connsiteY26" fmla="*/ 114921 h 438150"/>
                <a:gd name="connsiteX27" fmla="*/ 412040 w 526297"/>
                <a:gd name="connsiteY27" fmla="*/ 166451 h 438150"/>
                <a:gd name="connsiteX28" fmla="*/ 411564 w 526297"/>
                <a:gd name="connsiteY28" fmla="*/ 168737 h 438150"/>
                <a:gd name="connsiteX29" fmla="*/ 393086 w 526297"/>
                <a:gd name="connsiteY29" fmla="*/ 267321 h 438150"/>
                <a:gd name="connsiteX30" fmla="*/ 135911 w 526297"/>
                <a:gd name="connsiteY30" fmla="*/ 267321 h 438150"/>
                <a:gd name="connsiteX31" fmla="*/ 117432 w 526297"/>
                <a:gd name="connsiteY31" fmla="*/ 168737 h 438150"/>
                <a:gd name="connsiteX32" fmla="*/ 52567 w 526297"/>
                <a:gd name="connsiteY32" fmla="*/ 114921 h 438150"/>
                <a:gd name="connsiteX33" fmla="*/ 54948 w 526297"/>
                <a:gd name="connsiteY33" fmla="*/ 67296 h 438150"/>
                <a:gd name="connsiteX34" fmla="*/ 121623 w 526297"/>
                <a:gd name="connsiteY34" fmla="*/ 621 h 438150"/>
                <a:gd name="connsiteX35" fmla="*/ 416898 w 526297"/>
                <a:gd name="connsiteY35" fmla="*/ 621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6297" h="438150">
                  <a:moveTo>
                    <a:pt x="483573" y="133971"/>
                  </a:moveTo>
                  <a:cubicBezTo>
                    <a:pt x="507957" y="133971"/>
                    <a:pt x="527674" y="153688"/>
                    <a:pt x="527674" y="178072"/>
                  </a:cubicBezTo>
                  <a:cubicBezTo>
                    <a:pt x="527674" y="179215"/>
                    <a:pt x="527674" y="180358"/>
                    <a:pt x="527579" y="181501"/>
                  </a:cubicBezTo>
                  <a:lnTo>
                    <a:pt x="514244" y="355237"/>
                  </a:lnTo>
                  <a:cubicBezTo>
                    <a:pt x="513101" y="370096"/>
                    <a:pt x="500718" y="381621"/>
                    <a:pt x="485764" y="381621"/>
                  </a:cubicBezTo>
                  <a:lnTo>
                    <a:pt x="454998" y="381621"/>
                  </a:lnTo>
                  <a:lnTo>
                    <a:pt x="454998" y="438771"/>
                  </a:lnTo>
                  <a:lnTo>
                    <a:pt x="435948" y="438771"/>
                  </a:lnTo>
                  <a:lnTo>
                    <a:pt x="435948" y="381621"/>
                  </a:lnTo>
                  <a:lnTo>
                    <a:pt x="93048" y="381621"/>
                  </a:lnTo>
                  <a:lnTo>
                    <a:pt x="93048" y="438771"/>
                  </a:lnTo>
                  <a:lnTo>
                    <a:pt x="73998" y="438771"/>
                  </a:lnTo>
                  <a:lnTo>
                    <a:pt x="73998" y="381621"/>
                  </a:lnTo>
                  <a:lnTo>
                    <a:pt x="43328" y="381621"/>
                  </a:lnTo>
                  <a:cubicBezTo>
                    <a:pt x="28373" y="381621"/>
                    <a:pt x="15991" y="370096"/>
                    <a:pt x="14848" y="355237"/>
                  </a:cubicBezTo>
                  <a:lnTo>
                    <a:pt x="1513" y="181501"/>
                  </a:lnTo>
                  <a:cubicBezTo>
                    <a:pt x="-392" y="157212"/>
                    <a:pt x="17801" y="135971"/>
                    <a:pt x="42089" y="134162"/>
                  </a:cubicBezTo>
                  <a:cubicBezTo>
                    <a:pt x="43232" y="134066"/>
                    <a:pt x="44375" y="134066"/>
                    <a:pt x="45518" y="134066"/>
                  </a:cubicBezTo>
                  <a:cubicBezTo>
                    <a:pt x="73141" y="134066"/>
                    <a:pt x="96858" y="153688"/>
                    <a:pt x="101906" y="180834"/>
                  </a:cubicBezTo>
                  <a:lnTo>
                    <a:pt x="121623" y="286371"/>
                  </a:lnTo>
                  <a:lnTo>
                    <a:pt x="407373" y="286371"/>
                  </a:lnTo>
                  <a:lnTo>
                    <a:pt x="427185" y="180739"/>
                  </a:lnTo>
                  <a:cubicBezTo>
                    <a:pt x="432233" y="153592"/>
                    <a:pt x="455951" y="133971"/>
                    <a:pt x="483573" y="133971"/>
                  </a:cubicBezTo>
                  <a:close/>
                  <a:moveTo>
                    <a:pt x="416898" y="621"/>
                  </a:moveTo>
                  <a:cubicBezTo>
                    <a:pt x="453760" y="621"/>
                    <a:pt x="483573" y="30434"/>
                    <a:pt x="483573" y="67296"/>
                  </a:cubicBezTo>
                  <a:lnTo>
                    <a:pt x="483573" y="115397"/>
                  </a:lnTo>
                  <a:cubicBezTo>
                    <a:pt x="481192" y="115112"/>
                    <a:pt x="478811" y="114921"/>
                    <a:pt x="476429" y="114921"/>
                  </a:cubicBezTo>
                  <a:cubicBezTo>
                    <a:pt x="445473" y="114921"/>
                    <a:pt x="418803" y="136448"/>
                    <a:pt x="412040" y="166451"/>
                  </a:cubicBezTo>
                  <a:lnTo>
                    <a:pt x="411564" y="168737"/>
                  </a:lnTo>
                  <a:lnTo>
                    <a:pt x="393086" y="267321"/>
                  </a:lnTo>
                  <a:lnTo>
                    <a:pt x="135911" y="267321"/>
                  </a:lnTo>
                  <a:lnTo>
                    <a:pt x="117432" y="168737"/>
                  </a:lnTo>
                  <a:cubicBezTo>
                    <a:pt x="111622" y="137495"/>
                    <a:pt x="84285" y="114921"/>
                    <a:pt x="52567" y="114921"/>
                  </a:cubicBezTo>
                  <a:lnTo>
                    <a:pt x="54948" y="67296"/>
                  </a:lnTo>
                  <a:cubicBezTo>
                    <a:pt x="54948" y="30434"/>
                    <a:pt x="84761" y="621"/>
                    <a:pt x="121623" y="621"/>
                  </a:cubicBezTo>
                  <a:lnTo>
                    <a:pt x="416898" y="621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>
              <a:outerShdw blurRad="254000" dist="127000" algn="ctr" rotWithShape="0">
                <a:schemeClr val="tx1">
                  <a:lumMod val="85000"/>
                  <a:lumOff val="15000"/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iṩļïḓè">
            <a:extLst>
              <a:ext uri="{FF2B5EF4-FFF2-40B4-BE49-F238E27FC236}">
                <a16:creationId xmlns:a16="http://schemas.microsoft.com/office/drawing/2014/main" id="{EDBFBF73-EC38-4BDF-8A68-854DCBA2CC04}"/>
              </a:ext>
            </a:extLst>
          </p:cNvPr>
          <p:cNvSpPr txBox="1"/>
          <p:nvPr/>
        </p:nvSpPr>
        <p:spPr bwMode="auto">
          <a:xfrm>
            <a:off x="6711985" y="2834183"/>
            <a:ext cx="2607114" cy="48041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JPPPT.COM。</a:t>
            </a:r>
          </a:p>
        </p:txBody>
      </p:sp>
      <p:sp>
        <p:nvSpPr>
          <p:cNvPr id="28" name="iṩļïḓè">
            <a:extLst>
              <a:ext uri="{FF2B5EF4-FFF2-40B4-BE49-F238E27FC236}">
                <a16:creationId xmlns:a16="http://schemas.microsoft.com/office/drawing/2014/main" id="{5166A8F2-D7DA-4DB9-A626-F268B270AB1C}"/>
              </a:ext>
            </a:extLst>
          </p:cNvPr>
          <p:cNvSpPr txBox="1"/>
          <p:nvPr/>
        </p:nvSpPr>
        <p:spPr bwMode="auto">
          <a:xfrm>
            <a:off x="6711985" y="3638457"/>
            <a:ext cx="2607114" cy="48041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JPPPT.COM。</a:t>
            </a:r>
          </a:p>
        </p:txBody>
      </p:sp>
      <p:sp>
        <p:nvSpPr>
          <p:cNvPr id="29" name="iṩļïḓè">
            <a:extLst>
              <a:ext uri="{FF2B5EF4-FFF2-40B4-BE49-F238E27FC236}">
                <a16:creationId xmlns:a16="http://schemas.microsoft.com/office/drawing/2014/main" id="{4D7FF740-DD4E-467E-9781-5F9D75350733}"/>
              </a:ext>
            </a:extLst>
          </p:cNvPr>
          <p:cNvSpPr txBox="1"/>
          <p:nvPr/>
        </p:nvSpPr>
        <p:spPr bwMode="auto">
          <a:xfrm>
            <a:off x="6711985" y="4477376"/>
            <a:ext cx="2607114" cy="48041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JPPPT.COM。</a:t>
            </a:r>
          </a:p>
        </p:txBody>
      </p:sp>
      <p:sp>
        <p:nvSpPr>
          <p:cNvPr id="30" name="iṩļïḓè">
            <a:extLst>
              <a:ext uri="{FF2B5EF4-FFF2-40B4-BE49-F238E27FC236}">
                <a16:creationId xmlns:a16="http://schemas.microsoft.com/office/drawing/2014/main" id="{76852789-2787-4781-9D45-D653D71DF156}"/>
              </a:ext>
            </a:extLst>
          </p:cNvPr>
          <p:cNvSpPr txBox="1"/>
          <p:nvPr/>
        </p:nvSpPr>
        <p:spPr bwMode="auto">
          <a:xfrm>
            <a:off x="6711985" y="5290892"/>
            <a:ext cx="2607114" cy="48041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dirty="0">
                <a:cs typeface="+mn-ea"/>
                <a:sym typeface="+mn-lt"/>
              </a:rPr>
              <a:t>JPPPT.COM。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230E101-B790-4BE7-9B5D-6D4FBE47883A}"/>
              </a:ext>
            </a:extLst>
          </p:cNvPr>
          <p:cNvSpPr txBox="1"/>
          <p:nvPr/>
        </p:nvSpPr>
        <p:spPr>
          <a:xfrm>
            <a:off x="7584607" y="1550123"/>
            <a:ext cx="3016833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:a14="http://schemas.microsoft.com/office/drawing/2010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empowered。</a:t>
            </a:r>
          </a:p>
        </p:txBody>
      </p:sp>
      <p:sp>
        <p:nvSpPr>
          <p:cNvPr id="2" name="îş1ïde">
            <a:extLst>
              <a:ext uri="{FF2B5EF4-FFF2-40B4-BE49-F238E27FC236}">
                <a16:creationId xmlns:a16="http://schemas.microsoft.com/office/drawing/2014/main" id="{5D85A36A-4D16-41C5-A8E0-22F8444240BC}"/>
              </a:ext>
            </a:extLst>
          </p:cNvPr>
          <p:cNvSpPr/>
          <p:nvPr/>
        </p:nvSpPr>
        <p:spPr>
          <a:xfrm>
            <a:off x="6096000" y="1325856"/>
            <a:ext cx="1149752" cy="1149752"/>
          </a:xfrm>
          <a:prstGeom prst="ellipse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4903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îṧľiḑe">
            <a:extLst>
              <a:ext uri="{FF2B5EF4-FFF2-40B4-BE49-F238E27FC236}">
                <a16:creationId xmlns:a16="http://schemas.microsoft.com/office/drawing/2014/main" id="{B5EE44FE-0EFC-4615-8422-9921D3E8F45F}"/>
              </a:ext>
            </a:extLst>
          </p:cNvPr>
          <p:cNvSpPr/>
          <p:nvPr/>
        </p:nvSpPr>
        <p:spPr>
          <a:xfrm>
            <a:off x="11451220" y="1681480"/>
            <a:ext cx="740780" cy="33110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îṧľiḑe">
            <a:extLst>
              <a:ext uri="{FF2B5EF4-FFF2-40B4-BE49-F238E27FC236}">
                <a16:creationId xmlns:a16="http://schemas.microsoft.com/office/drawing/2014/main" id="{AA927F71-B107-4BB4-8FEE-3D9D95205315}"/>
              </a:ext>
            </a:extLst>
          </p:cNvPr>
          <p:cNvSpPr/>
          <p:nvPr/>
        </p:nvSpPr>
        <p:spPr>
          <a:xfrm>
            <a:off x="1459610" y="2412660"/>
            <a:ext cx="3392842" cy="68202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îṧľiḑe">
            <a:extLst>
              <a:ext uri="{FF2B5EF4-FFF2-40B4-BE49-F238E27FC236}">
                <a16:creationId xmlns:a16="http://schemas.microsoft.com/office/drawing/2014/main" id="{6D5D7B5A-B9C7-46C7-BD21-73DBA05BECAB}"/>
              </a:ext>
            </a:extLst>
          </p:cNvPr>
          <p:cNvSpPr/>
          <p:nvPr/>
        </p:nvSpPr>
        <p:spPr>
          <a:xfrm>
            <a:off x="4852452" y="2379160"/>
            <a:ext cx="1474486" cy="7155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îṧľiḑe">
            <a:extLst>
              <a:ext uri="{FF2B5EF4-FFF2-40B4-BE49-F238E27FC236}">
                <a16:creationId xmlns:a16="http://schemas.microsoft.com/office/drawing/2014/main" id="{D2B5B32F-5A6B-447F-A2C7-D9C1815E43F4}"/>
              </a:ext>
            </a:extLst>
          </p:cNvPr>
          <p:cNvSpPr/>
          <p:nvPr/>
        </p:nvSpPr>
        <p:spPr>
          <a:xfrm>
            <a:off x="1459610" y="3550580"/>
            <a:ext cx="2815008" cy="682022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îṧľiḑe">
            <a:extLst>
              <a:ext uri="{FF2B5EF4-FFF2-40B4-BE49-F238E27FC236}">
                <a16:creationId xmlns:a16="http://schemas.microsoft.com/office/drawing/2014/main" id="{08934F9E-8190-428B-AD78-50B9FB8EB86E}"/>
              </a:ext>
            </a:extLst>
          </p:cNvPr>
          <p:cNvSpPr/>
          <p:nvPr/>
        </p:nvSpPr>
        <p:spPr>
          <a:xfrm>
            <a:off x="4274618" y="3517080"/>
            <a:ext cx="2052320" cy="7155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îṧľiḑe">
            <a:extLst>
              <a:ext uri="{FF2B5EF4-FFF2-40B4-BE49-F238E27FC236}">
                <a16:creationId xmlns:a16="http://schemas.microsoft.com/office/drawing/2014/main" id="{34CED875-517E-412F-AD34-9980A004707A}"/>
              </a:ext>
            </a:extLst>
          </p:cNvPr>
          <p:cNvSpPr/>
          <p:nvPr/>
        </p:nvSpPr>
        <p:spPr>
          <a:xfrm>
            <a:off x="1459610" y="4688499"/>
            <a:ext cx="3392842" cy="68202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îṧľiḑe">
            <a:extLst>
              <a:ext uri="{FF2B5EF4-FFF2-40B4-BE49-F238E27FC236}">
                <a16:creationId xmlns:a16="http://schemas.microsoft.com/office/drawing/2014/main" id="{11E28273-D3D9-4799-B844-802198B01F87}"/>
              </a:ext>
            </a:extLst>
          </p:cNvPr>
          <p:cNvSpPr/>
          <p:nvPr/>
        </p:nvSpPr>
        <p:spPr>
          <a:xfrm>
            <a:off x="4852452" y="4654999"/>
            <a:ext cx="1474486" cy="7155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iṩļïḓè">
            <a:extLst>
              <a:ext uri="{FF2B5EF4-FFF2-40B4-BE49-F238E27FC236}">
                <a16:creationId xmlns:a16="http://schemas.microsoft.com/office/drawing/2014/main" id="{92C51FC1-21F7-473B-A1EE-3ECACD844DFC}"/>
              </a:ext>
            </a:extLst>
          </p:cNvPr>
          <p:cNvSpPr txBox="1"/>
          <p:nvPr/>
        </p:nvSpPr>
        <p:spPr bwMode="auto">
          <a:xfrm>
            <a:off x="1986349" y="2488550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JPPPT.COM。</a:t>
            </a:r>
          </a:p>
        </p:txBody>
      </p:sp>
      <p:sp>
        <p:nvSpPr>
          <p:cNvPr id="17" name="iṩļïḓè">
            <a:extLst>
              <a:ext uri="{FF2B5EF4-FFF2-40B4-BE49-F238E27FC236}">
                <a16:creationId xmlns:a16="http://schemas.microsoft.com/office/drawing/2014/main" id="{89C8D971-F097-469D-BB51-86CD161FF60A}"/>
              </a:ext>
            </a:extLst>
          </p:cNvPr>
          <p:cNvSpPr txBox="1"/>
          <p:nvPr/>
        </p:nvSpPr>
        <p:spPr bwMode="auto">
          <a:xfrm>
            <a:off x="1986349" y="3652309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JPPPT.COM。</a:t>
            </a:r>
          </a:p>
        </p:txBody>
      </p:sp>
      <p:sp>
        <p:nvSpPr>
          <p:cNvPr id="18" name="iṩļïḓè">
            <a:extLst>
              <a:ext uri="{FF2B5EF4-FFF2-40B4-BE49-F238E27FC236}">
                <a16:creationId xmlns:a16="http://schemas.microsoft.com/office/drawing/2014/main" id="{49715508-FB2E-4A07-A55A-E8671640A7DE}"/>
              </a:ext>
            </a:extLst>
          </p:cNvPr>
          <p:cNvSpPr txBox="1"/>
          <p:nvPr/>
        </p:nvSpPr>
        <p:spPr bwMode="auto">
          <a:xfrm>
            <a:off x="1986349" y="4790228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JPPPT.COM。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F6685BA-E191-42E6-9F83-4D81E68E8613}"/>
              </a:ext>
            </a:extLst>
          </p:cNvPr>
          <p:cNvCxnSpPr/>
          <p:nvPr/>
        </p:nvCxnSpPr>
        <p:spPr>
          <a:xfrm>
            <a:off x="1422618" y="1383647"/>
            <a:ext cx="21418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6732F9B5-4320-4378-8BA3-83ADAECB20CD}"/>
              </a:ext>
            </a:extLst>
          </p:cNvPr>
          <p:cNvSpPr txBox="1"/>
          <p:nvPr/>
        </p:nvSpPr>
        <p:spPr>
          <a:xfrm>
            <a:off x="1358880" y="1525014"/>
            <a:ext cx="339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B</a:t>
            </a:r>
            <a:r>
              <a:rPr lang="en-US" altLang="zh-CN" sz="4800" dirty="0">
                <a:cs typeface="+mn-ea"/>
                <a:sym typeface="+mn-lt"/>
              </a:rPr>
              <a:t>USINESS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2" name="ïSlídé">
            <a:extLst>
              <a:ext uri="{FF2B5EF4-FFF2-40B4-BE49-F238E27FC236}">
                <a16:creationId xmlns:a16="http://schemas.microsoft.com/office/drawing/2014/main" id="{20BCC70E-0FDC-4002-9A41-8D9A39BF38F4}"/>
              </a:ext>
            </a:extLst>
          </p:cNvPr>
          <p:cNvSpPr txBox="1"/>
          <p:nvPr/>
        </p:nvSpPr>
        <p:spPr>
          <a:xfrm>
            <a:off x="5135548" y="2624047"/>
            <a:ext cx="1037577" cy="25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366</a:t>
            </a:r>
            <a:r>
              <a:rPr lang="en-US" sz="5400" dirty="0">
                <a:cs typeface="+mn-ea"/>
                <a:sym typeface="+mn-lt"/>
              </a:rPr>
              <a:t>,4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56K。</a:t>
            </a:r>
          </a:p>
        </p:txBody>
      </p:sp>
      <p:sp>
        <p:nvSpPr>
          <p:cNvPr id="4" name="ï$lidé">
            <a:extLst>
              <a:ext uri="{FF2B5EF4-FFF2-40B4-BE49-F238E27FC236}">
                <a16:creationId xmlns:a16="http://schemas.microsoft.com/office/drawing/2014/main" id="{DB951989-3C01-4D25-AC28-8734310FD78F}"/>
              </a:ext>
            </a:extLst>
          </p:cNvPr>
          <p:cNvSpPr txBox="1"/>
          <p:nvPr/>
        </p:nvSpPr>
        <p:spPr>
          <a:xfrm>
            <a:off x="4716319" y="3745216"/>
            <a:ext cx="873376" cy="25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485</a:t>
            </a:r>
            <a:r>
              <a:rPr lang="en-US" sz="5400" dirty="0">
                <a:cs typeface="+mn-ea"/>
                <a:sym typeface="+mn-lt"/>
              </a:rPr>
              <a:t>,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026K</a:t>
            </a:r>
          </a:p>
        </p:txBody>
      </p:sp>
      <p:sp>
        <p:nvSpPr>
          <p:cNvPr id="6" name="íŝḻídé">
            <a:extLst>
              <a:ext uri="{FF2B5EF4-FFF2-40B4-BE49-F238E27FC236}">
                <a16:creationId xmlns:a16="http://schemas.microsoft.com/office/drawing/2014/main" id="{45BFB969-AEFE-48EA-A7F6-81331EEFA991}"/>
              </a:ext>
            </a:extLst>
          </p:cNvPr>
          <p:cNvSpPr txBox="1"/>
          <p:nvPr/>
        </p:nvSpPr>
        <p:spPr>
          <a:xfrm>
            <a:off x="5191224" y="4899886"/>
            <a:ext cx="873376" cy="25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296</a:t>
            </a:r>
            <a:r>
              <a:rPr lang="en-US" sz="5400" dirty="0">
                <a:cs typeface="+mn-ea"/>
                <a:sym typeface="+mn-lt"/>
              </a:rPr>
              <a:t>,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400K。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DD5AB404-82B2-4CC5-9B55-CBAF556E6D7C}"/>
              </a:ext>
            </a:extLst>
          </p:cNvPr>
          <p:cNvCxnSpPr>
            <a:cxnSpLocks/>
          </p:cNvCxnSpPr>
          <p:nvPr/>
        </p:nvCxnSpPr>
        <p:spPr>
          <a:xfrm>
            <a:off x="7663341" y="4006826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3CAFFB1-6FCC-4D71-8ABE-C6DA7A7B8FFA}"/>
              </a:ext>
            </a:extLst>
          </p:cNvPr>
          <p:cNvCxnSpPr/>
          <p:nvPr/>
        </p:nvCxnSpPr>
        <p:spPr>
          <a:xfrm>
            <a:off x="7663341" y="3073702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7D248A0-B556-4EDF-8997-2C8257DE1A0E}"/>
              </a:ext>
            </a:extLst>
          </p:cNvPr>
          <p:cNvSpPr txBox="1"/>
          <p:nvPr/>
        </p:nvSpPr>
        <p:spPr>
          <a:xfrm>
            <a:off x="7663341" y="3085417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8E59C5B-0244-435B-854D-F566F65A8AD3}"/>
              </a:ext>
            </a:extLst>
          </p:cNvPr>
          <p:cNvSpPr txBox="1"/>
          <p:nvPr/>
        </p:nvSpPr>
        <p:spPr>
          <a:xfrm>
            <a:off x="7663341" y="4534709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28" name="iṩļïḓè">
            <a:extLst>
              <a:ext uri="{FF2B5EF4-FFF2-40B4-BE49-F238E27FC236}">
                <a16:creationId xmlns:a16="http://schemas.microsoft.com/office/drawing/2014/main" id="{770EEC8F-49A4-4E00-B14F-3282BB85214E}"/>
              </a:ext>
            </a:extLst>
          </p:cNvPr>
          <p:cNvSpPr txBox="1"/>
          <p:nvPr/>
        </p:nvSpPr>
        <p:spPr bwMode="auto">
          <a:xfrm>
            <a:off x="7464091" y="2589281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JPPPT.COM</a:t>
            </a:r>
          </a:p>
        </p:txBody>
      </p:sp>
    </p:spTree>
    <p:extLst>
      <p:ext uri="{BB962C8B-B14F-4D97-AF65-F5344CB8AC3E}">
        <p14:creationId xmlns:p14="http://schemas.microsoft.com/office/powerpoint/2010/main" val="3661859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6" grpId="0" animBg="1"/>
      <p:bldP spid="27" grpId="0" animBg="1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íṥ1iḑé">
            <a:extLst>
              <a:ext uri="{FF2B5EF4-FFF2-40B4-BE49-F238E27FC236}">
                <a16:creationId xmlns:a16="http://schemas.microsoft.com/office/drawing/2014/main" id="{4DDC140D-EABC-48C9-A06E-26E68870A533}"/>
              </a:ext>
            </a:extLst>
          </p:cNvPr>
          <p:cNvSpPr/>
          <p:nvPr/>
        </p:nvSpPr>
        <p:spPr>
          <a:xfrm>
            <a:off x="2270290" y="1028700"/>
            <a:ext cx="7657734" cy="40415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iSļíďe">
            <a:extLst>
              <a:ext uri="{FF2B5EF4-FFF2-40B4-BE49-F238E27FC236}">
                <a16:creationId xmlns:a16="http://schemas.microsoft.com/office/drawing/2014/main" id="{B4A38EB2-09CA-4BD0-8B9C-7BD6BCBF1542}"/>
              </a:ext>
            </a:extLst>
          </p:cNvPr>
          <p:cNvSpPr/>
          <p:nvPr/>
        </p:nvSpPr>
        <p:spPr>
          <a:xfrm>
            <a:off x="2063750" y="3429696"/>
            <a:ext cx="8064500" cy="7239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2BFF30D-A7DD-4AB5-B396-D3FA74DF7EB8}"/>
              </a:ext>
            </a:extLst>
          </p:cNvPr>
          <p:cNvCxnSpPr>
            <a:cxnSpLocks/>
          </p:cNvCxnSpPr>
          <p:nvPr/>
        </p:nvCxnSpPr>
        <p:spPr>
          <a:xfrm rot="5400000">
            <a:off x="3256263" y="3791646"/>
            <a:ext cx="414670" cy="0"/>
          </a:xfrm>
          <a:prstGeom prst="line">
            <a:avLst/>
          </a:prstGeom>
          <a:ln w="12700" cap="flat">
            <a:solidFill>
              <a:schemeClr val="bg1">
                <a:alpha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E19D4B5-42DE-4FC2-909C-DA63BF43A979}"/>
              </a:ext>
            </a:extLst>
          </p:cNvPr>
          <p:cNvCxnSpPr>
            <a:cxnSpLocks/>
          </p:cNvCxnSpPr>
          <p:nvPr/>
        </p:nvCxnSpPr>
        <p:spPr>
          <a:xfrm>
            <a:off x="3596948" y="1250480"/>
            <a:ext cx="0" cy="238587"/>
          </a:xfrm>
          <a:prstGeom prst="line">
            <a:avLst/>
          </a:prstGeom>
          <a:ln w="12700" cap="flat">
            <a:solidFill>
              <a:schemeClr val="tx1">
                <a:lumMod val="85000"/>
                <a:lumOff val="15000"/>
                <a:alpha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C6FEE13-5705-4A92-9A35-C7E16FF5CD7D}"/>
              </a:ext>
            </a:extLst>
          </p:cNvPr>
          <p:cNvCxnSpPr/>
          <p:nvPr/>
        </p:nvCxnSpPr>
        <p:spPr>
          <a:xfrm>
            <a:off x="2523446" y="1768257"/>
            <a:ext cx="7020604" cy="0"/>
          </a:xfrm>
          <a:prstGeom prst="line">
            <a:avLst/>
          </a:prstGeom>
          <a:ln w="317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3A07934-18E4-4F69-B96D-1238FF02B270}"/>
              </a:ext>
            </a:extLst>
          </p:cNvPr>
          <p:cNvCxnSpPr>
            <a:cxnSpLocks/>
          </p:cNvCxnSpPr>
          <p:nvPr/>
        </p:nvCxnSpPr>
        <p:spPr>
          <a:xfrm>
            <a:off x="3596948" y="2047448"/>
            <a:ext cx="0" cy="238587"/>
          </a:xfrm>
          <a:prstGeom prst="line">
            <a:avLst/>
          </a:prstGeom>
          <a:ln w="12700" cap="flat">
            <a:solidFill>
              <a:schemeClr val="tx1">
                <a:lumMod val="85000"/>
                <a:lumOff val="15000"/>
                <a:alpha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16E7095C-607A-4D53-B737-F654DBF4AC8B}"/>
              </a:ext>
            </a:extLst>
          </p:cNvPr>
          <p:cNvCxnSpPr/>
          <p:nvPr/>
        </p:nvCxnSpPr>
        <p:spPr>
          <a:xfrm>
            <a:off x="2523446" y="2565225"/>
            <a:ext cx="7020604" cy="0"/>
          </a:xfrm>
          <a:prstGeom prst="line">
            <a:avLst/>
          </a:prstGeom>
          <a:ln w="3175" cap="rnd">
            <a:solidFill>
              <a:schemeClr val="bg1">
                <a:lumMod val="9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0E43D406-CEE3-4FBA-A95E-AE49E0033736}"/>
              </a:ext>
            </a:extLst>
          </p:cNvPr>
          <p:cNvCxnSpPr>
            <a:cxnSpLocks/>
          </p:cNvCxnSpPr>
          <p:nvPr/>
        </p:nvCxnSpPr>
        <p:spPr>
          <a:xfrm>
            <a:off x="3596948" y="2844416"/>
            <a:ext cx="0" cy="238587"/>
          </a:xfrm>
          <a:prstGeom prst="line">
            <a:avLst/>
          </a:prstGeom>
          <a:ln w="12700" cap="flat">
            <a:solidFill>
              <a:schemeClr val="tx1">
                <a:lumMod val="85000"/>
                <a:lumOff val="15000"/>
                <a:alpha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54BD765-2842-4123-886E-72F3D69DBEFC}"/>
              </a:ext>
            </a:extLst>
          </p:cNvPr>
          <p:cNvCxnSpPr>
            <a:cxnSpLocks/>
          </p:cNvCxnSpPr>
          <p:nvPr/>
        </p:nvCxnSpPr>
        <p:spPr>
          <a:xfrm>
            <a:off x="3596948" y="4468036"/>
            <a:ext cx="0" cy="238587"/>
          </a:xfrm>
          <a:prstGeom prst="line">
            <a:avLst/>
          </a:prstGeom>
          <a:ln w="12700" cap="flat">
            <a:solidFill>
              <a:schemeClr val="tx1">
                <a:lumMod val="85000"/>
                <a:lumOff val="15000"/>
                <a:alpha val="5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ṩliḓè">
            <a:extLst>
              <a:ext uri="{FF2B5EF4-FFF2-40B4-BE49-F238E27FC236}">
                <a16:creationId xmlns:a16="http://schemas.microsoft.com/office/drawing/2014/main" id="{A55CF461-2DDA-47F5-BF5E-C198D72C4602}"/>
              </a:ext>
            </a:extLst>
          </p:cNvPr>
          <p:cNvSpPr txBox="1"/>
          <p:nvPr/>
        </p:nvSpPr>
        <p:spPr>
          <a:xfrm>
            <a:off x="1963005" y="5548227"/>
            <a:ext cx="141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6,</a:t>
            </a:r>
            <a:r>
              <a:rPr lang="en-US" altLang="zh-CN" sz="100" b="1" dirty="0">
                <a:cs typeface="+mn-ea"/>
                <a:sym typeface="+mn-lt"/>
              </a:rPr>
              <a:t> </a:t>
            </a:r>
            <a:r>
              <a:rPr lang="en-US" altLang="zh-CN" sz="2800" b="1" dirty="0">
                <a:cs typeface="+mn-ea"/>
                <a:sym typeface="+mn-lt"/>
              </a:rPr>
              <a:t>753k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1" name="íSļídé">
            <a:extLst>
              <a:ext uri="{FF2B5EF4-FFF2-40B4-BE49-F238E27FC236}">
                <a16:creationId xmlns:a16="http://schemas.microsoft.com/office/drawing/2014/main" id="{295F151D-696C-4DB0-BED0-3962AD770D00}"/>
              </a:ext>
            </a:extLst>
          </p:cNvPr>
          <p:cNvSpPr txBox="1"/>
          <p:nvPr/>
        </p:nvSpPr>
        <p:spPr>
          <a:xfrm>
            <a:off x="5399986" y="5548227"/>
            <a:ext cx="141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3,</a:t>
            </a:r>
            <a:r>
              <a:rPr lang="en-US" altLang="zh-CN" sz="100" b="1" dirty="0">
                <a:cs typeface="+mn-ea"/>
                <a:sym typeface="+mn-lt"/>
              </a:rPr>
              <a:t> </a:t>
            </a:r>
            <a:r>
              <a:rPr lang="en-US" altLang="zh-CN" sz="2800" b="1" dirty="0">
                <a:cs typeface="+mn-ea"/>
                <a:sym typeface="+mn-lt"/>
              </a:rPr>
              <a:t>567k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9" name="ïsḷîḓè">
            <a:extLst>
              <a:ext uri="{FF2B5EF4-FFF2-40B4-BE49-F238E27FC236}">
                <a16:creationId xmlns:a16="http://schemas.microsoft.com/office/drawing/2014/main" id="{7AA9F2FB-9363-4381-9446-CC2EC5F8A5A6}"/>
              </a:ext>
            </a:extLst>
          </p:cNvPr>
          <p:cNvSpPr txBox="1"/>
          <p:nvPr/>
        </p:nvSpPr>
        <p:spPr>
          <a:xfrm>
            <a:off x="8836965" y="5548227"/>
            <a:ext cx="141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9,</a:t>
            </a:r>
            <a:r>
              <a:rPr lang="en-US" altLang="zh-CN" sz="100" b="1" dirty="0">
                <a:cs typeface="+mn-ea"/>
                <a:sym typeface="+mn-lt"/>
              </a:rPr>
              <a:t> </a:t>
            </a:r>
            <a:r>
              <a:rPr lang="en-US" altLang="zh-CN" sz="2800" b="1" dirty="0">
                <a:cs typeface="+mn-ea"/>
                <a:sym typeface="+mn-lt"/>
              </a:rPr>
              <a:t>753k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B7317D1-732C-4821-A3F7-5172EA775D7F}"/>
              </a:ext>
            </a:extLst>
          </p:cNvPr>
          <p:cNvSpPr txBox="1"/>
          <p:nvPr/>
        </p:nvSpPr>
        <p:spPr>
          <a:xfrm>
            <a:off x="2727321" y="1115980"/>
            <a:ext cx="76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01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B70D5A0-35F1-4EEF-A29C-BD27787BC931}"/>
              </a:ext>
            </a:extLst>
          </p:cNvPr>
          <p:cNvSpPr txBox="1"/>
          <p:nvPr/>
        </p:nvSpPr>
        <p:spPr>
          <a:xfrm>
            <a:off x="3950709" y="1119008"/>
            <a:ext cx="5734549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  <a:r>
              <a:rPr lang="en-US" sz="1050" kern="0" dirty="0">
                <a:cs typeface="+mn-ea"/>
                <a:sym typeface="+mn-lt"/>
              </a:rPr>
              <a:t>,</a:t>
            </a:r>
            <a:r>
              <a:rPr lang="en-US" altLang="zh-CN" sz="1050" kern="0" dirty="0">
                <a:cs typeface="+mn-ea"/>
                <a:sym typeface="+mn-lt"/>
              </a:rPr>
              <a:t> Synergistically utilize technically sound portals with frictionless chains. 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F22FB79-9B46-4DDE-A522-8999C7A3188D}"/>
              </a:ext>
            </a:extLst>
          </p:cNvPr>
          <p:cNvSpPr txBox="1"/>
          <p:nvPr/>
        </p:nvSpPr>
        <p:spPr>
          <a:xfrm>
            <a:off x="2727321" y="1912947"/>
            <a:ext cx="76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02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1144C03-EB33-4E55-A84B-785CCAA10FF4}"/>
              </a:ext>
            </a:extLst>
          </p:cNvPr>
          <p:cNvSpPr txBox="1"/>
          <p:nvPr/>
        </p:nvSpPr>
        <p:spPr>
          <a:xfrm>
            <a:off x="3950709" y="1915975"/>
            <a:ext cx="5734549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  <a:r>
              <a:rPr lang="en-US" sz="1050" kern="0" dirty="0">
                <a:cs typeface="+mn-ea"/>
                <a:sym typeface="+mn-lt"/>
              </a:rPr>
              <a:t>,</a:t>
            </a:r>
            <a:r>
              <a:rPr lang="en-US" altLang="zh-CN" sz="1050" kern="0" dirty="0">
                <a:cs typeface="+mn-ea"/>
                <a:sym typeface="+mn-lt"/>
              </a:rPr>
              <a:t> Synergistically utilize technically sound portals with frictionless chains. 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4CFC391-19CC-4495-ABA9-747A7E2635A9}"/>
              </a:ext>
            </a:extLst>
          </p:cNvPr>
          <p:cNvSpPr txBox="1"/>
          <p:nvPr/>
        </p:nvSpPr>
        <p:spPr>
          <a:xfrm>
            <a:off x="2727321" y="2710399"/>
            <a:ext cx="76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03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AD15632-4CCD-4ACD-9AE4-DBC373199A94}"/>
              </a:ext>
            </a:extLst>
          </p:cNvPr>
          <p:cNvSpPr txBox="1"/>
          <p:nvPr/>
        </p:nvSpPr>
        <p:spPr>
          <a:xfrm>
            <a:off x="3950709" y="2713427"/>
            <a:ext cx="5734549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  <a:r>
              <a:rPr lang="en-US" sz="1050" kern="0" dirty="0">
                <a:cs typeface="+mn-ea"/>
                <a:sym typeface="+mn-lt"/>
              </a:rPr>
              <a:t>,</a:t>
            </a:r>
            <a:r>
              <a:rPr lang="en-US" altLang="zh-CN" sz="1050" kern="0" dirty="0">
                <a:cs typeface="+mn-ea"/>
                <a:sym typeface="+mn-lt"/>
              </a:rPr>
              <a:t> Synergistically utilize technically sound portals with frictionless chains. 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E45E405-E92F-44CA-8A37-793C9EF9F496}"/>
              </a:ext>
            </a:extLst>
          </p:cNvPr>
          <p:cNvSpPr txBox="1"/>
          <p:nvPr/>
        </p:nvSpPr>
        <p:spPr>
          <a:xfrm>
            <a:off x="2458506" y="3499802"/>
            <a:ext cx="76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27C5E3F-87B6-4F8D-81C6-ADE2E88C7AF5}"/>
              </a:ext>
            </a:extLst>
          </p:cNvPr>
          <p:cNvSpPr txBox="1"/>
          <p:nvPr/>
        </p:nvSpPr>
        <p:spPr>
          <a:xfrm>
            <a:off x="3681894" y="3502830"/>
            <a:ext cx="5734549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empowered。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 portals with frictionless chains. </a:t>
            </a:r>
            <a:endParaRPr sz="105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1F83036-2251-4013-9921-25925EE45FBC}"/>
              </a:ext>
            </a:extLst>
          </p:cNvPr>
          <p:cNvSpPr txBox="1"/>
          <p:nvPr/>
        </p:nvSpPr>
        <p:spPr>
          <a:xfrm>
            <a:off x="2727321" y="4346538"/>
            <a:ext cx="76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05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ACA449A-1FF8-490C-A04E-1B32D006D9D2}"/>
              </a:ext>
            </a:extLst>
          </p:cNvPr>
          <p:cNvSpPr txBox="1"/>
          <p:nvPr/>
        </p:nvSpPr>
        <p:spPr>
          <a:xfrm>
            <a:off x="3950709" y="4349566"/>
            <a:ext cx="5734549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  <a:r>
              <a:rPr lang="en-US" sz="1050" kern="0" dirty="0">
                <a:cs typeface="+mn-ea"/>
                <a:sym typeface="+mn-lt"/>
              </a:rPr>
              <a:t>,</a:t>
            </a:r>
            <a:r>
              <a:rPr lang="en-US" altLang="zh-CN" sz="1050" kern="0" dirty="0">
                <a:cs typeface="+mn-ea"/>
                <a:sym typeface="+mn-lt"/>
              </a:rPr>
              <a:t> Synergistically utilize technically sound portals with frictionless chains. </a:t>
            </a:r>
            <a:endParaRPr sz="1050" kern="0" dirty="0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794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9" grpId="0"/>
      <p:bldP spid="21" grpId="0" animBg="1"/>
      <p:bldP spid="23" grpId="0"/>
      <p:bldP spid="24" grpId="0" animBg="1"/>
      <p:bldP spid="25" grpId="0"/>
      <p:bldP spid="26" grpId="0" animBg="1"/>
      <p:bldP spid="28" grpId="0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ï$ḻíde">
            <a:extLst>
              <a:ext uri="{FF2B5EF4-FFF2-40B4-BE49-F238E27FC236}">
                <a16:creationId xmlns:a16="http://schemas.microsoft.com/office/drawing/2014/main" id="{001C57EF-528D-43BC-88EF-7577B6E1E0BF}"/>
              </a:ext>
            </a:extLst>
          </p:cNvPr>
          <p:cNvSpPr/>
          <p:nvPr/>
        </p:nvSpPr>
        <p:spPr bwMode="auto">
          <a:xfrm>
            <a:off x="2555721" y="3311760"/>
            <a:ext cx="332474" cy="486297"/>
          </a:xfrm>
          <a:custGeom>
            <a:avLst/>
            <a:gdLst>
              <a:gd name="T0" fmla="*/ 98 w 145"/>
              <a:gd name="T1" fmla="*/ 212 h 212"/>
              <a:gd name="T2" fmla="*/ 145 w 145"/>
              <a:gd name="T3" fmla="*/ 200 h 212"/>
              <a:gd name="T4" fmla="*/ 31 w 145"/>
              <a:gd name="T5" fmla="*/ 0 h 212"/>
              <a:gd name="T6" fmla="*/ 0 w 145"/>
              <a:gd name="T7" fmla="*/ 37 h 212"/>
              <a:gd name="T8" fmla="*/ 98 w 145"/>
              <a:gd name="T9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" h="212">
                <a:moveTo>
                  <a:pt x="98" y="212"/>
                </a:moveTo>
                <a:cubicBezTo>
                  <a:pt x="145" y="200"/>
                  <a:pt x="145" y="200"/>
                  <a:pt x="145" y="200"/>
                </a:cubicBezTo>
                <a:cubicBezTo>
                  <a:pt x="127" y="122"/>
                  <a:pt x="87" y="53"/>
                  <a:pt x="31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49" y="84"/>
                  <a:pt x="83" y="144"/>
                  <a:pt x="98" y="212"/>
                </a:cubicBezTo>
                <a:close/>
              </a:path>
            </a:pathLst>
          </a:custGeom>
          <a:solidFill>
            <a:srgbClr val="1C46F2"/>
          </a:solidFill>
          <a:ln>
            <a:noFill/>
          </a:ln>
        </p:spPr>
        <p:txBody>
          <a:bodyPr/>
          <a:lstStyle/>
          <a:p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1" name="ïŝḻîḓé">
            <a:extLst>
              <a:ext uri="{FF2B5EF4-FFF2-40B4-BE49-F238E27FC236}">
                <a16:creationId xmlns:a16="http://schemas.microsoft.com/office/drawing/2014/main" id="{8F73718A-BB0B-494B-A3FB-59B2606BD971}"/>
              </a:ext>
            </a:extLst>
          </p:cNvPr>
          <p:cNvSpPr/>
          <p:nvPr/>
        </p:nvSpPr>
        <p:spPr bwMode="auto">
          <a:xfrm>
            <a:off x="2010618" y="3061360"/>
            <a:ext cx="591494" cy="310341"/>
          </a:xfrm>
          <a:custGeom>
            <a:avLst/>
            <a:gdLst>
              <a:gd name="T0" fmla="*/ 227 w 258"/>
              <a:gd name="T1" fmla="*/ 135 h 135"/>
              <a:gd name="T2" fmla="*/ 258 w 258"/>
              <a:gd name="T3" fmla="*/ 98 h 135"/>
              <a:gd name="T4" fmla="*/ 0 w 258"/>
              <a:gd name="T5" fmla="*/ 0 h 135"/>
              <a:gd name="T6" fmla="*/ 0 w 258"/>
              <a:gd name="T7" fmla="*/ 48 h 135"/>
              <a:gd name="T8" fmla="*/ 227 w 258"/>
              <a:gd name="T9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" h="135">
                <a:moveTo>
                  <a:pt x="227" y="135"/>
                </a:moveTo>
                <a:cubicBezTo>
                  <a:pt x="258" y="98"/>
                  <a:pt x="258" y="98"/>
                  <a:pt x="258" y="98"/>
                </a:cubicBezTo>
                <a:cubicBezTo>
                  <a:pt x="189" y="38"/>
                  <a:pt x="99" y="1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87" y="49"/>
                  <a:pt x="166" y="82"/>
                  <a:pt x="227" y="135"/>
                </a:cubicBezTo>
                <a:close/>
              </a:path>
            </a:pathLst>
          </a:custGeom>
          <a:solidFill>
            <a:srgbClr val="1C46F2"/>
          </a:solidFill>
          <a:ln>
            <a:noFill/>
          </a:ln>
        </p:spPr>
        <p:txBody>
          <a:bodyPr/>
          <a:lstStyle/>
          <a:p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2" name="îṧḻîde">
            <a:extLst>
              <a:ext uri="{FF2B5EF4-FFF2-40B4-BE49-F238E27FC236}">
                <a16:creationId xmlns:a16="http://schemas.microsoft.com/office/drawing/2014/main" id="{1AEF2811-FFA2-4EA4-A56B-F9E11A8240E4}"/>
              </a:ext>
            </a:extLst>
          </p:cNvPr>
          <p:cNvSpPr/>
          <p:nvPr/>
        </p:nvSpPr>
        <p:spPr bwMode="auto">
          <a:xfrm>
            <a:off x="2739354" y="3804824"/>
            <a:ext cx="172036" cy="506599"/>
          </a:xfrm>
          <a:custGeom>
            <a:avLst/>
            <a:gdLst>
              <a:gd name="T0" fmla="*/ 26 w 75"/>
              <a:gd name="T1" fmla="*/ 72 h 221"/>
              <a:gd name="T2" fmla="*/ 0 w 75"/>
              <a:gd name="T3" fmla="*/ 204 h 221"/>
              <a:gd name="T4" fmla="*/ 46 w 75"/>
              <a:gd name="T5" fmla="*/ 221 h 221"/>
              <a:gd name="T6" fmla="*/ 75 w 75"/>
              <a:gd name="T7" fmla="*/ 72 h 221"/>
              <a:gd name="T8" fmla="*/ 68 w 75"/>
              <a:gd name="T9" fmla="*/ 0 h 221"/>
              <a:gd name="T10" fmla="*/ 21 w 75"/>
              <a:gd name="T11" fmla="*/ 13 h 221"/>
              <a:gd name="T12" fmla="*/ 26 w 75"/>
              <a:gd name="T13" fmla="*/ 72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221">
                <a:moveTo>
                  <a:pt x="26" y="72"/>
                </a:moveTo>
                <a:cubicBezTo>
                  <a:pt x="26" y="119"/>
                  <a:pt x="17" y="163"/>
                  <a:pt x="0" y="204"/>
                </a:cubicBezTo>
                <a:cubicBezTo>
                  <a:pt x="46" y="221"/>
                  <a:pt x="46" y="221"/>
                  <a:pt x="46" y="221"/>
                </a:cubicBezTo>
                <a:cubicBezTo>
                  <a:pt x="64" y="175"/>
                  <a:pt x="75" y="125"/>
                  <a:pt x="75" y="72"/>
                </a:cubicBezTo>
                <a:cubicBezTo>
                  <a:pt x="75" y="48"/>
                  <a:pt x="72" y="24"/>
                  <a:pt x="68" y="0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32"/>
                  <a:pt x="26" y="52"/>
                  <a:pt x="26" y="72"/>
                </a:cubicBezTo>
                <a:close/>
              </a:path>
            </a:pathLst>
          </a:custGeom>
          <a:solidFill>
            <a:srgbClr val="1C46F2"/>
          </a:solidFill>
          <a:ln>
            <a:noFill/>
          </a:ln>
        </p:spPr>
        <p:txBody>
          <a:bodyPr/>
          <a:lstStyle/>
          <a:p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3" name="îslíḍe">
            <a:extLst>
              <a:ext uri="{FF2B5EF4-FFF2-40B4-BE49-F238E27FC236}">
                <a16:creationId xmlns:a16="http://schemas.microsoft.com/office/drawing/2014/main" id="{254C8328-A92C-4949-9487-622C38509331}"/>
              </a:ext>
            </a:extLst>
          </p:cNvPr>
          <p:cNvSpPr/>
          <p:nvPr/>
        </p:nvSpPr>
        <p:spPr bwMode="auto">
          <a:xfrm>
            <a:off x="1472282" y="3061360"/>
            <a:ext cx="501610" cy="259100"/>
          </a:xfrm>
          <a:custGeom>
            <a:avLst/>
            <a:gdLst>
              <a:gd name="T0" fmla="*/ 219 w 219"/>
              <a:gd name="T1" fmla="*/ 48 h 113"/>
              <a:gd name="T2" fmla="*/ 219 w 219"/>
              <a:gd name="T3" fmla="*/ 0 h 113"/>
              <a:gd name="T4" fmla="*/ 0 w 219"/>
              <a:gd name="T5" fmla="*/ 74 h 113"/>
              <a:gd name="T6" fmla="*/ 28 w 219"/>
              <a:gd name="T7" fmla="*/ 113 h 113"/>
              <a:gd name="T8" fmla="*/ 219 w 219"/>
              <a:gd name="T9" fmla="*/ 48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" h="113">
                <a:moveTo>
                  <a:pt x="219" y="48"/>
                </a:moveTo>
                <a:cubicBezTo>
                  <a:pt x="219" y="0"/>
                  <a:pt x="219" y="0"/>
                  <a:pt x="219" y="0"/>
                </a:cubicBezTo>
                <a:cubicBezTo>
                  <a:pt x="138" y="2"/>
                  <a:pt x="62" y="29"/>
                  <a:pt x="0" y="74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82" y="74"/>
                  <a:pt x="148" y="50"/>
                  <a:pt x="219" y="48"/>
                </a:cubicBezTo>
                <a:close/>
              </a:path>
            </a:pathLst>
          </a:custGeom>
          <a:solidFill>
            <a:srgbClr val="1C46F2"/>
          </a:solidFill>
          <a:ln>
            <a:noFill/>
          </a:ln>
        </p:spPr>
        <p:txBody>
          <a:bodyPr/>
          <a:lstStyle/>
          <a:p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4" name="isļïḑé">
            <a:extLst>
              <a:ext uri="{FF2B5EF4-FFF2-40B4-BE49-F238E27FC236}">
                <a16:creationId xmlns:a16="http://schemas.microsoft.com/office/drawing/2014/main" id="{49B96A68-7F02-4AC3-A0D8-8B78D22AD7D6}"/>
              </a:ext>
            </a:extLst>
          </p:cNvPr>
          <p:cNvSpPr/>
          <p:nvPr/>
        </p:nvSpPr>
        <p:spPr bwMode="auto">
          <a:xfrm>
            <a:off x="1146574" y="4244714"/>
            <a:ext cx="357602" cy="434090"/>
          </a:xfrm>
          <a:custGeom>
            <a:avLst/>
            <a:gdLst>
              <a:gd name="T0" fmla="*/ 46 w 156"/>
              <a:gd name="T1" fmla="*/ 0 h 189"/>
              <a:gd name="T2" fmla="*/ 0 w 156"/>
              <a:gd name="T3" fmla="*/ 13 h 189"/>
              <a:gd name="T4" fmla="*/ 125 w 156"/>
              <a:gd name="T5" fmla="*/ 189 h 189"/>
              <a:gd name="T6" fmla="*/ 156 w 156"/>
              <a:gd name="T7" fmla="*/ 152 h 189"/>
              <a:gd name="T8" fmla="*/ 46 w 156"/>
              <a:gd name="T9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89">
                <a:moveTo>
                  <a:pt x="46" y="0"/>
                </a:moveTo>
                <a:cubicBezTo>
                  <a:pt x="0" y="13"/>
                  <a:pt x="0" y="13"/>
                  <a:pt x="0" y="13"/>
                </a:cubicBezTo>
                <a:cubicBezTo>
                  <a:pt x="24" y="83"/>
                  <a:pt x="68" y="144"/>
                  <a:pt x="125" y="189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07" y="113"/>
                  <a:pt x="68" y="61"/>
                  <a:pt x="4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defRPr/>
            </a:pPr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5" name="îṣḷîḑe">
            <a:extLst>
              <a:ext uri="{FF2B5EF4-FFF2-40B4-BE49-F238E27FC236}">
                <a16:creationId xmlns:a16="http://schemas.microsoft.com/office/drawing/2014/main" id="{17494417-C1A0-4452-BDED-529AE4FA4F6B}"/>
              </a:ext>
            </a:extLst>
          </p:cNvPr>
          <p:cNvSpPr/>
          <p:nvPr/>
        </p:nvSpPr>
        <p:spPr bwMode="auto">
          <a:xfrm>
            <a:off x="2450373" y="4306589"/>
            <a:ext cx="380798" cy="412821"/>
          </a:xfrm>
          <a:custGeom>
            <a:avLst/>
            <a:gdLst>
              <a:gd name="T0" fmla="*/ 0 w 166"/>
              <a:gd name="T1" fmla="*/ 141 h 180"/>
              <a:gd name="T2" fmla="*/ 28 w 166"/>
              <a:gd name="T3" fmla="*/ 180 h 180"/>
              <a:gd name="T4" fmla="*/ 166 w 166"/>
              <a:gd name="T5" fmla="*/ 16 h 180"/>
              <a:gd name="T6" fmla="*/ 120 w 166"/>
              <a:gd name="T7" fmla="*/ 0 h 180"/>
              <a:gd name="T8" fmla="*/ 0 w 166"/>
              <a:gd name="T9" fmla="*/ 141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180">
                <a:moveTo>
                  <a:pt x="0" y="141"/>
                </a:moveTo>
                <a:cubicBezTo>
                  <a:pt x="28" y="180"/>
                  <a:pt x="28" y="180"/>
                  <a:pt x="28" y="180"/>
                </a:cubicBezTo>
                <a:cubicBezTo>
                  <a:pt x="88" y="140"/>
                  <a:pt x="136" y="83"/>
                  <a:pt x="166" y="16"/>
                </a:cubicBezTo>
                <a:cubicBezTo>
                  <a:pt x="120" y="0"/>
                  <a:pt x="120" y="0"/>
                  <a:pt x="120" y="0"/>
                </a:cubicBezTo>
                <a:cubicBezTo>
                  <a:pt x="93" y="57"/>
                  <a:pt x="52" y="105"/>
                  <a:pt x="0" y="14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defRPr/>
            </a:pPr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6" name="ïṥľide">
            <a:extLst>
              <a:ext uri="{FF2B5EF4-FFF2-40B4-BE49-F238E27FC236}">
                <a16:creationId xmlns:a16="http://schemas.microsoft.com/office/drawing/2014/main" id="{E29FF605-E83C-4E02-B6AD-9CC3BD6EC6ED}"/>
              </a:ext>
            </a:extLst>
          </p:cNvPr>
          <p:cNvSpPr/>
          <p:nvPr/>
        </p:nvSpPr>
        <p:spPr bwMode="auto">
          <a:xfrm>
            <a:off x="1094383" y="3724580"/>
            <a:ext cx="145941" cy="516267"/>
          </a:xfrm>
          <a:custGeom>
            <a:avLst/>
            <a:gdLst>
              <a:gd name="T0" fmla="*/ 48 w 64"/>
              <a:gd name="T1" fmla="*/ 107 h 225"/>
              <a:gd name="T2" fmla="*/ 60 w 64"/>
              <a:gd name="T3" fmla="*/ 16 h 225"/>
              <a:gd name="T4" fmla="*/ 14 w 64"/>
              <a:gd name="T5" fmla="*/ 0 h 225"/>
              <a:gd name="T6" fmla="*/ 0 w 64"/>
              <a:gd name="T7" fmla="*/ 107 h 225"/>
              <a:gd name="T8" fmla="*/ 17 w 64"/>
              <a:gd name="T9" fmla="*/ 225 h 225"/>
              <a:gd name="T10" fmla="*/ 64 w 64"/>
              <a:gd name="T11" fmla="*/ 212 h 225"/>
              <a:gd name="T12" fmla="*/ 48 w 64"/>
              <a:gd name="T13" fmla="*/ 107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225">
                <a:moveTo>
                  <a:pt x="48" y="107"/>
                </a:moveTo>
                <a:cubicBezTo>
                  <a:pt x="48" y="76"/>
                  <a:pt x="52" y="45"/>
                  <a:pt x="60" y="16"/>
                </a:cubicBezTo>
                <a:cubicBezTo>
                  <a:pt x="14" y="0"/>
                  <a:pt x="14" y="0"/>
                  <a:pt x="14" y="0"/>
                </a:cubicBezTo>
                <a:cubicBezTo>
                  <a:pt x="5" y="34"/>
                  <a:pt x="0" y="70"/>
                  <a:pt x="0" y="107"/>
                </a:cubicBezTo>
                <a:cubicBezTo>
                  <a:pt x="0" y="148"/>
                  <a:pt x="6" y="188"/>
                  <a:pt x="17" y="225"/>
                </a:cubicBezTo>
                <a:cubicBezTo>
                  <a:pt x="64" y="212"/>
                  <a:pt x="64" y="212"/>
                  <a:pt x="64" y="212"/>
                </a:cubicBezTo>
                <a:cubicBezTo>
                  <a:pt x="53" y="179"/>
                  <a:pt x="48" y="144"/>
                  <a:pt x="48" y="107"/>
                </a:cubicBezTo>
                <a:close/>
              </a:path>
            </a:pathLst>
          </a:custGeom>
          <a:solidFill>
            <a:srgbClr val="1C46F2"/>
          </a:solidFill>
          <a:ln>
            <a:noFill/>
          </a:ln>
        </p:spPr>
        <p:txBody>
          <a:bodyPr/>
          <a:lstStyle/>
          <a:p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7" name="îSļidê">
            <a:extLst>
              <a:ext uri="{FF2B5EF4-FFF2-40B4-BE49-F238E27FC236}">
                <a16:creationId xmlns:a16="http://schemas.microsoft.com/office/drawing/2014/main" id="{2C3BCD25-5F36-4248-B7C3-265924EB2433}"/>
              </a:ext>
            </a:extLst>
          </p:cNvPr>
          <p:cNvSpPr/>
          <p:nvPr/>
        </p:nvSpPr>
        <p:spPr bwMode="auto">
          <a:xfrm>
            <a:off x="1137875" y="3251818"/>
            <a:ext cx="368234" cy="474695"/>
          </a:xfrm>
          <a:custGeom>
            <a:avLst/>
            <a:gdLst>
              <a:gd name="T0" fmla="*/ 161 w 161"/>
              <a:gd name="T1" fmla="*/ 40 h 207"/>
              <a:gd name="T2" fmla="*/ 134 w 161"/>
              <a:gd name="T3" fmla="*/ 0 h 207"/>
              <a:gd name="T4" fmla="*/ 0 w 161"/>
              <a:gd name="T5" fmla="*/ 191 h 207"/>
              <a:gd name="T6" fmla="*/ 45 w 161"/>
              <a:gd name="T7" fmla="*/ 207 h 207"/>
              <a:gd name="T8" fmla="*/ 161 w 161"/>
              <a:gd name="T9" fmla="*/ 4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" h="207">
                <a:moveTo>
                  <a:pt x="161" y="40"/>
                </a:moveTo>
                <a:cubicBezTo>
                  <a:pt x="134" y="0"/>
                  <a:pt x="134" y="0"/>
                  <a:pt x="134" y="0"/>
                </a:cubicBezTo>
                <a:cubicBezTo>
                  <a:pt x="72" y="49"/>
                  <a:pt x="25" y="115"/>
                  <a:pt x="0" y="191"/>
                </a:cubicBezTo>
                <a:cubicBezTo>
                  <a:pt x="45" y="207"/>
                  <a:pt x="45" y="207"/>
                  <a:pt x="45" y="207"/>
                </a:cubicBezTo>
                <a:cubicBezTo>
                  <a:pt x="67" y="140"/>
                  <a:pt x="107" y="82"/>
                  <a:pt x="161" y="40"/>
                </a:cubicBezTo>
                <a:close/>
              </a:path>
            </a:pathLst>
          </a:custGeom>
          <a:solidFill>
            <a:srgbClr val="1C46F2"/>
          </a:solidFill>
          <a:ln>
            <a:noFill/>
          </a:ln>
        </p:spPr>
        <p:txBody>
          <a:bodyPr/>
          <a:lstStyle/>
          <a:p>
            <a:pPr eaLnBrk="1" fontAlgn="auto" hangingPunct="1">
              <a:defRPr/>
            </a:pPr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8" name="íš1ïḑè">
            <a:extLst>
              <a:ext uri="{FF2B5EF4-FFF2-40B4-BE49-F238E27FC236}">
                <a16:creationId xmlns:a16="http://schemas.microsoft.com/office/drawing/2014/main" id="{DD91C123-3917-4534-9116-83CBE8B34B7B}"/>
              </a:ext>
            </a:extLst>
          </p:cNvPr>
          <p:cNvSpPr/>
          <p:nvPr/>
        </p:nvSpPr>
        <p:spPr bwMode="auto">
          <a:xfrm>
            <a:off x="2010618" y="4648833"/>
            <a:ext cx="474548" cy="232030"/>
          </a:xfrm>
          <a:custGeom>
            <a:avLst/>
            <a:gdLst>
              <a:gd name="T0" fmla="*/ 0 w 207"/>
              <a:gd name="T1" fmla="*/ 52 h 101"/>
              <a:gd name="T2" fmla="*/ 0 w 207"/>
              <a:gd name="T3" fmla="*/ 101 h 101"/>
              <a:gd name="T4" fmla="*/ 207 w 207"/>
              <a:gd name="T5" fmla="*/ 40 h 101"/>
              <a:gd name="T6" fmla="*/ 179 w 207"/>
              <a:gd name="T7" fmla="*/ 0 h 101"/>
              <a:gd name="T8" fmla="*/ 0 w 207"/>
              <a:gd name="T9" fmla="*/ 5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01">
                <a:moveTo>
                  <a:pt x="0" y="52"/>
                </a:moveTo>
                <a:cubicBezTo>
                  <a:pt x="0" y="101"/>
                  <a:pt x="0" y="101"/>
                  <a:pt x="0" y="101"/>
                </a:cubicBezTo>
                <a:cubicBezTo>
                  <a:pt x="76" y="100"/>
                  <a:pt x="147" y="78"/>
                  <a:pt x="207" y="40"/>
                </a:cubicBezTo>
                <a:cubicBezTo>
                  <a:pt x="179" y="0"/>
                  <a:pt x="179" y="0"/>
                  <a:pt x="179" y="0"/>
                </a:cubicBezTo>
                <a:cubicBezTo>
                  <a:pt x="127" y="33"/>
                  <a:pt x="66" y="51"/>
                  <a:pt x="0" y="5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defRPr/>
            </a:pPr>
            <a:endParaRPr lang="en-IN" sz="2399" noProof="1">
              <a:cs typeface="+mn-ea"/>
              <a:sym typeface="+mn-lt"/>
            </a:endParaRPr>
          </a:p>
        </p:txBody>
      </p:sp>
      <p:sp>
        <p:nvSpPr>
          <p:cNvPr id="29" name="îṡḷïdê">
            <a:extLst>
              <a:ext uri="{FF2B5EF4-FFF2-40B4-BE49-F238E27FC236}">
                <a16:creationId xmlns:a16="http://schemas.microsoft.com/office/drawing/2014/main" id="{19F840F4-29E6-4615-ACFE-77FCB4096DDA}"/>
              </a:ext>
            </a:extLst>
          </p:cNvPr>
          <p:cNvSpPr/>
          <p:nvPr/>
        </p:nvSpPr>
        <p:spPr bwMode="auto">
          <a:xfrm>
            <a:off x="1462617" y="4616929"/>
            <a:ext cx="511275" cy="263935"/>
          </a:xfrm>
          <a:custGeom>
            <a:avLst/>
            <a:gdLst>
              <a:gd name="T0" fmla="*/ 31 w 223"/>
              <a:gd name="T1" fmla="*/ 0 h 115"/>
              <a:gd name="T2" fmla="*/ 0 w 223"/>
              <a:gd name="T3" fmla="*/ 37 h 115"/>
              <a:gd name="T4" fmla="*/ 223 w 223"/>
              <a:gd name="T5" fmla="*/ 115 h 115"/>
              <a:gd name="T6" fmla="*/ 223 w 223"/>
              <a:gd name="T7" fmla="*/ 66 h 115"/>
              <a:gd name="T8" fmla="*/ 31 w 223"/>
              <a:gd name="T9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115">
                <a:moveTo>
                  <a:pt x="31" y="0"/>
                </a:moveTo>
                <a:cubicBezTo>
                  <a:pt x="0" y="37"/>
                  <a:pt x="0" y="37"/>
                  <a:pt x="0" y="37"/>
                </a:cubicBezTo>
                <a:cubicBezTo>
                  <a:pt x="63" y="84"/>
                  <a:pt x="140" y="112"/>
                  <a:pt x="223" y="115"/>
                </a:cubicBezTo>
                <a:cubicBezTo>
                  <a:pt x="223" y="66"/>
                  <a:pt x="223" y="66"/>
                  <a:pt x="223" y="66"/>
                </a:cubicBezTo>
                <a:cubicBezTo>
                  <a:pt x="151" y="64"/>
                  <a:pt x="85" y="39"/>
                  <a:pt x="31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defRPr/>
            </a:pPr>
            <a:endParaRPr lang="en-IN" sz="2399" noProof="1">
              <a:cs typeface="+mn-ea"/>
              <a:sym typeface="+mn-lt"/>
            </a:endParaRPr>
          </a:p>
        </p:txBody>
      </p:sp>
      <p:sp>
        <p:nvSpPr>
          <p:cNvPr id="17" name="îs1ide">
            <a:extLst>
              <a:ext uri="{FF2B5EF4-FFF2-40B4-BE49-F238E27FC236}">
                <a16:creationId xmlns:a16="http://schemas.microsoft.com/office/drawing/2014/main" id="{26701A76-314E-446C-9D4C-9C8759566748}"/>
              </a:ext>
            </a:extLst>
          </p:cNvPr>
          <p:cNvSpPr/>
          <p:nvPr/>
        </p:nvSpPr>
        <p:spPr>
          <a:xfrm rot="10800000" flipH="1" flipV="1">
            <a:off x="1346998" y="3314193"/>
            <a:ext cx="1312316" cy="1313961"/>
          </a:xfrm>
          <a:prstGeom prst="arc">
            <a:avLst>
              <a:gd name="adj1" fmla="val 9994668"/>
              <a:gd name="adj2" fmla="val 993954"/>
            </a:avLst>
          </a:prstGeom>
          <a:ln w="133350" cap="sq">
            <a:solidFill>
              <a:schemeClr val="tx2">
                <a:lumMod val="20000"/>
                <a:lumOff val="8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2" tIns="45706" rIns="91412" bIns="45706" anchor="ctr"/>
          <a:lstStyle/>
          <a:p>
            <a:pPr algn="ctr" eaLnBrk="1" fontAlgn="auto" hangingPunct="1">
              <a:defRPr/>
            </a:pPr>
            <a:endParaRPr lang="en-IN" sz="2399" noProof="1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ïSlïḓè">
            <a:extLst>
              <a:ext uri="{FF2B5EF4-FFF2-40B4-BE49-F238E27FC236}">
                <a16:creationId xmlns:a16="http://schemas.microsoft.com/office/drawing/2014/main" id="{95A4195D-4A55-4CC1-B523-C65EDF8E4F7E}"/>
              </a:ext>
            </a:extLst>
          </p:cNvPr>
          <p:cNvSpPr/>
          <p:nvPr/>
        </p:nvSpPr>
        <p:spPr>
          <a:xfrm>
            <a:off x="1651594" y="3619710"/>
            <a:ext cx="702589" cy="702807"/>
          </a:xfrm>
          <a:prstGeom prst="ellipse">
            <a:avLst/>
          </a:prstGeom>
          <a:solidFill>
            <a:srgbClr val="1C46F2"/>
          </a:solidFill>
          <a:ln>
            <a:noFill/>
          </a:ln>
        </p:spPr>
        <p:txBody>
          <a:bodyPr/>
          <a:lstStyle/>
          <a:p>
            <a:endParaRPr lang="en-IN" sz="2399" noProof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îŝ1iḓè">
            <a:extLst>
              <a:ext uri="{FF2B5EF4-FFF2-40B4-BE49-F238E27FC236}">
                <a16:creationId xmlns:a16="http://schemas.microsoft.com/office/drawing/2014/main" id="{D2848D5B-CE38-47FA-AC8C-7A145DB51E72}"/>
              </a:ext>
            </a:extLst>
          </p:cNvPr>
          <p:cNvSpPr/>
          <p:nvPr/>
        </p:nvSpPr>
        <p:spPr bwMode="auto">
          <a:xfrm>
            <a:off x="1775490" y="3752120"/>
            <a:ext cx="454796" cy="437987"/>
          </a:xfrm>
          <a:custGeom>
            <a:avLst/>
            <a:gdLst>
              <a:gd name="connsiteX0" fmla="*/ 216243 w 609050"/>
              <a:gd name="connsiteY0" fmla="*/ 412730 h 586540"/>
              <a:gd name="connsiteX1" fmla="*/ 216243 w 609050"/>
              <a:gd name="connsiteY1" fmla="*/ 456594 h 586540"/>
              <a:gd name="connsiteX2" fmla="*/ 293953 w 609050"/>
              <a:gd name="connsiteY2" fmla="*/ 456594 h 586540"/>
              <a:gd name="connsiteX3" fmla="*/ 293953 w 609050"/>
              <a:gd name="connsiteY3" fmla="*/ 412730 h 586540"/>
              <a:gd name="connsiteX4" fmla="*/ 69884 w 609050"/>
              <a:gd name="connsiteY4" fmla="*/ 412730 h 586540"/>
              <a:gd name="connsiteX5" fmla="*/ 69884 w 609050"/>
              <a:gd name="connsiteY5" fmla="*/ 456594 h 586540"/>
              <a:gd name="connsiteX6" fmla="*/ 147595 w 609050"/>
              <a:gd name="connsiteY6" fmla="*/ 456594 h 586540"/>
              <a:gd name="connsiteX7" fmla="*/ 147595 w 609050"/>
              <a:gd name="connsiteY7" fmla="*/ 412730 h 586540"/>
              <a:gd name="connsiteX8" fmla="*/ 460769 w 609050"/>
              <a:gd name="connsiteY8" fmla="*/ 376268 h 586540"/>
              <a:gd name="connsiteX9" fmla="*/ 460769 w 609050"/>
              <a:gd name="connsiteY9" fmla="*/ 414786 h 586540"/>
              <a:gd name="connsiteX10" fmla="*/ 555916 w 609050"/>
              <a:gd name="connsiteY10" fmla="*/ 414786 h 586540"/>
              <a:gd name="connsiteX11" fmla="*/ 555916 w 609050"/>
              <a:gd name="connsiteY11" fmla="*/ 376268 h 586540"/>
              <a:gd name="connsiteX12" fmla="*/ 216243 w 609050"/>
              <a:gd name="connsiteY12" fmla="*/ 339670 h 586540"/>
              <a:gd name="connsiteX13" fmla="*/ 216243 w 609050"/>
              <a:gd name="connsiteY13" fmla="*/ 383533 h 586540"/>
              <a:gd name="connsiteX14" fmla="*/ 293953 w 609050"/>
              <a:gd name="connsiteY14" fmla="*/ 383533 h 586540"/>
              <a:gd name="connsiteX15" fmla="*/ 293953 w 609050"/>
              <a:gd name="connsiteY15" fmla="*/ 339670 h 586540"/>
              <a:gd name="connsiteX16" fmla="*/ 69884 w 609050"/>
              <a:gd name="connsiteY16" fmla="*/ 339670 h 586540"/>
              <a:gd name="connsiteX17" fmla="*/ 69884 w 609050"/>
              <a:gd name="connsiteY17" fmla="*/ 383533 h 586540"/>
              <a:gd name="connsiteX18" fmla="*/ 147595 w 609050"/>
              <a:gd name="connsiteY18" fmla="*/ 383533 h 586540"/>
              <a:gd name="connsiteX19" fmla="*/ 147595 w 609050"/>
              <a:gd name="connsiteY19" fmla="*/ 339670 h 586540"/>
              <a:gd name="connsiteX20" fmla="*/ 460769 w 609050"/>
              <a:gd name="connsiteY20" fmla="*/ 303071 h 586540"/>
              <a:gd name="connsiteX21" fmla="*/ 460769 w 609050"/>
              <a:gd name="connsiteY21" fmla="*/ 341726 h 586540"/>
              <a:gd name="connsiteX22" fmla="*/ 555916 w 609050"/>
              <a:gd name="connsiteY22" fmla="*/ 341726 h 586540"/>
              <a:gd name="connsiteX23" fmla="*/ 555916 w 609050"/>
              <a:gd name="connsiteY23" fmla="*/ 303071 h 586540"/>
              <a:gd name="connsiteX24" fmla="*/ 216243 w 609050"/>
              <a:gd name="connsiteY24" fmla="*/ 266609 h 586540"/>
              <a:gd name="connsiteX25" fmla="*/ 216243 w 609050"/>
              <a:gd name="connsiteY25" fmla="*/ 310473 h 586540"/>
              <a:gd name="connsiteX26" fmla="*/ 293953 w 609050"/>
              <a:gd name="connsiteY26" fmla="*/ 310473 h 586540"/>
              <a:gd name="connsiteX27" fmla="*/ 293953 w 609050"/>
              <a:gd name="connsiteY27" fmla="*/ 266609 h 586540"/>
              <a:gd name="connsiteX28" fmla="*/ 69884 w 609050"/>
              <a:gd name="connsiteY28" fmla="*/ 266609 h 586540"/>
              <a:gd name="connsiteX29" fmla="*/ 69884 w 609050"/>
              <a:gd name="connsiteY29" fmla="*/ 310473 h 586540"/>
              <a:gd name="connsiteX30" fmla="*/ 147595 w 609050"/>
              <a:gd name="connsiteY30" fmla="*/ 310473 h 586540"/>
              <a:gd name="connsiteX31" fmla="*/ 147595 w 609050"/>
              <a:gd name="connsiteY31" fmla="*/ 266609 h 586540"/>
              <a:gd name="connsiteX32" fmla="*/ 460769 w 609050"/>
              <a:gd name="connsiteY32" fmla="*/ 230010 h 586540"/>
              <a:gd name="connsiteX33" fmla="*/ 460769 w 609050"/>
              <a:gd name="connsiteY33" fmla="*/ 268528 h 586540"/>
              <a:gd name="connsiteX34" fmla="*/ 555916 w 609050"/>
              <a:gd name="connsiteY34" fmla="*/ 268528 h 586540"/>
              <a:gd name="connsiteX35" fmla="*/ 555916 w 609050"/>
              <a:gd name="connsiteY35" fmla="*/ 230010 h 586540"/>
              <a:gd name="connsiteX36" fmla="*/ 216243 w 609050"/>
              <a:gd name="connsiteY36" fmla="*/ 193549 h 586540"/>
              <a:gd name="connsiteX37" fmla="*/ 216243 w 609050"/>
              <a:gd name="connsiteY37" fmla="*/ 237412 h 586540"/>
              <a:gd name="connsiteX38" fmla="*/ 293953 w 609050"/>
              <a:gd name="connsiteY38" fmla="*/ 237412 h 586540"/>
              <a:gd name="connsiteX39" fmla="*/ 293953 w 609050"/>
              <a:gd name="connsiteY39" fmla="*/ 193549 h 586540"/>
              <a:gd name="connsiteX40" fmla="*/ 69884 w 609050"/>
              <a:gd name="connsiteY40" fmla="*/ 193549 h 586540"/>
              <a:gd name="connsiteX41" fmla="*/ 69884 w 609050"/>
              <a:gd name="connsiteY41" fmla="*/ 237412 h 586540"/>
              <a:gd name="connsiteX42" fmla="*/ 147595 w 609050"/>
              <a:gd name="connsiteY42" fmla="*/ 237412 h 586540"/>
              <a:gd name="connsiteX43" fmla="*/ 147595 w 609050"/>
              <a:gd name="connsiteY43" fmla="*/ 193549 h 586540"/>
              <a:gd name="connsiteX44" fmla="*/ 460769 w 609050"/>
              <a:gd name="connsiteY44" fmla="*/ 156950 h 586540"/>
              <a:gd name="connsiteX45" fmla="*/ 460769 w 609050"/>
              <a:gd name="connsiteY45" fmla="*/ 195468 h 586540"/>
              <a:gd name="connsiteX46" fmla="*/ 555916 w 609050"/>
              <a:gd name="connsiteY46" fmla="*/ 195468 h 586540"/>
              <a:gd name="connsiteX47" fmla="*/ 555916 w 609050"/>
              <a:gd name="connsiteY47" fmla="*/ 156950 h 586540"/>
              <a:gd name="connsiteX48" fmla="*/ 192926 w 609050"/>
              <a:gd name="connsiteY48" fmla="*/ 96251 h 586540"/>
              <a:gd name="connsiteX49" fmla="*/ 361366 w 609050"/>
              <a:gd name="connsiteY49" fmla="*/ 96251 h 586540"/>
              <a:gd name="connsiteX50" fmla="*/ 361366 w 609050"/>
              <a:gd name="connsiteY50" fmla="*/ 114880 h 586540"/>
              <a:gd name="connsiteX51" fmla="*/ 192926 w 609050"/>
              <a:gd name="connsiteY51" fmla="*/ 114880 h 586540"/>
              <a:gd name="connsiteX52" fmla="*/ 192926 w 609050"/>
              <a:gd name="connsiteY52" fmla="*/ 49819 h 586540"/>
              <a:gd name="connsiteX53" fmla="*/ 361366 w 609050"/>
              <a:gd name="connsiteY53" fmla="*/ 49819 h 586540"/>
              <a:gd name="connsiteX54" fmla="*/ 361366 w 609050"/>
              <a:gd name="connsiteY54" fmla="*/ 68307 h 586540"/>
              <a:gd name="connsiteX55" fmla="*/ 192926 w 609050"/>
              <a:gd name="connsiteY55" fmla="*/ 68307 h 586540"/>
              <a:gd name="connsiteX56" fmla="*/ 166130 w 609050"/>
              <a:gd name="connsiteY56" fmla="*/ 25222 h 586540"/>
              <a:gd name="connsiteX57" fmla="*/ 166130 w 609050"/>
              <a:gd name="connsiteY57" fmla="*/ 155716 h 586540"/>
              <a:gd name="connsiteX58" fmla="*/ 338987 w 609050"/>
              <a:gd name="connsiteY58" fmla="*/ 155716 h 586540"/>
              <a:gd name="connsiteX59" fmla="*/ 338987 w 609050"/>
              <a:gd name="connsiteY59" fmla="*/ 341040 h 586540"/>
              <a:gd name="connsiteX60" fmla="*/ 338987 w 609050"/>
              <a:gd name="connsiteY60" fmla="*/ 531710 h 586540"/>
              <a:gd name="connsiteX61" fmla="*/ 366721 w 609050"/>
              <a:gd name="connsiteY61" fmla="*/ 531710 h 586540"/>
              <a:gd name="connsiteX62" fmla="*/ 366721 w 609050"/>
              <a:gd name="connsiteY62" fmla="*/ 341040 h 586540"/>
              <a:gd name="connsiteX63" fmla="*/ 366721 w 609050"/>
              <a:gd name="connsiteY63" fmla="*/ 155305 h 586540"/>
              <a:gd name="connsiteX64" fmla="*/ 388002 w 609050"/>
              <a:gd name="connsiteY64" fmla="*/ 143517 h 586540"/>
              <a:gd name="connsiteX65" fmla="*/ 388002 w 609050"/>
              <a:gd name="connsiteY65" fmla="*/ 25222 h 586540"/>
              <a:gd name="connsiteX66" fmla="*/ 140867 w 609050"/>
              <a:gd name="connsiteY66" fmla="*/ 0 h 586540"/>
              <a:gd name="connsiteX67" fmla="*/ 413402 w 609050"/>
              <a:gd name="connsiteY67" fmla="*/ 0 h 586540"/>
              <a:gd name="connsiteX68" fmla="*/ 413402 w 609050"/>
              <a:gd name="connsiteY68" fmla="*/ 129398 h 586540"/>
              <a:gd name="connsiteX69" fmla="*/ 432486 w 609050"/>
              <a:gd name="connsiteY69" fmla="*/ 118843 h 586540"/>
              <a:gd name="connsiteX70" fmla="*/ 584199 w 609050"/>
              <a:gd name="connsiteY70" fmla="*/ 118843 h 586540"/>
              <a:gd name="connsiteX71" fmla="*/ 584199 w 609050"/>
              <a:gd name="connsiteY71" fmla="*/ 531710 h 586540"/>
              <a:gd name="connsiteX72" fmla="*/ 609050 w 609050"/>
              <a:gd name="connsiteY72" fmla="*/ 531710 h 586540"/>
              <a:gd name="connsiteX73" fmla="*/ 609050 w 609050"/>
              <a:gd name="connsiteY73" fmla="*/ 586540 h 586540"/>
              <a:gd name="connsiteX74" fmla="*/ 0 w 609050"/>
              <a:gd name="connsiteY74" fmla="*/ 586540 h 586540"/>
              <a:gd name="connsiteX75" fmla="*/ 0 w 609050"/>
              <a:gd name="connsiteY75" fmla="*/ 531710 h 586540"/>
              <a:gd name="connsiteX76" fmla="*/ 24851 w 609050"/>
              <a:gd name="connsiteY76" fmla="*/ 531710 h 586540"/>
              <a:gd name="connsiteX77" fmla="*/ 24851 w 609050"/>
              <a:gd name="connsiteY77" fmla="*/ 155716 h 586540"/>
              <a:gd name="connsiteX78" fmla="*/ 140867 w 609050"/>
              <a:gd name="connsiteY78" fmla="*/ 155716 h 5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9050" h="586540">
                <a:moveTo>
                  <a:pt x="216243" y="412730"/>
                </a:moveTo>
                <a:lnTo>
                  <a:pt x="216243" y="456594"/>
                </a:lnTo>
                <a:lnTo>
                  <a:pt x="293953" y="456594"/>
                </a:lnTo>
                <a:lnTo>
                  <a:pt x="293953" y="412730"/>
                </a:lnTo>
                <a:close/>
                <a:moveTo>
                  <a:pt x="69884" y="412730"/>
                </a:moveTo>
                <a:lnTo>
                  <a:pt x="69884" y="456594"/>
                </a:lnTo>
                <a:lnTo>
                  <a:pt x="147595" y="456594"/>
                </a:lnTo>
                <a:lnTo>
                  <a:pt x="147595" y="412730"/>
                </a:lnTo>
                <a:close/>
                <a:moveTo>
                  <a:pt x="460769" y="376268"/>
                </a:moveTo>
                <a:lnTo>
                  <a:pt x="460769" y="414786"/>
                </a:lnTo>
                <a:lnTo>
                  <a:pt x="555916" y="414786"/>
                </a:lnTo>
                <a:lnTo>
                  <a:pt x="555916" y="376268"/>
                </a:lnTo>
                <a:close/>
                <a:moveTo>
                  <a:pt x="216243" y="339670"/>
                </a:moveTo>
                <a:lnTo>
                  <a:pt x="216243" y="383533"/>
                </a:lnTo>
                <a:lnTo>
                  <a:pt x="293953" y="383533"/>
                </a:lnTo>
                <a:lnTo>
                  <a:pt x="293953" y="339670"/>
                </a:lnTo>
                <a:close/>
                <a:moveTo>
                  <a:pt x="69884" y="339670"/>
                </a:moveTo>
                <a:lnTo>
                  <a:pt x="69884" y="383533"/>
                </a:lnTo>
                <a:lnTo>
                  <a:pt x="147595" y="383533"/>
                </a:lnTo>
                <a:lnTo>
                  <a:pt x="147595" y="339670"/>
                </a:lnTo>
                <a:close/>
                <a:moveTo>
                  <a:pt x="460769" y="303071"/>
                </a:moveTo>
                <a:lnTo>
                  <a:pt x="460769" y="341726"/>
                </a:lnTo>
                <a:lnTo>
                  <a:pt x="555916" y="341726"/>
                </a:lnTo>
                <a:lnTo>
                  <a:pt x="555916" y="303071"/>
                </a:lnTo>
                <a:close/>
                <a:moveTo>
                  <a:pt x="216243" y="266609"/>
                </a:moveTo>
                <a:lnTo>
                  <a:pt x="216243" y="310473"/>
                </a:lnTo>
                <a:lnTo>
                  <a:pt x="293953" y="310473"/>
                </a:lnTo>
                <a:lnTo>
                  <a:pt x="293953" y="266609"/>
                </a:lnTo>
                <a:close/>
                <a:moveTo>
                  <a:pt x="69884" y="266609"/>
                </a:moveTo>
                <a:lnTo>
                  <a:pt x="69884" y="310473"/>
                </a:lnTo>
                <a:lnTo>
                  <a:pt x="147595" y="310473"/>
                </a:lnTo>
                <a:lnTo>
                  <a:pt x="147595" y="266609"/>
                </a:lnTo>
                <a:close/>
                <a:moveTo>
                  <a:pt x="460769" y="230010"/>
                </a:moveTo>
                <a:lnTo>
                  <a:pt x="460769" y="268528"/>
                </a:lnTo>
                <a:lnTo>
                  <a:pt x="555916" y="268528"/>
                </a:lnTo>
                <a:lnTo>
                  <a:pt x="555916" y="230010"/>
                </a:lnTo>
                <a:close/>
                <a:moveTo>
                  <a:pt x="216243" y="193549"/>
                </a:moveTo>
                <a:lnTo>
                  <a:pt x="216243" y="237412"/>
                </a:lnTo>
                <a:lnTo>
                  <a:pt x="293953" y="237412"/>
                </a:lnTo>
                <a:lnTo>
                  <a:pt x="293953" y="193549"/>
                </a:lnTo>
                <a:close/>
                <a:moveTo>
                  <a:pt x="69884" y="193549"/>
                </a:moveTo>
                <a:lnTo>
                  <a:pt x="69884" y="237412"/>
                </a:lnTo>
                <a:lnTo>
                  <a:pt x="147595" y="237412"/>
                </a:lnTo>
                <a:lnTo>
                  <a:pt x="147595" y="193549"/>
                </a:lnTo>
                <a:close/>
                <a:moveTo>
                  <a:pt x="460769" y="156950"/>
                </a:moveTo>
                <a:lnTo>
                  <a:pt x="460769" y="195468"/>
                </a:lnTo>
                <a:lnTo>
                  <a:pt x="555916" y="195468"/>
                </a:lnTo>
                <a:lnTo>
                  <a:pt x="555916" y="156950"/>
                </a:lnTo>
                <a:close/>
                <a:moveTo>
                  <a:pt x="192926" y="96251"/>
                </a:moveTo>
                <a:lnTo>
                  <a:pt x="361366" y="96251"/>
                </a:lnTo>
                <a:lnTo>
                  <a:pt x="361366" y="114880"/>
                </a:lnTo>
                <a:lnTo>
                  <a:pt x="192926" y="114880"/>
                </a:lnTo>
                <a:close/>
                <a:moveTo>
                  <a:pt x="192926" y="49819"/>
                </a:moveTo>
                <a:lnTo>
                  <a:pt x="361366" y="49819"/>
                </a:lnTo>
                <a:lnTo>
                  <a:pt x="361366" y="68307"/>
                </a:lnTo>
                <a:lnTo>
                  <a:pt x="192926" y="68307"/>
                </a:lnTo>
                <a:close/>
                <a:moveTo>
                  <a:pt x="166130" y="25222"/>
                </a:moveTo>
                <a:lnTo>
                  <a:pt x="166130" y="155716"/>
                </a:lnTo>
                <a:lnTo>
                  <a:pt x="338987" y="155716"/>
                </a:lnTo>
                <a:lnTo>
                  <a:pt x="338987" y="341040"/>
                </a:lnTo>
                <a:lnTo>
                  <a:pt x="338987" y="531710"/>
                </a:lnTo>
                <a:lnTo>
                  <a:pt x="366721" y="531710"/>
                </a:lnTo>
                <a:lnTo>
                  <a:pt x="366721" y="341040"/>
                </a:lnTo>
                <a:lnTo>
                  <a:pt x="366721" y="155305"/>
                </a:lnTo>
                <a:lnTo>
                  <a:pt x="388002" y="143517"/>
                </a:lnTo>
                <a:lnTo>
                  <a:pt x="388002" y="25222"/>
                </a:lnTo>
                <a:close/>
                <a:moveTo>
                  <a:pt x="140867" y="0"/>
                </a:moveTo>
                <a:lnTo>
                  <a:pt x="413402" y="0"/>
                </a:lnTo>
                <a:lnTo>
                  <a:pt x="413402" y="129398"/>
                </a:lnTo>
                <a:lnTo>
                  <a:pt x="432486" y="118843"/>
                </a:lnTo>
                <a:lnTo>
                  <a:pt x="584199" y="118843"/>
                </a:lnTo>
                <a:lnTo>
                  <a:pt x="584199" y="531710"/>
                </a:lnTo>
                <a:lnTo>
                  <a:pt x="609050" y="531710"/>
                </a:lnTo>
                <a:lnTo>
                  <a:pt x="609050" y="586540"/>
                </a:lnTo>
                <a:lnTo>
                  <a:pt x="0" y="586540"/>
                </a:lnTo>
                <a:lnTo>
                  <a:pt x="0" y="531710"/>
                </a:lnTo>
                <a:lnTo>
                  <a:pt x="24851" y="531710"/>
                </a:lnTo>
                <a:lnTo>
                  <a:pt x="24851" y="155716"/>
                </a:lnTo>
                <a:lnTo>
                  <a:pt x="140867" y="15571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wrap="square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fontAlgn="auto" hangingPunct="1">
              <a:defRPr/>
            </a:pPr>
            <a:endParaRPr lang="en-IN" sz="2399" noProof="1">
              <a:cs typeface="+mn-ea"/>
              <a:sym typeface="+mn-lt"/>
            </a:endParaRPr>
          </a:p>
        </p:txBody>
      </p:sp>
      <p:sp>
        <p:nvSpPr>
          <p:cNvPr id="13" name="îs1ïḍê">
            <a:extLst>
              <a:ext uri="{FF2B5EF4-FFF2-40B4-BE49-F238E27FC236}">
                <a16:creationId xmlns:a16="http://schemas.microsoft.com/office/drawing/2014/main" id="{AAA6C19B-AEFE-44C6-BEE8-98357E0A688E}"/>
              </a:ext>
            </a:extLst>
          </p:cNvPr>
          <p:cNvSpPr txBox="1"/>
          <p:nvPr/>
        </p:nvSpPr>
        <p:spPr>
          <a:xfrm>
            <a:off x="1668881" y="5108645"/>
            <a:ext cx="668014" cy="501010"/>
          </a:xfrm>
          <a:prstGeom prst="rect">
            <a:avLst/>
          </a:prstGeom>
          <a:noFill/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pPr algn="ctr"/>
            <a:r>
              <a:rPr lang="en-US" dirty="0">
                <a:solidFill>
                  <a:srgbClr val="1C46F2"/>
                </a:solidFill>
                <a:cs typeface="+mn-ea"/>
                <a:sym typeface="+mn-lt"/>
              </a:rPr>
              <a:t>6</a:t>
            </a:r>
            <a:r>
              <a:rPr lang="en-US" sz="100" dirty="0">
                <a:solidFill>
                  <a:srgbClr val="1C46F2"/>
                </a:solidFill>
                <a:cs typeface="+mn-ea"/>
                <a:sym typeface="+mn-lt"/>
              </a:rPr>
              <a:t> </a:t>
            </a:r>
            <a:r>
              <a:rPr lang="en-US" dirty="0">
                <a:solidFill>
                  <a:srgbClr val="1C46F2"/>
                </a:solidFill>
                <a:cs typeface="+mn-ea"/>
                <a:sym typeface="+mn-lt"/>
              </a:rPr>
              <a:t>0%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5D3CF1B-FB12-4046-B352-BB0E64F59B81}"/>
              </a:ext>
            </a:extLst>
          </p:cNvPr>
          <p:cNvGrpSpPr/>
          <p:nvPr/>
        </p:nvGrpSpPr>
        <p:grpSpPr>
          <a:xfrm>
            <a:off x="4761307" y="401487"/>
            <a:ext cx="2669385" cy="584775"/>
            <a:chOff x="4761307" y="401487"/>
            <a:chExt cx="2669385" cy="584775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924E810-146E-43C8-BE73-34464D985681}"/>
                </a:ext>
              </a:extLst>
            </p:cNvPr>
            <p:cNvSpPr txBox="1"/>
            <p:nvPr/>
          </p:nvSpPr>
          <p:spPr>
            <a:xfrm>
              <a:off x="4761307" y="401487"/>
              <a:ext cx="2669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BUSINESS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1C6AF43-B235-40C3-9E81-6886CE3F6C85}"/>
                </a:ext>
              </a:extLst>
            </p:cNvPr>
            <p:cNvCxnSpPr>
              <a:cxnSpLocks/>
            </p:cNvCxnSpPr>
            <p:nvPr/>
          </p:nvCxnSpPr>
          <p:spPr>
            <a:xfrm>
              <a:off x="5668315" y="986262"/>
              <a:ext cx="640080" cy="0"/>
            </a:xfrm>
            <a:prstGeom prst="line">
              <a:avLst/>
            </a:prstGeom>
            <a:ln w="28575">
              <a:solidFill>
                <a:srgbClr val="1C46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ïSḷîďé">
            <a:extLst>
              <a:ext uri="{FF2B5EF4-FFF2-40B4-BE49-F238E27FC236}">
                <a16:creationId xmlns:a16="http://schemas.microsoft.com/office/drawing/2014/main" id="{7B503B15-13A4-4AE3-8E78-85F4C9B357AF}"/>
              </a:ext>
            </a:extLst>
          </p:cNvPr>
          <p:cNvSpPr/>
          <p:nvPr/>
        </p:nvSpPr>
        <p:spPr>
          <a:xfrm>
            <a:off x="9626966" y="1652539"/>
            <a:ext cx="1590675" cy="4109660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" name="ïSľiḋé">
            <a:extLst>
              <a:ext uri="{FF2B5EF4-FFF2-40B4-BE49-F238E27FC236}">
                <a16:creationId xmlns:a16="http://schemas.microsoft.com/office/drawing/2014/main" id="{B5878880-CDF9-43E3-868C-05D1F0A41755}"/>
              </a:ext>
            </a:extLst>
          </p:cNvPr>
          <p:cNvSpPr/>
          <p:nvPr/>
        </p:nvSpPr>
        <p:spPr>
          <a:xfrm>
            <a:off x="7937346" y="1660146"/>
            <a:ext cx="1590675" cy="4109660"/>
          </a:xfrm>
          <a:prstGeom prst="rect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" name="îṥliḓê">
            <a:extLst>
              <a:ext uri="{FF2B5EF4-FFF2-40B4-BE49-F238E27FC236}">
                <a16:creationId xmlns:a16="http://schemas.microsoft.com/office/drawing/2014/main" id="{6BB4F8C5-228D-4466-BB2E-51C4FE38B9B1}"/>
              </a:ext>
            </a:extLst>
          </p:cNvPr>
          <p:cNvSpPr/>
          <p:nvPr/>
        </p:nvSpPr>
        <p:spPr>
          <a:xfrm>
            <a:off x="6248765" y="1663416"/>
            <a:ext cx="1590675" cy="4109660"/>
          </a:xfrm>
          <a:prstGeom prst="rect">
            <a:avLst/>
          </a:prstGeom>
          <a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îṣľîḓê">
            <a:extLst>
              <a:ext uri="{FF2B5EF4-FFF2-40B4-BE49-F238E27FC236}">
                <a16:creationId xmlns:a16="http://schemas.microsoft.com/office/drawing/2014/main" id="{F497DEC8-E516-489F-9E15-62951908EFFC}"/>
              </a:ext>
            </a:extLst>
          </p:cNvPr>
          <p:cNvSpPr/>
          <p:nvPr/>
        </p:nvSpPr>
        <p:spPr>
          <a:xfrm>
            <a:off x="6248766" y="4648833"/>
            <a:ext cx="1590675" cy="1120976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îŝļíḋé">
            <a:extLst>
              <a:ext uri="{FF2B5EF4-FFF2-40B4-BE49-F238E27FC236}">
                <a16:creationId xmlns:a16="http://schemas.microsoft.com/office/drawing/2014/main" id="{486371F7-F466-4F28-A2B3-DB3912A99472}"/>
              </a:ext>
            </a:extLst>
          </p:cNvPr>
          <p:cNvSpPr/>
          <p:nvPr/>
        </p:nvSpPr>
        <p:spPr>
          <a:xfrm>
            <a:off x="7937866" y="4648833"/>
            <a:ext cx="1590675" cy="1120976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ïṧḻiḋê">
            <a:extLst>
              <a:ext uri="{FF2B5EF4-FFF2-40B4-BE49-F238E27FC236}">
                <a16:creationId xmlns:a16="http://schemas.microsoft.com/office/drawing/2014/main" id="{7773FAB1-0449-4912-AA56-B76F6D3ACBE6}"/>
              </a:ext>
            </a:extLst>
          </p:cNvPr>
          <p:cNvSpPr/>
          <p:nvPr/>
        </p:nvSpPr>
        <p:spPr>
          <a:xfrm>
            <a:off x="9626966" y="4648833"/>
            <a:ext cx="1590675" cy="1120976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iśḻíḓê">
            <a:extLst>
              <a:ext uri="{FF2B5EF4-FFF2-40B4-BE49-F238E27FC236}">
                <a16:creationId xmlns:a16="http://schemas.microsoft.com/office/drawing/2014/main" id="{989906FC-7A99-4C2D-A857-4C6BEB808430}"/>
              </a:ext>
            </a:extLst>
          </p:cNvPr>
          <p:cNvSpPr/>
          <p:nvPr/>
        </p:nvSpPr>
        <p:spPr bwMode="auto">
          <a:xfrm>
            <a:off x="6821790" y="4920409"/>
            <a:ext cx="441776" cy="441776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šlíḍé">
            <a:extLst>
              <a:ext uri="{FF2B5EF4-FFF2-40B4-BE49-F238E27FC236}">
                <a16:creationId xmlns:a16="http://schemas.microsoft.com/office/drawing/2014/main" id="{83B3162F-3895-4964-9C43-B6412D55C6FE}"/>
              </a:ext>
            </a:extLst>
          </p:cNvPr>
          <p:cNvSpPr/>
          <p:nvPr/>
        </p:nvSpPr>
        <p:spPr bwMode="auto">
          <a:xfrm>
            <a:off x="8481747" y="4891266"/>
            <a:ext cx="500062" cy="500062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ïślïḋê">
            <a:extLst>
              <a:ext uri="{FF2B5EF4-FFF2-40B4-BE49-F238E27FC236}">
                <a16:creationId xmlns:a16="http://schemas.microsoft.com/office/drawing/2014/main" id="{89E05A73-6385-4177-BBEE-9A900F2AA71C}"/>
              </a:ext>
            </a:extLst>
          </p:cNvPr>
          <p:cNvSpPr/>
          <p:nvPr/>
        </p:nvSpPr>
        <p:spPr bwMode="auto">
          <a:xfrm>
            <a:off x="10197140" y="4917559"/>
            <a:ext cx="447476" cy="447476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73BE1BBB-C721-4AC8-914F-36FB913804B9}"/>
              </a:ext>
            </a:extLst>
          </p:cNvPr>
          <p:cNvCxnSpPr/>
          <p:nvPr/>
        </p:nvCxnSpPr>
        <p:spPr>
          <a:xfrm>
            <a:off x="1158121" y="1750065"/>
            <a:ext cx="21418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7B50B5FC-484D-44DC-B39D-E02407BED5DC}"/>
              </a:ext>
            </a:extLst>
          </p:cNvPr>
          <p:cNvSpPr txBox="1"/>
          <p:nvPr/>
        </p:nvSpPr>
        <p:spPr>
          <a:xfrm>
            <a:off x="1094383" y="1891432"/>
            <a:ext cx="339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B</a:t>
            </a:r>
            <a:r>
              <a:rPr lang="en-US" altLang="zh-CN" sz="4800" dirty="0">
                <a:cs typeface="+mn-ea"/>
                <a:sym typeface="+mn-lt"/>
              </a:rPr>
              <a:t>USINESS</a:t>
            </a:r>
            <a:endParaRPr lang="zh-CN" altLang="en-US" sz="4800" dirty="0">
              <a:cs typeface="+mn-ea"/>
              <a:sym typeface="+mn-lt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B8DB0935-5B4F-410F-B804-000BE6EDDDE2}"/>
              </a:ext>
            </a:extLst>
          </p:cNvPr>
          <p:cNvCxnSpPr>
            <a:cxnSpLocks/>
          </p:cNvCxnSpPr>
          <p:nvPr/>
        </p:nvCxnSpPr>
        <p:spPr>
          <a:xfrm>
            <a:off x="3277695" y="4352980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E9BE7E58-82EF-4A37-A91C-9F0CBDADA5C5}"/>
              </a:ext>
            </a:extLst>
          </p:cNvPr>
          <p:cNvCxnSpPr/>
          <p:nvPr/>
        </p:nvCxnSpPr>
        <p:spPr>
          <a:xfrm>
            <a:off x="3277695" y="3419856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FD28A3A-3990-4D4D-BD98-21205EB205DF}"/>
              </a:ext>
            </a:extLst>
          </p:cNvPr>
          <p:cNvSpPr txBox="1"/>
          <p:nvPr/>
        </p:nvSpPr>
        <p:spPr>
          <a:xfrm>
            <a:off x="3277695" y="3431571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6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B48FC78-AE8D-48CE-A8D2-425D24175A21}"/>
              </a:ext>
            </a:extLst>
          </p:cNvPr>
          <p:cNvSpPr txBox="1"/>
          <p:nvPr/>
        </p:nvSpPr>
        <p:spPr>
          <a:xfrm>
            <a:off x="3277695" y="4880863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63" name="iṩļïḓè">
            <a:extLst>
              <a:ext uri="{FF2B5EF4-FFF2-40B4-BE49-F238E27FC236}">
                <a16:creationId xmlns:a16="http://schemas.microsoft.com/office/drawing/2014/main" id="{57E80D0C-6E6D-46DF-B759-00A2B13203C0}"/>
              </a:ext>
            </a:extLst>
          </p:cNvPr>
          <p:cNvSpPr txBox="1"/>
          <p:nvPr/>
        </p:nvSpPr>
        <p:spPr bwMode="auto">
          <a:xfrm>
            <a:off x="3078445" y="2935435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JPPPT.COM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6607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 animBg="1"/>
      <p:bldP spid="62" grpId="0" animBg="1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$ḷîḍè">
            <a:extLst>
              <a:ext uri="{FF2B5EF4-FFF2-40B4-BE49-F238E27FC236}">
                <a16:creationId xmlns:a16="http://schemas.microsoft.com/office/drawing/2014/main" id="{698803B9-F06D-4850-B02F-E826B82F24A0}"/>
              </a:ext>
            </a:extLst>
          </p:cNvPr>
          <p:cNvSpPr/>
          <p:nvPr/>
        </p:nvSpPr>
        <p:spPr>
          <a:xfrm>
            <a:off x="0" y="0"/>
            <a:ext cx="3556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9B81661-EC56-4072-AC0B-DB0AA235485C}"/>
              </a:ext>
            </a:extLst>
          </p:cNvPr>
          <p:cNvCxnSpPr/>
          <p:nvPr/>
        </p:nvCxnSpPr>
        <p:spPr>
          <a:xfrm>
            <a:off x="4141401" y="2546439"/>
            <a:ext cx="414670" cy="0"/>
          </a:xfrm>
          <a:prstGeom prst="line">
            <a:avLst/>
          </a:prstGeom>
          <a:ln w="25400" cap="flat">
            <a:solidFill>
              <a:srgbClr val="1C46F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$ľîḍè">
            <a:extLst>
              <a:ext uri="{FF2B5EF4-FFF2-40B4-BE49-F238E27FC236}">
                <a16:creationId xmlns:a16="http://schemas.microsoft.com/office/drawing/2014/main" id="{BE2C811C-49BD-4F67-B0DD-545B0DB302A6}"/>
              </a:ext>
            </a:extLst>
          </p:cNvPr>
          <p:cNvSpPr/>
          <p:nvPr/>
        </p:nvSpPr>
        <p:spPr>
          <a:xfrm>
            <a:off x="4141401" y="3429000"/>
            <a:ext cx="7064053" cy="16247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íSḷiḍê">
            <a:extLst>
              <a:ext uri="{FF2B5EF4-FFF2-40B4-BE49-F238E27FC236}">
                <a16:creationId xmlns:a16="http://schemas.microsoft.com/office/drawing/2014/main" id="{EE1363D4-66C5-4890-8757-DD0229405C90}"/>
              </a:ext>
            </a:extLst>
          </p:cNvPr>
          <p:cNvSpPr/>
          <p:nvPr/>
        </p:nvSpPr>
        <p:spPr>
          <a:xfrm>
            <a:off x="4141401" y="3429000"/>
            <a:ext cx="7064053" cy="2921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defTabSz="914354"/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8465735-D67C-45A0-B11D-4D33170203B0}"/>
              </a:ext>
            </a:extLst>
          </p:cNvPr>
          <p:cNvSpPr txBox="1"/>
          <p:nvPr/>
        </p:nvSpPr>
        <p:spPr>
          <a:xfrm>
            <a:off x="4730374" y="2124154"/>
            <a:ext cx="3947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P</a:t>
            </a:r>
            <a:r>
              <a:rPr lang="en-US" altLang="zh-CN" sz="6000" dirty="0">
                <a:cs typeface="+mn-ea"/>
                <a:sym typeface="+mn-lt"/>
              </a:rPr>
              <a:t>art </a:t>
            </a:r>
            <a:r>
              <a:rPr lang="en-US" altLang="zh-CN" sz="6000" dirty="0">
                <a:solidFill>
                  <a:srgbClr val="1C46F2"/>
                </a:solidFill>
                <a:cs typeface="+mn-ea"/>
                <a:sym typeface="+mn-lt"/>
              </a:rPr>
              <a:t>four</a:t>
            </a:r>
            <a:endParaRPr lang="zh-CN" altLang="en-US" sz="60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9E21E7F-5E55-4FE4-9B29-E3575F9FAF49}"/>
              </a:ext>
            </a:extLst>
          </p:cNvPr>
          <p:cNvSpPr txBox="1"/>
          <p:nvPr/>
        </p:nvSpPr>
        <p:spPr>
          <a:xfrm>
            <a:off x="4862929" y="3926573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917CFEC-C097-4F78-AD51-CC6350617059}"/>
              </a:ext>
            </a:extLst>
          </p:cNvPr>
          <p:cNvSpPr txBox="1"/>
          <p:nvPr/>
        </p:nvSpPr>
        <p:spPr>
          <a:xfrm>
            <a:off x="7673427" y="3926573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1" name="iconfont-1192-846629">
            <a:extLst>
              <a:ext uri="{FF2B5EF4-FFF2-40B4-BE49-F238E27FC236}">
                <a16:creationId xmlns:a16="http://schemas.microsoft.com/office/drawing/2014/main" id="{71605391-EDBC-4BE8-9A9D-11979ECD240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8851837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iconfont-1192-846629">
            <a:extLst>
              <a:ext uri="{FF2B5EF4-FFF2-40B4-BE49-F238E27FC236}">
                <a16:creationId xmlns:a16="http://schemas.microsoft.com/office/drawing/2014/main" id="{8B3B1AE4-F629-439F-A042-1E19ED63DC3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100092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iconfont-1192-846629">
            <a:extLst>
              <a:ext uri="{FF2B5EF4-FFF2-40B4-BE49-F238E27FC236}">
                <a16:creationId xmlns:a16="http://schemas.microsoft.com/office/drawing/2014/main" id="{43E89B0B-CE19-40EB-8BC8-68276535F537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348347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884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7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ṥļîḍê">
            <a:extLst>
              <a:ext uri="{FF2B5EF4-FFF2-40B4-BE49-F238E27FC236}">
                <a16:creationId xmlns:a16="http://schemas.microsoft.com/office/drawing/2014/main" id="{A0497527-7474-402A-952B-75C094DFD5CB}"/>
              </a:ext>
            </a:extLst>
          </p:cNvPr>
          <p:cNvSpPr/>
          <p:nvPr/>
        </p:nvSpPr>
        <p:spPr>
          <a:xfrm>
            <a:off x="5586714" y="1193980"/>
            <a:ext cx="2022976" cy="2096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îṣḷíḍê">
            <a:extLst>
              <a:ext uri="{FF2B5EF4-FFF2-40B4-BE49-F238E27FC236}">
                <a16:creationId xmlns:a16="http://schemas.microsoft.com/office/drawing/2014/main" id="{FF90B376-4FE4-4C99-B04D-4F3F7D2E2B1F}"/>
              </a:ext>
            </a:extLst>
          </p:cNvPr>
          <p:cNvSpPr/>
          <p:nvPr/>
        </p:nvSpPr>
        <p:spPr bwMode="auto">
          <a:xfrm>
            <a:off x="6449116" y="1579512"/>
            <a:ext cx="298172" cy="326842"/>
          </a:xfrm>
          <a:custGeom>
            <a:avLst/>
            <a:gdLst>
              <a:gd name="connsiteX0" fmla="*/ 248770 w 495300"/>
              <a:gd name="connsiteY0" fmla="*/ 621 h 542925"/>
              <a:gd name="connsiteX1" fmla="*/ 496420 w 495300"/>
              <a:gd name="connsiteY1" fmla="*/ 248271 h 542925"/>
              <a:gd name="connsiteX2" fmla="*/ 324017 w 495300"/>
              <a:gd name="connsiteY2" fmla="*/ 484491 h 542925"/>
              <a:gd name="connsiteX3" fmla="*/ 346877 w 495300"/>
              <a:gd name="connsiteY3" fmla="*/ 524496 h 542925"/>
              <a:gd name="connsiteX4" fmla="*/ 420220 w 495300"/>
              <a:gd name="connsiteY4" fmla="*/ 524496 h 542925"/>
              <a:gd name="connsiteX5" fmla="*/ 420220 w 495300"/>
              <a:gd name="connsiteY5" fmla="*/ 543546 h 542925"/>
              <a:gd name="connsiteX6" fmla="*/ 77320 w 495300"/>
              <a:gd name="connsiteY6" fmla="*/ 543546 h 542925"/>
              <a:gd name="connsiteX7" fmla="*/ 77320 w 495300"/>
              <a:gd name="connsiteY7" fmla="*/ 524496 h 542925"/>
              <a:gd name="connsiteX8" fmla="*/ 150663 w 495300"/>
              <a:gd name="connsiteY8" fmla="*/ 524496 h 542925"/>
              <a:gd name="connsiteX9" fmla="*/ 173523 w 495300"/>
              <a:gd name="connsiteY9" fmla="*/ 484491 h 542925"/>
              <a:gd name="connsiteX10" fmla="*/ 1120 w 495300"/>
              <a:gd name="connsiteY10" fmla="*/ 252081 h 542925"/>
              <a:gd name="connsiteX11" fmla="*/ 1120 w 495300"/>
              <a:gd name="connsiteY11" fmla="*/ 248271 h 542925"/>
              <a:gd name="connsiteX12" fmla="*/ 248770 w 495300"/>
              <a:gd name="connsiteY12" fmla="*/ 621 h 542925"/>
              <a:gd name="connsiteX13" fmla="*/ 304967 w 495300"/>
              <a:gd name="connsiteY13" fmla="*/ 489253 h 542925"/>
              <a:gd name="connsiteX14" fmla="*/ 248770 w 495300"/>
              <a:gd name="connsiteY14" fmla="*/ 495921 h 542925"/>
              <a:gd name="connsiteX15" fmla="*/ 192573 w 495300"/>
              <a:gd name="connsiteY15" fmla="*/ 489253 h 542925"/>
              <a:gd name="connsiteX16" fmla="*/ 172570 w 495300"/>
              <a:gd name="connsiteY16" fmla="*/ 524496 h 542925"/>
              <a:gd name="connsiteX17" fmla="*/ 324970 w 495300"/>
              <a:gd name="connsiteY17" fmla="*/ 524496 h 542925"/>
              <a:gd name="connsiteX18" fmla="*/ 304967 w 495300"/>
              <a:gd name="connsiteY18" fmla="*/ 489253 h 542925"/>
              <a:gd name="connsiteX19" fmla="*/ 248770 w 495300"/>
              <a:gd name="connsiteY19" fmla="*/ 19671 h 542925"/>
              <a:gd name="connsiteX20" fmla="*/ 20170 w 495300"/>
              <a:gd name="connsiteY20" fmla="*/ 248271 h 542925"/>
              <a:gd name="connsiteX21" fmla="*/ 248770 w 495300"/>
              <a:gd name="connsiteY21" fmla="*/ 476871 h 542925"/>
              <a:gd name="connsiteX22" fmla="*/ 477370 w 495300"/>
              <a:gd name="connsiteY22" fmla="*/ 248271 h 542925"/>
              <a:gd name="connsiteX23" fmla="*/ 248770 w 495300"/>
              <a:gd name="connsiteY23" fmla="*/ 19671 h 542925"/>
              <a:gd name="connsiteX24" fmla="*/ 248770 w 495300"/>
              <a:gd name="connsiteY24" fmla="*/ 133971 h 542925"/>
              <a:gd name="connsiteX25" fmla="*/ 363070 w 495300"/>
              <a:gd name="connsiteY25" fmla="*/ 248271 h 542925"/>
              <a:gd name="connsiteX26" fmla="*/ 248770 w 495300"/>
              <a:gd name="connsiteY26" fmla="*/ 362571 h 542925"/>
              <a:gd name="connsiteX27" fmla="*/ 134470 w 495300"/>
              <a:gd name="connsiteY27" fmla="*/ 248271 h 542925"/>
              <a:gd name="connsiteX28" fmla="*/ 248770 w 495300"/>
              <a:gd name="connsiteY28" fmla="*/ 133971 h 542925"/>
              <a:gd name="connsiteX29" fmla="*/ 248770 w 495300"/>
              <a:gd name="connsiteY29" fmla="*/ 153021 h 542925"/>
              <a:gd name="connsiteX30" fmla="*/ 153520 w 495300"/>
              <a:gd name="connsiteY30" fmla="*/ 248271 h 542925"/>
              <a:gd name="connsiteX31" fmla="*/ 248770 w 495300"/>
              <a:gd name="connsiteY31" fmla="*/ 343521 h 542925"/>
              <a:gd name="connsiteX32" fmla="*/ 344020 w 495300"/>
              <a:gd name="connsiteY32" fmla="*/ 248271 h 542925"/>
              <a:gd name="connsiteX33" fmla="*/ 248770 w 495300"/>
              <a:gd name="connsiteY33" fmla="*/ 153021 h 542925"/>
              <a:gd name="connsiteX34" fmla="*/ 367833 w 495300"/>
              <a:gd name="connsiteY34" fmla="*/ 114921 h 542925"/>
              <a:gd name="connsiteX35" fmla="*/ 382120 w 495300"/>
              <a:gd name="connsiteY35" fmla="*/ 129209 h 542925"/>
              <a:gd name="connsiteX36" fmla="*/ 367833 w 495300"/>
              <a:gd name="connsiteY36" fmla="*/ 143496 h 542925"/>
              <a:gd name="connsiteX37" fmla="*/ 353545 w 495300"/>
              <a:gd name="connsiteY37" fmla="*/ 129209 h 542925"/>
              <a:gd name="connsiteX38" fmla="*/ 367833 w 495300"/>
              <a:gd name="connsiteY38" fmla="*/ 114921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95300" h="542925">
                <a:moveTo>
                  <a:pt x="248770" y="621"/>
                </a:moveTo>
                <a:cubicBezTo>
                  <a:pt x="385930" y="621"/>
                  <a:pt x="496420" y="111111"/>
                  <a:pt x="496420" y="248271"/>
                </a:cubicBezTo>
                <a:cubicBezTo>
                  <a:pt x="496420" y="358761"/>
                  <a:pt x="424030" y="452106"/>
                  <a:pt x="324017" y="484491"/>
                </a:cubicBezTo>
                <a:lnTo>
                  <a:pt x="346877" y="524496"/>
                </a:lnTo>
                <a:lnTo>
                  <a:pt x="420220" y="524496"/>
                </a:lnTo>
                <a:lnTo>
                  <a:pt x="420220" y="543546"/>
                </a:lnTo>
                <a:lnTo>
                  <a:pt x="77320" y="543546"/>
                </a:lnTo>
                <a:lnTo>
                  <a:pt x="77320" y="524496"/>
                </a:lnTo>
                <a:lnTo>
                  <a:pt x="150663" y="524496"/>
                </a:lnTo>
                <a:lnTo>
                  <a:pt x="173523" y="484491"/>
                </a:lnTo>
                <a:cubicBezTo>
                  <a:pt x="74463" y="453059"/>
                  <a:pt x="3025" y="361619"/>
                  <a:pt x="1120" y="252081"/>
                </a:cubicBezTo>
                <a:lnTo>
                  <a:pt x="1120" y="248271"/>
                </a:lnTo>
                <a:cubicBezTo>
                  <a:pt x="1120" y="111111"/>
                  <a:pt x="111610" y="621"/>
                  <a:pt x="248770" y="621"/>
                </a:cubicBezTo>
                <a:close/>
                <a:moveTo>
                  <a:pt x="304967" y="489253"/>
                </a:moveTo>
                <a:cubicBezTo>
                  <a:pt x="286870" y="494016"/>
                  <a:pt x="267820" y="495921"/>
                  <a:pt x="248770" y="495921"/>
                </a:cubicBezTo>
                <a:cubicBezTo>
                  <a:pt x="229720" y="495921"/>
                  <a:pt x="210670" y="494016"/>
                  <a:pt x="192573" y="489253"/>
                </a:cubicBezTo>
                <a:lnTo>
                  <a:pt x="172570" y="524496"/>
                </a:lnTo>
                <a:lnTo>
                  <a:pt x="324970" y="524496"/>
                </a:lnTo>
                <a:lnTo>
                  <a:pt x="304967" y="489253"/>
                </a:lnTo>
                <a:close/>
                <a:moveTo>
                  <a:pt x="248770" y="19671"/>
                </a:moveTo>
                <a:cubicBezTo>
                  <a:pt x="122088" y="19671"/>
                  <a:pt x="20170" y="121589"/>
                  <a:pt x="20170" y="248271"/>
                </a:cubicBezTo>
                <a:cubicBezTo>
                  <a:pt x="20170" y="374953"/>
                  <a:pt x="122088" y="476871"/>
                  <a:pt x="248770" y="476871"/>
                </a:cubicBezTo>
                <a:cubicBezTo>
                  <a:pt x="375452" y="476871"/>
                  <a:pt x="477370" y="374953"/>
                  <a:pt x="477370" y="248271"/>
                </a:cubicBezTo>
                <a:cubicBezTo>
                  <a:pt x="477370" y="121589"/>
                  <a:pt x="375452" y="19671"/>
                  <a:pt x="248770" y="19671"/>
                </a:cubicBezTo>
                <a:close/>
                <a:moveTo>
                  <a:pt x="248770" y="133971"/>
                </a:moveTo>
                <a:cubicBezTo>
                  <a:pt x="311635" y="133971"/>
                  <a:pt x="363070" y="185406"/>
                  <a:pt x="363070" y="248271"/>
                </a:cubicBezTo>
                <a:cubicBezTo>
                  <a:pt x="363070" y="311136"/>
                  <a:pt x="311635" y="362571"/>
                  <a:pt x="248770" y="362571"/>
                </a:cubicBezTo>
                <a:cubicBezTo>
                  <a:pt x="185905" y="362571"/>
                  <a:pt x="134470" y="311136"/>
                  <a:pt x="134470" y="248271"/>
                </a:cubicBezTo>
                <a:cubicBezTo>
                  <a:pt x="134470" y="185406"/>
                  <a:pt x="185905" y="133971"/>
                  <a:pt x="248770" y="133971"/>
                </a:cubicBezTo>
                <a:close/>
                <a:moveTo>
                  <a:pt x="248770" y="153021"/>
                </a:moveTo>
                <a:cubicBezTo>
                  <a:pt x="196383" y="153021"/>
                  <a:pt x="153520" y="195884"/>
                  <a:pt x="153520" y="248271"/>
                </a:cubicBezTo>
                <a:cubicBezTo>
                  <a:pt x="153520" y="300659"/>
                  <a:pt x="196383" y="343521"/>
                  <a:pt x="248770" y="343521"/>
                </a:cubicBezTo>
                <a:cubicBezTo>
                  <a:pt x="301158" y="343521"/>
                  <a:pt x="344020" y="300659"/>
                  <a:pt x="344020" y="248271"/>
                </a:cubicBezTo>
                <a:cubicBezTo>
                  <a:pt x="344020" y="195884"/>
                  <a:pt x="301158" y="153021"/>
                  <a:pt x="248770" y="153021"/>
                </a:cubicBezTo>
                <a:close/>
                <a:moveTo>
                  <a:pt x="367833" y="114921"/>
                </a:moveTo>
                <a:cubicBezTo>
                  <a:pt x="375452" y="114921"/>
                  <a:pt x="382120" y="121589"/>
                  <a:pt x="382120" y="129209"/>
                </a:cubicBezTo>
                <a:cubicBezTo>
                  <a:pt x="382120" y="136828"/>
                  <a:pt x="375452" y="143496"/>
                  <a:pt x="367833" y="143496"/>
                </a:cubicBezTo>
                <a:cubicBezTo>
                  <a:pt x="360213" y="143496"/>
                  <a:pt x="353545" y="136828"/>
                  <a:pt x="353545" y="129209"/>
                </a:cubicBezTo>
                <a:cubicBezTo>
                  <a:pt x="353545" y="121589"/>
                  <a:pt x="360213" y="114921"/>
                  <a:pt x="367833" y="11492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1C46F2"/>
            </a:solidFill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B375920-404D-4B42-988E-55E34BC654E8}"/>
              </a:ext>
            </a:extLst>
          </p:cNvPr>
          <p:cNvCxnSpPr>
            <a:cxnSpLocks/>
          </p:cNvCxnSpPr>
          <p:nvPr/>
        </p:nvCxnSpPr>
        <p:spPr>
          <a:xfrm flipH="1">
            <a:off x="5586714" y="1200130"/>
            <a:ext cx="2022976" cy="0"/>
          </a:xfrm>
          <a:prstGeom prst="line">
            <a:avLst/>
          </a:prstGeom>
          <a:ln w="38100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îṥļîḍê">
            <a:extLst>
              <a:ext uri="{FF2B5EF4-FFF2-40B4-BE49-F238E27FC236}">
                <a16:creationId xmlns:a16="http://schemas.microsoft.com/office/drawing/2014/main" id="{0B501000-9885-4B1F-BBBD-DA43B8247A17}"/>
              </a:ext>
            </a:extLst>
          </p:cNvPr>
          <p:cNvSpPr/>
          <p:nvPr/>
        </p:nvSpPr>
        <p:spPr>
          <a:xfrm>
            <a:off x="5586714" y="3625793"/>
            <a:ext cx="2022976" cy="2096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îṣḷíḍê">
            <a:extLst>
              <a:ext uri="{FF2B5EF4-FFF2-40B4-BE49-F238E27FC236}">
                <a16:creationId xmlns:a16="http://schemas.microsoft.com/office/drawing/2014/main" id="{F64E2B72-D216-4FB1-A724-879E4403B298}"/>
              </a:ext>
            </a:extLst>
          </p:cNvPr>
          <p:cNvSpPr/>
          <p:nvPr/>
        </p:nvSpPr>
        <p:spPr bwMode="auto">
          <a:xfrm>
            <a:off x="6434781" y="4014768"/>
            <a:ext cx="326842" cy="319956"/>
          </a:xfrm>
          <a:custGeom>
            <a:avLst/>
            <a:gdLst>
              <a:gd name="T0" fmla="*/ 2895 w 12754"/>
              <a:gd name="T1" fmla="*/ 3482 h 12486"/>
              <a:gd name="T2" fmla="*/ 6377 w 12754"/>
              <a:gd name="T3" fmla="*/ 0 h 12486"/>
              <a:gd name="T4" fmla="*/ 9859 w 12754"/>
              <a:gd name="T5" fmla="*/ 3482 h 12486"/>
              <a:gd name="T6" fmla="*/ 6377 w 12754"/>
              <a:gd name="T7" fmla="*/ 6963 h 12486"/>
              <a:gd name="T8" fmla="*/ 2895 w 12754"/>
              <a:gd name="T9" fmla="*/ 3482 h 12486"/>
              <a:gd name="T10" fmla="*/ 0 w 12754"/>
              <a:gd name="T11" fmla="*/ 12468 h 12486"/>
              <a:gd name="T12" fmla="*/ 3586 w 12754"/>
              <a:gd name="T13" fmla="*/ 7045 h 12486"/>
              <a:gd name="T14" fmla="*/ 6377 w 12754"/>
              <a:gd name="T15" fmla="*/ 8014 h 12486"/>
              <a:gd name="T16" fmla="*/ 9182 w 12754"/>
              <a:gd name="T17" fmla="*/ 7036 h 12486"/>
              <a:gd name="T18" fmla="*/ 12754 w 12754"/>
              <a:gd name="T19" fmla="*/ 12468 h 12486"/>
              <a:gd name="T20" fmla="*/ 0 w 12754"/>
              <a:gd name="T21" fmla="*/ 12468 h 12486"/>
              <a:gd name="T22" fmla="*/ 0 w 12754"/>
              <a:gd name="T23" fmla="*/ 12468 h 12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754" h="12486">
                <a:moveTo>
                  <a:pt x="2895" y="3482"/>
                </a:moveTo>
                <a:cubicBezTo>
                  <a:pt x="2895" y="1562"/>
                  <a:pt x="4457" y="0"/>
                  <a:pt x="6377" y="0"/>
                </a:cubicBezTo>
                <a:cubicBezTo>
                  <a:pt x="8297" y="0"/>
                  <a:pt x="9859" y="1562"/>
                  <a:pt x="9859" y="3482"/>
                </a:cubicBezTo>
                <a:cubicBezTo>
                  <a:pt x="9859" y="5402"/>
                  <a:pt x="8297" y="6963"/>
                  <a:pt x="6377" y="6963"/>
                </a:cubicBezTo>
                <a:cubicBezTo>
                  <a:pt x="4457" y="6963"/>
                  <a:pt x="2895" y="5402"/>
                  <a:pt x="2895" y="3482"/>
                </a:cubicBezTo>
                <a:close/>
                <a:moveTo>
                  <a:pt x="0" y="12468"/>
                </a:moveTo>
                <a:cubicBezTo>
                  <a:pt x="75" y="11626"/>
                  <a:pt x="479" y="8643"/>
                  <a:pt x="3586" y="7045"/>
                </a:cubicBezTo>
                <a:cubicBezTo>
                  <a:pt x="4356" y="7650"/>
                  <a:pt x="5324" y="8014"/>
                  <a:pt x="6377" y="8014"/>
                </a:cubicBezTo>
                <a:cubicBezTo>
                  <a:pt x="7436" y="8014"/>
                  <a:pt x="8409" y="7647"/>
                  <a:pt x="9182" y="7036"/>
                </a:cubicBezTo>
                <a:cubicBezTo>
                  <a:pt x="12302" y="8627"/>
                  <a:pt x="12678" y="11589"/>
                  <a:pt x="12754" y="12468"/>
                </a:cubicBezTo>
                <a:cubicBezTo>
                  <a:pt x="12736" y="12486"/>
                  <a:pt x="18" y="12470"/>
                  <a:pt x="0" y="12468"/>
                </a:cubicBezTo>
                <a:close/>
                <a:moveTo>
                  <a:pt x="0" y="12468"/>
                </a:move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DF9D8083-B272-4243-A551-F000127930F9}"/>
              </a:ext>
            </a:extLst>
          </p:cNvPr>
          <p:cNvCxnSpPr>
            <a:cxnSpLocks/>
          </p:cNvCxnSpPr>
          <p:nvPr/>
        </p:nvCxnSpPr>
        <p:spPr>
          <a:xfrm flipH="1">
            <a:off x="5586714" y="3631943"/>
            <a:ext cx="2022976" cy="0"/>
          </a:xfrm>
          <a:prstGeom prst="line">
            <a:avLst/>
          </a:prstGeom>
          <a:ln w="38100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E88E722-AAA5-4E73-84DE-8C9CD73495D3}"/>
              </a:ext>
            </a:extLst>
          </p:cNvPr>
          <p:cNvCxnSpPr>
            <a:cxnSpLocks/>
          </p:cNvCxnSpPr>
          <p:nvPr/>
        </p:nvCxnSpPr>
        <p:spPr>
          <a:xfrm>
            <a:off x="1477874" y="3810284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140BC85-547A-4DC4-A94A-9F07368C645A}"/>
              </a:ext>
            </a:extLst>
          </p:cNvPr>
          <p:cNvCxnSpPr/>
          <p:nvPr/>
        </p:nvCxnSpPr>
        <p:spPr>
          <a:xfrm>
            <a:off x="1477874" y="2877160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FD739177-D8AD-499F-ADA2-2CCF5C2BCA46}"/>
              </a:ext>
            </a:extLst>
          </p:cNvPr>
          <p:cNvSpPr txBox="1"/>
          <p:nvPr/>
        </p:nvSpPr>
        <p:spPr>
          <a:xfrm>
            <a:off x="1285692" y="2079774"/>
            <a:ext cx="3328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cs typeface="+mn-ea"/>
                <a:sym typeface="+mn-lt"/>
              </a:rPr>
              <a:t>CONTENTS</a:t>
            </a:r>
            <a:endParaRPr lang="zh-CN" altLang="en-US" sz="4400" dirty="0"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B06EB81-C595-45A6-9FC8-95D8084BC456}"/>
              </a:ext>
            </a:extLst>
          </p:cNvPr>
          <p:cNvSpPr txBox="1"/>
          <p:nvPr/>
        </p:nvSpPr>
        <p:spPr>
          <a:xfrm>
            <a:off x="1477874" y="2888875"/>
            <a:ext cx="2313393" cy="698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</a:t>
            </a: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C059724-EC74-4C8F-8A1D-FF97DC9C3A39}"/>
              </a:ext>
            </a:extLst>
          </p:cNvPr>
          <p:cNvSpPr txBox="1"/>
          <p:nvPr/>
        </p:nvSpPr>
        <p:spPr>
          <a:xfrm>
            <a:off x="1477874" y="4338167"/>
            <a:ext cx="2313393" cy="698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</a:t>
            </a:r>
            <a:r>
              <a:rPr sz="1050" kern="0">
                <a:cs typeface="+mn-ea"/>
                <a:sym typeface="+mn-lt"/>
              </a:rPr>
              <a:t>。</a:t>
            </a:r>
            <a:r>
              <a:rPr lang="en-US" sz="1050" kern="0">
                <a:cs typeface="+mn-ea"/>
                <a:sym typeface="+mn-lt"/>
              </a:rPr>
              <a:t> </a:t>
            </a:r>
            <a:r>
              <a:rPr sz="1050" kern="0">
                <a:cs typeface="+mn-ea"/>
                <a:sym typeface="+mn-lt"/>
              </a:rPr>
              <a:t>empowered</a:t>
            </a:r>
            <a:endParaRPr sz="1050" kern="0" dirty="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BF20BC8-9D68-4BDA-9953-833C9C7C2343}"/>
              </a:ext>
            </a:extLst>
          </p:cNvPr>
          <p:cNvSpPr txBox="1"/>
          <p:nvPr/>
        </p:nvSpPr>
        <p:spPr>
          <a:xfrm>
            <a:off x="5741610" y="2143301"/>
            <a:ext cx="171318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9610DC4F-B53B-42C9-AC64-F111220642DC}"/>
              </a:ext>
            </a:extLst>
          </p:cNvPr>
          <p:cNvCxnSpPr>
            <a:cxnSpLocks/>
          </p:cNvCxnSpPr>
          <p:nvPr/>
        </p:nvCxnSpPr>
        <p:spPr>
          <a:xfrm>
            <a:off x="6305148" y="2710689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C1151FE8-EF65-450C-BAD3-476ACAF4542E}"/>
              </a:ext>
            </a:extLst>
          </p:cNvPr>
          <p:cNvSpPr txBox="1"/>
          <p:nvPr/>
        </p:nvSpPr>
        <p:spPr>
          <a:xfrm>
            <a:off x="5741610" y="4728714"/>
            <a:ext cx="171318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8A158D42-B60E-4726-A4E1-C7C34C425406}"/>
              </a:ext>
            </a:extLst>
          </p:cNvPr>
          <p:cNvCxnSpPr>
            <a:cxnSpLocks/>
          </p:cNvCxnSpPr>
          <p:nvPr/>
        </p:nvCxnSpPr>
        <p:spPr>
          <a:xfrm>
            <a:off x="6305148" y="5296102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îṥļîḍê">
            <a:extLst>
              <a:ext uri="{FF2B5EF4-FFF2-40B4-BE49-F238E27FC236}">
                <a16:creationId xmlns:a16="http://schemas.microsoft.com/office/drawing/2014/main" id="{C6A0FFD8-D947-46C9-9ED8-DB35DDF8AE07}"/>
              </a:ext>
            </a:extLst>
          </p:cNvPr>
          <p:cNvSpPr/>
          <p:nvPr/>
        </p:nvSpPr>
        <p:spPr>
          <a:xfrm>
            <a:off x="8328124" y="1193980"/>
            <a:ext cx="2022976" cy="2096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îṣḷíḍê">
            <a:extLst>
              <a:ext uri="{FF2B5EF4-FFF2-40B4-BE49-F238E27FC236}">
                <a16:creationId xmlns:a16="http://schemas.microsoft.com/office/drawing/2014/main" id="{1F29456D-EFDD-41DE-847D-23B95700965D}"/>
              </a:ext>
            </a:extLst>
          </p:cNvPr>
          <p:cNvSpPr/>
          <p:nvPr/>
        </p:nvSpPr>
        <p:spPr bwMode="auto">
          <a:xfrm>
            <a:off x="9176538" y="1579512"/>
            <a:ext cx="326148" cy="326842"/>
          </a:xfrm>
          <a:custGeom>
            <a:avLst/>
            <a:gdLst>
              <a:gd name="T0" fmla="*/ 12123 w 12728"/>
              <a:gd name="T1" fmla="*/ 2794 h 12755"/>
              <a:gd name="T2" fmla="*/ 11574 w 12728"/>
              <a:gd name="T3" fmla="*/ 3342 h 12755"/>
              <a:gd name="T4" fmla="*/ 9386 w 12728"/>
              <a:gd name="T5" fmla="*/ 1151 h 12755"/>
              <a:gd name="T6" fmla="*/ 9932 w 12728"/>
              <a:gd name="T7" fmla="*/ 605 h 12755"/>
              <a:gd name="T8" fmla="*/ 12123 w 12728"/>
              <a:gd name="T9" fmla="*/ 605 h 12755"/>
              <a:gd name="T10" fmla="*/ 12123 w 12728"/>
              <a:gd name="T11" fmla="*/ 2794 h 12755"/>
              <a:gd name="T12" fmla="*/ 10479 w 12728"/>
              <a:gd name="T13" fmla="*/ 4436 h 12755"/>
              <a:gd name="T14" fmla="*/ 7742 w 12728"/>
              <a:gd name="T15" fmla="*/ 7169 h 12755"/>
              <a:gd name="T16" fmla="*/ 3926 w 12728"/>
              <a:gd name="T17" fmla="*/ 8827 h 12755"/>
              <a:gd name="T18" fmla="*/ 5551 w 12728"/>
              <a:gd name="T19" fmla="*/ 4980 h 12755"/>
              <a:gd name="T20" fmla="*/ 8290 w 12728"/>
              <a:gd name="T21" fmla="*/ 2245 h 12755"/>
              <a:gd name="T22" fmla="*/ 10479 w 12728"/>
              <a:gd name="T23" fmla="*/ 4436 h 12755"/>
              <a:gd name="T24" fmla="*/ 4711 w 12728"/>
              <a:gd name="T25" fmla="*/ 1735 h 12755"/>
              <a:gd name="T26" fmla="*/ 2356 w 12728"/>
              <a:gd name="T27" fmla="*/ 1735 h 12755"/>
              <a:gd name="T28" fmla="*/ 1570 w 12728"/>
              <a:gd name="T29" fmla="*/ 2522 h 12755"/>
              <a:gd name="T30" fmla="*/ 1570 w 12728"/>
              <a:gd name="T31" fmla="*/ 10392 h 12755"/>
              <a:gd name="T32" fmla="*/ 2356 w 12728"/>
              <a:gd name="T33" fmla="*/ 11179 h 12755"/>
              <a:gd name="T34" fmla="*/ 10210 w 12728"/>
              <a:gd name="T35" fmla="*/ 11179 h 12755"/>
              <a:gd name="T36" fmla="*/ 10995 w 12728"/>
              <a:gd name="T37" fmla="*/ 10392 h 12755"/>
              <a:gd name="T38" fmla="*/ 10995 w 12728"/>
              <a:gd name="T39" fmla="*/ 7245 h 12755"/>
              <a:gd name="T40" fmla="*/ 11780 w 12728"/>
              <a:gd name="T41" fmla="*/ 6458 h 12755"/>
              <a:gd name="T42" fmla="*/ 12565 w 12728"/>
              <a:gd name="T43" fmla="*/ 7245 h 12755"/>
              <a:gd name="T44" fmla="*/ 12565 w 12728"/>
              <a:gd name="T45" fmla="*/ 11181 h 12755"/>
              <a:gd name="T46" fmla="*/ 10995 w 12728"/>
              <a:gd name="T47" fmla="*/ 12755 h 12755"/>
              <a:gd name="T48" fmla="*/ 1570 w 12728"/>
              <a:gd name="T49" fmla="*/ 12755 h 12755"/>
              <a:gd name="T50" fmla="*/ 0 w 12728"/>
              <a:gd name="T51" fmla="*/ 11181 h 12755"/>
              <a:gd name="T52" fmla="*/ 0 w 12728"/>
              <a:gd name="T53" fmla="*/ 1735 h 12755"/>
              <a:gd name="T54" fmla="*/ 1570 w 12728"/>
              <a:gd name="T55" fmla="*/ 161 h 12755"/>
              <a:gd name="T56" fmla="*/ 4711 w 12728"/>
              <a:gd name="T57" fmla="*/ 161 h 12755"/>
              <a:gd name="T58" fmla="*/ 5496 w 12728"/>
              <a:gd name="T59" fmla="*/ 948 h 12755"/>
              <a:gd name="T60" fmla="*/ 4711 w 12728"/>
              <a:gd name="T61" fmla="*/ 1735 h 12755"/>
              <a:gd name="T62" fmla="*/ 4711 w 12728"/>
              <a:gd name="T63" fmla="*/ 1735 h 12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28" h="12755">
                <a:moveTo>
                  <a:pt x="12123" y="2794"/>
                </a:moveTo>
                <a:lnTo>
                  <a:pt x="11574" y="3342"/>
                </a:lnTo>
                <a:lnTo>
                  <a:pt x="9386" y="1151"/>
                </a:lnTo>
                <a:lnTo>
                  <a:pt x="9932" y="605"/>
                </a:lnTo>
                <a:cubicBezTo>
                  <a:pt x="10537" y="0"/>
                  <a:pt x="11518" y="0"/>
                  <a:pt x="12123" y="605"/>
                </a:cubicBezTo>
                <a:cubicBezTo>
                  <a:pt x="12728" y="1208"/>
                  <a:pt x="12728" y="2189"/>
                  <a:pt x="12123" y="2794"/>
                </a:cubicBezTo>
                <a:close/>
                <a:moveTo>
                  <a:pt x="10479" y="4436"/>
                </a:moveTo>
                <a:lnTo>
                  <a:pt x="7742" y="7169"/>
                </a:lnTo>
                <a:lnTo>
                  <a:pt x="3926" y="8827"/>
                </a:lnTo>
                <a:lnTo>
                  <a:pt x="5551" y="4980"/>
                </a:lnTo>
                <a:lnTo>
                  <a:pt x="8290" y="2245"/>
                </a:lnTo>
                <a:lnTo>
                  <a:pt x="10479" y="4436"/>
                </a:lnTo>
                <a:close/>
                <a:moveTo>
                  <a:pt x="4711" y="1735"/>
                </a:moveTo>
                <a:lnTo>
                  <a:pt x="2356" y="1735"/>
                </a:lnTo>
                <a:cubicBezTo>
                  <a:pt x="1921" y="1735"/>
                  <a:pt x="1570" y="2088"/>
                  <a:pt x="1570" y="2522"/>
                </a:cubicBezTo>
                <a:lnTo>
                  <a:pt x="1570" y="10392"/>
                </a:lnTo>
                <a:cubicBezTo>
                  <a:pt x="1570" y="10826"/>
                  <a:pt x="1921" y="11179"/>
                  <a:pt x="2356" y="11179"/>
                </a:cubicBezTo>
                <a:lnTo>
                  <a:pt x="10210" y="11179"/>
                </a:lnTo>
                <a:cubicBezTo>
                  <a:pt x="10644" y="11179"/>
                  <a:pt x="10995" y="10826"/>
                  <a:pt x="10995" y="10392"/>
                </a:cubicBezTo>
                <a:lnTo>
                  <a:pt x="10995" y="7245"/>
                </a:lnTo>
                <a:cubicBezTo>
                  <a:pt x="10995" y="6811"/>
                  <a:pt x="11346" y="6458"/>
                  <a:pt x="11780" y="6458"/>
                </a:cubicBezTo>
                <a:cubicBezTo>
                  <a:pt x="12214" y="6458"/>
                  <a:pt x="12565" y="6811"/>
                  <a:pt x="12565" y="7245"/>
                </a:cubicBezTo>
                <a:lnTo>
                  <a:pt x="12565" y="11181"/>
                </a:lnTo>
                <a:cubicBezTo>
                  <a:pt x="12565" y="12049"/>
                  <a:pt x="11861" y="12755"/>
                  <a:pt x="10995" y="12755"/>
                </a:cubicBezTo>
                <a:lnTo>
                  <a:pt x="1570" y="12755"/>
                </a:lnTo>
                <a:cubicBezTo>
                  <a:pt x="704" y="12755"/>
                  <a:pt x="0" y="12051"/>
                  <a:pt x="0" y="11181"/>
                </a:cubicBezTo>
                <a:lnTo>
                  <a:pt x="0" y="1735"/>
                </a:lnTo>
                <a:cubicBezTo>
                  <a:pt x="0" y="866"/>
                  <a:pt x="704" y="161"/>
                  <a:pt x="1570" y="161"/>
                </a:cubicBezTo>
                <a:lnTo>
                  <a:pt x="4711" y="161"/>
                </a:lnTo>
                <a:cubicBezTo>
                  <a:pt x="5145" y="161"/>
                  <a:pt x="5496" y="514"/>
                  <a:pt x="5496" y="948"/>
                </a:cubicBezTo>
                <a:cubicBezTo>
                  <a:pt x="5496" y="1384"/>
                  <a:pt x="5145" y="1735"/>
                  <a:pt x="4711" y="1735"/>
                </a:cubicBezTo>
                <a:close/>
                <a:moveTo>
                  <a:pt x="4711" y="1735"/>
                </a:move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D8690639-C933-4268-B203-D57E48CC9A90}"/>
              </a:ext>
            </a:extLst>
          </p:cNvPr>
          <p:cNvCxnSpPr>
            <a:cxnSpLocks/>
          </p:cNvCxnSpPr>
          <p:nvPr/>
        </p:nvCxnSpPr>
        <p:spPr>
          <a:xfrm flipH="1">
            <a:off x="8328124" y="1200130"/>
            <a:ext cx="2022976" cy="0"/>
          </a:xfrm>
          <a:prstGeom prst="line">
            <a:avLst/>
          </a:prstGeom>
          <a:ln w="38100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îṥļîḍê">
            <a:extLst>
              <a:ext uri="{FF2B5EF4-FFF2-40B4-BE49-F238E27FC236}">
                <a16:creationId xmlns:a16="http://schemas.microsoft.com/office/drawing/2014/main" id="{21150602-AB92-4122-B6DE-95F3EBE178BB}"/>
              </a:ext>
            </a:extLst>
          </p:cNvPr>
          <p:cNvSpPr/>
          <p:nvPr/>
        </p:nvSpPr>
        <p:spPr>
          <a:xfrm>
            <a:off x="8328124" y="3625793"/>
            <a:ext cx="2022976" cy="2096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îṣḷíḍê">
            <a:extLst>
              <a:ext uri="{FF2B5EF4-FFF2-40B4-BE49-F238E27FC236}">
                <a16:creationId xmlns:a16="http://schemas.microsoft.com/office/drawing/2014/main" id="{6E94B632-AAF4-4864-98FF-E0331EA0AE3E}"/>
              </a:ext>
            </a:extLst>
          </p:cNvPr>
          <p:cNvSpPr/>
          <p:nvPr/>
        </p:nvSpPr>
        <p:spPr bwMode="auto">
          <a:xfrm>
            <a:off x="9210808" y="4011325"/>
            <a:ext cx="257608" cy="326842"/>
          </a:xfrm>
          <a:custGeom>
            <a:avLst/>
            <a:gdLst>
              <a:gd name="T0" fmla="*/ 3166 w 6332"/>
              <a:gd name="T1" fmla="*/ 0 h 8034"/>
              <a:gd name="T2" fmla="*/ 0 w 6332"/>
              <a:gd name="T3" fmla="*/ 3166 h 8034"/>
              <a:gd name="T4" fmla="*/ 2481 w 6332"/>
              <a:gd name="T5" fmla="*/ 7590 h 8034"/>
              <a:gd name="T6" fmla="*/ 3853 w 6332"/>
              <a:gd name="T7" fmla="*/ 7588 h 8034"/>
              <a:gd name="T8" fmla="*/ 6332 w 6332"/>
              <a:gd name="T9" fmla="*/ 3166 h 8034"/>
              <a:gd name="T10" fmla="*/ 3166 w 6332"/>
              <a:gd name="T11" fmla="*/ 0 h 8034"/>
              <a:gd name="T12" fmla="*/ 3166 w 6332"/>
              <a:gd name="T13" fmla="*/ 0 h 8034"/>
              <a:gd name="T14" fmla="*/ 3166 w 6332"/>
              <a:gd name="T15" fmla="*/ 0 h 8034"/>
              <a:gd name="T16" fmla="*/ 3166 w 6332"/>
              <a:gd name="T17" fmla="*/ 0 h 8034"/>
              <a:gd name="T18" fmla="*/ 3166 w 6332"/>
              <a:gd name="T19" fmla="*/ 4529 h 8034"/>
              <a:gd name="T20" fmla="*/ 1702 w 6332"/>
              <a:gd name="T21" fmla="*/ 3065 h 8034"/>
              <a:gd name="T22" fmla="*/ 3166 w 6332"/>
              <a:gd name="T23" fmla="*/ 1600 h 8034"/>
              <a:gd name="T24" fmla="*/ 4630 w 6332"/>
              <a:gd name="T25" fmla="*/ 3065 h 8034"/>
              <a:gd name="T26" fmla="*/ 3166 w 6332"/>
              <a:gd name="T27" fmla="*/ 4529 h 8034"/>
              <a:gd name="T28" fmla="*/ 3166 w 6332"/>
              <a:gd name="T29" fmla="*/ 4529 h 8034"/>
              <a:gd name="T30" fmla="*/ 3166 w 6332"/>
              <a:gd name="T31" fmla="*/ 4529 h 8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32" h="8034">
                <a:moveTo>
                  <a:pt x="3166" y="0"/>
                </a:moveTo>
                <a:cubicBezTo>
                  <a:pt x="1418" y="0"/>
                  <a:pt x="0" y="1418"/>
                  <a:pt x="0" y="3166"/>
                </a:cubicBezTo>
                <a:cubicBezTo>
                  <a:pt x="0" y="4914"/>
                  <a:pt x="2481" y="7590"/>
                  <a:pt x="2481" y="7590"/>
                </a:cubicBezTo>
                <a:cubicBezTo>
                  <a:pt x="2859" y="8031"/>
                  <a:pt x="3478" y="8034"/>
                  <a:pt x="3853" y="7588"/>
                </a:cubicBezTo>
                <a:cubicBezTo>
                  <a:pt x="3853" y="7588"/>
                  <a:pt x="6332" y="4914"/>
                  <a:pt x="6332" y="3166"/>
                </a:cubicBezTo>
                <a:cubicBezTo>
                  <a:pt x="6332" y="1418"/>
                  <a:pt x="4914" y="0"/>
                  <a:pt x="3166" y="0"/>
                </a:cubicBezTo>
                <a:lnTo>
                  <a:pt x="3166" y="0"/>
                </a:lnTo>
                <a:lnTo>
                  <a:pt x="3166" y="0"/>
                </a:lnTo>
                <a:lnTo>
                  <a:pt x="3166" y="0"/>
                </a:lnTo>
                <a:close/>
                <a:moveTo>
                  <a:pt x="3166" y="4529"/>
                </a:moveTo>
                <a:cubicBezTo>
                  <a:pt x="2357" y="4529"/>
                  <a:pt x="1702" y="3874"/>
                  <a:pt x="1702" y="3065"/>
                </a:cubicBezTo>
                <a:cubicBezTo>
                  <a:pt x="1702" y="2256"/>
                  <a:pt x="2357" y="1600"/>
                  <a:pt x="3166" y="1600"/>
                </a:cubicBezTo>
                <a:cubicBezTo>
                  <a:pt x="3975" y="1600"/>
                  <a:pt x="4630" y="2256"/>
                  <a:pt x="4630" y="3065"/>
                </a:cubicBezTo>
                <a:cubicBezTo>
                  <a:pt x="4630" y="3874"/>
                  <a:pt x="3975" y="4529"/>
                  <a:pt x="3166" y="4529"/>
                </a:cubicBezTo>
                <a:lnTo>
                  <a:pt x="3166" y="4529"/>
                </a:lnTo>
                <a:close/>
                <a:moveTo>
                  <a:pt x="3166" y="4529"/>
                </a:move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56521CCE-08E3-4FFA-A1C6-70671CF1B84B}"/>
              </a:ext>
            </a:extLst>
          </p:cNvPr>
          <p:cNvCxnSpPr>
            <a:cxnSpLocks/>
          </p:cNvCxnSpPr>
          <p:nvPr/>
        </p:nvCxnSpPr>
        <p:spPr>
          <a:xfrm flipH="1">
            <a:off x="8328124" y="3631943"/>
            <a:ext cx="2022976" cy="0"/>
          </a:xfrm>
          <a:prstGeom prst="line">
            <a:avLst/>
          </a:prstGeom>
          <a:ln w="38100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933ED99A-CA4A-47D4-A8AA-B38E20936C07}"/>
              </a:ext>
            </a:extLst>
          </p:cNvPr>
          <p:cNvSpPr txBox="1"/>
          <p:nvPr/>
        </p:nvSpPr>
        <p:spPr>
          <a:xfrm>
            <a:off x="8483020" y="2143301"/>
            <a:ext cx="171318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044D317D-E4E7-403E-94B4-323C9E755629}"/>
              </a:ext>
            </a:extLst>
          </p:cNvPr>
          <p:cNvCxnSpPr>
            <a:cxnSpLocks/>
          </p:cNvCxnSpPr>
          <p:nvPr/>
        </p:nvCxnSpPr>
        <p:spPr>
          <a:xfrm>
            <a:off x="9046558" y="2710689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7F5E86CB-401B-4E52-8A35-6FD8FB0148A9}"/>
              </a:ext>
            </a:extLst>
          </p:cNvPr>
          <p:cNvSpPr txBox="1"/>
          <p:nvPr/>
        </p:nvSpPr>
        <p:spPr>
          <a:xfrm>
            <a:off x="8483020" y="4728714"/>
            <a:ext cx="171318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a title</a:t>
            </a:r>
          </a:p>
        </p:txBody>
      </p: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14E22E90-586D-4F88-A073-FEAE3DDD71B4}"/>
              </a:ext>
            </a:extLst>
          </p:cNvPr>
          <p:cNvCxnSpPr>
            <a:cxnSpLocks/>
          </p:cNvCxnSpPr>
          <p:nvPr/>
        </p:nvCxnSpPr>
        <p:spPr>
          <a:xfrm>
            <a:off x="9046558" y="5296102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09489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/>
      <p:bldP spid="32" grpId="0"/>
      <p:bldP spid="47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EB00838-4725-4C78-9FCF-F96D433BB857}"/>
              </a:ext>
            </a:extLst>
          </p:cNvPr>
          <p:cNvSpPr/>
          <p:nvPr/>
        </p:nvSpPr>
        <p:spPr>
          <a:xfrm>
            <a:off x="1566694" y="1374342"/>
            <a:ext cx="1446834" cy="3692324"/>
          </a:xfrm>
          <a:prstGeom prst="rect">
            <a:avLst/>
          </a:prstGeom>
          <a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D8E5D25-CECC-4E76-9E45-D1073476FF77}"/>
              </a:ext>
            </a:extLst>
          </p:cNvPr>
          <p:cNvSpPr/>
          <p:nvPr/>
        </p:nvSpPr>
        <p:spPr>
          <a:xfrm>
            <a:off x="3314473" y="2017084"/>
            <a:ext cx="1446834" cy="3692324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îṧľiḑe">
            <a:extLst>
              <a:ext uri="{FF2B5EF4-FFF2-40B4-BE49-F238E27FC236}">
                <a16:creationId xmlns:a16="http://schemas.microsoft.com/office/drawing/2014/main" id="{7A778B9A-C27E-43FA-A1D6-2E5238BFE8EE}"/>
              </a:ext>
            </a:extLst>
          </p:cNvPr>
          <p:cNvSpPr/>
          <p:nvPr/>
        </p:nvSpPr>
        <p:spPr>
          <a:xfrm>
            <a:off x="1566694" y="1374342"/>
            <a:ext cx="1446834" cy="33871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ïSlídé">
            <a:extLst>
              <a:ext uri="{FF2B5EF4-FFF2-40B4-BE49-F238E27FC236}">
                <a16:creationId xmlns:a16="http://schemas.microsoft.com/office/drawing/2014/main" id="{142E5C1C-69A1-4381-A2D6-83A487AD08D2}"/>
              </a:ext>
            </a:extLst>
          </p:cNvPr>
          <p:cNvSpPr txBox="1"/>
          <p:nvPr/>
        </p:nvSpPr>
        <p:spPr>
          <a:xfrm>
            <a:off x="1771322" y="5320312"/>
            <a:ext cx="1037577" cy="25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366</a:t>
            </a:r>
            <a:r>
              <a:rPr lang="en-US" sz="5400" dirty="0">
                <a:cs typeface="+mn-ea"/>
                <a:sym typeface="+mn-lt"/>
              </a:rPr>
              <a:t>,4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56K</a:t>
            </a:r>
          </a:p>
        </p:txBody>
      </p:sp>
      <p:sp>
        <p:nvSpPr>
          <p:cNvPr id="9" name="îṧľiḑe">
            <a:extLst>
              <a:ext uri="{FF2B5EF4-FFF2-40B4-BE49-F238E27FC236}">
                <a16:creationId xmlns:a16="http://schemas.microsoft.com/office/drawing/2014/main" id="{3B2120AF-9999-40B5-B7A3-277A4A198D59}"/>
              </a:ext>
            </a:extLst>
          </p:cNvPr>
          <p:cNvSpPr/>
          <p:nvPr/>
        </p:nvSpPr>
        <p:spPr>
          <a:xfrm>
            <a:off x="3314473" y="5709408"/>
            <a:ext cx="1446834" cy="33871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i$ḷíḓe">
            <a:extLst>
              <a:ext uri="{FF2B5EF4-FFF2-40B4-BE49-F238E27FC236}">
                <a16:creationId xmlns:a16="http://schemas.microsoft.com/office/drawing/2014/main" id="{A352C0F4-F4BF-4271-B7EA-2CA1EDF275DD}"/>
              </a:ext>
            </a:extLst>
          </p:cNvPr>
          <p:cNvSpPr txBox="1"/>
          <p:nvPr/>
        </p:nvSpPr>
        <p:spPr>
          <a:xfrm>
            <a:off x="3461238" y="1583428"/>
            <a:ext cx="1037555" cy="25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453</a:t>
            </a:r>
            <a:r>
              <a:rPr lang="en-US" sz="5400" dirty="0">
                <a:cs typeface="+mn-ea"/>
                <a:sym typeface="+mn-lt"/>
              </a:rPr>
              <a:t>,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000K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10E068D-47A9-4738-82F7-2C0E4A0037C7}"/>
              </a:ext>
            </a:extLst>
          </p:cNvPr>
          <p:cNvGrpSpPr/>
          <p:nvPr/>
        </p:nvGrpSpPr>
        <p:grpSpPr>
          <a:xfrm>
            <a:off x="4761307" y="401487"/>
            <a:ext cx="2669385" cy="584775"/>
            <a:chOff x="4761307" y="401487"/>
            <a:chExt cx="2669385" cy="58477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FF0F427-2784-414C-9322-583E98AD7C64}"/>
                </a:ext>
              </a:extLst>
            </p:cNvPr>
            <p:cNvSpPr txBox="1"/>
            <p:nvPr/>
          </p:nvSpPr>
          <p:spPr>
            <a:xfrm>
              <a:off x="4761307" y="401487"/>
              <a:ext cx="2669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BUSINESS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1F3C4C72-B13A-46F1-BF9F-37030576DBEE}"/>
                </a:ext>
              </a:extLst>
            </p:cNvPr>
            <p:cNvCxnSpPr>
              <a:cxnSpLocks/>
            </p:cNvCxnSpPr>
            <p:nvPr/>
          </p:nvCxnSpPr>
          <p:spPr>
            <a:xfrm>
              <a:off x="5668315" y="986262"/>
              <a:ext cx="640080" cy="0"/>
            </a:xfrm>
            <a:prstGeom prst="line">
              <a:avLst/>
            </a:prstGeom>
            <a:ln w="28575">
              <a:solidFill>
                <a:srgbClr val="1C46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34365006-9C49-4102-930E-0F146F92D923}"/>
              </a:ext>
            </a:extLst>
          </p:cNvPr>
          <p:cNvSpPr/>
          <p:nvPr/>
        </p:nvSpPr>
        <p:spPr>
          <a:xfrm>
            <a:off x="5888050" y="3316151"/>
            <a:ext cx="2187616" cy="2187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îṣḷíḍê">
            <a:extLst>
              <a:ext uri="{FF2B5EF4-FFF2-40B4-BE49-F238E27FC236}">
                <a16:creationId xmlns:a16="http://schemas.microsoft.com/office/drawing/2014/main" id="{34C90504-6DAA-492B-BEC6-D04C1B83020D}"/>
              </a:ext>
            </a:extLst>
          </p:cNvPr>
          <p:cNvSpPr/>
          <p:nvPr/>
        </p:nvSpPr>
        <p:spPr bwMode="auto">
          <a:xfrm>
            <a:off x="6818784" y="3631130"/>
            <a:ext cx="326148" cy="326842"/>
          </a:xfrm>
          <a:custGeom>
            <a:avLst/>
            <a:gdLst>
              <a:gd name="T0" fmla="*/ 12123 w 12728"/>
              <a:gd name="T1" fmla="*/ 2794 h 12755"/>
              <a:gd name="T2" fmla="*/ 11574 w 12728"/>
              <a:gd name="T3" fmla="*/ 3342 h 12755"/>
              <a:gd name="T4" fmla="*/ 9386 w 12728"/>
              <a:gd name="T5" fmla="*/ 1151 h 12755"/>
              <a:gd name="T6" fmla="*/ 9932 w 12728"/>
              <a:gd name="T7" fmla="*/ 605 h 12755"/>
              <a:gd name="T8" fmla="*/ 12123 w 12728"/>
              <a:gd name="T9" fmla="*/ 605 h 12755"/>
              <a:gd name="T10" fmla="*/ 12123 w 12728"/>
              <a:gd name="T11" fmla="*/ 2794 h 12755"/>
              <a:gd name="T12" fmla="*/ 10479 w 12728"/>
              <a:gd name="T13" fmla="*/ 4436 h 12755"/>
              <a:gd name="T14" fmla="*/ 7742 w 12728"/>
              <a:gd name="T15" fmla="*/ 7169 h 12755"/>
              <a:gd name="T16" fmla="*/ 3926 w 12728"/>
              <a:gd name="T17" fmla="*/ 8827 h 12755"/>
              <a:gd name="T18" fmla="*/ 5551 w 12728"/>
              <a:gd name="T19" fmla="*/ 4980 h 12755"/>
              <a:gd name="T20" fmla="*/ 8290 w 12728"/>
              <a:gd name="T21" fmla="*/ 2245 h 12755"/>
              <a:gd name="T22" fmla="*/ 10479 w 12728"/>
              <a:gd name="T23" fmla="*/ 4436 h 12755"/>
              <a:gd name="T24" fmla="*/ 4711 w 12728"/>
              <a:gd name="T25" fmla="*/ 1735 h 12755"/>
              <a:gd name="T26" fmla="*/ 2356 w 12728"/>
              <a:gd name="T27" fmla="*/ 1735 h 12755"/>
              <a:gd name="T28" fmla="*/ 1570 w 12728"/>
              <a:gd name="T29" fmla="*/ 2522 h 12755"/>
              <a:gd name="T30" fmla="*/ 1570 w 12728"/>
              <a:gd name="T31" fmla="*/ 10392 h 12755"/>
              <a:gd name="T32" fmla="*/ 2356 w 12728"/>
              <a:gd name="T33" fmla="*/ 11179 h 12755"/>
              <a:gd name="T34" fmla="*/ 10210 w 12728"/>
              <a:gd name="T35" fmla="*/ 11179 h 12755"/>
              <a:gd name="T36" fmla="*/ 10995 w 12728"/>
              <a:gd name="T37" fmla="*/ 10392 h 12755"/>
              <a:gd name="T38" fmla="*/ 10995 w 12728"/>
              <a:gd name="T39" fmla="*/ 7245 h 12755"/>
              <a:gd name="T40" fmla="*/ 11780 w 12728"/>
              <a:gd name="T41" fmla="*/ 6458 h 12755"/>
              <a:gd name="T42" fmla="*/ 12565 w 12728"/>
              <a:gd name="T43" fmla="*/ 7245 h 12755"/>
              <a:gd name="T44" fmla="*/ 12565 w 12728"/>
              <a:gd name="T45" fmla="*/ 11181 h 12755"/>
              <a:gd name="T46" fmla="*/ 10995 w 12728"/>
              <a:gd name="T47" fmla="*/ 12755 h 12755"/>
              <a:gd name="T48" fmla="*/ 1570 w 12728"/>
              <a:gd name="T49" fmla="*/ 12755 h 12755"/>
              <a:gd name="T50" fmla="*/ 0 w 12728"/>
              <a:gd name="T51" fmla="*/ 11181 h 12755"/>
              <a:gd name="T52" fmla="*/ 0 w 12728"/>
              <a:gd name="T53" fmla="*/ 1735 h 12755"/>
              <a:gd name="T54" fmla="*/ 1570 w 12728"/>
              <a:gd name="T55" fmla="*/ 161 h 12755"/>
              <a:gd name="T56" fmla="*/ 4711 w 12728"/>
              <a:gd name="T57" fmla="*/ 161 h 12755"/>
              <a:gd name="T58" fmla="*/ 5496 w 12728"/>
              <a:gd name="T59" fmla="*/ 948 h 12755"/>
              <a:gd name="T60" fmla="*/ 4711 w 12728"/>
              <a:gd name="T61" fmla="*/ 1735 h 12755"/>
              <a:gd name="T62" fmla="*/ 4711 w 12728"/>
              <a:gd name="T63" fmla="*/ 1735 h 12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28" h="12755">
                <a:moveTo>
                  <a:pt x="12123" y="2794"/>
                </a:moveTo>
                <a:lnTo>
                  <a:pt x="11574" y="3342"/>
                </a:lnTo>
                <a:lnTo>
                  <a:pt x="9386" y="1151"/>
                </a:lnTo>
                <a:lnTo>
                  <a:pt x="9932" y="605"/>
                </a:lnTo>
                <a:cubicBezTo>
                  <a:pt x="10537" y="0"/>
                  <a:pt x="11518" y="0"/>
                  <a:pt x="12123" y="605"/>
                </a:cubicBezTo>
                <a:cubicBezTo>
                  <a:pt x="12728" y="1208"/>
                  <a:pt x="12728" y="2189"/>
                  <a:pt x="12123" y="2794"/>
                </a:cubicBezTo>
                <a:close/>
                <a:moveTo>
                  <a:pt x="10479" y="4436"/>
                </a:moveTo>
                <a:lnTo>
                  <a:pt x="7742" y="7169"/>
                </a:lnTo>
                <a:lnTo>
                  <a:pt x="3926" y="8827"/>
                </a:lnTo>
                <a:lnTo>
                  <a:pt x="5551" y="4980"/>
                </a:lnTo>
                <a:lnTo>
                  <a:pt x="8290" y="2245"/>
                </a:lnTo>
                <a:lnTo>
                  <a:pt x="10479" y="4436"/>
                </a:lnTo>
                <a:close/>
                <a:moveTo>
                  <a:pt x="4711" y="1735"/>
                </a:moveTo>
                <a:lnTo>
                  <a:pt x="2356" y="1735"/>
                </a:lnTo>
                <a:cubicBezTo>
                  <a:pt x="1921" y="1735"/>
                  <a:pt x="1570" y="2088"/>
                  <a:pt x="1570" y="2522"/>
                </a:cubicBezTo>
                <a:lnTo>
                  <a:pt x="1570" y="10392"/>
                </a:lnTo>
                <a:cubicBezTo>
                  <a:pt x="1570" y="10826"/>
                  <a:pt x="1921" y="11179"/>
                  <a:pt x="2356" y="11179"/>
                </a:cubicBezTo>
                <a:lnTo>
                  <a:pt x="10210" y="11179"/>
                </a:lnTo>
                <a:cubicBezTo>
                  <a:pt x="10644" y="11179"/>
                  <a:pt x="10995" y="10826"/>
                  <a:pt x="10995" y="10392"/>
                </a:cubicBezTo>
                <a:lnTo>
                  <a:pt x="10995" y="7245"/>
                </a:lnTo>
                <a:cubicBezTo>
                  <a:pt x="10995" y="6811"/>
                  <a:pt x="11346" y="6458"/>
                  <a:pt x="11780" y="6458"/>
                </a:cubicBezTo>
                <a:cubicBezTo>
                  <a:pt x="12214" y="6458"/>
                  <a:pt x="12565" y="6811"/>
                  <a:pt x="12565" y="7245"/>
                </a:cubicBezTo>
                <a:lnTo>
                  <a:pt x="12565" y="11181"/>
                </a:lnTo>
                <a:cubicBezTo>
                  <a:pt x="12565" y="12049"/>
                  <a:pt x="11861" y="12755"/>
                  <a:pt x="10995" y="12755"/>
                </a:cubicBezTo>
                <a:lnTo>
                  <a:pt x="1570" y="12755"/>
                </a:lnTo>
                <a:cubicBezTo>
                  <a:pt x="704" y="12755"/>
                  <a:pt x="0" y="12051"/>
                  <a:pt x="0" y="11181"/>
                </a:cubicBezTo>
                <a:lnTo>
                  <a:pt x="0" y="1735"/>
                </a:lnTo>
                <a:cubicBezTo>
                  <a:pt x="0" y="866"/>
                  <a:pt x="704" y="161"/>
                  <a:pt x="1570" y="161"/>
                </a:cubicBezTo>
                <a:lnTo>
                  <a:pt x="4711" y="161"/>
                </a:lnTo>
                <a:cubicBezTo>
                  <a:pt x="5145" y="161"/>
                  <a:pt x="5496" y="514"/>
                  <a:pt x="5496" y="948"/>
                </a:cubicBezTo>
                <a:cubicBezTo>
                  <a:pt x="5496" y="1384"/>
                  <a:pt x="5145" y="1735"/>
                  <a:pt x="4711" y="1735"/>
                </a:cubicBezTo>
                <a:close/>
                <a:moveTo>
                  <a:pt x="4711" y="1735"/>
                </a:move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6B9E1EE-A0A0-4B22-AF45-5C65F1DE1192}"/>
              </a:ext>
            </a:extLst>
          </p:cNvPr>
          <p:cNvSpPr txBox="1"/>
          <p:nvPr/>
        </p:nvSpPr>
        <p:spPr>
          <a:xfrm>
            <a:off x="6075476" y="4079074"/>
            <a:ext cx="1812764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:a14="http://schemas.microsoft.com/office/drawing/2010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FBA428A-8939-4710-80D3-97DEAEDC6FE2}"/>
              </a:ext>
            </a:extLst>
          </p:cNvPr>
          <p:cNvSpPr/>
          <p:nvPr/>
        </p:nvSpPr>
        <p:spPr>
          <a:xfrm>
            <a:off x="8355689" y="3316151"/>
            <a:ext cx="2187616" cy="2187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îṣḷíḍê">
            <a:extLst>
              <a:ext uri="{FF2B5EF4-FFF2-40B4-BE49-F238E27FC236}">
                <a16:creationId xmlns:a16="http://schemas.microsoft.com/office/drawing/2014/main" id="{E54238E9-DA43-4D88-9CE3-BF5909EF5C54}"/>
              </a:ext>
            </a:extLst>
          </p:cNvPr>
          <p:cNvSpPr/>
          <p:nvPr/>
        </p:nvSpPr>
        <p:spPr bwMode="auto">
          <a:xfrm>
            <a:off x="9286423" y="3631130"/>
            <a:ext cx="326148" cy="326842"/>
          </a:xfrm>
          <a:custGeom>
            <a:avLst/>
            <a:gdLst>
              <a:gd name="T0" fmla="*/ 12123 w 12728"/>
              <a:gd name="T1" fmla="*/ 2794 h 12755"/>
              <a:gd name="T2" fmla="*/ 11574 w 12728"/>
              <a:gd name="T3" fmla="*/ 3342 h 12755"/>
              <a:gd name="T4" fmla="*/ 9386 w 12728"/>
              <a:gd name="T5" fmla="*/ 1151 h 12755"/>
              <a:gd name="T6" fmla="*/ 9932 w 12728"/>
              <a:gd name="T7" fmla="*/ 605 h 12755"/>
              <a:gd name="T8" fmla="*/ 12123 w 12728"/>
              <a:gd name="T9" fmla="*/ 605 h 12755"/>
              <a:gd name="T10" fmla="*/ 12123 w 12728"/>
              <a:gd name="T11" fmla="*/ 2794 h 12755"/>
              <a:gd name="T12" fmla="*/ 10479 w 12728"/>
              <a:gd name="T13" fmla="*/ 4436 h 12755"/>
              <a:gd name="T14" fmla="*/ 7742 w 12728"/>
              <a:gd name="T15" fmla="*/ 7169 h 12755"/>
              <a:gd name="T16" fmla="*/ 3926 w 12728"/>
              <a:gd name="T17" fmla="*/ 8827 h 12755"/>
              <a:gd name="T18" fmla="*/ 5551 w 12728"/>
              <a:gd name="T19" fmla="*/ 4980 h 12755"/>
              <a:gd name="T20" fmla="*/ 8290 w 12728"/>
              <a:gd name="T21" fmla="*/ 2245 h 12755"/>
              <a:gd name="T22" fmla="*/ 10479 w 12728"/>
              <a:gd name="T23" fmla="*/ 4436 h 12755"/>
              <a:gd name="T24" fmla="*/ 4711 w 12728"/>
              <a:gd name="T25" fmla="*/ 1735 h 12755"/>
              <a:gd name="T26" fmla="*/ 2356 w 12728"/>
              <a:gd name="T27" fmla="*/ 1735 h 12755"/>
              <a:gd name="T28" fmla="*/ 1570 w 12728"/>
              <a:gd name="T29" fmla="*/ 2522 h 12755"/>
              <a:gd name="T30" fmla="*/ 1570 w 12728"/>
              <a:gd name="T31" fmla="*/ 10392 h 12755"/>
              <a:gd name="T32" fmla="*/ 2356 w 12728"/>
              <a:gd name="T33" fmla="*/ 11179 h 12755"/>
              <a:gd name="T34" fmla="*/ 10210 w 12728"/>
              <a:gd name="T35" fmla="*/ 11179 h 12755"/>
              <a:gd name="T36" fmla="*/ 10995 w 12728"/>
              <a:gd name="T37" fmla="*/ 10392 h 12755"/>
              <a:gd name="T38" fmla="*/ 10995 w 12728"/>
              <a:gd name="T39" fmla="*/ 7245 h 12755"/>
              <a:gd name="T40" fmla="*/ 11780 w 12728"/>
              <a:gd name="T41" fmla="*/ 6458 h 12755"/>
              <a:gd name="T42" fmla="*/ 12565 w 12728"/>
              <a:gd name="T43" fmla="*/ 7245 h 12755"/>
              <a:gd name="T44" fmla="*/ 12565 w 12728"/>
              <a:gd name="T45" fmla="*/ 11181 h 12755"/>
              <a:gd name="T46" fmla="*/ 10995 w 12728"/>
              <a:gd name="T47" fmla="*/ 12755 h 12755"/>
              <a:gd name="T48" fmla="*/ 1570 w 12728"/>
              <a:gd name="T49" fmla="*/ 12755 h 12755"/>
              <a:gd name="T50" fmla="*/ 0 w 12728"/>
              <a:gd name="T51" fmla="*/ 11181 h 12755"/>
              <a:gd name="T52" fmla="*/ 0 w 12728"/>
              <a:gd name="T53" fmla="*/ 1735 h 12755"/>
              <a:gd name="T54" fmla="*/ 1570 w 12728"/>
              <a:gd name="T55" fmla="*/ 161 h 12755"/>
              <a:gd name="T56" fmla="*/ 4711 w 12728"/>
              <a:gd name="T57" fmla="*/ 161 h 12755"/>
              <a:gd name="T58" fmla="*/ 5496 w 12728"/>
              <a:gd name="T59" fmla="*/ 948 h 12755"/>
              <a:gd name="T60" fmla="*/ 4711 w 12728"/>
              <a:gd name="T61" fmla="*/ 1735 h 12755"/>
              <a:gd name="T62" fmla="*/ 4711 w 12728"/>
              <a:gd name="T63" fmla="*/ 1735 h 12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28" h="12755">
                <a:moveTo>
                  <a:pt x="12123" y="2794"/>
                </a:moveTo>
                <a:lnTo>
                  <a:pt x="11574" y="3342"/>
                </a:lnTo>
                <a:lnTo>
                  <a:pt x="9386" y="1151"/>
                </a:lnTo>
                <a:lnTo>
                  <a:pt x="9932" y="605"/>
                </a:lnTo>
                <a:cubicBezTo>
                  <a:pt x="10537" y="0"/>
                  <a:pt x="11518" y="0"/>
                  <a:pt x="12123" y="605"/>
                </a:cubicBezTo>
                <a:cubicBezTo>
                  <a:pt x="12728" y="1208"/>
                  <a:pt x="12728" y="2189"/>
                  <a:pt x="12123" y="2794"/>
                </a:cubicBezTo>
                <a:close/>
                <a:moveTo>
                  <a:pt x="10479" y="4436"/>
                </a:moveTo>
                <a:lnTo>
                  <a:pt x="7742" y="7169"/>
                </a:lnTo>
                <a:lnTo>
                  <a:pt x="3926" y="8827"/>
                </a:lnTo>
                <a:lnTo>
                  <a:pt x="5551" y="4980"/>
                </a:lnTo>
                <a:lnTo>
                  <a:pt x="8290" y="2245"/>
                </a:lnTo>
                <a:lnTo>
                  <a:pt x="10479" y="4436"/>
                </a:lnTo>
                <a:close/>
                <a:moveTo>
                  <a:pt x="4711" y="1735"/>
                </a:moveTo>
                <a:lnTo>
                  <a:pt x="2356" y="1735"/>
                </a:lnTo>
                <a:cubicBezTo>
                  <a:pt x="1921" y="1735"/>
                  <a:pt x="1570" y="2088"/>
                  <a:pt x="1570" y="2522"/>
                </a:cubicBezTo>
                <a:lnTo>
                  <a:pt x="1570" y="10392"/>
                </a:lnTo>
                <a:cubicBezTo>
                  <a:pt x="1570" y="10826"/>
                  <a:pt x="1921" y="11179"/>
                  <a:pt x="2356" y="11179"/>
                </a:cubicBezTo>
                <a:lnTo>
                  <a:pt x="10210" y="11179"/>
                </a:lnTo>
                <a:cubicBezTo>
                  <a:pt x="10644" y="11179"/>
                  <a:pt x="10995" y="10826"/>
                  <a:pt x="10995" y="10392"/>
                </a:cubicBezTo>
                <a:lnTo>
                  <a:pt x="10995" y="7245"/>
                </a:lnTo>
                <a:cubicBezTo>
                  <a:pt x="10995" y="6811"/>
                  <a:pt x="11346" y="6458"/>
                  <a:pt x="11780" y="6458"/>
                </a:cubicBezTo>
                <a:cubicBezTo>
                  <a:pt x="12214" y="6458"/>
                  <a:pt x="12565" y="6811"/>
                  <a:pt x="12565" y="7245"/>
                </a:cubicBezTo>
                <a:lnTo>
                  <a:pt x="12565" y="11181"/>
                </a:lnTo>
                <a:cubicBezTo>
                  <a:pt x="12565" y="12049"/>
                  <a:pt x="11861" y="12755"/>
                  <a:pt x="10995" y="12755"/>
                </a:cubicBezTo>
                <a:lnTo>
                  <a:pt x="1570" y="12755"/>
                </a:lnTo>
                <a:cubicBezTo>
                  <a:pt x="704" y="12755"/>
                  <a:pt x="0" y="12051"/>
                  <a:pt x="0" y="11181"/>
                </a:cubicBezTo>
                <a:lnTo>
                  <a:pt x="0" y="1735"/>
                </a:lnTo>
                <a:cubicBezTo>
                  <a:pt x="0" y="866"/>
                  <a:pt x="704" y="161"/>
                  <a:pt x="1570" y="161"/>
                </a:cubicBezTo>
                <a:lnTo>
                  <a:pt x="4711" y="161"/>
                </a:lnTo>
                <a:cubicBezTo>
                  <a:pt x="5145" y="161"/>
                  <a:pt x="5496" y="514"/>
                  <a:pt x="5496" y="948"/>
                </a:cubicBezTo>
                <a:cubicBezTo>
                  <a:pt x="5496" y="1384"/>
                  <a:pt x="5145" y="1735"/>
                  <a:pt x="4711" y="1735"/>
                </a:cubicBezTo>
                <a:close/>
                <a:moveTo>
                  <a:pt x="4711" y="1735"/>
                </a:move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B0A3125-A700-4FCD-ABC8-E7491EE6B286}"/>
              </a:ext>
            </a:extLst>
          </p:cNvPr>
          <p:cNvSpPr txBox="1"/>
          <p:nvPr/>
        </p:nvSpPr>
        <p:spPr>
          <a:xfrm>
            <a:off x="8543115" y="4079074"/>
            <a:ext cx="1812764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:a14="http://schemas.microsoft.com/office/drawing/2010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1D6A0AF-800C-4997-8780-E59DCD672C08}"/>
              </a:ext>
            </a:extLst>
          </p:cNvPr>
          <p:cNvSpPr txBox="1"/>
          <p:nvPr/>
        </p:nvSpPr>
        <p:spPr>
          <a:xfrm>
            <a:off x="5687809" y="2140548"/>
            <a:ext cx="456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BUSINESS  </a:t>
            </a:r>
            <a:r>
              <a:rPr lang="en-US" altLang="zh-CN" sz="3200" dirty="0">
                <a:solidFill>
                  <a:srgbClr val="1C46F2"/>
                </a:solidFill>
                <a:cs typeface="+mn-ea"/>
                <a:sym typeface="+mn-lt"/>
              </a:rPr>
              <a:t>REPORT</a:t>
            </a:r>
            <a:endParaRPr lang="zh-CN" altLang="en-US" sz="32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E7FA7BF-D7BD-4683-AAB4-CB65CB0DAFCE}"/>
              </a:ext>
            </a:extLst>
          </p:cNvPr>
          <p:cNvCxnSpPr>
            <a:cxnSpLocks/>
          </p:cNvCxnSpPr>
          <p:nvPr/>
        </p:nvCxnSpPr>
        <p:spPr>
          <a:xfrm>
            <a:off x="5888050" y="2948422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892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îsļíḍe">
            <a:extLst>
              <a:ext uri="{FF2B5EF4-FFF2-40B4-BE49-F238E27FC236}">
                <a16:creationId xmlns:a16="http://schemas.microsoft.com/office/drawing/2014/main" id="{8A16DAE7-5ABF-4B58-B5DA-04BD094D1339}"/>
              </a:ext>
            </a:extLst>
          </p:cNvPr>
          <p:cNvSpPr/>
          <p:nvPr/>
        </p:nvSpPr>
        <p:spPr>
          <a:xfrm>
            <a:off x="7887066" y="2003703"/>
            <a:ext cx="2844068" cy="4130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îş1ïde">
            <a:extLst>
              <a:ext uri="{FF2B5EF4-FFF2-40B4-BE49-F238E27FC236}">
                <a16:creationId xmlns:a16="http://schemas.microsoft.com/office/drawing/2014/main" id="{266093B2-937C-4466-982C-44BECD9CE2D5}"/>
              </a:ext>
            </a:extLst>
          </p:cNvPr>
          <p:cNvSpPr/>
          <p:nvPr/>
        </p:nvSpPr>
        <p:spPr>
          <a:xfrm>
            <a:off x="8674100" y="2286000"/>
            <a:ext cx="1270000" cy="1270000"/>
          </a:xfrm>
          <a:prstGeom prst="ellipse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íśļîďè">
            <a:extLst>
              <a:ext uri="{FF2B5EF4-FFF2-40B4-BE49-F238E27FC236}">
                <a16:creationId xmlns:a16="http://schemas.microsoft.com/office/drawing/2014/main" id="{CC865434-B9F3-4907-9899-85956290FD8C}"/>
              </a:ext>
            </a:extLst>
          </p:cNvPr>
          <p:cNvSpPr/>
          <p:nvPr/>
        </p:nvSpPr>
        <p:spPr>
          <a:xfrm>
            <a:off x="4673966" y="2003703"/>
            <a:ext cx="2844068" cy="41303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îṧḷiḍê">
            <a:extLst>
              <a:ext uri="{FF2B5EF4-FFF2-40B4-BE49-F238E27FC236}">
                <a16:creationId xmlns:a16="http://schemas.microsoft.com/office/drawing/2014/main" id="{DC3F8E02-AC1C-4759-AB09-5DE8460742ED}"/>
              </a:ext>
            </a:extLst>
          </p:cNvPr>
          <p:cNvSpPr/>
          <p:nvPr/>
        </p:nvSpPr>
        <p:spPr>
          <a:xfrm>
            <a:off x="5461000" y="2286000"/>
            <a:ext cx="1270000" cy="1270000"/>
          </a:xfrm>
          <a:prstGeom prst="ellipse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íṩļîḋé">
            <a:extLst>
              <a:ext uri="{FF2B5EF4-FFF2-40B4-BE49-F238E27FC236}">
                <a16:creationId xmlns:a16="http://schemas.microsoft.com/office/drawing/2014/main" id="{429646B6-D01D-48C3-B4E8-72FF95AA7444}"/>
              </a:ext>
            </a:extLst>
          </p:cNvPr>
          <p:cNvSpPr/>
          <p:nvPr/>
        </p:nvSpPr>
        <p:spPr>
          <a:xfrm>
            <a:off x="1460866" y="2003703"/>
            <a:ext cx="2844068" cy="4130397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îsľiḋe">
            <a:extLst>
              <a:ext uri="{FF2B5EF4-FFF2-40B4-BE49-F238E27FC236}">
                <a16:creationId xmlns:a16="http://schemas.microsoft.com/office/drawing/2014/main" id="{E105AC22-956C-432C-8F62-6996DD6313B3}"/>
              </a:ext>
            </a:extLst>
          </p:cNvPr>
          <p:cNvSpPr/>
          <p:nvPr/>
        </p:nvSpPr>
        <p:spPr>
          <a:xfrm>
            <a:off x="2247900" y="2286000"/>
            <a:ext cx="1270000" cy="1270000"/>
          </a:xfrm>
          <a:prstGeom prst="ellipse">
            <a:avLst/>
          </a:prstGeom>
          <a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iṩļïḓè">
            <a:extLst>
              <a:ext uri="{FF2B5EF4-FFF2-40B4-BE49-F238E27FC236}">
                <a16:creationId xmlns:a16="http://schemas.microsoft.com/office/drawing/2014/main" id="{C76B208B-0DF7-4FE9-AA65-E83711055FEC}"/>
              </a:ext>
            </a:extLst>
          </p:cNvPr>
          <p:cNvSpPr txBox="1"/>
          <p:nvPr/>
        </p:nvSpPr>
        <p:spPr bwMode="auto">
          <a:xfrm>
            <a:off x="1976518" y="3838297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BE60A51-0AD5-4C68-82A7-4988DFEBA5EE}"/>
              </a:ext>
            </a:extLst>
          </p:cNvPr>
          <p:cNvSpPr txBox="1"/>
          <p:nvPr/>
        </p:nvSpPr>
        <p:spPr>
          <a:xfrm>
            <a:off x="1983978" y="4355152"/>
            <a:ext cx="1812764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:a14="http://schemas.microsoft.com/office/drawing/2010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empowered。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FE254A6-94FD-4689-94B5-6E221BB3610A}"/>
              </a:ext>
            </a:extLst>
          </p:cNvPr>
          <p:cNvCxnSpPr>
            <a:cxnSpLocks/>
          </p:cNvCxnSpPr>
          <p:nvPr/>
        </p:nvCxnSpPr>
        <p:spPr>
          <a:xfrm>
            <a:off x="2570320" y="4316861"/>
            <a:ext cx="6400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ṩļïḓè">
            <a:extLst>
              <a:ext uri="{FF2B5EF4-FFF2-40B4-BE49-F238E27FC236}">
                <a16:creationId xmlns:a16="http://schemas.microsoft.com/office/drawing/2014/main" id="{B0ACAE2E-5104-4ED3-B01F-83FE7E687452}"/>
              </a:ext>
            </a:extLst>
          </p:cNvPr>
          <p:cNvSpPr txBox="1"/>
          <p:nvPr/>
        </p:nvSpPr>
        <p:spPr bwMode="auto">
          <a:xfrm>
            <a:off x="5089560" y="3838297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JPPPT.COM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B0BAFF2-677A-41EC-BCA8-10DBD53BB5CA}"/>
              </a:ext>
            </a:extLst>
          </p:cNvPr>
          <p:cNvSpPr txBox="1"/>
          <p:nvPr/>
        </p:nvSpPr>
        <p:spPr>
          <a:xfrm>
            <a:off x="5097020" y="4355152"/>
            <a:ext cx="1812764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:a14="http://schemas.microsoft.com/office/drawing/2010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C654EC0-6F21-4D0C-9ED1-54C09A6C7B70}"/>
              </a:ext>
            </a:extLst>
          </p:cNvPr>
          <p:cNvCxnSpPr>
            <a:cxnSpLocks/>
          </p:cNvCxnSpPr>
          <p:nvPr/>
        </p:nvCxnSpPr>
        <p:spPr>
          <a:xfrm>
            <a:off x="5683362" y="4316861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ṩļïḓè">
            <a:extLst>
              <a:ext uri="{FF2B5EF4-FFF2-40B4-BE49-F238E27FC236}">
                <a16:creationId xmlns:a16="http://schemas.microsoft.com/office/drawing/2014/main" id="{E4AB4686-4A1B-4B85-A850-109F00CD4813}"/>
              </a:ext>
            </a:extLst>
          </p:cNvPr>
          <p:cNvSpPr txBox="1"/>
          <p:nvPr/>
        </p:nvSpPr>
        <p:spPr bwMode="auto">
          <a:xfrm>
            <a:off x="8387798" y="3838297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JPPPT.COM</a:t>
            </a: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27F1936-62B8-460A-BE98-B8607A14ADFE}"/>
              </a:ext>
            </a:extLst>
          </p:cNvPr>
          <p:cNvSpPr txBox="1"/>
          <p:nvPr/>
        </p:nvSpPr>
        <p:spPr>
          <a:xfrm>
            <a:off x="8395258" y="4355152"/>
            <a:ext cx="1812764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:a14="http://schemas.microsoft.com/office/drawing/2010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6580567-F49A-444B-B276-FC376F58F4DC}"/>
              </a:ext>
            </a:extLst>
          </p:cNvPr>
          <p:cNvCxnSpPr>
            <a:cxnSpLocks/>
          </p:cNvCxnSpPr>
          <p:nvPr/>
        </p:nvCxnSpPr>
        <p:spPr>
          <a:xfrm>
            <a:off x="8981600" y="4316861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ABA9B89-14FF-4B5F-AEF2-822A7223F66D}"/>
              </a:ext>
            </a:extLst>
          </p:cNvPr>
          <p:cNvGrpSpPr/>
          <p:nvPr/>
        </p:nvGrpSpPr>
        <p:grpSpPr>
          <a:xfrm>
            <a:off x="4761307" y="401487"/>
            <a:ext cx="2669385" cy="584775"/>
            <a:chOff x="4761307" y="401487"/>
            <a:chExt cx="2669385" cy="584775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0B73C65-B6BD-4850-9F04-C2B6FF639BEE}"/>
                </a:ext>
              </a:extLst>
            </p:cNvPr>
            <p:cNvSpPr txBox="1"/>
            <p:nvPr/>
          </p:nvSpPr>
          <p:spPr>
            <a:xfrm>
              <a:off x="4761307" y="401487"/>
              <a:ext cx="2669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BUSINESS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40064FC4-60CA-4626-8ECF-48654906CBBF}"/>
                </a:ext>
              </a:extLst>
            </p:cNvPr>
            <p:cNvCxnSpPr>
              <a:cxnSpLocks/>
            </p:cNvCxnSpPr>
            <p:nvPr/>
          </p:nvCxnSpPr>
          <p:spPr>
            <a:xfrm>
              <a:off x="5668315" y="986262"/>
              <a:ext cx="640080" cy="0"/>
            </a:xfrm>
            <a:prstGeom prst="line">
              <a:avLst/>
            </a:prstGeom>
            <a:ln w="28575">
              <a:solidFill>
                <a:srgbClr val="1C46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2758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9" grpId="0"/>
      <p:bldP spid="20" grpId="0" animBg="1"/>
      <p:bldP spid="22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îṥļiḋe">
            <a:extLst>
              <a:ext uri="{FF2B5EF4-FFF2-40B4-BE49-F238E27FC236}">
                <a16:creationId xmlns:a16="http://schemas.microsoft.com/office/drawing/2014/main" id="{A42F3721-F1BF-4BCA-92FD-FCA0D1ADF03B}"/>
              </a:ext>
            </a:extLst>
          </p:cNvPr>
          <p:cNvSpPr/>
          <p:nvPr/>
        </p:nvSpPr>
        <p:spPr>
          <a:xfrm>
            <a:off x="5668315" y="1657674"/>
            <a:ext cx="1043222" cy="1043222"/>
          </a:xfrm>
          <a:prstGeom prst="ellipse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îŝľîḋé">
            <a:extLst>
              <a:ext uri="{FF2B5EF4-FFF2-40B4-BE49-F238E27FC236}">
                <a16:creationId xmlns:a16="http://schemas.microsoft.com/office/drawing/2014/main" id="{200A1B7D-B5E7-4CD3-BCA6-397726554E27}"/>
              </a:ext>
            </a:extLst>
          </p:cNvPr>
          <p:cNvSpPr txBox="1"/>
          <p:nvPr/>
        </p:nvSpPr>
        <p:spPr>
          <a:xfrm>
            <a:off x="5855919" y="1928780"/>
            <a:ext cx="668014" cy="501010"/>
          </a:xfrm>
          <a:prstGeom prst="rect">
            <a:avLst/>
          </a:prstGeom>
          <a:noFill/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12" name="ïśḻîḋè">
            <a:extLst>
              <a:ext uri="{FF2B5EF4-FFF2-40B4-BE49-F238E27FC236}">
                <a16:creationId xmlns:a16="http://schemas.microsoft.com/office/drawing/2014/main" id="{154396B1-39C9-41D2-AB5F-C6C381DB2B58}"/>
              </a:ext>
            </a:extLst>
          </p:cNvPr>
          <p:cNvSpPr/>
          <p:nvPr/>
        </p:nvSpPr>
        <p:spPr>
          <a:xfrm>
            <a:off x="5668315" y="3296002"/>
            <a:ext cx="1043222" cy="1043222"/>
          </a:xfrm>
          <a:prstGeom prst="ellipse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iš1ïdé">
            <a:extLst>
              <a:ext uri="{FF2B5EF4-FFF2-40B4-BE49-F238E27FC236}">
                <a16:creationId xmlns:a16="http://schemas.microsoft.com/office/drawing/2014/main" id="{887C9650-2E7F-45CC-86B7-739F856A9DB2}"/>
              </a:ext>
            </a:extLst>
          </p:cNvPr>
          <p:cNvSpPr txBox="1"/>
          <p:nvPr/>
        </p:nvSpPr>
        <p:spPr>
          <a:xfrm>
            <a:off x="5855919" y="3567108"/>
            <a:ext cx="668014" cy="501010"/>
          </a:xfrm>
          <a:prstGeom prst="rect">
            <a:avLst/>
          </a:prstGeom>
          <a:noFill/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7</a:t>
            </a: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6%</a:t>
            </a:r>
          </a:p>
        </p:txBody>
      </p:sp>
      <p:sp>
        <p:nvSpPr>
          <p:cNvPr id="8" name="îṣḷíďè">
            <a:extLst>
              <a:ext uri="{FF2B5EF4-FFF2-40B4-BE49-F238E27FC236}">
                <a16:creationId xmlns:a16="http://schemas.microsoft.com/office/drawing/2014/main" id="{32EC155C-399F-4AA2-865A-065675735520}"/>
              </a:ext>
            </a:extLst>
          </p:cNvPr>
          <p:cNvSpPr/>
          <p:nvPr/>
        </p:nvSpPr>
        <p:spPr>
          <a:xfrm>
            <a:off x="5668315" y="4934330"/>
            <a:ext cx="1043222" cy="1043222"/>
          </a:xfrm>
          <a:prstGeom prst="ellipse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iṥľidê">
            <a:extLst>
              <a:ext uri="{FF2B5EF4-FFF2-40B4-BE49-F238E27FC236}">
                <a16:creationId xmlns:a16="http://schemas.microsoft.com/office/drawing/2014/main" id="{27330D03-01A4-41D9-B5DF-F90440C59664}"/>
              </a:ext>
            </a:extLst>
          </p:cNvPr>
          <p:cNvSpPr txBox="1"/>
          <p:nvPr/>
        </p:nvSpPr>
        <p:spPr>
          <a:xfrm>
            <a:off x="5855919" y="5205436"/>
            <a:ext cx="668014" cy="501010"/>
          </a:xfrm>
          <a:prstGeom prst="rect">
            <a:avLst/>
          </a:prstGeom>
          <a:noFill/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r>
              <a:rPr lang="en-US" altLang="zh-CN" sz="1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</a:t>
            </a:r>
            <a:r>
              <a:rPr lang="en-US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2004D5A-22F7-473D-9366-CB1611C1D5E5}"/>
              </a:ext>
            </a:extLst>
          </p:cNvPr>
          <p:cNvGrpSpPr/>
          <p:nvPr/>
        </p:nvGrpSpPr>
        <p:grpSpPr>
          <a:xfrm>
            <a:off x="4761307" y="401487"/>
            <a:ext cx="2669385" cy="584775"/>
            <a:chOff x="4761307" y="401487"/>
            <a:chExt cx="2669385" cy="584775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92C4292-D131-4302-BEE1-04291CFA32BB}"/>
                </a:ext>
              </a:extLst>
            </p:cNvPr>
            <p:cNvSpPr txBox="1"/>
            <p:nvPr/>
          </p:nvSpPr>
          <p:spPr>
            <a:xfrm>
              <a:off x="4761307" y="401487"/>
              <a:ext cx="2669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BUSINESS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F42682-5902-42FA-8D67-CAC4DFCB3FE8}"/>
                </a:ext>
              </a:extLst>
            </p:cNvPr>
            <p:cNvCxnSpPr>
              <a:cxnSpLocks/>
            </p:cNvCxnSpPr>
            <p:nvPr/>
          </p:nvCxnSpPr>
          <p:spPr>
            <a:xfrm>
              <a:off x="5668315" y="986262"/>
              <a:ext cx="640080" cy="0"/>
            </a:xfrm>
            <a:prstGeom prst="line">
              <a:avLst/>
            </a:prstGeom>
            <a:ln w="28575">
              <a:solidFill>
                <a:srgbClr val="1C46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iṩļïḓè">
            <a:extLst>
              <a:ext uri="{FF2B5EF4-FFF2-40B4-BE49-F238E27FC236}">
                <a16:creationId xmlns:a16="http://schemas.microsoft.com/office/drawing/2014/main" id="{64D19ADC-CD4C-456E-A7A1-3E09DB051C6B}"/>
              </a:ext>
            </a:extLst>
          </p:cNvPr>
          <p:cNvSpPr txBox="1"/>
          <p:nvPr/>
        </p:nvSpPr>
        <p:spPr bwMode="auto">
          <a:xfrm>
            <a:off x="6899141" y="1657674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JPPPT.COM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F10B45E-402F-40EB-9F98-D7464F34BFBA}"/>
              </a:ext>
            </a:extLst>
          </p:cNvPr>
          <p:cNvSpPr txBox="1"/>
          <p:nvPr/>
        </p:nvSpPr>
        <p:spPr>
          <a:xfrm>
            <a:off x="7028794" y="2136238"/>
            <a:ext cx="3743317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9" name="iṩļïḓè">
            <a:extLst>
              <a:ext uri="{FF2B5EF4-FFF2-40B4-BE49-F238E27FC236}">
                <a16:creationId xmlns:a16="http://schemas.microsoft.com/office/drawing/2014/main" id="{45F25B17-4C49-4E8A-A50D-073F1C291D7E}"/>
              </a:ext>
            </a:extLst>
          </p:cNvPr>
          <p:cNvSpPr txBox="1"/>
          <p:nvPr/>
        </p:nvSpPr>
        <p:spPr bwMode="auto">
          <a:xfrm>
            <a:off x="6899141" y="3296002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JPPPT.COM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063F5F6-D222-4B09-9C28-F75133E41A2B}"/>
              </a:ext>
            </a:extLst>
          </p:cNvPr>
          <p:cNvSpPr txBox="1"/>
          <p:nvPr/>
        </p:nvSpPr>
        <p:spPr>
          <a:xfrm>
            <a:off x="7028794" y="3774566"/>
            <a:ext cx="3743317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23" name="iṩļïḓè">
            <a:extLst>
              <a:ext uri="{FF2B5EF4-FFF2-40B4-BE49-F238E27FC236}">
                <a16:creationId xmlns:a16="http://schemas.microsoft.com/office/drawing/2014/main" id="{C48A0E79-6579-4811-81A7-4D0A63EEB92B}"/>
              </a:ext>
            </a:extLst>
          </p:cNvPr>
          <p:cNvSpPr txBox="1"/>
          <p:nvPr/>
        </p:nvSpPr>
        <p:spPr bwMode="auto">
          <a:xfrm>
            <a:off x="6899141" y="4934330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JPPPT.COM</a:t>
            </a: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FA95092-94A1-4D6B-8606-EF710D9DF61F}"/>
              </a:ext>
            </a:extLst>
          </p:cNvPr>
          <p:cNvSpPr txBox="1"/>
          <p:nvPr/>
        </p:nvSpPr>
        <p:spPr>
          <a:xfrm>
            <a:off x="7028794" y="5412894"/>
            <a:ext cx="3743317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40744CA-5E44-4691-B6BE-536E8294E1FF}"/>
              </a:ext>
            </a:extLst>
          </p:cNvPr>
          <p:cNvSpPr txBox="1"/>
          <p:nvPr/>
        </p:nvSpPr>
        <p:spPr>
          <a:xfrm>
            <a:off x="1279540" y="2365660"/>
            <a:ext cx="334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BUSINESS</a:t>
            </a:r>
          </a:p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REPORT</a:t>
            </a:r>
            <a:endParaRPr lang="zh-CN" altLang="en-US" sz="48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33CDFE5-2448-4DAC-88FE-721A5D472A9B}"/>
              </a:ext>
            </a:extLst>
          </p:cNvPr>
          <p:cNvCxnSpPr>
            <a:cxnSpLocks/>
          </p:cNvCxnSpPr>
          <p:nvPr/>
        </p:nvCxnSpPr>
        <p:spPr>
          <a:xfrm>
            <a:off x="1419889" y="5004395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5EBC71BE-5A42-43C2-AFC4-BD38C22138AA}"/>
              </a:ext>
            </a:extLst>
          </p:cNvPr>
          <p:cNvCxnSpPr/>
          <p:nvPr/>
        </p:nvCxnSpPr>
        <p:spPr>
          <a:xfrm>
            <a:off x="1419889" y="4071271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0A5EB98-2860-45DF-B79D-07C70E0B5ED9}"/>
              </a:ext>
            </a:extLst>
          </p:cNvPr>
          <p:cNvSpPr txBox="1"/>
          <p:nvPr/>
        </p:nvSpPr>
        <p:spPr>
          <a:xfrm>
            <a:off x="1419889" y="4082986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344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/>
      <p:bldP spid="20" grpId="0" animBg="1"/>
      <p:bldP spid="23" grpId="0"/>
      <p:bldP spid="24" grpId="0" animBg="1"/>
      <p:bldP spid="25" grpId="0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îṩḻíḍé">
            <a:extLst>
              <a:ext uri="{FF2B5EF4-FFF2-40B4-BE49-F238E27FC236}">
                <a16:creationId xmlns:a16="http://schemas.microsoft.com/office/drawing/2014/main" id="{C64EC377-AD9E-454D-B00C-03A4DB6ABA59}"/>
              </a:ext>
            </a:extLst>
          </p:cNvPr>
          <p:cNvSpPr/>
          <p:nvPr/>
        </p:nvSpPr>
        <p:spPr>
          <a:xfrm>
            <a:off x="1749456" y="3107807"/>
            <a:ext cx="2506782" cy="2506787"/>
          </a:xfrm>
          <a:prstGeom prst="ellipse">
            <a:avLst/>
          </a:prstGeom>
          <a:pattFill prst="dkDnDiag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ïślíḍê">
            <a:extLst>
              <a:ext uri="{FF2B5EF4-FFF2-40B4-BE49-F238E27FC236}">
                <a16:creationId xmlns:a16="http://schemas.microsoft.com/office/drawing/2014/main" id="{EFFECF46-C200-42BA-AA09-C290D705481B}"/>
              </a:ext>
            </a:extLst>
          </p:cNvPr>
          <p:cNvSpPr/>
          <p:nvPr/>
        </p:nvSpPr>
        <p:spPr>
          <a:xfrm>
            <a:off x="1492313" y="2850663"/>
            <a:ext cx="3021072" cy="3021075"/>
          </a:xfrm>
          <a:prstGeom prst="pie">
            <a:avLst>
              <a:gd name="adj1" fmla="val 16200000"/>
              <a:gd name="adj2" fmla="val 4536000"/>
            </a:avLst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ï$ḷïḓè">
            <a:extLst>
              <a:ext uri="{FF2B5EF4-FFF2-40B4-BE49-F238E27FC236}">
                <a16:creationId xmlns:a16="http://schemas.microsoft.com/office/drawing/2014/main" id="{C27D62BA-466C-44A8-A780-B3DB20E62231}"/>
              </a:ext>
            </a:extLst>
          </p:cNvPr>
          <p:cNvSpPr txBox="1"/>
          <p:nvPr/>
        </p:nvSpPr>
        <p:spPr>
          <a:xfrm>
            <a:off x="5297849" y="2341390"/>
            <a:ext cx="798151" cy="598614"/>
          </a:xfrm>
          <a:prstGeom prst="rect">
            <a:avLst/>
          </a:prstGeom>
          <a:noFill/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pPr algn="ctr"/>
            <a:r>
              <a:rPr lang="en-US" dirty="0">
                <a:cs typeface="+mn-ea"/>
                <a:sym typeface="+mn-lt"/>
              </a:rPr>
              <a:t>4</a:t>
            </a:r>
            <a:r>
              <a:rPr lang="en-US" sz="100" dirty="0">
                <a:cs typeface="+mn-ea"/>
                <a:sym typeface="+mn-lt"/>
              </a:rPr>
              <a:t> </a:t>
            </a:r>
            <a:r>
              <a:rPr lang="en-US" dirty="0">
                <a:cs typeface="+mn-ea"/>
                <a:sym typeface="+mn-lt"/>
              </a:rPr>
              <a:t>6%</a:t>
            </a:r>
          </a:p>
        </p:txBody>
      </p:sp>
      <p:sp>
        <p:nvSpPr>
          <p:cNvPr id="6" name="íśļidè">
            <a:extLst>
              <a:ext uri="{FF2B5EF4-FFF2-40B4-BE49-F238E27FC236}">
                <a16:creationId xmlns:a16="http://schemas.microsoft.com/office/drawing/2014/main" id="{3D11B13B-7D63-4AB9-9969-5D295125C1F8}"/>
              </a:ext>
            </a:extLst>
          </p:cNvPr>
          <p:cNvSpPr/>
          <p:nvPr/>
        </p:nvSpPr>
        <p:spPr bwMode="auto">
          <a:xfrm>
            <a:off x="3742647" y="3107807"/>
            <a:ext cx="899312" cy="900726"/>
          </a:xfrm>
          <a:prstGeom prst="ellipse">
            <a:avLst/>
          </a:prstGeom>
          <a:solidFill>
            <a:schemeClr val="bg1"/>
          </a:solidFill>
          <a:ln w="57150">
            <a:solidFill>
              <a:srgbClr val="1C46F2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" name="ï$lîḍé">
            <a:extLst>
              <a:ext uri="{FF2B5EF4-FFF2-40B4-BE49-F238E27FC236}">
                <a16:creationId xmlns:a16="http://schemas.microsoft.com/office/drawing/2014/main" id="{DAB791D2-1FCC-448D-8B3B-07F14DC51AED}"/>
              </a:ext>
            </a:extLst>
          </p:cNvPr>
          <p:cNvSpPr/>
          <p:nvPr/>
        </p:nvSpPr>
        <p:spPr>
          <a:xfrm>
            <a:off x="3936536" y="3284354"/>
            <a:ext cx="511534" cy="547632"/>
          </a:xfrm>
          <a:custGeom>
            <a:avLst/>
            <a:gdLst>
              <a:gd name="connsiteX0" fmla="*/ 191941 w 566993"/>
              <a:gd name="connsiteY0" fmla="*/ 362212 h 607004"/>
              <a:gd name="connsiteX1" fmla="*/ 203101 w 566993"/>
              <a:gd name="connsiteY1" fmla="*/ 369284 h 607004"/>
              <a:gd name="connsiteX2" fmla="*/ 283545 w 566993"/>
              <a:gd name="connsiteY2" fmla="*/ 479135 h 607004"/>
              <a:gd name="connsiteX3" fmla="*/ 363893 w 566993"/>
              <a:gd name="connsiteY3" fmla="*/ 369284 h 607004"/>
              <a:gd name="connsiteX4" fmla="*/ 375052 w 566993"/>
              <a:gd name="connsiteY4" fmla="*/ 362212 h 607004"/>
              <a:gd name="connsiteX5" fmla="*/ 381165 w 566993"/>
              <a:gd name="connsiteY5" fmla="*/ 363859 h 607004"/>
              <a:gd name="connsiteX6" fmla="*/ 452585 w 566993"/>
              <a:gd name="connsiteY6" fmla="*/ 400476 h 607004"/>
              <a:gd name="connsiteX7" fmla="*/ 566993 w 566993"/>
              <a:gd name="connsiteY7" fmla="*/ 477585 h 607004"/>
              <a:gd name="connsiteX8" fmla="*/ 566993 w 566993"/>
              <a:gd name="connsiteY8" fmla="*/ 607004 h 607004"/>
              <a:gd name="connsiteX9" fmla="*/ 283545 w 566993"/>
              <a:gd name="connsiteY9" fmla="*/ 607004 h 607004"/>
              <a:gd name="connsiteX10" fmla="*/ 0 w 566993"/>
              <a:gd name="connsiteY10" fmla="*/ 607004 h 607004"/>
              <a:gd name="connsiteX11" fmla="*/ 0 w 566993"/>
              <a:gd name="connsiteY11" fmla="*/ 477585 h 607004"/>
              <a:gd name="connsiteX12" fmla="*/ 114408 w 566993"/>
              <a:gd name="connsiteY12" fmla="*/ 400476 h 607004"/>
              <a:gd name="connsiteX13" fmla="*/ 185828 w 566993"/>
              <a:gd name="connsiteY13" fmla="*/ 363859 h 607004"/>
              <a:gd name="connsiteX14" fmla="*/ 191941 w 566993"/>
              <a:gd name="connsiteY14" fmla="*/ 362212 h 607004"/>
              <a:gd name="connsiteX15" fmla="*/ 281913 w 566993"/>
              <a:gd name="connsiteY15" fmla="*/ 0 h 607004"/>
              <a:gd name="connsiteX16" fmla="*/ 283368 w 566993"/>
              <a:gd name="connsiteY16" fmla="*/ 0 h 607004"/>
              <a:gd name="connsiteX17" fmla="*/ 284727 w 566993"/>
              <a:gd name="connsiteY17" fmla="*/ 0 h 607004"/>
              <a:gd name="connsiteX18" fmla="*/ 410778 w 566993"/>
              <a:gd name="connsiteY18" fmla="*/ 107256 h 607004"/>
              <a:gd name="connsiteX19" fmla="*/ 402627 w 566993"/>
              <a:gd name="connsiteY19" fmla="*/ 162580 h 607004"/>
              <a:gd name="connsiteX20" fmla="*/ 414077 w 566993"/>
              <a:gd name="connsiteY20" fmla="*/ 188933 h 607004"/>
              <a:gd name="connsiteX21" fmla="*/ 384675 w 566993"/>
              <a:gd name="connsiteY21" fmla="*/ 242222 h 607004"/>
              <a:gd name="connsiteX22" fmla="*/ 321892 w 566993"/>
              <a:gd name="connsiteY22" fmla="*/ 318280 h 607004"/>
              <a:gd name="connsiteX23" fmla="*/ 283368 w 566993"/>
              <a:gd name="connsiteY23" fmla="*/ 327000 h 607004"/>
              <a:gd name="connsiteX24" fmla="*/ 244747 w 566993"/>
              <a:gd name="connsiteY24" fmla="*/ 318280 h 607004"/>
              <a:gd name="connsiteX25" fmla="*/ 182062 w 566993"/>
              <a:gd name="connsiteY25" fmla="*/ 242222 h 607004"/>
              <a:gd name="connsiteX26" fmla="*/ 152562 w 566993"/>
              <a:gd name="connsiteY26" fmla="*/ 188933 h 607004"/>
              <a:gd name="connsiteX27" fmla="*/ 164110 w 566993"/>
              <a:gd name="connsiteY27" fmla="*/ 162580 h 607004"/>
              <a:gd name="connsiteX28" fmla="*/ 155959 w 566993"/>
              <a:gd name="connsiteY28" fmla="*/ 107256 h 607004"/>
              <a:gd name="connsiteX29" fmla="*/ 281913 w 566993"/>
              <a:gd name="connsiteY29" fmla="*/ 0 h 60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66993" h="607004">
                <a:moveTo>
                  <a:pt x="191941" y="362212"/>
                </a:moveTo>
                <a:cubicBezTo>
                  <a:pt x="196890" y="362212"/>
                  <a:pt x="201160" y="365118"/>
                  <a:pt x="203101" y="369284"/>
                </a:cubicBezTo>
                <a:cubicBezTo>
                  <a:pt x="222508" y="401638"/>
                  <a:pt x="258412" y="477391"/>
                  <a:pt x="283545" y="479135"/>
                </a:cubicBezTo>
                <a:cubicBezTo>
                  <a:pt x="308581" y="477391"/>
                  <a:pt x="344485" y="401638"/>
                  <a:pt x="363893" y="369284"/>
                </a:cubicBezTo>
                <a:cubicBezTo>
                  <a:pt x="365833" y="365118"/>
                  <a:pt x="370103" y="362212"/>
                  <a:pt x="375052" y="362212"/>
                </a:cubicBezTo>
                <a:cubicBezTo>
                  <a:pt x="377284" y="362212"/>
                  <a:pt x="379322" y="362793"/>
                  <a:pt x="381165" y="363859"/>
                </a:cubicBezTo>
                <a:cubicBezTo>
                  <a:pt x="388152" y="367637"/>
                  <a:pt x="429102" y="392048"/>
                  <a:pt x="452585" y="400476"/>
                </a:cubicBezTo>
                <a:cubicBezTo>
                  <a:pt x="531574" y="428859"/>
                  <a:pt x="566993" y="457823"/>
                  <a:pt x="566993" y="477585"/>
                </a:cubicBezTo>
                <a:lnTo>
                  <a:pt x="566993" y="607004"/>
                </a:lnTo>
                <a:lnTo>
                  <a:pt x="283545" y="607004"/>
                </a:lnTo>
                <a:lnTo>
                  <a:pt x="0" y="607004"/>
                </a:lnTo>
                <a:lnTo>
                  <a:pt x="0" y="477585"/>
                </a:lnTo>
                <a:cubicBezTo>
                  <a:pt x="0" y="457823"/>
                  <a:pt x="35419" y="428859"/>
                  <a:pt x="114408" y="400476"/>
                </a:cubicBezTo>
                <a:cubicBezTo>
                  <a:pt x="137891" y="392048"/>
                  <a:pt x="178841" y="367637"/>
                  <a:pt x="185828" y="363859"/>
                </a:cubicBezTo>
                <a:cubicBezTo>
                  <a:pt x="187672" y="362793"/>
                  <a:pt x="189710" y="362212"/>
                  <a:pt x="191941" y="362212"/>
                </a:cubicBezTo>
                <a:close/>
                <a:moveTo>
                  <a:pt x="281913" y="0"/>
                </a:moveTo>
                <a:cubicBezTo>
                  <a:pt x="282398" y="0"/>
                  <a:pt x="282883" y="0"/>
                  <a:pt x="283368" y="0"/>
                </a:cubicBezTo>
                <a:cubicBezTo>
                  <a:pt x="283756" y="0"/>
                  <a:pt x="284242" y="0"/>
                  <a:pt x="284727" y="0"/>
                </a:cubicBezTo>
                <a:cubicBezTo>
                  <a:pt x="393214" y="0"/>
                  <a:pt x="413592" y="77317"/>
                  <a:pt x="410778" y="107256"/>
                </a:cubicBezTo>
                <a:cubicBezTo>
                  <a:pt x="408449" y="131284"/>
                  <a:pt x="402627" y="162580"/>
                  <a:pt x="402627" y="162580"/>
                </a:cubicBezTo>
                <a:cubicBezTo>
                  <a:pt x="402627" y="162580"/>
                  <a:pt x="414077" y="167812"/>
                  <a:pt x="414077" y="188933"/>
                </a:cubicBezTo>
                <a:cubicBezTo>
                  <a:pt x="410099" y="241835"/>
                  <a:pt x="388945" y="218969"/>
                  <a:pt x="384675" y="242222"/>
                </a:cubicBezTo>
                <a:cubicBezTo>
                  <a:pt x="377397" y="280784"/>
                  <a:pt x="343240" y="308688"/>
                  <a:pt x="321892" y="318280"/>
                </a:cubicBezTo>
                <a:cubicBezTo>
                  <a:pt x="309568" y="323900"/>
                  <a:pt x="296759" y="326709"/>
                  <a:pt x="283368" y="327000"/>
                </a:cubicBezTo>
                <a:cubicBezTo>
                  <a:pt x="269880" y="326709"/>
                  <a:pt x="257168" y="323900"/>
                  <a:pt x="244747" y="318280"/>
                </a:cubicBezTo>
                <a:cubicBezTo>
                  <a:pt x="223496" y="308688"/>
                  <a:pt x="189242" y="280784"/>
                  <a:pt x="182062" y="242222"/>
                </a:cubicBezTo>
                <a:cubicBezTo>
                  <a:pt x="177695" y="218969"/>
                  <a:pt x="156638" y="241835"/>
                  <a:pt x="152562" y="188933"/>
                </a:cubicBezTo>
                <a:cubicBezTo>
                  <a:pt x="152562" y="167812"/>
                  <a:pt x="164110" y="162580"/>
                  <a:pt x="164110" y="162580"/>
                </a:cubicBezTo>
                <a:cubicBezTo>
                  <a:pt x="164110" y="162580"/>
                  <a:pt x="158190" y="131284"/>
                  <a:pt x="155959" y="107256"/>
                </a:cubicBezTo>
                <a:cubicBezTo>
                  <a:pt x="153047" y="77317"/>
                  <a:pt x="173425" y="0"/>
                  <a:pt x="281913" y="0"/>
                </a:cubicBez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5CA27E5-9EDE-4CBB-BECC-EA2FE86BEA43}"/>
              </a:ext>
            </a:extLst>
          </p:cNvPr>
          <p:cNvCxnSpPr/>
          <p:nvPr/>
        </p:nvCxnSpPr>
        <p:spPr>
          <a:xfrm>
            <a:off x="5297849" y="2940004"/>
            <a:ext cx="31294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CDB8C68-CE8A-4D33-9646-1270B6AF9C06}"/>
              </a:ext>
            </a:extLst>
          </p:cNvPr>
          <p:cNvCxnSpPr>
            <a:cxnSpLocks/>
            <a:stCxn id="6" idx="6"/>
          </p:cNvCxnSpPr>
          <p:nvPr/>
        </p:nvCxnSpPr>
        <p:spPr>
          <a:xfrm flipV="1">
            <a:off x="4641959" y="2940004"/>
            <a:ext cx="655890" cy="61816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B3F84D6-649F-44EE-BF55-41474EFDFE44}"/>
              </a:ext>
            </a:extLst>
          </p:cNvPr>
          <p:cNvGrpSpPr/>
          <p:nvPr/>
        </p:nvGrpSpPr>
        <p:grpSpPr>
          <a:xfrm>
            <a:off x="4761307" y="401487"/>
            <a:ext cx="2669385" cy="584775"/>
            <a:chOff x="4761307" y="401487"/>
            <a:chExt cx="2669385" cy="58477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4A552E4-401E-4C77-863D-B9F8AE39EBC2}"/>
                </a:ext>
              </a:extLst>
            </p:cNvPr>
            <p:cNvSpPr txBox="1"/>
            <p:nvPr/>
          </p:nvSpPr>
          <p:spPr>
            <a:xfrm>
              <a:off x="4761307" y="401487"/>
              <a:ext cx="2669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BUSINESS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EC7F311-BAFA-407F-8F35-3B20522AECEE}"/>
                </a:ext>
              </a:extLst>
            </p:cNvPr>
            <p:cNvCxnSpPr>
              <a:cxnSpLocks/>
            </p:cNvCxnSpPr>
            <p:nvPr/>
          </p:nvCxnSpPr>
          <p:spPr>
            <a:xfrm>
              <a:off x="5668315" y="986262"/>
              <a:ext cx="640080" cy="0"/>
            </a:xfrm>
            <a:prstGeom prst="line">
              <a:avLst/>
            </a:prstGeom>
            <a:ln w="28575">
              <a:solidFill>
                <a:srgbClr val="1C46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1C436A0B-D42F-48A7-9730-7BC267D16867}"/>
              </a:ext>
            </a:extLst>
          </p:cNvPr>
          <p:cNvSpPr txBox="1"/>
          <p:nvPr/>
        </p:nvSpPr>
        <p:spPr>
          <a:xfrm>
            <a:off x="6249429" y="2276810"/>
            <a:ext cx="331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B</a:t>
            </a:r>
            <a:r>
              <a:rPr lang="en-US" altLang="zh-CN" sz="4800" dirty="0">
                <a:cs typeface="+mn-ea"/>
                <a:sym typeface="+mn-lt"/>
              </a:rPr>
              <a:t>USINESS</a:t>
            </a:r>
            <a:endParaRPr lang="zh-CN" altLang="en-US" sz="4800" dirty="0"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34C0ED7-864D-4E11-A04F-A995DE448D9F}"/>
              </a:ext>
            </a:extLst>
          </p:cNvPr>
          <p:cNvCxnSpPr>
            <a:cxnSpLocks/>
          </p:cNvCxnSpPr>
          <p:nvPr/>
        </p:nvCxnSpPr>
        <p:spPr>
          <a:xfrm>
            <a:off x="5297849" y="4929942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C5CE4CE-D7DE-4309-9048-64F957631543}"/>
              </a:ext>
            </a:extLst>
          </p:cNvPr>
          <p:cNvCxnSpPr/>
          <p:nvPr/>
        </p:nvCxnSpPr>
        <p:spPr>
          <a:xfrm>
            <a:off x="5297849" y="3996818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BA6848C-8FB0-44F1-A8ED-7F2C99B536EB}"/>
              </a:ext>
            </a:extLst>
          </p:cNvPr>
          <p:cNvSpPr txBox="1"/>
          <p:nvPr/>
        </p:nvSpPr>
        <p:spPr>
          <a:xfrm>
            <a:off x="5297849" y="4008533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9919D0D8-1FBB-4F0E-ACF3-8C13F4024573}"/>
              </a:ext>
            </a:extLst>
          </p:cNvPr>
          <p:cNvCxnSpPr>
            <a:cxnSpLocks/>
          </p:cNvCxnSpPr>
          <p:nvPr/>
        </p:nvCxnSpPr>
        <p:spPr>
          <a:xfrm>
            <a:off x="8129151" y="4939227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FB9E4E9-0236-4D20-81F1-D16994F9206D}"/>
              </a:ext>
            </a:extLst>
          </p:cNvPr>
          <p:cNvCxnSpPr/>
          <p:nvPr/>
        </p:nvCxnSpPr>
        <p:spPr>
          <a:xfrm>
            <a:off x="8129151" y="4006103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317CA90-FBC0-43E5-A9B2-39CBC5DBFA96}"/>
              </a:ext>
            </a:extLst>
          </p:cNvPr>
          <p:cNvSpPr txBox="1"/>
          <p:nvPr/>
        </p:nvSpPr>
        <p:spPr>
          <a:xfrm>
            <a:off x="8129151" y="4017818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23" name="iṩļïḓè">
            <a:extLst>
              <a:ext uri="{FF2B5EF4-FFF2-40B4-BE49-F238E27FC236}">
                <a16:creationId xmlns:a16="http://schemas.microsoft.com/office/drawing/2014/main" id="{C988868F-7226-4E03-A187-9745EBBA462C}"/>
              </a:ext>
            </a:extLst>
          </p:cNvPr>
          <p:cNvSpPr txBox="1"/>
          <p:nvPr/>
        </p:nvSpPr>
        <p:spPr bwMode="auto">
          <a:xfrm>
            <a:off x="5058414" y="3494468"/>
            <a:ext cx="2075169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JPPPT.COM</a:t>
            </a:r>
          </a:p>
        </p:txBody>
      </p:sp>
      <p:sp>
        <p:nvSpPr>
          <p:cNvPr id="24" name="iṩļïḓè">
            <a:extLst>
              <a:ext uri="{FF2B5EF4-FFF2-40B4-BE49-F238E27FC236}">
                <a16:creationId xmlns:a16="http://schemas.microsoft.com/office/drawing/2014/main" id="{2543ED15-B475-4DE5-A78F-F2FDABD3088C}"/>
              </a:ext>
            </a:extLst>
          </p:cNvPr>
          <p:cNvSpPr txBox="1"/>
          <p:nvPr/>
        </p:nvSpPr>
        <p:spPr bwMode="auto">
          <a:xfrm>
            <a:off x="7905167" y="3494468"/>
            <a:ext cx="2075169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cs typeface="+mn-ea"/>
                <a:sym typeface="+mn-lt"/>
              </a:rPr>
              <a:t>JPPPT.COM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845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2" grpId="0" animBg="1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ïśḻîḓê">
            <a:extLst>
              <a:ext uri="{FF2B5EF4-FFF2-40B4-BE49-F238E27FC236}">
                <a16:creationId xmlns:a16="http://schemas.microsoft.com/office/drawing/2014/main" id="{37C2E743-2DDC-4824-88AE-916CE053C3B6}"/>
              </a:ext>
            </a:extLst>
          </p:cNvPr>
          <p:cNvSpPr/>
          <p:nvPr/>
        </p:nvSpPr>
        <p:spPr>
          <a:xfrm>
            <a:off x="1619255" y="3184284"/>
            <a:ext cx="2232025" cy="1444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íṩlïḍê">
            <a:extLst>
              <a:ext uri="{FF2B5EF4-FFF2-40B4-BE49-F238E27FC236}">
                <a16:creationId xmlns:a16="http://schemas.microsoft.com/office/drawing/2014/main" id="{EA370BB2-CB0E-4F6D-904A-251280B9C02F}"/>
              </a:ext>
            </a:extLst>
          </p:cNvPr>
          <p:cNvSpPr/>
          <p:nvPr/>
        </p:nvSpPr>
        <p:spPr>
          <a:xfrm>
            <a:off x="1619255" y="3184284"/>
            <a:ext cx="2087563" cy="144463"/>
          </a:xfrm>
          <a:prstGeom prst="round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í$ļïḋê">
            <a:extLst>
              <a:ext uri="{FF2B5EF4-FFF2-40B4-BE49-F238E27FC236}">
                <a16:creationId xmlns:a16="http://schemas.microsoft.com/office/drawing/2014/main" id="{05B3C9FE-75A3-4F5F-A991-09A8E23F0470}"/>
              </a:ext>
            </a:extLst>
          </p:cNvPr>
          <p:cNvSpPr/>
          <p:nvPr/>
        </p:nvSpPr>
        <p:spPr bwMode="auto">
          <a:xfrm>
            <a:off x="3527437" y="2790677"/>
            <a:ext cx="519245" cy="250431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 defTabSz="914354"/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9 8。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</a:p>
        </p:txBody>
      </p:sp>
      <p:sp>
        <p:nvSpPr>
          <p:cNvPr id="36" name="îsľîḋè">
            <a:extLst>
              <a:ext uri="{FF2B5EF4-FFF2-40B4-BE49-F238E27FC236}">
                <a16:creationId xmlns:a16="http://schemas.microsoft.com/office/drawing/2014/main" id="{D5516715-D23C-40D8-B369-5DCED4057C7A}"/>
              </a:ext>
            </a:extLst>
          </p:cNvPr>
          <p:cNvSpPr/>
          <p:nvPr/>
        </p:nvSpPr>
        <p:spPr bwMode="auto">
          <a:xfrm flipV="1">
            <a:off x="3697455" y="3041108"/>
            <a:ext cx="179208" cy="107985"/>
          </a:xfrm>
          <a:prstGeom prst="triangle">
            <a:avLst/>
          </a:prstGeom>
          <a:solidFill>
            <a:srgbClr val="1C4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íṣlïḓê">
            <a:extLst>
              <a:ext uri="{FF2B5EF4-FFF2-40B4-BE49-F238E27FC236}">
                <a16:creationId xmlns:a16="http://schemas.microsoft.com/office/drawing/2014/main" id="{58FF68D3-512C-43E5-A141-66E1A9CB5A3F}"/>
              </a:ext>
            </a:extLst>
          </p:cNvPr>
          <p:cNvSpPr/>
          <p:nvPr/>
        </p:nvSpPr>
        <p:spPr bwMode="auto">
          <a:xfrm>
            <a:off x="2662250" y="3746390"/>
            <a:ext cx="521541" cy="250432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 defTabSz="914354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7 5%</a:t>
            </a:r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ïṩļíḍé">
            <a:extLst>
              <a:ext uri="{FF2B5EF4-FFF2-40B4-BE49-F238E27FC236}">
                <a16:creationId xmlns:a16="http://schemas.microsoft.com/office/drawing/2014/main" id="{456C3C06-5C42-489E-A574-242DB14D11B3}"/>
              </a:ext>
            </a:extLst>
          </p:cNvPr>
          <p:cNvSpPr/>
          <p:nvPr/>
        </p:nvSpPr>
        <p:spPr bwMode="auto">
          <a:xfrm flipV="1">
            <a:off x="2832268" y="3996822"/>
            <a:ext cx="181505" cy="107984"/>
          </a:xfrm>
          <a:prstGeom prst="triangle">
            <a:avLst/>
          </a:prstGeom>
          <a:solidFill>
            <a:srgbClr val="1C4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i$ḻïḑe">
            <a:extLst>
              <a:ext uri="{FF2B5EF4-FFF2-40B4-BE49-F238E27FC236}">
                <a16:creationId xmlns:a16="http://schemas.microsoft.com/office/drawing/2014/main" id="{25AC8AB1-1E82-4C10-B1B8-7FFEF011DA76}"/>
              </a:ext>
            </a:extLst>
          </p:cNvPr>
          <p:cNvSpPr/>
          <p:nvPr/>
        </p:nvSpPr>
        <p:spPr>
          <a:xfrm>
            <a:off x="1619255" y="4146348"/>
            <a:ext cx="2232025" cy="14446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ïšlîḓê">
            <a:extLst>
              <a:ext uri="{FF2B5EF4-FFF2-40B4-BE49-F238E27FC236}">
                <a16:creationId xmlns:a16="http://schemas.microsoft.com/office/drawing/2014/main" id="{9DF08A1D-63EC-4D43-994C-EC25840D3240}"/>
              </a:ext>
            </a:extLst>
          </p:cNvPr>
          <p:cNvSpPr/>
          <p:nvPr/>
        </p:nvSpPr>
        <p:spPr>
          <a:xfrm>
            <a:off x="1619255" y="4146348"/>
            <a:ext cx="1223963" cy="144462"/>
          </a:xfrm>
          <a:prstGeom prst="round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iŝ1iḍê">
            <a:extLst>
              <a:ext uri="{FF2B5EF4-FFF2-40B4-BE49-F238E27FC236}">
                <a16:creationId xmlns:a16="http://schemas.microsoft.com/office/drawing/2014/main" id="{ECF5D28A-4001-4B11-98AB-7E58C102D529}"/>
              </a:ext>
            </a:extLst>
          </p:cNvPr>
          <p:cNvSpPr/>
          <p:nvPr/>
        </p:nvSpPr>
        <p:spPr bwMode="auto">
          <a:xfrm>
            <a:off x="2965464" y="4819725"/>
            <a:ext cx="521542" cy="250432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0000" lnSpcReduction="20000"/>
          </a:bodyPr>
          <a:lstStyle/>
          <a:p>
            <a:pPr algn="ctr" defTabSz="914354"/>
            <a:r>
              <a:rPr lang="en-US" altLang="zh-CN" sz="1600" b="1">
                <a:solidFill>
                  <a:schemeClr val="bg1"/>
                </a:solidFill>
                <a:cs typeface="+mn-ea"/>
                <a:sym typeface="+mn-lt"/>
              </a:rPr>
              <a:t>8 6。</a:t>
            </a:r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%</a:t>
            </a:r>
            <a:endParaRPr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îṥľîdé">
            <a:extLst>
              <a:ext uri="{FF2B5EF4-FFF2-40B4-BE49-F238E27FC236}">
                <a16:creationId xmlns:a16="http://schemas.microsoft.com/office/drawing/2014/main" id="{2482D9F8-8849-42F1-9899-80F237612305}"/>
              </a:ext>
            </a:extLst>
          </p:cNvPr>
          <p:cNvSpPr/>
          <p:nvPr/>
        </p:nvSpPr>
        <p:spPr bwMode="auto">
          <a:xfrm flipV="1">
            <a:off x="3135482" y="5070157"/>
            <a:ext cx="181508" cy="107984"/>
          </a:xfrm>
          <a:prstGeom prst="triangle">
            <a:avLst/>
          </a:prstGeom>
          <a:solidFill>
            <a:srgbClr val="1C46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i$ļïḑe">
            <a:extLst>
              <a:ext uri="{FF2B5EF4-FFF2-40B4-BE49-F238E27FC236}">
                <a16:creationId xmlns:a16="http://schemas.microsoft.com/office/drawing/2014/main" id="{441A3DFA-8FFB-46E0-8CEC-D941F368E833}"/>
              </a:ext>
            </a:extLst>
          </p:cNvPr>
          <p:cNvSpPr/>
          <p:nvPr/>
        </p:nvSpPr>
        <p:spPr>
          <a:xfrm>
            <a:off x="1619255" y="5205395"/>
            <a:ext cx="2232025" cy="1444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íśľîďé">
            <a:extLst>
              <a:ext uri="{FF2B5EF4-FFF2-40B4-BE49-F238E27FC236}">
                <a16:creationId xmlns:a16="http://schemas.microsoft.com/office/drawing/2014/main" id="{C8437E1B-52B0-47FD-928F-B4A9D4049B9E}"/>
              </a:ext>
            </a:extLst>
          </p:cNvPr>
          <p:cNvSpPr/>
          <p:nvPr/>
        </p:nvSpPr>
        <p:spPr>
          <a:xfrm>
            <a:off x="1619255" y="5205395"/>
            <a:ext cx="1535113" cy="144463"/>
          </a:xfrm>
          <a:prstGeom prst="round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DC5DE1B-DDEF-40C3-A723-328584C63F61}"/>
              </a:ext>
            </a:extLst>
          </p:cNvPr>
          <p:cNvCxnSpPr/>
          <p:nvPr/>
        </p:nvCxnSpPr>
        <p:spPr>
          <a:xfrm>
            <a:off x="1614799" y="1564718"/>
            <a:ext cx="214186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id="{C0A9CFAB-1B8E-4925-903F-CD3B9332EB21}"/>
              </a:ext>
            </a:extLst>
          </p:cNvPr>
          <p:cNvSpPr txBox="1"/>
          <p:nvPr/>
        </p:nvSpPr>
        <p:spPr>
          <a:xfrm>
            <a:off x="1551061" y="1706085"/>
            <a:ext cx="3398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B</a:t>
            </a:r>
            <a:r>
              <a:rPr lang="en-US" altLang="zh-CN" sz="4800" dirty="0">
                <a:cs typeface="+mn-ea"/>
                <a:sym typeface="+mn-lt"/>
              </a:rPr>
              <a:t>USINESS</a:t>
            </a:r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554959F-63C7-461B-B070-B195B634EC5A}"/>
              </a:ext>
            </a:extLst>
          </p:cNvPr>
          <p:cNvSpPr/>
          <p:nvPr/>
        </p:nvSpPr>
        <p:spPr>
          <a:xfrm>
            <a:off x="9653032" y="0"/>
            <a:ext cx="1446834" cy="3692324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2A13C16-76C7-44AC-AA6E-98628457B578}"/>
              </a:ext>
            </a:extLst>
          </p:cNvPr>
          <p:cNvSpPr/>
          <p:nvPr/>
        </p:nvSpPr>
        <p:spPr>
          <a:xfrm>
            <a:off x="8206198" y="3165676"/>
            <a:ext cx="1446834" cy="3692324"/>
          </a:xfrm>
          <a:prstGeom prst="rect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îṧľiḑe">
            <a:extLst>
              <a:ext uri="{FF2B5EF4-FFF2-40B4-BE49-F238E27FC236}">
                <a16:creationId xmlns:a16="http://schemas.microsoft.com/office/drawing/2014/main" id="{A53B9005-283D-4869-819F-70916B584EB6}"/>
              </a:ext>
            </a:extLst>
          </p:cNvPr>
          <p:cNvSpPr/>
          <p:nvPr/>
        </p:nvSpPr>
        <p:spPr>
          <a:xfrm>
            <a:off x="8112156" y="2886466"/>
            <a:ext cx="298413" cy="1388962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F8D68EE-13CE-4DF1-AC63-5EE5CEB50076}"/>
              </a:ext>
            </a:extLst>
          </p:cNvPr>
          <p:cNvSpPr txBox="1"/>
          <p:nvPr/>
        </p:nvSpPr>
        <p:spPr>
          <a:xfrm>
            <a:off x="4413283" y="2991106"/>
            <a:ext cx="2439958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:a14="http://schemas.microsoft.com/office/drawing/2010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4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E6E20D3-548B-4FFB-BF0F-8D04B914F38B}"/>
              </a:ext>
            </a:extLst>
          </p:cNvPr>
          <p:cNvSpPr txBox="1"/>
          <p:nvPr/>
        </p:nvSpPr>
        <p:spPr>
          <a:xfrm>
            <a:off x="4413283" y="3980777"/>
            <a:ext cx="2439958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:a14="http://schemas.microsoft.com/office/drawing/2010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8F24974-06E9-40C4-A5CE-16BDEE42E318}"/>
              </a:ext>
            </a:extLst>
          </p:cNvPr>
          <p:cNvSpPr txBox="1"/>
          <p:nvPr/>
        </p:nvSpPr>
        <p:spPr>
          <a:xfrm>
            <a:off x="4413283" y="4944941"/>
            <a:ext cx="2439958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:a14="http://schemas.microsoft.com/office/drawing/2010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2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 animBg="1"/>
      <p:bldP spid="44" grpId="0" animBg="1"/>
      <p:bldP spid="4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D3CA6B0-B559-4F8F-A68F-2FE4D4745C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îṧľiḑe">
            <a:extLst>
              <a:ext uri="{FF2B5EF4-FFF2-40B4-BE49-F238E27FC236}">
                <a16:creationId xmlns:a16="http://schemas.microsoft.com/office/drawing/2014/main" id="{4D5B4DA5-E71A-4049-9C36-18184447C09A}"/>
              </a:ext>
            </a:extLst>
          </p:cNvPr>
          <p:cNvSpPr/>
          <p:nvPr/>
        </p:nvSpPr>
        <p:spPr>
          <a:xfrm>
            <a:off x="2186938" y="1564685"/>
            <a:ext cx="7818120" cy="35678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849329-E531-44CB-934F-C50353BC4A6E}"/>
              </a:ext>
            </a:extLst>
          </p:cNvPr>
          <p:cNvSpPr/>
          <p:nvPr/>
        </p:nvSpPr>
        <p:spPr>
          <a:xfrm>
            <a:off x="4554893" y="4624248"/>
            <a:ext cx="2939969" cy="771017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9E94CA0-DD8F-4C6D-87D9-341E7BB2A446}"/>
              </a:ext>
            </a:extLst>
          </p:cNvPr>
          <p:cNvSpPr txBox="1"/>
          <p:nvPr/>
        </p:nvSpPr>
        <p:spPr>
          <a:xfrm>
            <a:off x="3205353" y="2503650"/>
            <a:ext cx="5642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cs typeface="+mn-ea"/>
                <a:sym typeface="+mn-lt"/>
              </a:rPr>
              <a:t>THANK</a:t>
            </a:r>
            <a:r>
              <a:rPr lang="en-US" altLang="zh-CN" sz="7200" dirty="0">
                <a:solidFill>
                  <a:srgbClr val="1C46F2"/>
                </a:solidFill>
                <a:cs typeface="+mn-ea"/>
                <a:sym typeface="+mn-lt"/>
              </a:rPr>
              <a:t> YOU</a:t>
            </a:r>
            <a:endParaRPr lang="zh-CN" altLang="en-US" sz="7200" dirty="0">
              <a:cs typeface="+mn-ea"/>
              <a:sym typeface="+mn-lt"/>
            </a:endParaRPr>
          </a:p>
        </p:txBody>
      </p:sp>
      <p:sp>
        <p:nvSpPr>
          <p:cNvPr id="9" name="iṩļïḓè">
            <a:extLst>
              <a:ext uri="{FF2B5EF4-FFF2-40B4-BE49-F238E27FC236}">
                <a16:creationId xmlns:a16="http://schemas.microsoft.com/office/drawing/2014/main" id="{7E96F6D5-ECF1-43B0-AE64-F824F67A402D}"/>
              </a:ext>
            </a:extLst>
          </p:cNvPr>
          <p:cNvSpPr txBox="1"/>
          <p:nvPr/>
        </p:nvSpPr>
        <p:spPr bwMode="auto">
          <a:xfrm>
            <a:off x="5012886" y="4814751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5E2CCE4-275F-4870-8F64-4BC31916BBCE}"/>
              </a:ext>
            </a:extLst>
          </p:cNvPr>
          <p:cNvSpPr txBox="1"/>
          <p:nvPr/>
        </p:nvSpPr>
        <p:spPr>
          <a:xfrm>
            <a:off x="4094642" y="3799231"/>
            <a:ext cx="3860469" cy="456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E9E5B85-9874-4752-9301-621FD7E06F83}"/>
              </a:ext>
            </a:extLst>
          </p:cNvPr>
          <p:cNvCxnSpPr>
            <a:cxnSpLocks/>
          </p:cNvCxnSpPr>
          <p:nvPr/>
        </p:nvCxnSpPr>
        <p:spPr>
          <a:xfrm>
            <a:off x="5775960" y="2026552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A556472-B422-4E47-99FB-F6FF86C8956C}"/>
              </a:ext>
            </a:extLst>
          </p:cNvPr>
          <p:cNvCxnSpPr/>
          <p:nvPr/>
        </p:nvCxnSpPr>
        <p:spPr>
          <a:xfrm>
            <a:off x="4804567" y="3748811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confont-1192-846629">
            <a:extLst>
              <a:ext uri="{FF2B5EF4-FFF2-40B4-BE49-F238E27FC236}">
                <a16:creationId xmlns:a16="http://schemas.microsoft.com/office/drawing/2014/main" id="{8DD966DD-74BB-485B-AD88-63AAA558CE8D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231386" y="3208494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iconfont-1192-846629">
            <a:extLst>
              <a:ext uri="{FF2B5EF4-FFF2-40B4-BE49-F238E27FC236}">
                <a16:creationId xmlns:a16="http://schemas.microsoft.com/office/drawing/2014/main" id="{579528C7-9CE9-4CC1-9C09-9B52C77310DA}"/>
              </a:ext>
            </a:extLst>
          </p:cNvPr>
          <p:cNvSpPr>
            <a:spLocks noChangeAspect="1"/>
          </p:cNvSpPr>
          <p:nvPr/>
        </p:nvSpPr>
        <p:spPr bwMode="auto">
          <a:xfrm>
            <a:off x="2674395" y="3208494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5300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a14="http://schemas.microsoft.com/office/drawing/2010/main"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2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$ḷîḍè">
            <a:extLst>
              <a:ext uri="{FF2B5EF4-FFF2-40B4-BE49-F238E27FC236}">
                <a16:creationId xmlns:a16="http://schemas.microsoft.com/office/drawing/2014/main" id="{698803B9-F06D-4850-B02F-E826B82F24A0}"/>
              </a:ext>
            </a:extLst>
          </p:cNvPr>
          <p:cNvSpPr/>
          <p:nvPr/>
        </p:nvSpPr>
        <p:spPr>
          <a:xfrm>
            <a:off x="0" y="0"/>
            <a:ext cx="3556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9B81661-EC56-4072-AC0B-DB0AA235485C}"/>
              </a:ext>
            </a:extLst>
          </p:cNvPr>
          <p:cNvCxnSpPr/>
          <p:nvPr/>
        </p:nvCxnSpPr>
        <p:spPr>
          <a:xfrm>
            <a:off x="4141401" y="2546439"/>
            <a:ext cx="414670" cy="0"/>
          </a:xfrm>
          <a:prstGeom prst="line">
            <a:avLst/>
          </a:prstGeom>
          <a:ln w="25400" cap="flat">
            <a:solidFill>
              <a:srgbClr val="1C46F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$ľîḍè">
            <a:extLst>
              <a:ext uri="{FF2B5EF4-FFF2-40B4-BE49-F238E27FC236}">
                <a16:creationId xmlns:a16="http://schemas.microsoft.com/office/drawing/2014/main" id="{BE2C811C-49BD-4F67-B0DD-545B0DB302A6}"/>
              </a:ext>
            </a:extLst>
          </p:cNvPr>
          <p:cNvSpPr/>
          <p:nvPr/>
        </p:nvSpPr>
        <p:spPr>
          <a:xfrm>
            <a:off x="4141401" y="3429000"/>
            <a:ext cx="7064053" cy="16247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íSḷiḍê">
            <a:extLst>
              <a:ext uri="{FF2B5EF4-FFF2-40B4-BE49-F238E27FC236}">
                <a16:creationId xmlns:a16="http://schemas.microsoft.com/office/drawing/2014/main" id="{EE1363D4-66C5-4890-8757-DD0229405C90}"/>
              </a:ext>
            </a:extLst>
          </p:cNvPr>
          <p:cNvSpPr/>
          <p:nvPr/>
        </p:nvSpPr>
        <p:spPr>
          <a:xfrm>
            <a:off x="4141401" y="3429000"/>
            <a:ext cx="7064053" cy="2921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defTabSz="914354"/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8465735-D67C-45A0-B11D-4D33170203B0}"/>
              </a:ext>
            </a:extLst>
          </p:cNvPr>
          <p:cNvSpPr txBox="1"/>
          <p:nvPr/>
        </p:nvSpPr>
        <p:spPr>
          <a:xfrm>
            <a:off x="4730374" y="2124154"/>
            <a:ext cx="3947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P</a:t>
            </a:r>
            <a:r>
              <a:rPr lang="en-US" altLang="zh-CN" sz="6000" dirty="0">
                <a:cs typeface="+mn-ea"/>
                <a:sym typeface="+mn-lt"/>
              </a:rPr>
              <a:t>art </a:t>
            </a:r>
            <a:r>
              <a:rPr lang="en-US" altLang="zh-CN" sz="6000" dirty="0">
                <a:solidFill>
                  <a:srgbClr val="1C46F2"/>
                </a:solidFill>
                <a:cs typeface="+mn-ea"/>
                <a:sym typeface="+mn-lt"/>
              </a:rPr>
              <a:t>one</a:t>
            </a:r>
            <a:endParaRPr lang="zh-CN" altLang="en-US" sz="60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9E21E7F-5E55-4FE4-9B29-E3575F9FAF49}"/>
              </a:ext>
            </a:extLst>
          </p:cNvPr>
          <p:cNvSpPr txBox="1"/>
          <p:nvPr/>
        </p:nvSpPr>
        <p:spPr>
          <a:xfrm>
            <a:off x="4862929" y="3926573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917CFEC-C097-4F78-AD51-CC6350617059}"/>
              </a:ext>
            </a:extLst>
          </p:cNvPr>
          <p:cNvSpPr txBox="1"/>
          <p:nvPr/>
        </p:nvSpPr>
        <p:spPr>
          <a:xfrm>
            <a:off x="7673427" y="3926573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1" name="iconfont-1192-846629">
            <a:extLst>
              <a:ext uri="{FF2B5EF4-FFF2-40B4-BE49-F238E27FC236}">
                <a16:creationId xmlns:a16="http://schemas.microsoft.com/office/drawing/2014/main" id="{71605391-EDBC-4BE8-9A9D-11979ECD240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8851837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iconfont-1192-846629">
            <a:extLst>
              <a:ext uri="{FF2B5EF4-FFF2-40B4-BE49-F238E27FC236}">
                <a16:creationId xmlns:a16="http://schemas.microsoft.com/office/drawing/2014/main" id="{8B3B1AE4-F629-439F-A042-1E19ED63DC3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100092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iconfont-1192-846629">
            <a:extLst>
              <a:ext uri="{FF2B5EF4-FFF2-40B4-BE49-F238E27FC236}">
                <a16:creationId xmlns:a16="http://schemas.microsoft.com/office/drawing/2014/main" id="{43E89B0B-CE19-40EB-8BC8-68276535F537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348347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260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7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ïŝľídé">
            <a:extLst>
              <a:ext uri="{FF2B5EF4-FFF2-40B4-BE49-F238E27FC236}">
                <a16:creationId xmlns:a16="http://schemas.microsoft.com/office/drawing/2014/main" id="{12136B19-1EE3-4321-A0D0-FFED574B6BCB}"/>
              </a:ext>
            </a:extLst>
          </p:cNvPr>
          <p:cNvSpPr/>
          <p:nvPr/>
        </p:nvSpPr>
        <p:spPr>
          <a:xfrm>
            <a:off x="1061155" y="189308"/>
            <a:ext cx="2427112" cy="3186289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isľíde">
            <a:extLst>
              <a:ext uri="{FF2B5EF4-FFF2-40B4-BE49-F238E27FC236}">
                <a16:creationId xmlns:a16="http://schemas.microsoft.com/office/drawing/2014/main" id="{1588252C-7CBE-45B8-815E-9861FEBAF15A}"/>
              </a:ext>
            </a:extLst>
          </p:cNvPr>
          <p:cNvSpPr/>
          <p:nvPr/>
        </p:nvSpPr>
        <p:spPr>
          <a:xfrm>
            <a:off x="1061155" y="3482400"/>
            <a:ext cx="2427112" cy="3186289"/>
          </a:xfrm>
          <a:prstGeom prst="rect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iṡḻídè">
            <a:extLst>
              <a:ext uri="{FF2B5EF4-FFF2-40B4-BE49-F238E27FC236}">
                <a16:creationId xmlns:a16="http://schemas.microsoft.com/office/drawing/2014/main" id="{E91B8EB5-CFA9-4A58-B8A8-E25EC6FC75A0}"/>
              </a:ext>
            </a:extLst>
          </p:cNvPr>
          <p:cNvSpPr/>
          <p:nvPr/>
        </p:nvSpPr>
        <p:spPr>
          <a:xfrm>
            <a:off x="838199" y="1545759"/>
            <a:ext cx="445912" cy="3873281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208897-4639-4B0E-A5A7-7D306E08F5CE}"/>
              </a:ext>
            </a:extLst>
          </p:cNvPr>
          <p:cNvSpPr txBox="1"/>
          <p:nvPr/>
        </p:nvSpPr>
        <p:spPr>
          <a:xfrm>
            <a:off x="3989098" y="1545759"/>
            <a:ext cx="4471996" cy="111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1C46F2"/>
                </a:solidFill>
                <a:cs typeface="+mn-ea"/>
                <a:sym typeface="+mn-lt"/>
              </a:rPr>
              <a:t>B</a:t>
            </a:r>
            <a:r>
              <a:rPr lang="en-US" altLang="zh-CN" sz="6600" dirty="0">
                <a:cs typeface="+mn-ea"/>
                <a:sym typeface="+mn-lt"/>
              </a:rPr>
              <a:t>USINESS</a:t>
            </a:r>
            <a:endParaRPr lang="zh-CN" altLang="en-US" sz="6600" dirty="0"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EF09FA4-295D-4A91-AF6B-F467810F9649}"/>
              </a:ext>
            </a:extLst>
          </p:cNvPr>
          <p:cNvCxnSpPr>
            <a:cxnSpLocks/>
          </p:cNvCxnSpPr>
          <p:nvPr/>
        </p:nvCxnSpPr>
        <p:spPr>
          <a:xfrm>
            <a:off x="5244071" y="3990371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1F3810A-8F40-4A78-9291-D1CBC0A39262}"/>
              </a:ext>
            </a:extLst>
          </p:cNvPr>
          <p:cNvCxnSpPr/>
          <p:nvPr/>
        </p:nvCxnSpPr>
        <p:spPr>
          <a:xfrm>
            <a:off x="5244071" y="3057247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1D8C3C3-AC11-4CB1-AF62-C59581D0D9CE}"/>
              </a:ext>
            </a:extLst>
          </p:cNvPr>
          <p:cNvSpPr txBox="1"/>
          <p:nvPr/>
        </p:nvSpPr>
        <p:spPr>
          <a:xfrm>
            <a:off x="5244071" y="3068962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:a14="http://schemas.microsoft.com/office/drawing/2010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947C1C9-BC02-40C5-BCF7-E8BD9FF9EF8A}"/>
              </a:ext>
            </a:extLst>
          </p:cNvPr>
          <p:cNvSpPr txBox="1"/>
          <p:nvPr/>
        </p:nvSpPr>
        <p:spPr>
          <a:xfrm>
            <a:off x="5244071" y="4518254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:a14="http://schemas.microsoft.com/office/drawing/2010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9AD8DC4-2C71-402F-9D75-65EBC1E2AABA}"/>
              </a:ext>
            </a:extLst>
          </p:cNvPr>
          <p:cNvCxnSpPr>
            <a:cxnSpLocks/>
          </p:cNvCxnSpPr>
          <p:nvPr/>
        </p:nvCxnSpPr>
        <p:spPr>
          <a:xfrm>
            <a:off x="8156571" y="3990371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BA40B427-58DA-4930-92BC-1B79DE8CF207}"/>
              </a:ext>
            </a:extLst>
          </p:cNvPr>
          <p:cNvCxnSpPr/>
          <p:nvPr/>
        </p:nvCxnSpPr>
        <p:spPr>
          <a:xfrm>
            <a:off x="8156571" y="3057247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7E74729-2C2D-4810-99B9-CAC5AB807511}"/>
              </a:ext>
            </a:extLst>
          </p:cNvPr>
          <p:cNvSpPr txBox="1"/>
          <p:nvPr/>
        </p:nvSpPr>
        <p:spPr>
          <a:xfrm>
            <a:off x="8156571" y="3068962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:a14="http://schemas.microsoft.com/office/drawing/2010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F5BB5D8-53EF-4EFA-AAAE-B2605262E6DB}"/>
              </a:ext>
            </a:extLst>
          </p:cNvPr>
          <p:cNvSpPr txBox="1"/>
          <p:nvPr/>
        </p:nvSpPr>
        <p:spPr>
          <a:xfrm>
            <a:off x="8156571" y="4518254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:a14="http://schemas.microsoft.com/office/drawing/2010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7" name="iṩļïḓè">
            <a:extLst>
              <a:ext uri="{FF2B5EF4-FFF2-40B4-BE49-F238E27FC236}">
                <a16:creationId xmlns:a16="http://schemas.microsoft.com/office/drawing/2014/main" id="{82747E10-9B20-4664-92DB-9B347D8CF650}"/>
              </a:ext>
            </a:extLst>
          </p:cNvPr>
          <p:cNvSpPr txBox="1"/>
          <p:nvPr/>
        </p:nvSpPr>
        <p:spPr bwMode="auto">
          <a:xfrm rot="5400000">
            <a:off x="-256407" y="3267577"/>
            <a:ext cx="2602472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200" b="1" dirty="0">
                <a:solidFill>
                  <a:schemeClr val="bg1"/>
                </a:solidFill>
                <a:cs typeface="+mn-ea"/>
                <a:sym typeface="+mn-lt"/>
              </a:rPr>
              <a:t>Jpppt.com。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585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5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ŝlîḓé">
            <a:extLst>
              <a:ext uri="{FF2B5EF4-FFF2-40B4-BE49-F238E27FC236}">
                <a16:creationId xmlns:a16="http://schemas.microsoft.com/office/drawing/2014/main" id="{B62949CE-196D-4B46-8085-D81FF2D76412}"/>
              </a:ext>
            </a:extLst>
          </p:cNvPr>
          <p:cNvSpPr/>
          <p:nvPr/>
        </p:nvSpPr>
        <p:spPr>
          <a:xfrm>
            <a:off x="0" y="3262920"/>
            <a:ext cx="12192000" cy="751259"/>
          </a:xfrm>
          <a:prstGeom prst="roundRect">
            <a:avLst>
              <a:gd name="adj" fmla="val 0"/>
            </a:avLst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ïSlídé">
            <a:extLst>
              <a:ext uri="{FF2B5EF4-FFF2-40B4-BE49-F238E27FC236}">
                <a16:creationId xmlns:a16="http://schemas.microsoft.com/office/drawing/2014/main" id="{1007B66D-DBE9-40AE-98FE-48EE74F8BD46}"/>
              </a:ext>
            </a:extLst>
          </p:cNvPr>
          <p:cNvSpPr txBox="1"/>
          <p:nvPr/>
        </p:nvSpPr>
        <p:spPr>
          <a:xfrm>
            <a:off x="4029869" y="5794875"/>
            <a:ext cx="1037577" cy="25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366</a:t>
            </a:r>
            <a:r>
              <a:rPr lang="en-US" sz="5400" dirty="0">
                <a:cs typeface="+mn-ea"/>
                <a:sym typeface="+mn-lt"/>
              </a:rPr>
              <a:t>,4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56K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842B43BD-E451-414C-8C56-D5D4C37BD6DB}"/>
              </a:ext>
            </a:extLst>
          </p:cNvPr>
          <p:cNvCxnSpPr/>
          <p:nvPr/>
        </p:nvCxnSpPr>
        <p:spPr>
          <a:xfrm>
            <a:off x="3969482" y="4168608"/>
            <a:ext cx="0" cy="188551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i$ḷíḓe">
            <a:extLst>
              <a:ext uri="{FF2B5EF4-FFF2-40B4-BE49-F238E27FC236}">
                <a16:creationId xmlns:a16="http://schemas.microsoft.com/office/drawing/2014/main" id="{EF2DF6B3-2F47-4A96-8930-8680800DBD92}"/>
              </a:ext>
            </a:extLst>
          </p:cNvPr>
          <p:cNvSpPr txBox="1"/>
          <p:nvPr/>
        </p:nvSpPr>
        <p:spPr>
          <a:xfrm>
            <a:off x="6730466" y="5794875"/>
            <a:ext cx="1037555" cy="25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453</a:t>
            </a:r>
            <a:r>
              <a:rPr lang="en-US" sz="5400" dirty="0">
                <a:cs typeface="+mn-ea"/>
                <a:sym typeface="+mn-lt"/>
              </a:rPr>
              <a:t>,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000K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818ED8D1-2717-4DEF-B3A5-192561442B57}"/>
              </a:ext>
            </a:extLst>
          </p:cNvPr>
          <p:cNvCxnSpPr/>
          <p:nvPr/>
        </p:nvCxnSpPr>
        <p:spPr>
          <a:xfrm>
            <a:off x="6670079" y="4168608"/>
            <a:ext cx="0" cy="188551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ï$lidé">
            <a:extLst>
              <a:ext uri="{FF2B5EF4-FFF2-40B4-BE49-F238E27FC236}">
                <a16:creationId xmlns:a16="http://schemas.microsoft.com/office/drawing/2014/main" id="{B2159D69-573F-415D-A5DA-EDA357B15148}"/>
              </a:ext>
            </a:extLst>
          </p:cNvPr>
          <p:cNvSpPr txBox="1"/>
          <p:nvPr/>
        </p:nvSpPr>
        <p:spPr>
          <a:xfrm>
            <a:off x="9431065" y="5794875"/>
            <a:ext cx="873376" cy="25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485</a:t>
            </a:r>
            <a:r>
              <a:rPr lang="en-US" sz="5400" dirty="0">
                <a:cs typeface="+mn-ea"/>
                <a:sym typeface="+mn-lt"/>
              </a:rPr>
              <a:t>,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026K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7EEB2A73-5819-4CD0-950D-2BF920A89628}"/>
              </a:ext>
            </a:extLst>
          </p:cNvPr>
          <p:cNvCxnSpPr/>
          <p:nvPr/>
        </p:nvCxnSpPr>
        <p:spPr>
          <a:xfrm>
            <a:off x="9370677" y="4168608"/>
            <a:ext cx="0" cy="188551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îṡliḋê">
            <a:extLst>
              <a:ext uri="{FF2B5EF4-FFF2-40B4-BE49-F238E27FC236}">
                <a16:creationId xmlns:a16="http://schemas.microsoft.com/office/drawing/2014/main" id="{E45E4475-C3F2-43E8-B39A-167B77A807FA}"/>
              </a:ext>
            </a:extLst>
          </p:cNvPr>
          <p:cNvSpPr txBox="1"/>
          <p:nvPr/>
        </p:nvSpPr>
        <p:spPr>
          <a:xfrm>
            <a:off x="4029870" y="2948084"/>
            <a:ext cx="873376" cy="25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1</a:t>
            </a:r>
            <a:r>
              <a:rPr lang="en-US" sz="5400" dirty="0">
                <a:cs typeface="+mn-ea"/>
                <a:sym typeface="+mn-lt"/>
              </a:rPr>
              <a:t>86,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456K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95CABBE-4FDF-47E5-AC9C-A2A3FBAD98D3}"/>
              </a:ext>
            </a:extLst>
          </p:cNvPr>
          <p:cNvCxnSpPr/>
          <p:nvPr/>
        </p:nvCxnSpPr>
        <p:spPr>
          <a:xfrm>
            <a:off x="3969482" y="1321817"/>
            <a:ext cx="0" cy="188551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ïṧ1idè">
            <a:extLst>
              <a:ext uri="{FF2B5EF4-FFF2-40B4-BE49-F238E27FC236}">
                <a16:creationId xmlns:a16="http://schemas.microsoft.com/office/drawing/2014/main" id="{C6A86F8A-EB5B-44CF-871E-95EC2A974D71}"/>
              </a:ext>
            </a:extLst>
          </p:cNvPr>
          <p:cNvSpPr txBox="1"/>
          <p:nvPr/>
        </p:nvSpPr>
        <p:spPr>
          <a:xfrm>
            <a:off x="6730467" y="2948084"/>
            <a:ext cx="873376" cy="25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201</a:t>
            </a:r>
            <a:r>
              <a:rPr lang="en-US" sz="5400" dirty="0">
                <a:cs typeface="+mn-ea"/>
                <a:sym typeface="+mn-lt"/>
              </a:rPr>
              <a:t>,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870K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8798297-702D-4ABE-94C2-C0FD8C27F50E}"/>
              </a:ext>
            </a:extLst>
          </p:cNvPr>
          <p:cNvCxnSpPr/>
          <p:nvPr/>
        </p:nvCxnSpPr>
        <p:spPr>
          <a:xfrm>
            <a:off x="6670079" y="1321817"/>
            <a:ext cx="0" cy="188551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íŝḻídé">
            <a:extLst>
              <a:ext uri="{FF2B5EF4-FFF2-40B4-BE49-F238E27FC236}">
                <a16:creationId xmlns:a16="http://schemas.microsoft.com/office/drawing/2014/main" id="{B3976925-A2E9-4A52-80D1-A51A556E3652}"/>
              </a:ext>
            </a:extLst>
          </p:cNvPr>
          <p:cNvSpPr txBox="1"/>
          <p:nvPr/>
        </p:nvSpPr>
        <p:spPr>
          <a:xfrm>
            <a:off x="9431065" y="2948084"/>
            <a:ext cx="873376" cy="259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normAutofit fontScale="25000" lnSpcReduction="20000"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296</a:t>
            </a:r>
            <a:r>
              <a:rPr lang="en-US" sz="5400" dirty="0">
                <a:cs typeface="+mn-ea"/>
                <a:sym typeface="+mn-lt"/>
              </a:rPr>
              <a:t>,</a:t>
            </a:r>
            <a:r>
              <a:rPr lang="en-US" sz="400" dirty="0">
                <a:cs typeface="+mn-ea"/>
                <a:sym typeface="+mn-lt"/>
              </a:rPr>
              <a:t> </a:t>
            </a:r>
            <a:r>
              <a:rPr lang="en-US" sz="5400" dirty="0">
                <a:cs typeface="+mn-ea"/>
                <a:sym typeface="+mn-lt"/>
              </a:rPr>
              <a:t>400K</a:t>
            </a: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04CCC01-62B4-4A58-BC52-AF3EF44E1525}"/>
              </a:ext>
            </a:extLst>
          </p:cNvPr>
          <p:cNvCxnSpPr/>
          <p:nvPr/>
        </p:nvCxnSpPr>
        <p:spPr>
          <a:xfrm>
            <a:off x="9370677" y="1321817"/>
            <a:ext cx="0" cy="188551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1DE045B9-0BB2-410F-A4AF-55B9B00D4459}"/>
              </a:ext>
            </a:extLst>
          </p:cNvPr>
          <p:cNvSpPr txBox="1"/>
          <p:nvPr/>
        </p:nvSpPr>
        <p:spPr>
          <a:xfrm>
            <a:off x="767640" y="2253225"/>
            <a:ext cx="2199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BUSINESS</a:t>
            </a:r>
          </a:p>
          <a:p>
            <a:r>
              <a:rPr lang="en-US" altLang="zh-CN" sz="2800" dirty="0">
                <a:solidFill>
                  <a:srgbClr val="1C46F2"/>
                </a:solidFill>
                <a:cs typeface="+mn-ea"/>
                <a:sym typeface="+mn-lt"/>
              </a:rPr>
              <a:t>REPORT</a:t>
            </a:r>
            <a:endParaRPr lang="zh-CN" altLang="en-US" sz="28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F3B2B57-1ADD-461F-9CD6-D5D175CF4697}"/>
              </a:ext>
            </a:extLst>
          </p:cNvPr>
          <p:cNvSpPr txBox="1"/>
          <p:nvPr/>
        </p:nvSpPr>
        <p:spPr>
          <a:xfrm>
            <a:off x="855521" y="4203309"/>
            <a:ext cx="2439958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25" name="iṩļïḓè">
            <a:extLst>
              <a:ext uri="{FF2B5EF4-FFF2-40B4-BE49-F238E27FC236}">
                <a16:creationId xmlns:a16="http://schemas.microsoft.com/office/drawing/2014/main" id="{7A2097C5-417A-4776-A4EB-A808871967E6}"/>
              </a:ext>
            </a:extLst>
          </p:cNvPr>
          <p:cNvSpPr txBox="1"/>
          <p:nvPr/>
        </p:nvSpPr>
        <p:spPr bwMode="auto">
          <a:xfrm>
            <a:off x="3969482" y="3429000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C03FDFE-CDB9-4CA8-89C7-234C17257304}"/>
              </a:ext>
            </a:extLst>
          </p:cNvPr>
          <p:cNvSpPr txBox="1"/>
          <p:nvPr/>
        </p:nvSpPr>
        <p:spPr>
          <a:xfrm>
            <a:off x="4071872" y="1595060"/>
            <a:ext cx="2054923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A42DB31-1488-47F6-A1C8-477A3B2E63DE}"/>
              </a:ext>
            </a:extLst>
          </p:cNvPr>
          <p:cNvSpPr txBox="1"/>
          <p:nvPr/>
        </p:nvSpPr>
        <p:spPr>
          <a:xfrm>
            <a:off x="4071872" y="4266651"/>
            <a:ext cx="2054923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30" name="iṩļïḓè">
            <a:extLst>
              <a:ext uri="{FF2B5EF4-FFF2-40B4-BE49-F238E27FC236}">
                <a16:creationId xmlns:a16="http://schemas.microsoft.com/office/drawing/2014/main" id="{5772B23D-637B-46DA-A00F-793D15C1E1AE}"/>
              </a:ext>
            </a:extLst>
          </p:cNvPr>
          <p:cNvSpPr txBox="1"/>
          <p:nvPr/>
        </p:nvSpPr>
        <p:spPr bwMode="auto">
          <a:xfrm>
            <a:off x="6834048" y="3429000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AA3E41C-F3C0-42B9-8504-934C8BCFB05E}"/>
              </a:ext>
            </a:extLst>
          </p:cNvPr>
          <p:cNvSpPr txBox="1"/>
          <p:nvPr/>
        </p:nvSpPr>
        <p:spPr>
          <a:xfrm>
            <a:off x="6936438" y="1595060"/>
            <a:ext cx="2054923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4BCC830-7E07-4055-B708-3CB5D6A92831}"/>
              </a:ext>
            </a:extLst>
          </p:cNvPr>
          <p:cNvSpPr txBox="1"/>
          <p:nvPr/>
        </p:nvSpPr>
        <p:spPr>
          <a:xfrm>
            <a:off x="6936438" y="4266651"/>
            <a:ext cx="2054923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35" name="iṩļïḓè">
            <a:extLst>
              <a:ext uri="{FF2B5EF4-FFF2-40B4-BE49-F238E27FC236}">
                <a16:creationId xmlns:a16="http://schemas.microsoft.com/office/drawing/2014/main" id="{CD46B87C-941B-4A03-B464-0075D664623A}"/>
              </a:ext>
            </a:extLst>
          </p:cNvPr>
          <p:cNvSpPr txBox="1"/>
          <p:nvPr/>
        </p:nvSpPr>
        <p:spPr bwMode="auto">
          <a:xfrm>
            <a:off x="9464165" y="3429000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8054363-9862-4F07-A89C-DBF67595A483}"/>
              </a:ext>
            </a:extLst>
          </p:cNvPr>
          <p:cNvSpPr txBox="1"/>
          <p:nvPr/>
        </p:nvSpPr>
        <p:spPr>
          <a:xfrm>
            <a:off x="9566555" y="1595060"/>
            <a:ext cx="2054923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E71374E-6CDF-42FA-903A-11E27E9A342D}"/>
              </a:ext>
            </a:extLst>
          </p:cNvPr>
          <p:cNvSpPr txBox="1"/>
          <p:nvPr/>
        </p:nvSpPr>
        <p:spPr>
          <a:xfrm>
            <a:off x="9566555" y="4266651"/>
            <a:ext cx="2054923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195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5" grpId="0"/>
      <p:bldP spid="26" grpId="0" animBg="1"/>
      <p:bldP spid="28" grpId="0" animBg="1"/>
      <p:bldP spid="30" grpId="0"/>
      <p:bldP spid="31" grpId="0" animBg="1"/>
      <p:bldP spid="33" grpId="0" animBg="1"/>
      <p:bldP spid="35" grpId="0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4F90C26-A42B-4F3D-BABF-C3ACBD313214}"/>
              </a:ext>
            </a:extLst>
          </p:cNvPr>
          <p:cNvSpPr/>
          <p:nvPr/>
        </p:nvSpPr>
        <p:spPr>
          <a:xfrm>
            <a:off x="1392077" y="1136206"/>
            <a:ext cx="2187616" cy="2187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94E2913-0C8B-47C6-B9E3-61F664930A53}"/>
              </a:ext>
            </a:extLst>
          </p:cNvPr>
          <p:cNvSpPr/>
          <p:nvPr/>
        </p:nvSpPr>
        <p:spPr>
          <a:xfrm>
            <a:off x="1392077" y="3520591"/>
            <a:ext cx="2187616" cy="21876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4DC5F54-1FA7-4D7D-AFC8-BD51B09FFB3B}"/>
              </a:ext>
            </a:extLst>
          </p:cNvPr>
          <p:cNvSpPr/>
          <p:nvPr/>
        </p:nvSpPr>
        <p:spPr>
          <a:xfrm>
            <a:off x="3978289" y="2050606"/>
            <a:ext cx="2939969" cy="2939969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îṣḷíḍê">
            <a:extLst>
              <a:ext uri="{FF2B5EF4-FFF2-40B4-BE49-F238E27FC236}">
                <a16:creationId xmlns:a16="http://schemas.microsoft.com/office/drawing/2014/main" id="{AFFEDD1C-CD1F-4AC2-87E1-A698C1F84852}"/>
              </a:ext>
            </a:extLst>
          </p:cNvPr>
          <p:cNvSpPr/>
          <p:nvPr/>
        </p:nvSpPr>
        <p:spPr bwMode="auto">
          <a:xfrm>
            <a:off x="2322811" y="1451185"/>
            <a:ext cx="326148" cy="326842"/>
          </a:xfrm>
          <a:custGeom>
            <a:avLst/>
            <a:gdLst>
              <a:gd name="T0" fmla="*/ 12123 w 12728"/>
              <a:gd name="T1" fmla="*/ 2794 h 12755"/>
              <a:gd name="T2" fmla="*/ 11574 w 12728"/>
              <a:gd name="T3" fmla="*/ 3342 h 12755"/>
              <a:gd name="T4" fmla="*/ 9386 w 12728"/>
              <a:gd name="T5" fmla="*/ 1151 h 12755"/>
              <a:gd name="T6" fmla="*/ 9932 w 12728"/>
              <a:gd name="T7" fmla="*/ 605 h 12755"/>
              <a:gd name="T8" fmla="*/ 12123 w 12728"/>
              <a:gd name="T9" fmla="*/ 605 h 12755"/>
              <a:gd name="T10" fmla="*/ 12123 w 12728"/>
              <a:gd name="T11" fmla="*/ 2794 h 12755"/>
              <a:gd name="T12" fmla="*/ 10479 w 12728"/>
              <a:gd name="T13" fmla="*/ 4436 h 12755"/>
              <a:gd name="T14" fmla="*/ 7742 w 12728"/>
              <a:gd name="T15" fmla="*/ 7169 h 12755"/>
              <a:gd name="T16" fmla="*/ 3926 w 12728"/>
              <a:gd name="T17" fmla="*/ 8827 h 12755"/>
              <a:gd name="T18" fmla="*/ 5551 w 12728"/>
              <a:gd name="T19" fmla="*/ 4980 h 12755"/>
              <a:gd name="T20" fmla="*/ 8290 w 12728"/>
              <a:gd name="T21" fmla="*/ 2245 h 12755"/>
              <a:gd name="T22" fmla="*/ 10479 w 12728"/>
              <a:gd name="T23" fmla="*/ 4436 h 12755"/>
              <a:gd name="T24" fmla="*/ 4711 w 12728"/>
              <a:gd name="T25" fmla="*/ 1735 h 12755"/>
              <a:gd name="T26" fmla="*/ 2356 w 12728"/>
              <a:gd name="T27" fmla="*/ 1735 h 12755"/>
              <a:gd name="T28" fmla="*/ 1570 w 12728"/>
              <a:gd name="T29" fmla="*/ 2522 h 12755"/>
              <a:gd name="T30" fmla="*/ 1570 w 12728"/>
              <a:gd name="T31" fmla="*/ 10392 h 12755"/>
              <a:gd name="T32" fmla="*/ 2356 w 12728"/>
              <a:gd name="T33" fmla="*/ 11179 h 12755"/>
              <a:gd name="T34" fmla="*/ 10210 w 12728"/>
              <a:gd name="T35" fmla="*/ 11179 h 12755"/>
              <a:gd name="T36" fmla="*/ 10995 w 12728"/>
              <a:gd name="T37" fmla="*/ 10392 h 12755"/>
              <a:gd name="T38" fmla="*/ 10995 w 12728"/>
              <a:gd name="T39" fmla="*/ 7245 h 12755"/>
              <a:gd name="T40" fmla="*/ 11780 w 12728"/>
              <a:gd name="T41" fmla="*/ 6458 h 12755"/>
              <a:gd name="T42" fmla="*/ 12565 w 12728"/>
              <a:gd name="T43" fmla="*/ 7245 h 12755"/>
              <a:gd name="T44" fmla="*/ 12565 w 12728"/>
              <a:gd name="T45" fmla="*/ 11181 h 12755"/>
              <a:gd name="T46" fmla="*/ 10995 w 12728"/>
              <a:gd name="T47" fmla="*/ 12755 h 12755"/>
              <a:gd name="T48" fmla="*/ 1570 w 12728"/>
              <a:gd name="T49" fmla="*/ 12755 h 12755"/>
              <a:gd name="T50" fmla="*/ 0 w 12728"/>
              <a:gd name="T51" fmla="*/ 11181 h 12755"/>
              <a:gd name="T52" fmla="*/ 0 w 12728"/>
              <a:gd name="T53" fmla="*/ 1735 h 12755"/>
              <a:gd name="T54" fmla="*/ 1570 w 12728"/>
              <a:gd name="T55" fmla="*/ 161 h 12755"/>
              <a:gd name="T56" fmla="*/ 4711 w 12728"/>
              <a:gd name="T57" fmla="*/ 161 h 12755"/>
              <a:gd name="T58" fmla="*/ 5496 w 12728"/>
              <a:gd name="T59" fmla="*/ 948 h 12755"/>
              <a:gd name="T60" fmla="*/ 4711 w 12728"/>
              <a:gd name="T61" fmla="*/ 1735 h 12755"/>
              <a:gd name="T62" fmla="*/ 4711 w 12728"/>
              <a:gd name="T63" fmla="*/ 1735 h 12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28" h="12755">
                <a:moveTo>
                  <a:pt x="12123" y="2794"/>
                </a:moveTo>
                <a:lnTo>
                  <a:pt x="11574" y="3342"/>
                </a:lnTo>
                <a:lnTo>
                  <a:pt x="9386" y="1151"/>
                </a:lnTo>
                <a:lnTo>
                  <a:pt x="9932" y="605"/>
                </a:lnTo>
                <a:cubicBezTo>
                  <a:pt x="10537" y="0"/>
                  <a:pt x="11518" y="0"/>
                  <a:pt x="12123" y="605"/>
                </a:cubicBezTo>
                <a:cubicBezTo>
                  <a:pt x="12728" y="1208"/>
                  <a:pt x="12728" y="2189"/>
                  <a:pt x="12123" y="2794"/>
                </a:cubicBezTo>
                <a:close/>
                <a:moveTo>
                  <a:pt x="10479" y="4436"/>
                </a:moveTo>
                <a:lnTo>
                  <a:pt x="7742" y="7169"/>
                </a:lnTo>
                <a:lnTo>
                  <a:pt x="3926" y="8827"/>
                </a:lnTo>
                <a:lnTo>
                  <a:pt x="5551" y="4980"/>
                </a:lnTo>
                <a:lnTo>
                  <a:pt x="8290" y="2245"/>
                </a:lnTo>
                <a:lnTo>
                  <a:pt x="10479" y="4436"/>
                </a:lnTo>
                <a:close/>
                <a:moveTo>
                  <a:pt x="4711" y="1735"/>
                </a:moveTo>
                <a:lnTo>
                  <a:pt x="2356" y="1735"/>
                </a:lnTo>
                <a:cubicBezTo>
                  <a:pt x="1921" y="1735"/>
                  <a:pt x="1570" y="2088"/>
                  <a:pt x="1570" y="2522"/>
                </a:cubicBezTo>
                <a:lnTo>
                  <a:pt x="1570" y="10392"/>
                </a:lnTo>
                <a:cubicBezTo>
                  <a:pt x="1570" y="10826"/>
                  <a:pt x="1921" y="11179"/>
                  <a:pt x="2356" y="11179"/>
                </a:cubicBezTo>
                <a:lnTo>
                  <a:pt x="10210" y="11179"/>
                </a:lnTo>
                <a:cubicBezTo>
                  <a:pt x="10644" y="11179"/>
                  <a:pt x="10995" y="10826"/>
                  <a:pt x="10995" y="10392"/>
                </a:cubicBezTo>
                <a:lnTo>
                  <a:pt x="10995" y="7245"/>
                </a:lnTo>
                <a:cubicBezTo>
                  <a:pt x="10995" y="6811"/>
                  <a:pt x="11346" y="6458"/>
                  <a:pt x="11780" y="6458"/>
                </a:cubicBezTo>
                <a:cubicBezTo>
                  <a:pt x="12214" y="6458"/>
                  <a:pt x="12565" y="6811"/>
                  <a:pt x="12565" y="7245"/>
                </a:cubicBezTo>
                <a:lnTo>
                  <a:pt x="12565" y="11181"/>
                </a:lnTo>
                <a:cubicBezTo>
                  <a:pt x="12565" y="12049"/>
                  <a:pt x="11861" y="12755"/>
                  <a:pt x="10995" y="12755"/>
                </a:cubicBezTo>
                <a:lnTo>
                  <a:pt x="1570" y="12755"/>
                </a:lnTo>
                <a:cubicBezTo>
                  <a:pt x="704" y="12755"/>
                  <a:pt x="0" y="12051"/>
                  <a:pt x="0" y="11181"/>
                </a:cubicBezTo>
                <a:lnTo>
                  <a:pt x="0" y="1735"/>
                </a:lnTo>
                <a:cubicBezTo>
                  <a:pt x="0" y="866"/>
                  <a:pt x="704" y="161"/>
                  <a:pt x="1570" y="161"/>
                </a:cubicBezTo>
                <a:lnTo>
                  <a:pt x="4711" y="161"/>
                </a:lnTo>
                <a:cubicBezTo>
                  <a:pt x="5145" y="161"/>
                  <a:pt x="5496" y="514"/>
                  <a:pt x="5496" y="948"/>
                </a:cubicBezTo>
                <a:cubicBezTo>
                  <a:pt x="5496" y="1384"/>
                  <a:pt x="5145" y="1735"/>
                  <a:pt x="4711" y="1735"/>
                </a:cubicBezTo>
                <a:close/>
                <a:moveTo>
                  <a:pt x="4711" y="1735"/>
                </a:move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4F44F81-C1F8-47E5-A2DA-79553DB3FC5A}"/>
              </a:ext>
            </a:extLst>
          </p:cNvPr>
          <p:cNvSpPr txBox="1"/>
          <p:nvPr/>
        </p:nvSpPr>
        <p:spPr>
          <a:xfrm>
            <a:off x="1579503" y="1899129"/>
            <a:ext cx="1812764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3" name="îṣḷíḍê">
            <a:extLst>
              <a:ext uri="{FF2B5EF4-FFF2-40B4-BE49-F238E27FC236}">
                <a16:creationId xmlns:a16="http://schemas.microsoft.com/office/drawing/2014/main" id="{D7866774-F19C-41B4-AB74-3AF856653B04}"/>
              </a:ext>
            </a:extLst>
          </p:cNvPr>
          <p:cNvSpPr/>
          <p:nvPr/>
        </p:nvSpPr>
        <p:spPr bwMode="auto">
          <a:xfrm>
            <a:off x="2322117" y="3766789"/>
            <a:ext cx="326842" cy="319956"/>
          </a:xfrm>
          <a:custGeom>
            <a:avLst/>
            <a:gdLst>
              <a:gd name="T0" fmla="*/ 2895 w 12754"/>
              <a:gd name="T1" fmla="*/ 3482 h 12486"/>
              <a:gd name="T2" fmla="*/ 6377 w 12754"/>
              <a:gd name="T3" fmla="*/ 0 h 12486"/>
              <a:gd name="T4" fmla="*/ 9859 w 12754"/>
              <a:gd name="T5" fmla="*/ 3482 h 12486"/>
              <a:gd name="T6" fmla="*/ 6377 w 12754"/>
              <a:gd name="T7" fmla="*/ 6963 h 12486"/>
              <a:gd name="T8" fmla="*/ 2895 w 12754"/>
              <a:gd name="T9" fmla="*/ 3482 h 12486"/>
              <a:gd name="T10" fmla="*/ 0 w 12754"/>
              <a:gd name="T11" fmla="*/ 12468 h 12486"/>
              <a:gd name="T12" fmla="*/ 3586 w 12754"/>
              <a:gd name="T13" fmla="*/ 7045 h 12486"/>
              <a:gd name="T14" fmla="*/ 6377 w 12754"/>
              <a:gd name="T15" fmla="*/ 8014 h 12486"/>
              <a:gd name="T16" fmla="*/ 9182 w 12754"/>
              <a:gd name="T17" fmla="*/ 7036 h 12486"/>
              <a:gd name="T18" fmla="*/ 12754 w 12754"/>
              <a:gd name="T19" fmla="*/ 12468 h 12486"/>
              <a:gd name="T20" fmla="*/ 0 w 12754"/>
              <a:gd name="T21" fmla="*/ 12468 h 12486"/>
              <a:gd name="T22" fmla="*/ 0 w 12754"/>
              <a:gd name="T23" fmla="*/ 12468 h 12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754" h="12486">
                <a:moveTo>
                  <a:pt x="2895" y="3482"/>
                </a:moveTo>
                <a:cubicBezTo>
                  <a:pt x="2895" y="1562"/>
                  <a:pt x="4457" y="0"/>
                  <a:pt x="6377" y="0"/>
                </a:cubicBezTo>
                <a:cubicBezTo>
                  <a:pt x="8297" y="0"/>
                  <a:pt x="9859" y="1562"/>
                  <a:pt x="9859" y="3482"/>
                </a:cubicBezTo>
                <a:cubicBezTo>
                  <a:pt x="9859" y="5402"/>
                  <a:pt x="8297" y="6963"/>
                  <a:pt x="6377" y="6963"/>
                </a:cubicBezTo>
                <a:cubicBezTo>
                  <a:pt x="4457" y="6963"/>
                  <a:pt x="2895" y="5402"/>
                  <a:pt x="2895" y="3482"/>
                </a:cubicBezTo>
                <a:close/>
                <a:moveTo>
                  <a:pt x="0" y="12468"/>
                </a:moveTo>
                <a:cubicBezTo>
                  <a:pt x="75" y="11626"/>
                  <a:pt x="479" y="8643"/>
                  <a:pt x="3586" y="7045"/>
                </a:cubicBezTo>
                <a:cubicBezTo>
                  <a:pt x="4356" y="7650"/>
                  <a:pt x="5324" y="8014"/>
                  <a:pt x="6377" y="8014"/>
                </a:cubicBezTo>
                <a:cubicBezTo>
                  <a:pt x="7436" y="8014"/>
                  <a:pt x="8409" y="7647"/>
                  <a:pt x="9182" y="7036"/>
                </a:cubicBezTo>
                <a:cubicBezTo>
                  <a:pt x="12302" y="8627"/>
                  <a:pt x="12678" y="11589"/>
                  <a:pt x="12754" y="12468"/>
                </a:cubicBezTo>
                <a:cubicBezTo>
                  <a:pt x="12736" y="12486"/>
                  <a:pt x="18" y="12470"/>
                  <a:pt x="0" y="12468"/>
                </a:cubicBezTo>
                <a:close/>
                <a:moveTo>
                  <a:pt x="0" y="12468"/>
                </a:move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CC8341F-9F4A-40AB-BCF1-E67A90C1BD9D}"/>
              </a:ext>
            </a:extLst>
          </p:cNvPr>
          <p:cNvSpPr txBox="1"/>
          <p:nvPr/>
        </p:nvSpPr>
        <p:spPr>
          <a:xfrm>
            <a:off x="1579503" y="4238221"/>
            <a:ext cx="1812764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3" name="îṣḷíḍê">
            <a:extLst>
              <a:ext uri="{FF2B5EF4-FFF2-40B4-BE49-F238E27FC236}">
                <a16:creationId xmlns:a16="http://schemas.microsoft.com/office/drawing/2014/main" id="{DF51FAD2-EAE6-4E81-A4AA-15A79A8BFAC3}"/>
              </a:ext>
            </a:extLst>
          </p:cNvPr>
          <p:cNvSpPr/>
          <p:nvPr/>
        </p:nvSpPr>
        <p:spPr bwMode="auto">
          <a:xfrm>
            <a:off x="5308868" y="2328691"/>
            <a:ext cx="257608" cy="326842"/>
          </a:xfrm>
          <a:custGeom>
            <a:avLst/>
            <a:gdLst>
              <a:gd name="T0" fmla="*/ 3166 w 6332"/>
              <a:gd name="T1" fmla="*/ 0 h 8034"/>
              <a:gd name="T2" fmla="*/ 0 w 6332"/>
              <a:gd name="T3" fmla="*/ 3166 h 8034"/>
              <a:gd name="T4" fmla="*/ 2481 w 6332"/>
              <a:gd name="T5" fmla="*/ 7590 h 8034"/>
              <a:gd name="T6" fmla="*/ 3853 w 6332"/>
              <a:gd name="T7" fmla="*/ 7588 h 8034"/>
              <a:gd name="T8" fmla="*/ 6332 w 6332"/>
              <a:gd name="T9" fmla="*/ 3166 h 8034"/>
              <a:gd name="T10" fmla="*/ 3166 w 6332"/>
              <a:gd name="T11" fmla="*/ 0 h 8034"/>
              <a:gd name="T12" fmla="*/ 3166 w 6332"/>
              <a:gd name="T13" fmla="*/ 0 h 8034"/>
              <a:gd name="T14" fmla="*/ 3166 w 6332"/>
              <a:gd name="T15" fmla="*/ 0 h 8034"/>
              <a:gd name="T16" fmla="*/ 3166 w 6332"/>
              <a:gd name="T17" fmla="*/ 0 h 8034"/>
              <a:gd name="T18" fmla="*/ 3166 w 6332"/>
              <a:gd name="T19" fmla="*/ 4529 h 8034"/>
              <a:gd name="T20" fmla="*/ 1702 w 6332"/>
              <a:gd name="T21" fmla="*/ 3065 h 8034"/>
              <a:gd name="T22" fmla="*/ 3166 w 6332"/>
              <a:gd name="T23" fmla="*/ 1600 h 8034"/>
              <a:gd name="T24" fmla="*/ 4630 w 6332"/>
              <a:gd name="T25" fmla="*/ 3065 h 8034"/>
              <a:gd name="T26" fmla="*/ 3166 w 6332"/>
              <a:gd name="T27" fmla="*/ 4529 h 8034"/>
              <a:gd name="T28" fmla="*/ 3166 w 6332"/>
              <a:gd name="T29" fmla="*/ 4529 h 8034"/>
              <a:gd name="T30" fmla="*/ 3166 w 6332"/>
              <a:gd name="T31" fmla="*/ 4529 h 8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32" h="8034">
                <a:moveTo>
                  <a:pt x="3166" y="0"/>
                </a:moveTo>
                <a:cubicBezTo>
                  <a:pt x="1418" y="0"/>
                  <a:pt x="0" y="1418"/>
                  <a:pt x="0" y="3166"/>
                </a:cubicBezTo>
                <a:cubicBezTo>
                  <a:pt x="0" y="4914"/>
                  <a:pt x="2481" y="7590"/>
                  <a:pt x="2481" y="7590"/>
                </a:cubicBezTo>
                <a:cubicBezTo>
                  <a:pt x="2859" y="8031"/>
                  <a:pt x="3478" y="8034"/>
                  <a:pt x="3853" y="7588"/>
                </a:cubicBezTo>
                <a:cubicBezTo>
                  <a:pt x="3853" y="7588"/>
                  <a:pt x="6332" y="4914"/>
                  <a:pt x="6332" y="3166"/>
                </a:cubicBezTo>
                <a:cubicBezTo>
                  <a:pt x="6332" y="1418"/>
                  <a:pt x="4914" y="0"/>
                  <a:pt x="3166" y="0"/>
                </a:cubicBezTo>
                <a:lnTo>
                  <a:pt x="3166" y="0"/>
                </a:lnTo>
                <a:lnTo>
                  <a:pt x="3166" y="0"/>
                </a:lnTo>
                <a:lnTo>
                  <a:pt x="3166" y="0"/>
                </a:lnTo>
                <a:close/>
                <a:moveTo>
                  <a:pt x="3166" y="4529"/>
                </a:moveTo>
                <a:cubicBezTo>
                  <a:pt x="2357" y="4529"/>
                  <a:pt x="1702" y="3874"/>
                  <a:pt x="1702" y="3065"/>
                </a:cubicBezTo>
                <a:cubicBezTo>
                  <a:pt x="1702" y="2256"/>
                  <a:pt x="2357" y="1600"/>
                  <a:pt x="3166" y="1600"/>
                </a:cubicBezTo>
                <a:cubicBezTo>
                  <a:pt x="3975" y="1600"/>
                  <a:pt x="4630" y="2256"/>
                  <a:pt x="4630" y="3065"/>
                </a:cubicBezTo>
                <a:cubicBezTo>
                  <a:pt x="4630" y="3874"/>
                  <a:pt x="3975" y="4529"/>
                  <a:pt x="3166" y="4529"/>
                </a:cubicBezTo>
                <a:lnTo>
                  <a:pt x="3166" y="4529"/>
                </a:lnTo>
                <a:close/>
                <a:moveTo>
                  <a:pt x="3166" y="4529"/>
                </a:move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iṩļïḓè">
            <a:extLst>
              <a:ext uri="{FF2B5EF4-FFF2-40B4-BE49-F238E27FC236}">
                <a16:creationId xmlns:a16="http://schemas.microsoft.com/office/drawing/2014/main" id="{437995C8-B293-4EE2-AFAB-76FCA8C20617}"/>
              </a:ext>
            </a:extLst>
          </p:cNvPr>
          <p:cNvSpPr txBox="1"/>
          <p:nvPr/>
        </p:nvSpPr>
        <p:spPr bwMode="auto">
          <a:xfrm>
            <a:off x="4502273" y="2882274"/>
            <a:ext cx="181276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2B28549-4128-40B8-B1AD-C7319CD8A530}"/>
              </a:ext>
            </a:extLst>
          </p:cNvPr>
          <p:cNvSpPr txBox="1"/>
          <p:nvPr/>
        </p:nvSpPr>
        <p:spPr>
          <a:xfrm>
            <a:off x="4509733" y="3399129"/>
            <a:ext cx="1812764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empowered。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D6AEFBA-89BD-4490-877F-F251921C8552}"/>
              </a:ext>
            </a:extLst>
          </p:cNvPr>
          <p:cNvCxnSpPr>
            <a:cxnSpLocks/>
          </p:cNvCxnSpPr>
          <p:nvPr/>
        </p:nvCxnSpPr>
        <p:spPr>
          <a:xfrm>
            <a:off x="5096075" y="3360838"/>
            <a:ext cx="6400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A784EE95-E552-4D2E-8961-D0809B1E731B}"/>
              </a:ext>
            </a:extLst>
          </p:cNvPr>
          <p:cNvSpPr txBox="1"/>
          <p:nvPr/>
        </p:nvSpPr>
        <p:spPr>
          <a:xfrm>
            <a:off x="7645616" y="2322284"/>
            <a:ext cx="3341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BUSINESS</a:t>
            </a:r>
          </a:p>
          <a:p>
            <a:r>
              <a:rPr lang="en-US" altLang="zh-CN" sz="4800" dirty="0">
                <a:solidFill>
                  <a:srgbClr val="1C46F2"/>
                </a:solidFill>
                <a:cs typeface="+mn-ea"/>
                <a:sym typeface="+mn-lt"/>
              </a:rPr>
              <a:t>REPORT</a:t>
            </a:r>
            <a:endParaRPr lang="zh-CN" altLang="en-US" sz="48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90CE6487-A9BA-48C7-898B-70FEB960D2CB}"/>
              </a:ext>
            </a:extLst>
          </p:cNvPr>
          <p:cNvCxnSpPr/>
          <p:nvPr/>
        </p:nvCxnSpPr>
        <p:spPr>
          <a:xfrm>
            <a:off x="7754963" y="2213003"/>
            <a:ext cx="414670" cy="0"/>
          </a:xfrm>
          <a:prstGeom prst="line">
            <a:avLst/>
          </a:prstGeom>
          <a:ln w="25400" cap="flat">
            <a:solidFill>
              <a:srgbClr val="1C46F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6AF6AF7-E104-4015-9FA3-BC1EDCC10AAA}"/>
              </a:ext>
            </a:extLst>
          </p:cNvPr>
          <p:cNvSpPr txBox="1"/>
          <p:nvPr/>
        </p:nvSpPr>
        <p:spPr>
          <a:xfrm>
            <a:off x="7754963" y="3913181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</p:spTree>
    <p:extLst>
      <p:ext uri="{BB962C8B-B14F-4D97-AF65-F5344CB8AC3E}">
        <p14:creationId xmlns:p14="http://schemas.microsoft.com/office/powerpoint/2010/main" val="2657024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/>
      <p:bldP spid="15" grpId="0" animBg="1"/>
      <p:bldP spid="17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ïSḷiḋé">
            <a:extLst>
              <a:ext uri="{FF2B5EF4-FFF2-40B4-BE49-F238E27FC236}">
                <a16:creationId xmlns:a16="http://schemas.microsoft.com/office/drawing/2014/main" id="{25C626DF-562E-44FC-80DD-18CEA876B480}"/>
              </a:ext>
            </a:extLst>
          </p:cNvPr>
          <p:cNvSpPr/>
          <p:nvPr/>
        </p:nvSpPr>
        <p:spPr bwMode="auto">
          <a:xfrm>
            <a:off x="660400" y="1537702"/>
            <a:ext cx="2622280" cy="4304709"/>
          </a:xfrm>
          <a:custGeom>
            <a:avLst/>
            <a:gdLst>
              <a:gd name="T0" fmla="*/ 2271713 w 21600"/>
              <a:gd name="T1" fmla="*/ 3620294 h 21600"/>
              <a:gd name="T2" fmla="*/ 2271713 w 21600"/>
              <a:gd name="T3" fmla="*/ 3620294 h 21600"/>
              <a:gd name="T4" fmla="*/ 2271713 w 21600"/>
              <a:gd name="T5" fmla="*/ 3620294 h 21600"/>
              <a:gd name="T6" fmla="*/ 2271713 w 21600"/>
              <a:gd name="T7" fmla="*/ 36202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ï$ḻiḋe">
            <a:extLst>
              <a:ext uri="{FF2B5EF4-FFF2-40B4-BE49-F238E27FC236}">
                <a16:creationId xmlns:a16="http://schemas.microsoft.com/office/drawing/2014/main" id="{2A0335C6-8D6E-408A-9304-A21446FEBF86}"/>
              </a:ext>
            </a:extLst>
          </p:cNvPr>
          <p:cNvSpPr/>
          <p:nvPr/>
        </p:nvSpPr>
        <p:spPr bwMode="auto">
          <a:xfrm>
            <a:off x="660400" y="4591865"/>
            <a:ext cx="1832480" cy="1245827"/>
          </a:xfrm>
          <a:custGeom>
            <a:avLst/>
            <a:gdLst>
              <a:gd name="T0" fmla="*/ 1587500 w 21600"/>
              <a:gd name="T1" fmla="*/ 1047750 h 21600"/>
              <a:gd name="T2" fmla="*/ 1587500 w 21600"/>
              <a:gd name="T3" fmla="*/ 1047750 h 21600"/>
              <a:gd name="T4" fmla="*/ 1587500 w 21600"/>
              <a:gd name="T5" fmla="*/ 1047750 h 21600"/>
              <a:gd name="T6" fmla="*/ 1587500 w 21600"/>
              <a:gd name="T7" fmla="*/ 10477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12216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îṣliḓé">
            <a:extLst>
              <a:ext uri="{FF2B5EF4-FFF2-40B4-BE49-F238E27FC236}">
                <a16:creationId xmlns:a16="http://schemas.microsoft.com/office/drawing/2014/main" id="{EEA22684-E8F6-4177-8139-B048C6488132}"/>
              </a:ext>
            </a:extLst>
          </p:cNvPr>
          <p:cNvSpPr/>
          <p:nvPr/>
        </p:nvSpPr>
        <p:spPr bwMode="auto">
          <a:xfrm flipH="1">
            <a:off x="660400" y="4059557"/>
            <a:ext cx="2622280" cy="1782853"/>
          </a:xfrm>
          <a:custGeom>
            <a:avLst/>
            <a:gdLst>
              <a:gd name="T0" fmla="*/ 2271713 w 21600"/>
              <a:gd name="T1" fmla="*/ 1499394 h 21600"/>
              <a:gd name="T2" fmla="*/ 2271713 w 21600"/>
              <a:gd name="T3" fmla="*/ 1499394 h 21600"/>
              <a:gd name="T4" fmla="*/ 2271713 w 21600"/>
              <a:gd name="T5" fmla="*/ 1499394 h 21600"/>
              <a:gd name="T6" fmla="*/ 2271713 w 21600"/>
              <a:gd name="T7" fmla="*/ 1499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2216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iS1ïďê">
            <a:extLst>
              <a:ext uri="{FF2B5EF4-FFF2-40B4-BE49-F238E27FC236}">
                <a16:creationId xmlns:a16="http://schemas.microsoft.com/office/drawing/2014/main" id="{EA5EB9AA-0DC5-4855-911C-5B63DE8FC52C}"/>
              </a:ext>
            </a:extLst>
          </p:cNvPr>
          <p:cNvSpPr/>
          <p:nvPr/>
        </p:nvSpPr>
        <p:spPr bwMode="auto">
          <a:xfrm>
            <a:off x="1011808" y="1836817"/>
            <a:ext cx="1919466" cy="6985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rmAutofit/>
          </a:bodyPr>
          <a:lstStyle/>
          <a:p>
            <a:pPr algn="ctr" defTabSz="584141">
              <a:defRPr/>
            </a:pPr>
            <a:r>
              <a:rPr lang="en-US" sz="3200" dirty="0">
                <a:cs typeface="+mn-ea"/>
                <a:sym typeface="+mn-lt"/>
              </a:rPr>
              <a:t>125</a:t>
            </a:r>
            <a:r>
              <a:rPr lang="en-US" sz="100" dirty="0">
                <a:cs typeface="+mn-ea"/>
                <a:sym typeface="+mn-lt"/>
              </a:rPr>
              <a:t> </a:t>
            </a:r>
            <a:r>
              <a:rPr lang="en-US" sz="3200" dirty="0">
                <a:cs typeface="+mn-ea"/>
                <a:sym typeface="+mn-lt"/>
              </a:rPr>
              <a:t>,000K</a:t>
            </a:r>
          </a:p>
        </p:txBody>
      </p:sp>
      <p:sp>
        <p:nvSpPr>
          <p:cNvPr id="20" name="iṩḻïḑè">
            <a:extLst>
              <a:ext uri="{FF2B5EF4-FFF2-40B4-BE49-F238E27FC236}">
                <a16:creationId xmlns:a16="http://schemas.microsoft.com/office/drawing/2014/main" id="{0102B9B3-A62B-49F9-9AC2-6B3FDFD65CE7}"/>
              </a:ext>
            </a:extLst>
          </p:cNvPr>
          <p:cNvSpPr/>
          <p:nvPr/>
        </p:nvSpPr>
        <p:spPr bwMode="auto">
          <a:xfrm>
            <a:off x="3405041" y="1537701"/>
            <a:ext cx="2622281" cy="4304710"/>
          </a:xfrm>
          <a:custGeom>
            <a:avLst/>
            <a:gdLst>
              <a:gd name="T0" fmla="*/ 2271713 w 21600"/>
              <a:gd name="T1" fmla="*/ 3620294 h 21600"/>
              <a:gd name="T2" fmla="*/ 2271713 w 21600"/>
              <a:gd name="T3" fmla="*/ 3620294 h 21600"/>
              <a:gd name="T4" fmla="*/ 2271713 w 21600"/>
              <a:gd name="T5" fmla="*/ 3620294 h 21600"/>
              <a:gd name="T6" fmla="*/ 2271713 w 21600"/>
              <a:gd name="T7" fmla="*/ 36202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ïṣliḑe">
            <a:extLst>
              <a:ext uri="{FF2B5EF4-FFF2-40B4-BE49-F238E27FC236}">
                <a16:creationId xmlns:a16="http://schemas.microsoft.com/office/drawing/2014/main" id="{1E29F408-ACC9-45DC-88DD-EC6164B73E1C}"/>
              </a:ext>
            </a:extLst>
          </p:cNvPr>
          <p:cNvSpPr/>
          <p:nvPr/>
        </p:nvSpPr>
        <p:spPr bwMode="auto">
          <a:xfrm>
            <a:off x="3405040" y="4591865"/>
            <a:ext cx="1832480" cy="1245827"/>
          </a:xfrm>
          <a:custGeom>
            <a:avLst/>
            <a:gdLst>
              <a:gd name="T0" fmla="*/ 1587500 w 21600"/>
              <a:gd name="T1" fmla="*/ 1047750 h 21600"/>
              <a:gd name="T2" fmla="*/ 1587500 w 21600"/>
              <a:gd name="T3" fmla="*/ 1047750 h 21600"/>
              <a:gd name="T4" fmla="*/ 1587500 w 21600"/>
              <a:gd name="T5" fmla="*/ 1047750 h 21600"/>
              <a:gd name="T6" fmla="*/ 1587500 w 21600"/>
              <a:gd name="T7" fmla="*/ 10477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12216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iṧḻiḓê">
            <a:extLst>
              <a:ext uri="{FF2B5EF4-FFF2-40B4-BE49-F238E27FC236}">
                <a16:creationId xmlns:a16="http://schemas.microsoft.com/office/drawing/2014/main" id="{14DE31E4-6593-427D-8E92-5A3002B64214}"/>
              </a:ext>
            </a:extLst>
          </p:cNvPr>
          <p:cNvSpPr/>
          <p:nvPr/>
        </p:nvSpPr>
        <p:spPr bwMode="auto">
          <a:xfrm flipH="1">
            <a:off x="3405041" y="4059557"/>
            <a:ext cx="2622282" cy="1782853"/>
          </a:xfrm>
          <a:custGeom>
            <a:avLst/>
            <a:gdLst>
              <a:gd name="T0" fmla="*/ 2271713 w 21600"/>
              <a:gd name="T1" fmla="*/ 1499394 h 21600"/>
              <a:gd name="T2" fmla="*/ 2271713 w 21600"/>
              <a:gd name="T3" fmla="*/ 1499394 h 21600"/>
              <a:gd name="T4" fmla="*/ 2271713 w 21600"/>
              <a:gd name="T5" fmla="*/ 1499394 h 21600"/>
              <a:gd name="T6" fmla="*/ 2271713 w 21600"/>
              <a:gd name="T7" fmla="*/ 1499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2216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îSlïḑê">
            <a:extLst>
              <a:ext uri="{FF2B5EF4-FFF2-40B4-BE49-F238E27FC236}">
                <a16:creationId xmlns:a16="http://schemas.microsoft.com/office/drawing/2014/main" id="{45FD928A-B118-44F3-9CB0-255373DDDB44}"/>
              </a:ext>
            </a:extLst>
          </p:cNvPr>
          <p:cNvSpPr/>
          <p:nvPr/>
        </p:nvSpPr>
        <p:spPr bwMode="auto">
          <a:xfrm>
            <a:off x="3756449" y="1836817"/>
            <a:ext cx="1919466" cy="6985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rmAutofit/>
          </a:bodyPr>
          <a:lstStyle/>
          <a:p>
            <a:pPr algn="ctr" defTabSz="584141">
              <a:defRPr/>
            </a:pPr>
            <a:r>
              <a:rPr lang="en-US" sz="3200" dirty="0">
                <a:cs typeface="+mn-ea"/>
                <a:sym typeface="+mn-lt"/>
              </a:rPr>
              <a:t>150,0</a:t>
            </a:r>
            <a:r>
              <a:rPr lang="en-US" sz="100" dirty="0">
                <a:cs typeface="+mn-ea"/>
                <a:sym typeface="+mn-lt"/>
              </a:rPr>
              <a:t> </a:t>
            </a:r>
            <a:r>
              <a:rPr lang="en-US" sz="3200" dirty="0">
                <a:cs typeface="+mn-ea"/>
                <a:sym typeface="+mn-lt"/>
              </a:rPr>
              <a:t>00K</a:t>
            </a:r>
          </a:p>
        </p:txBody>
      </p:sp>
      <p:sp>
        <p:nvSpPr>
          <p:cNvPr id="14" name="î$ḷîdé">
            <a:extLst>
              <a:ext uri="{FF2B5EF4-FFF2-40B4-BE49-F238E27FC236}">
                <a16:creationId xmlns:a16="http://schemas.microsoft.com/office/drawing/2014/main" id="{47443C43-9015-4E39-ABDB-605C13BBE431}"/>
              </a:ext>
            </a:extLst>
          </p:cNvPr>
          <p:cNvSpPr/>
          <p:nvPr/>
        </p:nvSpPr>
        <p:spPr bwMode="auto">
          <a:xfrm>
            <a:off x="6148101" y="1536811"/>
            <a:ext cx="2622279" cy="4301828"/>
          </a:xfrm>
          <a:custGeom>
            <a:avLst/>
            <a:gdLst>
              <a:gd name="T0" fmla="*/ 2271713 w 21600"/>
              <a:gd name="T1" fmla="*/ 3620294 h 21600"/>
              <a:gd name="T2" fmla="*/ 2271713 w 21600"/>
              <a:gd name="T3" fmla="*/ 3620294 h 21600"/>
              <a:gd name="T4" fmla="*/ 2271713 w 21600"/>
              <a:gd name="T5" fmla="*/ 3620294 h 21600"/>
              <a:gd name="T6" fmla="*/ 2271713 w 21600"/>
              <a:gd name="T7" fmla="*/ 36202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iSļïḓe">
            <a:extLst>
              <a:ext uri="{FF2B5EF4-FFF2-40B4-BE49-F238E27FC236}">
                <a16:creationId xmlns:a16="http://schemas.microsoft.com/office/drawing/2014/main" id="{ECEEB20F-4B89-4CFF-88EE-2BBAB94506F0}"/>
              </a:ext>
            </a:extLst>
          </p:cNvPr>
          <p:cNvSpPr/>
          <p:nvPr/>
        </p:nvSpPr>
        <p:spPr bwMode="auto">
          <a:xfrm>
            <a:off x="6148101" y="4588930"/>
            <a:ext cx="1832480" cy="1244993"/>
          </a:xfrm>
          <a:custGeom>
            <a:avLst/>
            <a:gdLst>
              <a:gd name="T0" fmla="*/ 1587500 w 21600"/>
              <a:gd name="T1" fmla="*/ 1047750 h 21600"/>
              <a:gd name="T2" fmla="*/ 1587500 w 21600"/>
              <a:gd name="T3" fmla="*/ 1047750 h 21600"/>
              <a:gd name="T4" fmla="*/ 1587500 w 21600"/>
              <a:gd name="T5" fmla="*/ 1047750 h 21600"/>
              <a:gd name="T6" fmla="*/ 1587500 w 21600"/>
              <a:gd name="T7" fmla="*/ 10477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12216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ïṥļîďè">
            <a:extLst>
              <a:ext uri="{FF2B5EF4-FFF2-40B4-BE49-F238E27FC236}">
                <a16:creationId xmlns:a16="http://schemas.microsoft.com/office/drawing/2014/main" id="{38AD3923-5C3B-4988-9DDF-A8027EF07606}"/>
              </a:ext>
            </a:extLst>
          </p:cNvPr>
          <p:cNvSpPr/>
          <p:nvPr/>
        </p:nvSpPr>
        <p:spPr bwMode="auto">
          <a:xfrm flipH="1">
            <a:off x="6148101" y="4060751"/>
            <a:ext cx="2622279" cy="1781660"/>
          </a:xfrm>
          <a:custGeom>
            <a:avLst/>
            <a:gdLst>
              <a:gd name="T0" fmla="*/ 2271713 w 21600"/>
              <a:gd name="T1" fmla="*/ 1499394 h 21600"/>
              <a:gd name="T2" fmla="*/ 2271713 w 21600"/>
              <a:gd name="T3" fmla="*/ 1499394 h 21600"/>
              <a:gd name="T4" fmla="*/ 2271713 w 21600"/>
              <a:gd name="T5" fmla="*/ 1499394 h 21600"/>
              <a:gd name="T6" fmla="*/ 2271713 w 21600"/>
              <a:gd name="T7" fmla="*/ 1499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2216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iṧ1íḓè">
            <a:extLst>
              <a:ext uri="{FF2B5EF4-FFF2-40B4-BE49-F238E27FC236}">
                <a16:creationId xmlns:a16="http://schemas.microsoft.com/office/drawing/2014/main" id="{A2F9D60E-FEA8-4D05-84F2-F60D7E1682AC}"/>
              </a:ext>
            </a:extLst>
          </p:cNvPr>
          <p:cNvSpPr/>
          <p:nvPr/>
        </p:nvSpPr>
        <p:spPr bwMode="auto">
          <a:xfrm>
            <a:off x="6499507" y="1835726"/>
            <a:ext cx="1919465" cy="6980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rmAutofit/>
          </a:bodyPr>
          <a:lstStyle/>
          <a:p>
            <a:pPr algn="ctr" defTabSz="584141">
              <a:defRPr/>
            </a:pPr>
            <a:r>
              <a:rPr lang="en-US" sz="3200" dirty="0">
                <a:cs typeface="+mn-ea"/>
                <a:sym typeface="+mn-lt"/>
              </a:rPr>
              <a:t>190,0</a:t>
            </a:r>
            <a:r>
              <a:rPr lang="en-US" sz="100" dirty="0">
                <a:cs typeface="+mn-ea"/>
                <a:sym typeface="+mn-lt"/>
              </a:rPr>
              <a:t> </a:t>
            </a:r>
            <a:r>
              <a:rPr lang="en-US" sz="3200" dirty="0">
                <a:cs typeface="+mn-ea"/>
                <a:sym typeface="+mn-lt"/>
              </a:rPr>
              <a:t>00K</a:t>
            </a:r>
          </a:p>
        </p:txBody>
      </p:sp>
      <p:sp>
        <p:nvSpPr>
          <p:cNvPr id="8" name="išḷiḍê">
            <a:extLst>
              <a:ext uri="{FF2B5EF4-FFF2-40B4-BE49-F238E27FC236}">
                <a16:creationId xmlns:a16="http://schemas.microsoft.com/office/drawing/2014/main" id="{E61F7E88-577A-4A80-A2CB-BFF4D5C8F768}"/>
              </a:ext>
            </a:extLst>
          </p:cNvPr>
          <p:cNvSpPr/>
          <p:nvPr/>
        </p:nvSpPr>
        <p:spPr bwMode="auto">
          <a:xfrm>
            <a:off x="8890699" y="4596475"/>
            <a:ext cx="1832480" cy="1245936"/>
          </a:xfrm>
          <a:custGeom>
            <a:avLst/>
            <a:gdLst>
              <a:gd name="T0" fmla="*/ 1587500 w 21600"/>
              <a:gd name="T1" fmla="*/ 1048544 h 21600"/>
              <a:gd name="T2" fmla="*/ 1587500 w 21600"/>
              <a:gd name="T3" fmla="*/ 1048544 h 21600"/>
              <a:gd name="T4" fmla="*/ 1587500 w 21600"/>
              <a:gd name="T5" fmla="*/ 1048544 h 21600"/>
              <a:gd name="T6" fmla="*/ 1587500 w 21600"/>
              <a:gd name="T7" fmla="*/ 104854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12216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îşlïďê">
            <a:extLst>
              <a:ext uri="{FF2B5EF4-FFF2-40B4-BE49-F238E27FC236}">
                <a16:creationId xmlns:a16="http://schemas.microsoft.com/office/drawing/2014/main" id="{F6C0E69D-3A33-4C26-ACAA-C3B13F14EAFE}"/>
              </a:ext>
            </a:extLst>
          </p:cNvPr>
          <p:cNvSpPr/>
          <p:nvPr/>
        </p:nvSpPr>
        <p:spPr bwMode="auto">
          <a:xfrm>
            <a:off x="8890699" y="1536811"/>
            <a:ext cx="2621362" cy="4300884"/>
          </a:xfrm>
          <a:custGeom>
            <a:avLst/>
            <a:gdLst>
              <a:gd name="T0" fmla="*/ 2270919 w 21600"/>
              <a:gd name="T1" fmla="*/ 3619500 h 21600"/>
              <a:gd name="T2" fmla="*/ 2270919 w 21600"/>
              <a:gd name="T3" fmla="*/ 3619500 h 21600"/>
              <a:gd name="T4" fmla="*/ 2270919 w 21600"/>
              <a:gd name="T5" fmla="*/ 3619500 h 21600"/>
              <a:gd name="T6" fmla="*/ 2270919 w 21600"/>
              <a:gd name="T7" fmla="*/ 3619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chemeClr val="bg1">
                <a:lumMod val="75000"/>
              </a:schemeClr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íŝľiďè">
            <a:extLst>
              <a:ext uri="{FF2B5EF4-FFF2-40B4-BE49-F238E27FC236}">
                <a16:creationId xmlns:a16="http://schemas.microsoft.com/office/drawing/2014/main" id="{038718B2-ADC1-4802-9A5A-53272C9ABFF5}"/>
              </a:ext>
            </a:extLst>
          </p:cNvPr>
          <p:cNvSpPr/>
          <p:nvPr/>
        </p:nvSpPr>
        <p:spPr bwMode="auto">
          <a:xfrm flipH="1">
            <a:off x="8890699" y="4060751"/>
            <a:ext cx="2622279" cy="1781659"/>
          </a:xfrm>
          <a:custGeom>
            <a:avLst/>
            <a:gdLst>
              <a:gd name="T0" fmla="*/ 2271713 w 21600"/>
              <a:gd name="T1" fmla="*/ 1499394 h 21600"/>
              <a:gd name="T2" fmla="*/ 2271713 w 21600"/>
              <a:gd name="T3" fmla="*/ 1499394 h 21600"/>
              <a:gd name="T4" fmla="*/ 2271713 w 21600"/>
              <a:gd name="T5" fmla="*/ 1499394 h 21600"/>
              <a:gd name="T6" fmla="*/ 2271713 w 21600"/>
              <a:gd name="T7" fmla="*/ 14993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2216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sz="1600" b="1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íṣlidê">
            <a:extLst>
              <a:ext uri="{FF2B5EF4-FFF2-40B4-BE49-F238E27FC236}">
                <a16:creationId xmlns:a16="http://schemas.microsoft.com/office/drawing/2014/main" id="{EF3BB9C2-AE1C-4E6D-9268-5A26085E5E3C}"/>
              </a:ext>
            </a:extLst>
          </p:cNvPr>
          <p:cNvSpPr/>
          <p:nvPr/>
        </p:nvSpPr>
        <p:spPr bwMode="auto">
          <a:xfrm>
            <a:off x="9241647" y="1839499"/>
            <a:ext cx="1919465" cy="6980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normAutofit/>
          </a:bodyPr>
          <a:lstStyle/>
          <a:p>
            <a:pPr algn="ctr" defTabSz="584141">
              <a:defRPr/>
            </a:pPr>
            <a:r>
              <a:rPr lang="en-US" sz="3200" dirty="0">
                <a:cs typeface="+mn-ea"/>
                <a:sym typeface="+mn-lt"/>
              </a:rPr>
              <a:t>160,0</a:t>
            </a:r>
            <a:r>
              <a:rPr lang="en-US" sz="100" dirty="0">
                <a:cs typeface="+mn-ea"/>
                <a:sym typeface="+mn-lt"/>
              </a:rPr>
              <a:t> </a:t>
            </a:r>
            <a:r>
              <a:rPr lang="en-US" sz="3200" dirty="0">
                <a:cs typeface="+mn-ea"/>
                <a:sym typeface="+mn-lt"/>
              </a:rPr>
              <a:t>00K</a:t>
            </a:r>
          </a:p>
        </p:txBody>
      </p:sp>
      <p:sp>
        <p:nvSpPr>
          <p:cNvPr id="19" name="iṩļïḓè">
            <a:extLst>
              <a:ext uri="{FF2B5EF4-FFF2-40B4-BE49-F238E27FC236}">
                <a16:creationId xmlns:a16="http://schemas.microsoft.com/office/drawing/2014/main" id="{1FCACED9-2D37-4B1C-A9E2-CFDAB923816C}"/>
              </a:ext>
            </a:extLst>
          </p:cNvPr>
          <p:cNvSpPr txBox="1"/>
          <p:nvPr/>
        </p:nvSpPr>
        <p:spPr bwMode="auto">
          <a:xfrm>
            <a:off x="1011808" y="5088566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23" name="iṩļïḓè">
            <a:extLst>
              <a:ext uri="{FF2B5EF4-FFF2-40B4-BE49-F238E27FC236}">
                <a16:creationId xmlns:a16="http://schemas.microsoft.com/office/drawing/2014/main" id="{7A68FF9F-C659-4BA9-AC10-2AB998429DFD}"/>
              </a:ext>
            </a:extLst>
          </p:cNvPr>
          <p:cNvSpPr txBox="1"/>
          <p:nvPr/>
        </p:nvSpPr>
        <p:spPr bwMode="auto">
          <a:xfrm>
            <a:off x="3633069" y="5110980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25" name="iṩļïḓè">
            <a:extLst>
              <a:ext uri="{FF2B5EF4-FFF2-40B4-BE49-F238E27FC236}">
                <a16:creationId xmlns:a16="http://schemas.microsoft.com/office/drawing/2014/main" id="{545BD485-BA4C-48D3-9B24-05B3CBC62AB5}"/>
              </a:ext>
            </a:extLst>
          </p:cNvPr>
          <p:cNvSpPr txBox="1"/>
          <p:nvPr/>
        </p:nvSpPr>
        <p:spPr bwMode="auto">
          <a:xfrm>
            <a:off x="6477526" y="5057761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sp>
        <p:nvSpPr>
          <p:cNvPr id="29" name="iṩļïḓè">
            <a:extLst>
              <a:ext uri="{FF2B5EF4-FFF2-40B4-BE49-F238E27FC236}">
                <a16:creationId xmlns:a16="http://schemas.microsoft.com/office/drawing/2014/main" id="{CB8C0F24-A370-429D-A12E-ACCB1CAFE754}"/>
              </a:ext>
            </a:extLst>
          </p:cNvPr>
          <p:cNvSpPr txBox="1"/>
          <p:nvPr/>
        </p:nvSpPr>
        <p:spPr bwMode="auto">
          <a:xfrm>
            <a:off x="9098888" y="5081907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E48CBBE-7230-4E18-8B8B-A43994DC8E79}"/>
              </a:ext>
            </a:extLst>
          </p:cNvPr>
          <p:cNvGrpSpPr/>
          <p:nvPr/>
        </p:nvGrpSpPr>
        <p:grpSpPr>
          <a:xfrm>
            <a:off x="4761307" y="401487"/>
            <a:ext cx="2669385" cy="584775"/>
            <a:chOff x="4761307" y="401487"/>
            <a:chExt cx="2669385" cy="584775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2B8A129-4FAE-4981-A92E-976A446D23C4}"/>
                </a:ext>
              </a:extLst>
            </p:cNvPr>
            <p:cNvSpPr txBox="1"/>
            <p:nvPr/>
          </p:nvSpPr>
          <p:spPr>
            <a:xfrm>
              <a:off x="4761307" y="401487"/>
              <a:ext cx="2669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cs typeface="+mn-ea"/>
                  <a:sym typeface="+mn-lt"/>
                </a:rPr>
                <a:t>BUSINESS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73FC622-ADD8-41A8-924E-1D1047316CAB}"/>
                </a:ext>
              </a:extLst>
            </p:cNvPr>
            <p:cNvCxnSpPr>
              <a:cxnSpLocks/>
            </p:cNvCxnSpPr>
            <p:nvPr/>
          </p:nvCxnSpPr>
          <p:spPr>
            <a:xfrm>
              <a:off x="5668315" y="986262"/>
              <a:ext cx="640080" cy="0"/>
            </a:xfrm>
            <a:prstGeom prst="line">
              <a:avLst/>
            </a:prstGeom>
            <a:ln w="28575">
              <a:solidFill>
                <a:srgbClr val="1C46F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81840E3-F62A-406E-97E7-7E79AB58ED7C}"/>
              </a:ext>
            </a:extLst>
          </p:cNvPr>
          <p:cNvSpPr txBox="1"/>
          <p:nvPr/>
        </p:nvSpPr>
        <p:spPr>
          <a:xfrm>
            <a:off x="1065949" y="2971406"/>
            <a:ext cx="1812764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B4AE1C15-5E94-45C3-B87A-ED99F67A56B9}"/>
              </a:ext>
            </a:extLst>
          </p:cNvPr>
          <p:cNvCxnSpPr>
            <a:cxnSpLocks/>
          </p:cNvCxnSpPr>
          <p:nvPr/>
        </p:nvCxnSpPr>
        <p:spPr>
          <a:xfrm>
            <a:off x="1652291" y="2933115"/>
            <a:ext cx="64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4722FFE-B18D-461C-B97C-839AFF8E18EA}"/>
              </a:ext>
            </a:extLst>
          </p:cNvPr>
          <p:cNvSpPr txBox="1"/>
          <p:nvPr/>
        </p:nvSpPr>
        <p:spPr>
          <a:xfrm>
            <a:off x="3688229" y="2971406"/>
            <a:ext cx="1812764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39FE663-284D-4B72-80BF-578B0DD1C9DB}"/>
              </a:ext>
            </a:extLst>
          </p:cNvPr>
          <p:cNvCxnSpPr>
            <a:cxnSpLocks/>
          </p:cNvCxnSpPr>
          <p:nvPr/>
        </p:nvCxnSpPr>
        <p:spPr>
          <a:xfrm>
            <a:off x="4274571" y="2933115"/>
            <a:ext cx="64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C2B1700-9D28-44DE-BC59-EF1641212BE3}"/>
              </a:ext>
            </a:extLst>
          </p:cNvPr>
          <p:cNvSpPr txBox="1"/>
          <p:nvPr/>
        </p:nvSpPr>
        <p:spPr>
          <a:xfrm>
            <a:off x="6471999" y="2971406"/>
            <a:ext cx="1812764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674B994-2FE8-4FC6-A655-9676C070AE08}"/>
              </a:ext>
            </a:extLst>
          </p:cNvPr>
          <p:cNvCxnSpPr>
            <a:cxnSpLocks/>
          </p:cNvCxnSpPr>
          <p:nvPr/>
        </p:nvCxnSpPr>
        <p:spPr>
          <a:xfrm>
            <a:off x="7058341" y="2933115"/>
            <a:ext cx="64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E18AA1D-3D22-4B59-B5FF-F63FCCD237DF}"/>
              </a:ext>
            </a:extLst>
          </p:cNvPr>
          <p:cNvSpPr txBox="1"/>
          <p:nvPr/>
        </p:nvSpPr>
        <p:spPr>
          <a:xfrm>
            <a:off x="9195003" y="2933115"/>
            <a:ext cx="1812764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9C794EF-56BA-410B-828C-68EA3C2DE1A3}"/>
              </a:ext>
            </a:extLst>
          </p:cNvPr>
          <p:cNvCxnSpPr>
            <a:cxnSpLocks/>
          </p:cNvCxnSpPr>
          <p:nvPr/>
        </p:nvCxnSpPr>
        <p:spPr>
          <a:xfrm>
            <a:off x="9781345" y="2894824"/>
            <a:ext cx="6400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10476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5" grpId="0"/>
      <p:bldP spid="29" grpId="0"/>
      <p:bldP spid="34" grpId="0" animBg="1"/>
      <p:bldP spid="36" grpId="0" animBg="1"/>
      <p:bldP spid="38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$ḷîḍè">
            <a:extLst>
              <a:ext uri="{FF2B5EF4-FFF2-40B4-BE49-F238E27FC236}">
                <a16:creationId xmlns:a16="http://schemas.microsoft.com/office/drawing/2014/main" id="{698803B9-F06D-4850-B02F-E826B82F24A0}"/>
              </a:ext>
            </a:extLst>
          </p:cNvPr>
          <p:cNvSpPr/>
          <p:nvPr/>
        </p:nvSpPr>
        <p:spPr>
          <a:xfrm>
            <a:off x="0" y="0"/>
            <a:ext cx="3556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D9B81661-EC56-4072-AC0B-DB0AA235485C}"/>
              </a:ext>
            </a:extLst>
          </p:cNvPr>
          <p:cNvCxnSpPr/>
          <p:nvPr/>
        </p:nvCxnSpPr>
        <p:spPr>
          <a:xfrm>
            <a:off x="4141401" y="2546439"/>
            <a:ext cx="414670" cy="0"/>
          </a:xfrm>
          <a:prstGeom prst="line">
            <a:avLst/>
          </a:prstGeom>
          <a:ln w="25400" cap="flat">
            <a:solidFill>
              <a:srgbClr val="1C46F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î$ľîḍè">
            <a:extLst>
              <a:ext uri="{FF2B5EF4-FFF2-40B4-BE49-F238E27FC236}">
                <a16:creationId xmlns:a16="http://schemas.microsoft.com/office/drawing/2014/main" id="{BE2C811C-49BD-4F67-B0DD-545B0DB302A6}"/>
              </a:ext>
            </a:extLst>
          </p:cNvPr>
          <p:cNvSpPr/>
          <p:nvPr/>
        </p:nvSpPr>
        <p:spPr>
          <a:xfrm>
            <a:off x="4141401" y="3429000"/>
            <a:ext cx="7064053" cy="16247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84200" dist="203200" dir="5400000" sx="92000" sy="9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íSḷiḍê">
            <a:extLst>
              <a:ext uri="{FF2B5EF4-FFF2-40B4-BE49-F238E27FC236}">
                <a16:creationId xmlns:a16="http://schemas.microsoft.com/office/drawing/2014/main" id="{EE1363D4-66C5-4890-8757-DD0229405C90}"/>
              </a:ext>
            </a:extLst>
          </p:cNvPr>
          <p:cNvSpPr/>
          <p:nvPr/>
        </p:nvSpPr>
        <p:spPr>
          <a:xfrm>
            <a:off x="4141401" y="3429000"/>
            <a:ext cx="7064053" cy="2921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defTabSz="914354"/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8465735-D67C-45A0-B11D-4D33170203B0}"/>
              </a:ext>
            </a:extLst>
          </p:cNvPr>
          <p:cNvSpPr txBox="1"/>
          <p:nvPr/>
        </p:nvSpPr>
        <p:spPr>
          <a:xfrm>
            <a:off x="4730374" y="2124154"/>
            <a:ext cx="3947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cs typeface="+mn-ea"/>
                <a:sym typeface="+mn-lt"/>
              </a:rPr>
              <a:t>P</a:t>
            </a:r>
            <a:r>
              <a:rPr lang="en-US" altLang="zh-CN" sz="6000" dirty="0">
                <a:cs typeface="+mn-ea"/>
                <a:sym typeface="+mn-lt"/>
              </a:rPr>
              <a:t>art </a:t>
            </a:r>
            <a:r>
              <a:rPr lang="en-US" altLang="zh-CN" sz="6000" dirty="0">
                <a:solidFill>
                  <a:srgbClr val="1C46F2"/>
                </a:solidFill>
                <a:cs typeface="+mn-ea"/>
                <a:sym typeface="+mn-lt"/>
              </a:rPr>
              <a:t>two</a:t>
            </a:r>
            <a:endParaRPr lang="zh-CN" altLang="en-US" sz="6000" dirty="0">
              <a:solidFill>
                <a:srgbClr val="1C46F2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9E21E7F-5E55-4FE4-9B29-E3575F9FAF49}"/>
              </a:ext>
            </a:extLst>
          </p:cNvPr>
          <p:cNvSpPr txBox="1"/>
          <p:nvPr/>
        </p:nvSpPr>
        <p:spPr>
          <a:xfrm>
            <a:off x="4862929" y="3926573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917CFEC-C097-4F78-AD51-CC6350617059}"/>
              </a:ext>
            </a:extLst>
          </p:cNvPr>
          <p:cNvSpPr txBox="1"/>
          <p:nvPr/>
        </p:nvSpPr>
        <p:spPr>
          <a:xfrm>
            <a:off x="7673427" y="3926573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1" name="iconfont-1192-846629">
            <a:extLst>
              <a:ext uri="{FF2B5EF4-FFF2-40B4-BE49-F238E27FC236}">
                <a16:creationId xmlns:a16="http://schemas.microsoft.com/office/drawing/2014/main" id="{71605391-EDBC-4BE8-9A9D-11979ECD240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8851837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iconfont-1192-846629">
            <a:extLst>
              <a:ext uri="{FF2B5EF4-FFF2-40B4-BE49-F238E27FC236}">
                <a16:creationId xmlns:a16="http://schemas.microsoft.com/office/drawing/2014/main" id="{8B3B1AE4-F629-439F-A042-1E19ED63DC3E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100092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iconfont-1192-846629">
            <a:extLst>
              <a:ext uri="{FF2B5EF4-FFF2-40B4-BE49-F238E27FC236}">
                <a16:creationId xmlns:a16="http://schemas.microsoft.com/office/drawing/2014/main" id="{43E89B0B-CE19-40EB-8BC8-68276535F537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9348347" y="2546439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7022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7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ṩ1ídê">
            <a:extLst>
              <a:ext uri="{FF2B5EF4-FFF2-40B4-BE49-F238E27FC236}">
                <a16:creationId xmlns:a16="http://schemas.microsoft.com/office/drawing/2014/main" id="{A494AE4E-6284-4893-B56E-8CCD0FFCE06D}"/>
              </a:ext>
            </a:extLst>
          </p:cNvPr>
          <p:cNvSpPr/>
          <p:nvPr/>
        </p:nvSpPr>
        <p:spPr>
          <a:xfrm>
            <a:off x="3556000" y="0"/>
            <a:ext cx="43815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ïṩļíḓé">
            <a:extLst>
              <a:ext uri="{FF2B5EF4-FFF2-40B4-BE49-F238E27FC236}">
                <a16:creationId xmlns:a16="http://schemas.microsoft.com/office/drawing/2014/main" id="{59ACE2D1-4D89-427E-A194-CBF93A7A9E6A}"/>
              </a:ext>
            </a:extLst>
          </p:cNvPr>
          <p:cNvSpPr/>
          <p:nvPr/>
        </p:nvSpPr>
        <p:spPr>
          <a:xfrm>
            <a:off x="660400" y="3712548"/>
            <a:ext cx="4381500" cy="7200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işḷïḋe">
            <a:extLst>
              <a:ext uri="{FF2B5EF4-FFF2-40B4-BE49-F238E27FC236}">
                <a16:creationId xmlns:a16="http://schemas.microsoft.com/office/drawing/2014/main" id="{F8233BD2-3AC9-469F-ACFB-BF0DBE5975D3}"/>
              </a:ext>
            </a:extLst>
          </p:cNvPr>
          <p:cNvSpPr/>
          <p:nvPr/>
        </p:nvSpPr>
        <p:spPr>
          <a:xfrm>
            <a:off x="660400" y="4614124"/>
            <a:ext cx="4381500" cy="7200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ïšļiḋè">
            <a:extLst>
              <a:ext uri="{FF2B5EF4-FFF2-40B4-BE49-F238E27FC236}">
                <a16:creationId xmlns:a16="http://schemas.microsoft.com/office/drawing/2014/main" id="{84A5BBA8-9717-4FCD-9E8E-4696E537A1E8}"/>
              </a:ext>
            </a:extLst>
          </p:cNvPr>
          <p:cNvSpPr/>
          <p:nvPr/>
        </p:nvSpPr>
        <p:spPr>
          <a:xfrm>
            <a:off x="660400" y="5515700"/>
            <a:ext cx="4381500" cy="720000"/>
          </a:xfrm>
          <a:prstGeom prst="rect">
            <a:avLst/>
          </a:prstGeom>
          <a:solidFill>
            <a:srgbClr val="1C46F2"/>
          </a:solidFill>
          <a:ln w="12700" cap="rnd">
            <a:noFill/>
            <a:prstDash val="solid"/>
            <a:round/>
            <a:headEnd/>
            <a:tailEnd/>
          </a:ln>
          <a:effectLst>
            <a:outerShdw blurRad="254000" dist="127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iṩļïḓè">
            <a:extLst>
              <a:ext uri="{FF2B5EF4-FFF2-40B4-BE49-F238E27FC236}">
                <a16:creationId xmlns:a16="http://schemas.microsoft.com/office/drawing/2014/main" id="{E4CBDD77-1305-4C56-A2CF-33F01191ABD9}"/>
              </a:ext>
            </a:extLst>
          </p:cNvPr>
          <p:cNvSpPr txBox="1"/>
          <p:nvPr/>
        </p:nvSpPr>
        <p:spPr bwMode="auto">
          <a:xfrm>
            <a:off x="1644846" y="3833266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JPPPT.COM。</a:t>
            </a:r>
          </a:p>
        </p:txBody>
      </p:sp>
      <p:sp>
        <p:nvSpPr>
          <p:cNvPr id="10" name="iṩļïḓè">
            <a:extLst>
              <a:ext uri="{FF2B5EF4-FFF2-40B4-BE49-F238E27FC236}">
                <a16:creationId xmlns:a16="http://schemas.microsoft.com/office/drawing/2014/main" id="{DC5B0B61-E1B3-47D9-8699-2C9054477A2A}"/>
              </a:ext>
            </a:extLst>
          </p:cNvPr>
          <p:cNvSpPr txBox="1"/>
          <p:nvPr/>
        </p:nvSpPr>
        <p:spPr bwMode="auto">
          <a:xfrm>
            <a:off x="1644846" y="4734842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JPPPT.COM。</a:t>
            </a:r>
          </a:p>
        </p:txBody>
      </p:sp>
      <p:sp>
        <p:nvSpPr>
          <p:cNvPr id="12" name="iṩļïḓè">
            <a:extLst>
              <a:ext uri="{FF2B5EF4-FFF2-40B4-BE49-F238E27FC236}">
                <a16:creationId xmlns:a16="http://schemas.microsoft.com/office/drawing/2014/main" id="{EC839738-488B-4CC8-B219-646F92A8B02C}"/>
              </a:ext>
            </a:extLst>
          </p:cNvPr>
          <p:cNvSpPr txBox="1"/>
          <p:nvPr/>
        </p:nvSpPr>
        <p:spPr bwMode="auto">
          <a:xfrm>
            <a:off x="1644846" y="5636418"/>
            <a:ext cx="2166224" cy="47856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JPPPT.COM。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19D0317-4CD7-40C1-B0E7-84CFD6AECC82}"/>
              </a:ext>
            </a:extLst>
          </p:cNvPr>
          <p:cNvSpPr txBox="1"/>
          <p:nvPr/>
        </p:nvSpPr>
        <p:spPr>
          <a:xfrm>
            <a:off x="6848044" y="1277179"/>
            <a:ext cx="50738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1C46F2"/>
                </a:solidFill>
                <a:cs typeface="+mn-ea"/>
                <a:sym typeface="+mn-lt"/>
              </a:rPr>
              <a:t>B</a:t>
            </a:r>
            <a:r>
              <a:rPr lang="en-US" altLang="zh-CN" sz="6600" dirty="0">
                <a:cs typeface="+mn-ea"/>
                <a:sym typeface="+mn-lt"/>
              </a:rPr>
              <a:t>USINESS</a:t>
            </a:r>
            <a:endParaRPr lang="zh-CN" altLang="en-US" sz="6600" dirty="0"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DDB3E94-10CD-4646-A47F-D4B572C3D238}"/>
              </a:ext>
            </a:extLst>
          </p:cNvPr>
          <p:cNvCxnSpPr>
            <a:cxnSpLocks/>
          </p:cNvCxnSpPr>
          <p:nvPr/>
        </p:nvCxnSpPr>
        <p:spPr>
          <a:xfrm>
            <a:off x="8519707" y="3904665"/>
            <a:ext cx="640080" cy="0"/>
          </a:xfrm>
          <a:prstGeom prst="line">
            <a:avLst/>
          </a:prstGeom>
          <a:ln w="28575"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582DA62C-F4B3-47C6-BA2A-155870904116}"/>
              </a:ext>
            </a:extLst>
          </p:cNvPr>
          <p:cNvCxnSpPr/>
          <p:nvPr/>
        </p:nvCxnSpPr>
        <p:spPr>
          <a:xfrm>
            <a:off x="8519707" y="2971541"/>
            <a:ext cx="2164080" cy="0"/>
          </a:xfrm>
          <a:prstGeom prst="line">
            <a:avLst/>
          </a:prstGeom>
          <a:ln>
            <a:solidFill>
              <a:srgbClr val="1C46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4937B3C-739D-4E54-8490-D34B478B4BF8}"/>
              </a:ext>
            </a:extLst>
          </p:cNvPr>
          <p:cNvSpPr txBox="1"/>
          <p:nvPr/>
        </p:nvSpPr>
        <p:spPr>
          <a:xfrm>
            <a:off x="8519707" y="2983256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EE6597F-6EF4-4BD5-86E5-2DB1454CF93D}"/>
              </a:ext>
            </a:extLst>
          </p:cNvPr>
          <p:cNvSpPr txBox="1"/>
          <p:nvPr/>
        </p:nvSpPr>
        <p:spPr>
          <a:xfrm>
            <a:off x="8519707" y="4432548"/>
            <a:ext cx="2313393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cs typeface="+mn-ea"/>
                <a:sym typeface="+mn-lt"/>
              </a:rPr>
              <a:t>Synergistically utilize technically sound portals with frictionless chains. Dramatically customize。</a:t>
            </a:r>
            <a:r>
              <a:rPr lang="en-US" sz="1050" kern="0" dirty="0">
                <a:cs typeface="+mn-ea"/>
                <a:sym typeface="+mn-lt"/>
              </a:rPr>
              <a:t> </a:t>
            </a:r>
            <a:r>
              <a:rPr sz="1050" kern="0" dirty="0">
                <a:cs typeface="+mn-ea"/>
                <a:sym typeface="+mn-lt"/>
              </a:rPr>
              <a:t>empowered。</a:t>
            </a:r>
          </a:p>
        </p:txBody>
      </p:sp>
      <p:sp>
        <p:nvSpPr>
          <p:cNvPr id="19" name="iconfont-1192-846629">
            <a:extLst>
              <a:ext uri="{FF2B5EF4-FFF2-40B4-BE49-F238E27FC236}">
                <a16:creationId xmlns:a16="http://schemas.microsoft.com/office/drawing/2014/main" id="{957A66D7-10EA-4D80-BE64-EDDDEB23F2C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057498" y="2908454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iconfont-1192-846629">
            <a:extLst>
              <a:ext uri="{FF2B5EF4-FFF2-40B4-BE49-F238E27FC236}">
                <a16:creationId xmlns:a16="http://schemas.microsoft.com/office/drawing/2014/main" id="{3EA637D8-E112-43F3-8D14-7C26984FF7E9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305753" y="2908454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iconfont-1192-846629">
            <a:extLst>
              <a:ext uri="{FF2B5EF4-FFF2-40B4-BE49-F238E27FC236}">
                <a16:creationId xmlns:a16="http://schemas.microsoft.com/office/drawing/2014/main" id="{EEB16722-5869-4B84-B34B-A7E3D4BEECCA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2554008" y="2908454"/>
            <a:ext cx="147905" cy="295455"/>
          </a:xfrm>
          <a:custGeom>
            <a:avLst/>
            <a:gdLst>
              <a:gd name="T0" fmla="*/ 6053 w 6066"/>
              <a:gd name="T1" fmla="*/ 12118 h 12118"/>
              <a:gd name="T2" fmla="*/ 0 w 6066"/>
              <a:gd name="T3" fmla="*/ 6053 h 12118"/>
              <a:gd name="T4" fmla="*/ 6066 w 6066"/>
              <a:gd name="T5" fmla="*/ 0 h 12118"/>
              <a:gd name="T6" fmla="*/ 6053 w 6066"/>
              <a:gd name="T7" fmla="*/ 12118 h 12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66" h="12118">
                <a:moveTo>
                  <a:pt x="6053" y="12118"/>
                </a:moveTo>
                <a:lnTo>
                  <a:pt x="0" y="6053"/>
                </a:lnTo>
                <a:lnTo>
                  <a:pt x="6066" y="0"/>
                </a:lnTo>
                <a:lnTo>
                  <a:pt x="6053" y="12118"/>
                </a:lnTo>
                <a:close/>
              </a:path>
            </a:pathLst>
          </a:custGeom>
          <a:solidFill>
            <a:srgbClr val="1C46F2"/>
          </a:solidFill>
          <a:ln>
            <a:solidFill>
              <a:srgbClr val="1C46F2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487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ma14="http://schemas.microsoft.com/office/mac/drawingml/2011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2332;"/>
  <p:tag name="ISLIDE.ICON" val="#407326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1734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2329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2333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1713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2332;"/>
  <p:tag name="ISLIDE.ICON" val="#407326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2330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1725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0777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678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56224;"/>
  <p:tag name="ISLIDE.ICON" val="#405366;#407153;#405337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2332;"/>
  <p:tag name="ISLIDE.ICON" val="#40732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57603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189679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884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2332;"/>
  <p:tag name="ISLIDE.ICON" val="#407326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2325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0801;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f0xv1i0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1329</Words>
  <Application>Microsoft Office PowerPoint</Application>
  <PresentationFormat>宽屏</PresentationFormat>
  <Paragraphs>192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Roboto Bold</vt:lpstr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271</cp:revision>
  <dcterms:created xsi:type="dcterms:W3CDTF">2019-03-29T12:25:33Z</dcterms:created>
  <dcterms:modified xsi:type="dcterms:W3CDTF">2020-12-11T00:21:29Z</dcterms:modified>
</cp:coreProperties>
</file>