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6" r:id="rId2"/>
    <p:sldId id="280" r:id="rId3"/>
    <p:sldId id="281" r:id="rId4"/>
    <p:sldId id="287" r:id="rId5"/>
    <p:sldId id="288" r:id="rId6"/>
    <p:sldId id="282" r:id="rId7"/>
    <p:sldId id="289" r:id="rId8"/>
    <p:sldId id="283" r:id="rId9"/>
    <p:sldId id="291" r:id="rId10"/>
    <p:sldId id="293" r:id="rId11"/>
    <p:sldId id="292" r:id="rId12"/>
    <p:sldId id="290" r:id="rId13"/>
    <p:sldId id="294" r:id="rId14"/>
    <p:sldId id="284" r:id="rId15"/>
    <p:sldId id="295" r:id="rId16"/>
    <p:sldId id="297" r:id="rId17"/>
    <p:sldId id="296" r:id="rId18"/>
    <p:sldId id="298" r:id="rId19"/>
    <p:sldId id="285" r:id="rId20"/>
    <p:sldId id="302" r:id="rId21"/>
    <p:sldId id="299" r:id="rId22"/>
    <p:sldId id="300" r:id="rId23"/>
    <p:sldId id="303" r:id="rId24"/>
    <p:sldId id="301" r:id="rId25"/>
    <p:sldId id="286" r:id="rId26"/>
    <p:sldId id="304" r:id="rId27"/>
    <p:sldId id="305" r:id="rId28"/>
    <p:sldId id="306"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E63"/>
    <a:srgbClr val="2F3A49"/>
    <a:srgbClr val="8C9DB6"/>
    <a:srgbClr val="222A35"/>
    <a:srgbClr val="252D39"/>
    <a:srgbClr val="435369"/>
    <a:srgbClr val="404F64"/>
    <a:srgbClr val="2E2A2B"/>
    <a:srgbClr val="5C443A"/>
    <a:srgbClr val="4C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6318" autoAdjust="0"/>
  </p:normalViewPr>
  <p:slideViewPr>
    <p:cSldViewPr snapToGrid="0">
      <p:cViewPr varScale="1">
        <p:scale>
          <a:sx n="68" d="100"/>
          <a:sy n="68" d="100"/>
        </p:scale>
        <p:origin x="8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2020/12/17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a:t>
            </a:fld>
            <a:endParaRPr lang="zh-CN" altLang="en-US"/>
          </a:p>
        </p:txBody>
      </p:sp>
    </p:spTree>
    <p:extLst>
      <p:ext uri="{BB962C8B-B14F-4D97-AF65-F5344CB8AC3E}">
        <p14:creationId xmlns:p14="http://schemas.microsoft.com/office/powerpoint/2010/main" val="35107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a:t>
            </a:fld>
            <a:endParaRPr lang="zh-CN" altLang="en-US"/>
          </a:p>
        </p:txBody>
      </p:sp>
    </p:spTree>
    <p:extLst>
      <p:ext uri="{BB962C8B-B14F-4D97-AF65-F5344CB8AC3E}">
        <p14:creationId xmlns:p14="http://schemas.microsoft.com/office/powerpoint/2010/main" val="416962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10</a:t>
            </a:fld>
            <a:endParaRPr lang="zh-CN" altLang="en-US"/>
          </a:p>
        </p:txBody>
      </p:sp>
    </p:spTree>
    <p:extLst>
      <p:ext uri="{BB962C8B-B14F-4D97-AF65-F5344CB8AC3E}">
        <p14:creationId xmlns:p14="http://schemas.microsoft.com/office/powerpoint/2010/main" val="189124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11</a:t>
            </a:fld>
            <a:endParaRPr lang="zh-CN" altLang="en-US"/>
          </a:p>
        </p:txBody>
      </p:sp>
    </p:spTree>
    <p:extLst>
      <p:ext uri="{BB962C8B-B14F-4D97-AF65-F5344CB8AC3E}">
        <p14:creationId xmlns:p14="http://schemas.microsoft.com/office/powerpoint/2010/main" val="38749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12</a:t>
            </a:fld>
            <a:endParaRPr lang="zh-CN" altLang="en-US"/>
          </a:p>
        </p:txBody>
      </p:sp>
    </p:spTree>
    <p:extLst>
      <p:ext uri="{BB962C8B-B14F-4D97-AF65-F5344CB8AC3E}">
        <p14:creationId xmlns:p14="http://schemas.microsoft.com/office/powerpoint/2010/main" val="240118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13</a:t>
            </a:fld>
            <a:endParaRPr lang="zh-CN" altLang="en-US"/>
          </a:p>
        </p:txBody>
      </p:sp>
    </p:spTree>
    <p:extLst>
      <p:ext uri="{BB962C8B-B14F-4D97-AF65-F5344CB8AC3E}">
        <p14:creationId xmlns:p14="http://schemas.microsoft.com/office/powerpoint/2010/main" val="107331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14</a:t>
            </a:fld>
            <a:endParaRPr lang="zh-CN" altLang="en-US"/>
          </a:p>
        </p:txBody>
      </p:sp>
    </p:spTree>
    <p:extLst>
      <p:ext uri="{BB962C8B-B14F-4D97-AF65-F5344CB8AC3E}">
        <p14:creationId xmlns:p14="http://schemas.microsoft.com/office/powerpoint/2010/main" val="174370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15</a:t>
            </a:fld>
            <a:endParaRPr lang="zh-CN" altLang="en-US"/>
          </a:p>
        </p:txBody>
      </p:sp>
    </p:spTree>
    <p:extLst>
      <p:ext uri="{BB962C8B-B14F-4D97-AF65-F5344CB8AC3E}">
        <p14:creationId xmlns:p14="http://schemas.microsoft.com/office/powerpoint/2010/main" val="411790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16</a:t>
            </a:fld>
            <a:endParaRPr lang="zh-CN" altLang="en-US"/>
          </a:p>
        </p:txBody>
      </p:sp>
    </p:spTree>
    <p:extLst>
      <p:ext uri="{BB962C8B-B14F-4D97-AF65-F5344CB8AC3E}">
        <p14:creationId xmlns:p14="http://schemas.microsoft.com/office/powerpoint/2010/main" val="85443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17</a:t>
            </a:fld>
            <a:endParaRPr lang="zh-CN" altLang="en-US"/>
          </a:p>
        </p:txBody>
      </p:sp>
    </p:spTree>
    <p:extLst>
      <p:ext uri="{BB962C8B-B14F-4D97-AF65-F5344CB8AC3E}">
        <p14:creationId xmlns:p14="http://schemas.microsoft.com/office/powerpoint/2010/main" val="29040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18</a:t>
            </a:fld>
            <a:endParaRPr lang="zh-CN" altLang="en-US"/>
          </a:p>
        </p:txBody>
      </p:sp>
    </p:spTree>
    <p:extLst>
      <p:ext uri="{BB962C8B-B14F-4D97-AF65-F5344CB8AC3E}">
        <p14:creationId xmlns:p14="http://schemas.microsoft.com/office/powerpoint/2010/main" val="343477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19</a:t>
            </a:fld>
            <a:endParaRPr lang="zh-CN" altLang="en-US"/>
          </a:p>
        </p:txBody>
      </p:sp>
    </p:spTree>
    <p:extLst>
      <p:ext uri="{BB962C8B-B14F-4D97-AF65-F5344CB8AC3E}">
        <p14:creationId xmlns:p14="http://schemas.microsoft.com/office/powerpoint/2010/main" val="342303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a:t>
            </a:fld>
            <a:endParaRPr lang="zh-CN" altLang="en-US"/>
          </a:p>
        </p:txBody>
      </p:sp>
    </p:spTree>
    <p:extLst>
      <p:ext uri="{BB962C8B-B14F-4D97-AF65-F5344CB8AC3E}">
        <p14:creationId xmlns:p14="http://schemas.microsoft.com/office/powerpoint/2010/main" val="345452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20</a:t>
            </a:fld>
            <a:endParaRPr lang="zh-CN" altLang="en-US"/>
          </a:p>
        </p:txBody>
      </p:sp>
    </p:spTree>
    <p:extLst>
      <p:ext uri="{BB962C8B-B14F-4D97-AF65-F5344CB8AC3E}">
        <p14:creationId xmlns:p14="http://schemas.microsoft.com/office/powerpoint/2010/main" val="353274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21</a:t>
            </a:fld>
            <a:endParaRPr lang="zh-CN" altLang="en-US"/>
          </a:p>
        </p:txBody>
      </p:sp>
    </p:spTree>
    <p:extLst>
      <p:ext uri="{BB962C8B-B14F-4D97-AF65-F5344CB8AC3E}">
        <p14:creationId xmlns:p14="http://schemas.microsoft.com/office/powerpoint/2010/main" val="3793091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22</a:t>
            </a:fld>
            <a:endParaRPr lang="zh-CN" altLang="en-US"/>
          </a:p>
        </p:txBody>
      </p:sp>
    </p:spTree>
    <p:extLst>
      <p:ext uri="{BB962C8B-B14F-4D97-AF65-F5344CB8AC3E}">
        <p14:creationId xmlns:p14="http://schemas.microsoft.com/office/powerpoint/2010/main" val="3947941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23</a:t>
            </a:fld>
            <a:endParaRPr lang="zh-CN" altLang="en-US"/>
          </a:p>
        </p:txBody>
      </p:sp>
    </p:spTree>
    <p:extLst>
      <p:ext uri="{BB962C8B-B14F-4D97-AF65-F5344CB8AC3E}">
        <p14:creationId xmlns:p14="http://schemas.microsoft.com/office/powerpoint/2010/main" val="386622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24</a:t>
            </a:fld>
            <a:endParaRPr lang="zh-CN" altLang="en-US"/>
          </a:p>
        </p:txBody>
      </p:sp>
    </p:spTree>
    <p:extLst>
      <p:ext uri="{BB962C8B-B14F-4D97-AF65-F5344CB8AC3E}">
        <p14:creationId xmlns:p14="http://schemas.microsoft.com/office/powerpoint/2010/main" val="394650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25</a:t>
            </a:fld>
            <a:endParaRPr lang="zh-CN" altLang="en-US"/>
          </a:p>
        </p:txBody>
      </p:sp>
    </p:spTree>
    <p:extLst>
      <p:ext uri="{BB962C8B-B14F-4D97-AF65-F5344CB8AC3E}">
        <p14:creationId xmlns:p14="http://schemas.microsoft.com/office/powerpoint/2010/main" val="234177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3</a:t>
            </a:fld>
            <a:endParaRPr lang="zh-CN" altLang="en-US"/>
          </a:p>
        </p:txBody>
      </p:sp>
    </p:spTree>
    <p:extLst>
      <p:ext uri="{BB962C8B-B14F-4D97-AF65-F5344CB8AC3E}">
        <p14:creationId xmlns:p14="http://schemas.microsoft.com/office/powerpoint/2010/main" val="78747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4</a:t>
            </a:fld>
            <a:endParaRPr lang="zh-CN" altLang="en-US"/>
          </a:p>
        </p:txBody>
      </p:sp>
    </p:spTree>
    <p:extLst>
      <p:ext uri="{BB962C8B-B14F-4D97-AF65-F5344CB8AC3E}">
        <p14:creationId xmlns:p14="http://schemas.microsoft.com/office/powerpoint/2010/main" val="336502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5</a:t>
            </a:fld>
            <a:endParaRPr lang="zh-CN" altLang="en-US"/>
          </a:p>
        </p:txBody>
      </p:sp>
    </p:spTree>
    <p:extLst>
      <p:ext uri="{BB962C8B-B14F-4D97-AF65-F5344CB8AC3E}">
        <p14:creationId xmlns:p14="http://schemas.microsoft.com/office/powerpoint/2010/main" val="163470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6</a:t>
            </a:fld>
            <a:endParaRPr lang="zh-CN" altLang="en-US"/>
          </a:p>
        </p:txBody>
      </p:sp>
    </p:spTree>
    <p:extLst>
      <p:ext uri="{BB962C8B-B14F-4D97-AF65-F5344CB8AC3E}">
        <p14:creationId xmlns:p14="http://schemas.microsoft.com/office/powerpoint/2010/main" val="194722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7</a:t>
            </a:fld>
            <a:endParaRPr lang="zh-CN" altLang="en-US"/>
          </a:p>
        </p:txBody>
      </p:sp>
    </p:spTree>
    <p:extLst>
      <p:ext uri="{BB962C8B-B14F-4D97-AF65-F5344CB8AC3E}">
        <p14:creationId xmlns:p14="http://schemas.microsoft.com/office/powerpoint/2010/main" val="132929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8</a:t>
            </a:fld>
            <a:endParaRPr lang="zh-CN" altLang="en-US"/>
          </a:p>
        </p:txBody>
      </p:sp>
    </p:spTree>
    <p:extLst>
      <p:ext uri="{BB962C8B-B14F-4D97-AF65-F5344CB8AC3E}">
        <p14:creationId xmlns:p14="http://schemas.microsoft.com/office/powerpoint/2010/main" val="122403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67D84A-3049-44F6-8517-64F0971FDD2A}" type="slidenum">
              <a:rPr lang="zh-CN" altLang="en-US" smtClean="0"/>
              <a:t>9</a:t>
            </a:fld>
            <a:endParaRPr lang="zh-CN" altLang="en-US"/>
          </a:p>
        </p:txBody>
      </p:sp>
    </p:spTree>
    <p:extLst>
      <p:ext uri="{BB962C8B-B14F-4D97-AF65-F5344CB8AC3E}">
        <p14:creationId xmlns:p14="http://schemas.microsoft.com/office/powerpoint/2010/main" val="262574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5A646B-F117-4928-A8A2-1716300C34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781FEE-C1F4-469A-9E36-8F4601D2E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C8552C6-A02E-47D7-A268-DC48634E3532}"/>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5" name="页脚占位符 4">
            <a:extLst>
              <a:ext uri="{FF2B5EF4-FFF2-40B4-BE49-F238E27FC236}">
                <a16:creationId xmlns:a16="http://schemas.microsoft.com/office/drawing/2014/main" id="{2FA628B0-905E-46AF-9C51-C2B5AF8925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B8A775-5E37-4409-A4E7-F0814E9F7A8A}"/>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16235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816F80-4702-44BD-867F-324A473EAB7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F0CDC5-CE5D-4691-97FD-895FAEEA2B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CE9BBA-8B26-464A-893C-B296D43FA6B0}"/>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5" name="页脚占位符 4">
            <a:extLst>
              <a:ext uri="{FF2B5EF4-FFF2-40B4-BE49-F238E27FC236}">
                <a16:creationId xmlns:a16="http://schemas.microsoft.com/office/drawing/2014/main" id="{34601B33-B587-4FB0-85AB-DDC1F4A34B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10712C-C969-4C2A-8ABC-CCD2466F869D}"/>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196033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EDC4F-CF6F-4F5A-B7D5-5DDA55C295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E88988E-73BA-47A0-9593-2824B50A451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2CE60E4-1A17-46B8-BD11-6895D1EA9915}"/>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5" name="页脚占位符 4">
            <a:extLst>
              <a:ext uri="{FF2B5EF4-FFF2-40B4-BE49-F238E27FC236}">
                <a16:creationId xmlns:a16="http://schemas.microsoft.com/office/drawing/2014/main" id="{169CB261-00A7-4DFD-8566-0F34AD0B2F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1146E0-61EB-40A0-AEB0-9AAA4858CF39}"/>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118340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3F4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08857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29B327-6DC4-489C-A130-8CF667D3CD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6EB504-E0E5-46C5-B6D0-95B1660E27D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30CF13-8903-4992-88F7-C55D7F4E7C48}"/>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5" name="页脚占位符 4">
            <a:extLst>
              <a:ext uri="{FF2B5EF4-FFF2-40B4-BE49-F238E27FC236}">
                <a16:creationId xmlns:a16="http://schemas.microsoft.com/office/drawing/2014/main" id="{3C41C592-991D-4A88-81B0-FA07E26D1C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6A61AE-DFB6-4E40-B78C-76E64498C698}"/>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419282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EF327-DE46-4FD7-851C-CAD5A20AC8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308B61-6FAC-4108-97CC-3ACD182B9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E0CB1DC-8355-42C5-AF00-8E36F02E523B}"/>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5" name="页脚占位符 4">
            <a:extLst>
              <a:ext uri="{FF2B5EF4-FFF2-40B4-BE49-F238E27FC236}">
                <a16:creationId xmlns:a16="http://schemas.microsoft.com/office/drawing/2014/main" id="{9DA65AD0-D1B3-49A8-9F94-E603B5BA18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33DBE1-743B-438D-92D3-E40E206ACF16}"/>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111713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A7060-857A-4930-832C-C09BFD4FCF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7FF8F7-2B15-4A01-A575-53845FA96B4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9701E7A-8C68-4E20-A803-855BD0F40B8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C615B9C-5EC5-4D9B-B5D9-BB2972780CF4}"/>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6" name="页脚占位符 5">
            <a:extLst>
              <a:ext uri="{FF2B5EF4-FFF2-40B4-BE49-F238E27FC236}">
                <a16:creationId xmlns:a16="http://schemas.microsoft.com/office/drawing/2014/main" id="{E22F8F48-9F51-4F97-9DA9-9E015ACE48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A7C295-EAAA-41B7-986C-D8AFF63FDDD6}"/>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290777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0F4CDC-4DFE-4DB1-972E-CE28FCB9A1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E09ECFB-135A-4BF2-82FE-C09909424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4914377-BA6A-4199-BDEB-7EFD3B82FC7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CA16539-559F-474B-992A-1331A0355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9C14912-C4A7-47EF-A8EC-B0F50FA6545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71CC34F-E9B9-4EFD-A3C4-0BA19D4EA5A9}"/>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8" name="页脚占位符 7">
            <a:extLst>
              <a:ext uri="{FF2B5EF4-FFF2-40B4-BE49-F238E27FC236}">
                <a16:creationId xmlns:a16="http://schemas.microsoft.com/office/drawing/2014/main" id="{A0306A62-EAF9-495D-B60F-8B898B61FE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351980E-AD6D-4890-B2E1-61420E5AAAF7}"/>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278240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66452-93AB-427B-9625-F906CB897E8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9FD17F3-7053-4148-800C-FB4B3C05E044}"/>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4" name="页脚占位符 3">
            <a:extLst>
              <a:ext uri="{FF2B5EF4-FFF2-40B4-BE49-F238E27FC236}">
                <a16:creationId xmlns:a16="http://schemas.microsoft.com/office/drawing/2014/main" id="{66709179-9F05-4ED9-898C-DD1E14C4EE1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9DE3C05-79FC-42A5-B9A2-AC8CCD3D26AD}"/>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304659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3BF4A8C-F0F4-41A6-BF41-876FEF21AB89}"/>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3" name="页脚占位符 2">
            <a:extLst>
              <a:ext uri="{FF2B5EF4-FFF2-40B4-BE49-F238E27FC236}">
                <a16:creationId xmlns:a16="http://schemas.microsoft.com/office/drawing/2014/main" id="{5F4BE2DC-A408-49B2-A4F8-EE9769AFFE7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3A16DA8-302B-4AE1-AF88-B9CFFEEEBABF}"/>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67390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40FE9-4853-4B02-9ACB-5CAF188470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8361D0-290C-442A-8B44-B0642C42D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AEF0013-B4AF-4C3C-AB98-C192E7C39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A2650F-35B1-4222-8E3D-55C4DBD2B6F3}"/>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6" name="页脚占位符 5">
            <a:extLst>
              <a:ext uri="{FF2B5EF4-FFF2-40B4-BE49-F238E27FC236}">
                <a16:creationId xmlns:a16="http://schemas.microsoft.com/office/drawing/2014/main" id="{D6E7498D-7297-4B92-A228-86A6C90602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A8D0AA-D078-408B-B714-3CE8EF0C9B60}"/>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45046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7FEBB0-8B3B-410D-A075-42A14BE621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7B9B3-435A-479F-8455-3BFE235CA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B4E751-9289-4C4E-9418-EE2ED45DD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7B3CBA-A6F8-46D2-B8FE-0FCC383C9458}"/>
              </a:ext>
            </a:extLst>
          </p:cNvPr>
          <p:cNvSpPr>
            <a:spLocks noGrp="1"/>
          </p:cNvSpPr>
          <p:nvPr>
            <p:ph type="dt" sz="half" idx="10"/>
          </p:nvPr>
        </p:nvSpPr>
        <p:spPr/>
        <p:txBody>
          <a:bodyPr/>
          <a:lstStyle/>
          <a:p>
            <a:fld id="{B7FFDAE1-EB67-42CF-B593-56AA292DA8C8}" type="datetimeFigureOut">
              <a:rPr lang="zh-CN" altLang="en-US" smtClean="0"/>
              <a:t>2020/12/17</a:t>
            </a:fld>
            <a:endParaRPr lang="zh-CN" altLang="en-US"/>
          </a:p>
        </p:txBody>
      </p:sp>
      <p:sp>
        <p:nvSpPr>
          <p:cNvPr id="6" name="页脚占位符 5">
            <a:extLst>
              <a:ext uri="{FF2B5EF4-FFF2-40B4-BE49-F238E27FC236}">
                <a16:creationId xmlns:a16="http://schemas.microsoft.com/office/drawing/2014/main" id="{7364EF54-A7CA-4392-9234-4DDE22D719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F75E53-F65D-44C7-939C-A76A1D47C7C1}"/>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249711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F24FEF5-80E6-49C9-85D6-2BC478298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AF9174-E843-4ABD-B37E-7C4FA3D21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DB30D1-E683-4A0D-B10E-812E5E4C6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2020/12/17</a:t>
            </a:fld>
            <a:endParaRPr lang="zh-CN" altLang="en-US"/>
          </a:p>
        </p:txBody>
      </p:sp>
      <p:sp>
        <p:nvSpPr>
          <p:cNvPr id="5" name="页脚占位符 4">
            <a:extLst>
              <a:ext uri="{FF2B5EF4-FFF2-40B4-BE49-F238E27FC236}">
                <a16:creationId xmlns:a16="http://schemas.microsoft.com/office/drawing/2014/main" id="{2E056DC2-E1F5-4995-85FF-140FC7BF9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ED04F22-1EEB-4F3C-8EF1-26E3E5B27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a:t>
            </a:fld>
            <a:endParaRPr lang="zh-CN" altLang="en-US"/>
          </a:p>
        </p:txBody>
      </p:sp>
    </p:spTree>
    <p:extLst>
      <p:ext uri="{BB962C8B-B14F-4D97-AF65-F5344CB8AC3E}">
        <p14:creationId xmlns:p14="http://schemas.microsoft.com/office/powerpoint/2010/main" val="390024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166C831-BB79-4DD5-824B-2BCE3BCEF1EB}"/>
              </a:ext>
            </a:extLst>
          </p:cNvPr>
          <p:cNvSpPr/>
          <p:nvPr/>
        </p:nvSpPr>
        <p:spPr>
          <a:xfrm>
            <a:off x="0" y="0"/>
            <a:ext cx="12192000" cy="53760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3CB297CC-B256-43CC-803C-B7D629FFF350}"/>
              </a:ext>
            </a:extLst>
          </p:cNvPr>
          <p:cNvSpPr/>
          <p:nvPr/>
        </p:nvSpPr>
        <p:spPr>
          <a:xfrm>
            <a:off x="-580696" y="4319754"/>
            <a:ext cx="13114282" cy="3767965"/>
          </a:xfrm>
          <a:prstGeom prst="doubleWave">
            <a:avLst>
              <a:gd name="adj1" fmla="val 11245"/>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910B653D-5FDD-44CC-A4DE-97BA84457309}"/>
              </a:ext>
            </a:extLst>
          </p:cNvPr>
          <p:cNvSpPr/>
          <p:nvPr/>
        </p:nvSpPr>
        <p:spPr>
          <a:xfrm>
            <a:off x="8040414" y="4934607"/>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137B45C2-B56E-4D74-8F12-86779918F21C}"/>
              </a:ext>
            </a:extLst>
          </p:cNvPr>
          <p:cNvSpPr/>
          <p:nvPr/>
        </p:nvSpPr>
        <p:spPr>
          <a:xfrm>
            <a:off x="1529255" y="5967253"/>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51F037AF-4E10-400D-9559-DEC6C72E8FFA}"/>
              </a:ext>
            </a:extLst>
          </p:cNvPr>
          <p:cNvSpPr/>
          <p:nvPr/>
        </p:nvSpPr>
        <p:spPr>
          <a:xfrm flipH="1">
            <a:off x="9695794" y="3649713"/>
            <a:ext cx="204952" cy="204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F5A90946-1E2C-4916-8F10-9F274994F7F9}"/>
              </a:ext>
            </a:extLst>
          </p:cNvPr>
          <p:cNvSpPr/>
          <p:nvPr/>
        </p:nvSpPr>
        <p:spPr>
          <a:xfrm>
            <a:off x="8581699" y="1315397"/>
            <a:ext cx="441434" cy="44143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3C65F394-1395-4D4F-BFDD-16913F8A30DF}"/>
              </a:ext>
            </a:extLst>
          </p:cNvPr>
          <p:cNvSpPr txBox="1"/>
          <p:nvPr/>
        </p:nvSpPr>
        <p:spPr>
          <a:xfrm>
            <a:off x="982971" y="1873460"/>
            <a:ext cx="10666029" cy="1107996"/>
          </a:xfrm>
          <a:prstGeom prst="rect">
            <a:avLst/>
          </a:prstGeom>
          <a:noFill/>
        </p:spPr>
        <p:txBody>
          <a:bodyPr wrap="square" rtlCol="0">
            <a:spAutoFit/>
          </a:bodyPr>
          <a:lstStyle/>
          <a:p>
            <a:r>
              <a:rPr lang="zh-CN" altLang="en-US" sz="6600" dirty="0">
                <a:solidFill>
                  <a:schemeClr val="bg1"/>
                </a:solidFill>
                <a:latin typeface="字魂59号-创粗黑" panose="00000500000000000000" pitchFamily="2" charset="-122"/>
                <a:ea typeface="字魂59号-创粗黑" panose="00000500000000000000" pitchFamily="2" charset="-122"/>
              </a:rPr>
              <a:t>year-end summary</a:t>
            </a:r>
          </a:p>
        </p:txBody>
      </p:sp>
      <p:sp>
        <p:nvSpPr>
          <p:cNvPr id="14" name="椭圆 13">
            <a:extLst>
              <a:ext uri="{FF2B5EF4-FFF2-40B4-BE49-F238E27FC236}">
                <a16:creationId xmlns:a16="http://schemas.microsoft.com/office/drawing/2014/main" id="{B5A1C3B5-021A-4E9B-95D9-7E6F620FA97E}"/>
              </a:ext>
            </a:extLst>
          </p:cNvPr>
          <p:cNvSpPr/>
          <p:nvPr/>
        </p:nvSpPr>
        <p:spPr>
          <a:xfrm>
            <a:off x="3216166" y="634433"/>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BE4E6885-1407-4AE6-B347-A2D4ED44C778}"/>
              </a:ext>
            </a:extLst>
          </p:cNvPr>
          <p:cNvCxnSpPr/>
          <p:nvPr/>
        </p:nvCxnSpPr>
        <p:spPr>
          <a:xfrm>
            <a:off x="1060630" y="3241478"/>
            <a:ext cx="1883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60D0A568-8939-4514-986B-7394C20F15D6}"/>
              </a:ext>
            </a:extLst>
          </p:cNvPr>
          <p:cNvSpPr/>
          <p:nvPr/>
        </p:nvSpPr>
        <p:spPr>
          <a:xfrm>
            <a:off x="5123794" y="3957148"/>
            <a:ext cx="283778" cy="28377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9D45F466-7F30-42D2-9784-3EF7AAB93167}"/>
              </a:ext>
            </a:extLst>
          </p:cNvPr>
          <p:cNvSpPr txBox="1"/>
          <p:nvPr/>
        </p:nvSpPr>
        <p:spPr>
          <a:xfrm>
            <a:off x="7329269" y="6014551"/>
            <a:ext cx="4187442" cy="523220"/>
          </a:xfrm>
          <a:prstGeom prst="rect">
            <a:avLst/>
          </a:prstGeom>
          <a:noFill/>
        </p:spPr>
        <p:txBody>
          <a:bodyPr wrap="square" rtlCol="0">
            <a:spAutoFit/>
          </a:bodyPr>
          <a:lstStyle/>
          <a:p>
            <a:pPr algn="r"/>
            <a:r>
              <a:rPr lang="en-US" altLang="zh-CN" sz="1400" dirty="0">
                <a:solidFill>
                  <a:srgbClr val="252D39"/>
                </a:solidFill>
                <a:latin typeface="字魂58号-创中黑" panose="00000500000000000000" pitchFamily="2" charset="-122"/>
                <a:ea typeface="字魂58号-创中黑" panose="00000500000000000000" pitchFamily="2" charset="-122"/>
              </a:rPr>
              <a:t> Life isn't about waiting for the storm to pass. it's about learning to dance in the rain.</a:t>
            </a:r>
            <a:endParaRPr lang="zh-CN" altLang="en-US" sz="1400" dirty="0">
              <a:solidFill>
                <a:srgbClr val="252D39"/>
              </a:solidFill>
              <a:latin typeface="字魂58号-创中黑" panose="00000500000000000000" pitchFamily="2" charset="-122"/>
              <a:ea typeface="字魂58号-创中黑" panose="00000500000000000000" pitchFamily="2" charset="-122"/>
            </a:endParaRPr>
          </a:p>
        </p:txBody>
      </p:sp>
      <p:sp>
        <p:nvSpPr>
          <p:cNvPr id="20" name="椭圆 19">
            <a:extLst>
              <a:ext uri="{FF2B5EF4-FFF2-40B4-BE49-F238E27FC236}">
                <a16:creationId xmlns:a16="http://schemas.microsoft.com/office/drawing/2014/main" id="{31D29745-F1D1-4557-BC5A-2D238071E84E}"/>
              </a:ext>
            </a:extLst>
          </p:cNvPr>
          <p:cNvSpPr/>
          <p:nvPr/>
        </p:nvSpPr>
        <p:spPr>
          <a:xfrm flipH="1">
            <a:off x="3011214" y="5454869"/>
            <a:ext cx="204952" cy="204952"/>
          </a:xfrm>
          <a:prstGeom prst="ellipse">
            <a:avLst/>
          </a:prstGeom>
          <a:solidFill>
            <a:schemeClr val="bg1"/>
          </a:solidFill>
          <a:ln>
            <a:solidFill>
              <a:srgbClr val="252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7F533208-F78C-48D1-AA07-9279F48E5F94}"/>
              </a:ext>
            </a:extLst>
          </p:cNvPr>
          <p:cNvSpPr/>
          <p:nvPr/>
        </p:nvSpPr>
        <p:spPr>
          <a:xfrm>
            <a:off x="11921359" y="192999"/>
            <a:ext cx="441434" cy="44143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8">
            <a:extLst>
              <a:ext uri="{FF2B5EF4-FFF2-40B4-BE49-F238E27FC236}">
                <a16:creationId xmlns:a16="http://schemas.microsoft.com/office/drawing/2014/main" id="{247042CE-FFDB-4D56-91B4-EC8CA603BA60}"/>
              </a:ext>
            </a:extLst>
          </p:cNvPr>
          <p:cNvSpPr txBox="1"/>
          <p:nvPr/>
        </p:nvSpPr>
        <p:spPr>
          <a:xfrm>
            <a:off x="982971" y="3362306"/>
            <a:ext cx="6001811" cy="400110"/>
          </a:xfrm>
          <a:prstGeom prst="rect">
            <a:avLst/>
          </a:prstGeom>
          <a:noFill/>
        </p:spPr>
        <p:txBody>
          <a:bodyPr wrap="square" rtlCol="0" anchor="ctr">
            <a:spAutoFit/>
          </a:bodyPr>
          <a:lstStyle/>
          <a:p>
            <a:r>
              <a:rPr lang="en-US" altLang="ko-KR" sz="2000" dirty="0">
                <a:solidFill>
                  <a:schemeClr val="bg1"/>
                </a:solidFill>
                <a:cs typeface="Arial" pitchFamily="34" charset="0"/>
              </a:rPr>
              <a:t>Insert the Subtitle of Your Presentation。</a:t>
            </a:r>
            <a:endParaRPr lang="ko-KR" altLang="en-US" sz="2000" dirty="0">
              <a:solidFill>
                <a:schemeClr val="bg1"/>
              </a:solidFill>
              <a:cs typeface="Arial" pitchFamily="34" charset="0"/>
            </a:endParaRPr>
          </a:p>
        </p:txBody>
      </p:sp>
      <p:sp>
        <p:nvSpPr>
          <p:cNvPr id="22" name="Rounded Rectangle 7">
            <a:extLst>
              <a:ext uri="{FF2B5EF4-FFF2-40B4-BE49-F238E27FC236}">
                <a16:creationId xmlns:a16="http://schemas.microsoft.com/office/drawing/2014/main" id="{DEBC4850-1C43-43B3-AF08-FEF5CF7E4848}"/>
              </a:ext>
            </a:extLst>
          </p:cNvPr>
          <p:cNvSpPr/>
          <p:nvPr/>
        </p:nvSpPr>
        <p:spPr>
          <a:xfrm>
            <a:off x="9750498" y="263201"/>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23" name="TextBox 3">
            <a:hlinkClick r:id="rId3"/>
            <a:extLst>
              <a:ext uri="{FF2B5EF4-FFF2-40B4-BE49-F238E27FC236}">
                <a16:creationId xmlns:a16="http://schemas.microsoft.com/office/drawing/2014/main" id="{454AA7C2-13CB-4FEC-B318-9A90DF01FC8A}"/>
              </a:ext>
            </a:extLst>
          </p:cNvPr>
          <p:cNvSpPr txBox="1"/>
          <p:nvPr/>
        </p:nvSpPr>
        <p:spPr>
          <a:xfrm>
            <a:off x="1860331" y="6015938"/>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8338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p:bldP spid="14" grpId="0" animBg="1"/>
      <p:bldP spid="17" grpId="0" animBg="1"/>
      <p:bldP spid="18"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CDBF741-D520-42DB-95BB-A062DEAC4EAC}"/>
              </a:ext>
            </a:extLst>
          </p:cNvPr>
          <p:cNvSpPr/>
          <p:nvPr/>
        </p:nvSpPr>
        <p:spPr>
          <a:xfrm>
            <a:off x="0" y="0"/>
            <a:ext cx="12192000" cy="6858000"/>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双波形 2">
            <a:extLst>
              <a:ext uri="{FF2B5EF4-FFF2-40B4-BE49-F238E27FC236}">
                <a16:creationId xmlns:a16="http://schemas.microsoft.com/office/drawing/2014/main" id="{D50B7034-C108-4260-A269-989D1B8F0B34}"/>
              </a:ext>
            </a:extLst>
          </p:cNvPr>
          <p:cNvSpPr/>
          <p:nvPr/>
        </p:nvSpPr>
        <p:spPr>
          <a:xfrm rot="16200000">
            <a:off x="-2994135" y="1780187"/>
            <a:ext cx="8213836" cy="4180495"/>
          </a:xfrm>
          <a:prstGeom prst="doubleWave">
            <a:avLst>
              <a:gd name="adj1" fmla="val 7061"/>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8973BE41-D638-4C81-BE13-C04323E703B2}"/>
              </a:ext>
            </a:extLst>
          </p:cNvPr>
          <p:cNvSpPr txBox="1"/>
          <p:nvPr/>
        </p:nvSpPr>
        <p:spPr>
          <a:xfrm>
            <a:off x="1223265" y="1426845"/>
            <a:ext cx="1107996" cy="3849992"/>
          </a:xfrm>
          <a:prstGeom prst="rect">
            <a:avLst/>
          </a:prstGeom>
          <a:noFill/>
        </p:spPr>
        <p:txBody>
          <a:bodyPr vert="eaVert" wrap="square" rtlCol="0">
            <a:spAutoFit/>
          </a:bodyPr>
          <a:lstStyle/>
          <a:p>
            <a:pPr algn="dist">
              <a:lnSpc>
                <a:spcPct val="150000"/>
              </a:lnSpc>
            </a:pPr>
            <a:r>
              <a:rPr lang="en-US" sz="4000" dirty="0">
                <a:solidFill>
                  <a:srgbClr val="8C9DB6"/>
                </a:solidFill>
                <a:latin typeface="包图粗朗体" panose="02000000000000000000" pitchFamily="2" charset="-122"/>
                <a:ea typeface="包图粗朗体" panose="02000000000000000000" pitchFamily="2" charset="-122"/>
              </a:rPr>
              <a:t>PROUDECT。</a:t>
            </a:r>
          </a:p>
        </p:txBody>
      </p:sp>
      <p:sp>
        <p:nvSpPr>
          <p:cNvPr id="5" name="文本框 4">
            <a:extLst>
              <a:ext uri="{FF2B5EF4-FFF2-40B4-BE49-F238E27FC236}">
                <a16:creationId xmlns:a16="http://schemas.microsoft.com/office/drawing/2014/main" id="{745F20A9-3A42-44BB-86CB-F0A96AE1665F}"/>
              </a:ext>
            </a:extLst>
          </p:cNvPr>
          <p:cNvSpPr txBox="1"/>
          <p:nvPr/>
        </p:nvSpPr>
        <p:spPr>
          <a:xfrm>
            <a:off x="0" y="1319691"/>
            <a:ext cx="2031325" cy="3957146"/>
          </a:xfrm>
          <a:prstGeom prst="rect">
            <a:avLst/>
          </a:prstGeom>
          <a:noFill/>
        </p:spPr>
        <p:txBody>
          <a:bodyPr vert="eaVert" wrap="square" rtlCol="0">
            <a:spAutoFit/>
          </a:bodyPr>
          <a:lstStyle/>
          <a:p>
            <a:pPr algn="dist">
              <a:lnSpc>
                <a:spcPct val="150000"/>
              </a:lnSpc>
            </a:pPr>
            <a:r>
              <a:rPr lang="en-US" sz="8000" dirty="0">
                <a:solidFill>
                  <a:srgbClr val="8C9DB6"/>
                </a:solidFill>
                <a:latin typeface="包图粗朗体" panose="02000000000000000000" pitchFamily="2" charset="-122"/>
                <a:ea typeface="包图粗朗体" panose="02000000000000000000" pitchFamily="2" charset="-122"/>
              </a:rPr>
              <a:t>ONE</a:t>
            </a:r>
          </a:p>
        </p:txBody>
      </p:sp>
      <p:sp>
        <p:nvSpPr>
          <p:cNvPr id="12" name="Freeform 84">
            <a:extLst>
              <a:ext uri="{FF2B5EF4-FFF2-40B4-BE49-F238E27FC236}">
                <a16:creationId xmlns:a16="http://schemas.microsoft.com/office/drawing/2014/main" id="{B2F1F863-00CF-41E9-8BB4-14F490297A1F}"/>
              </a:ext>
            </a:extLst>
          </p:cNvPr>
          <p:cNvSpPr>
            <a:spLocks noEditPoints="1"/>
          </p:cNvSpPr>
          <p:nvPr/>
        </p:nvSpPr>
        <p:spPr bwMode="auto">
          <a:xfrm>
            <a:off x="4482761" y="3083088"/>
            <a:ext cx="899160" cy="91374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a:extLst>
              <a:ext uri="{FF2B5EF4-FFF2-40B4-BE49-F238E27FC236}">
                <a16:creationId xmlns:a16="http://schemas.microsoft.com/office/drawing/2014/main" id="{48956D0B-DE41-4CA4-8CA8-49716BD48B55}"/>
              </a:ext>
            </a:extLst>
          </p:cNvPr>
          <p:cNvSpPr txBox="1"/>
          <p:nvPr/>
        </p:nvSpPr>
        <p:spPr>
          <a:xfrm>
            <a:off x="3916202" y="4815827"/>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p>
        </p:txBody>
      </p:sp>
      <p:sp>
        <p:nvSpPr>
          <p:cNvPr id="14" name="文本框 13">
            <a:extLst>
              <a:ext uri="{FF2B5EF4-FFF2-40B4-BE49-F238E27FC236}">
                <a16:creationId xmlns:a16="http://schemas.microsoft.com/office/drawing/2014/main" id="{5A964802-81C4-41B9-82D1-45DC71ED8746}"/>
              </a:ext>
            </a:extLst>
          </p:cNvPr>
          <p:cNvSpPr txBox="1"/>
          <p:nvPr/>
        </p:nvSpPr>
        <p:spPr>
          <a:xfrm>
            <a:off x="3748560" y="4392282"/>
            <a:ext cx="221805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16" name="Freeform 84">
            <a:extLst>
              <a:ext uri="{FF2B5EF4-FFF2-40B4-BE49-F238E27FC236}">
                <a16:creationId xmlns:a16="http://schemas.microsoft.com/office/drawing/2014/main" id="{22422DC8-C236-492A-81D0-B7833B400D2D}"/>
              </a:ext>
            </a:extLst>
          </p:cNvPr>
          <p:cNvSpPr>
            <a:spLocks noEditPoints="1"/>
          </p:cNvSpPr>
          <p:nvPr/>
        </p:nvSpPr>
        <p:spPr bwMode="auto">
          <a:xfrm>
            <a:off x="7258884" y="3061041"/>
            <a:ext cx="899160" cy="91374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17" name="文本框 16">
            <a:extLst>
              <a:ext uri="{FF2B5EF4-FFF2-40B4-BE49-F238E27FC236}">
                <a16:creationId xmlns:a16="http://schemas.microsoft.com/office/drawing/2014/main" id="{1B623635-2EAC-406E-A488-DBA30588B8E1}"/>
              </a:ext>
            </a:extLst>
          </p:cNvPr>
          <p:cNvSpPr txBox="1"/>
          <p:nvPr/>
        </p:nvSpPr>
        <p:spPr>
          <a:xfrm>
            <a:off x="6692325" y="4793780"/>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p>
        </p:txBody>
      </p:sp>
      <p:sp>
        <p:nvSpPr>
          <p:cNvPr id="18" name="文本框 17">
            <a:extLst>
              <a:ext uri="{FF2B5EF4-FFF2-40B4-BE49-F238E27FC236}">
                <a16:creationId xmlns:a16="http://schemas.microsoft.com/office/drawing/2014/main" id="{14E7AC51-A4D8-4806-A856-942A6186687A}"/>
              </a:ext>
            </a:extLst>
          </p:cNvPr>
          <p:cNvSpPr txBox="1"/>
          <p:nvPr/>
        </p:nvSpPr>
        <p:spPr>
          <a:xfrm>
            <a:off x="6524683" y="4370235"/>
            <a:ext cx="221805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19" name="Freeform 84">
            <a:extLst>
              <a:ext uri="{FF2B5EF4-FFF2-40B4-BE49-F238E27FC236}">
                <a16:creationId xmlns:a16="http://schemas.microsoft.com/office/drawing/2014/main" id="{00125B55-D655-4223-BC1F-E52EC3231BF8}"/>
              </a:ext>
            </a:extLst>
          </p:cNvPr>
          <p:cNvSpPr>
            <a:spLocks noEditPoints="1"/>
          </p:cNvSpPr>
          <p:nvPr/>
        </p:nvSpPr>
        <p:spPr bwMode="auto">
          <a:xfrm>
            <a:off x="9865912" y="3061041"/>
            <a:ext cx="899160" cy="91374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20" name="文本框 19">
            <a:extLst>
              <a:ext uri="{FF2B5EF4-FFF2-40B4-BE49-F238E27FC236}">
                <a16:creationId xmlns:a16="http://schemas.microsoft.com/office/drawing/2014/main" id="{7FBAEB1C-94AE-4843-A874-7FF96D2D543B}"/>
              </a:ext>
            </a:extLst>
          </p:cNvPr>
          <p:cNvSpPr txBox="1"/>
          <p:nvPr/>
        </p:nvSpPr>
        <p:spPr>
          <a:xfrm>
            <a:off x="9299353" y="4793780"/>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p>
        </p:txBody>
      </p:sp>
      <p:sp>
        <p:nvSpPr>
          <p:cNvPr id="21" name="文本框 20">
            <a:extLst>
              <a:ext uri="{FF2B5EF4-FFF2-40B4-BE49-F238E27FC236}">
                <a16:creationId xmlns:a16="http://schemas.microsoft.com/office/drawing/2014/main" id="{AFF5B5C8-0DC5-42FA-AAFB-DEA254AB3D9F}"/>
              </a:ext>
            </a:extLst>
          </p:cNvPr>
          <p:cNvSpPr txBox="1"/>
          <p:nvPr/>
        </p:nvSpPr>
        <p:spPr>
          <a:xfrm>
            <a:off x="9131711" y="4370235"/>
            <a:ext cx="221805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22" name="文本框 21">
            <a:extLst>
              <a:ext uri="{FF2B5EF4-FFF2-40B4-BE49-F238E27FC236}">
                <a16:creationId xmlns:a16="http://schemas.microsoft.com/office/drawing/2014/main" id="{28AA71C5-ECF0-4B12-9920-5BE9B01DAA71}"/>
              </a:ext>
            </a:extLst>
          </p:cNvPr>
          <p:cNvSpPr txBox="1"/>
          <p:nvPr/>
        </p:nvSpPr>
        <p:spPr>
          <a:xfrm>
            <a:off x="4127603" y="1233208"/>
            <a:ext cx="7056752"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Please enter text Please enter text Please enter text Please enter text。 </a:t>
            </a:r>
          </a:p>
        </p:txBody>
      </p:sp>
    </p:spTree>
    <p:extLst>
      <p:ext uri="{BB962C8B-B14F-4D97-AF65-F5344CB8AC3E}">
        <p14:creationId xmlns:p14="http://schemas.microsoft.com/office/powerpoint/2010/main" val="673669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ppt_y</p:attrName>
                                        </p:attrNameLst>
                                      </p:cBhvr>
                                      <p:tavLst>
                                        <p:tav tm="0">
                                          <p:val>
                                            <p:strVal val="#ppt_y+#ppt_h*1.125000"/>
                                          </p:val>
                                        </p:tav>
                                        <p:tav tm="100000">
                                          <p:val>
                                            <p:strVal val="#ppt_y"/>
                                          </p:val>
                                        </p:tav>
                                      </p:tavLst>
                                    </p:anim>
                                    <p:animEffect transition="in" filter="wipe(up)">
                                      <p:cBhvr>
                                        <p:cTn id="36" dur="500"/>
                                        <p:tgtEl>
                                          <p:spTgt spid="18"/>
                                        </p:tgtEl>
                                      </p:cBhvr>
                                    </p:animEffect>
                                  </p:childTnLst>
                                </p:cTn>
                              </p:par>
                            </p:childTnLst>
                          </p:cTn>
                        </p:par>
                        <p:par>
                          <p:cTn id="37" fill="hold">
                            <p:stCondLst>
                              <p:cond delay="3500"/>
                            </p:stCondLst>
                            <p:childTnLst>
                              <p:par>
                                <p:cTn id="38" presetID="12" presetClass="entr" presetSubtype="4"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p:tgtEl>
                                          <p:spTgt spid="20"/>
                                        </p:tgtEl>
                                        <p:attrNameLst>
                                          <p:attrName>ppt_y</p:attrName>
                                        </p:attrNameLst>
                                      </p:cBhvr>
                                      <p:tavLst>
                                        <p:tav tm="0">
                                          <p:val>
                                            <p:strVal val="#ppt_y+#ppt_h*1.125000"/>
                                          </p:val>
                                        </p:tav>
                                        <p:tav tm="100000">
                                          <p:val>
                                            <p:strVal val="#ppt_y"/>
                                          </p:val>
                                        </p:tav>
                                      </p:tavLst>
                                    </p:anim>
                                    <p:animEffect transition="in" filter="wipe(up)">
                                      <p:cBhvr>
                                        <p:cTn id="41" dur="500"/>
                                        <p:tgtEl>
                                          <p:spTgt spid="20"/>
                                        </p:tgtEl>
                                      </p:cBhvr>
                                    </p:animEffect>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ppt_y</p:attrName>
                                        </p:attrNameLst>
                                      </p:cBhvr>
                                      <p:tavLst>
                                        <p:tav tm="0">
                                          <p:val>
                                            <p:strVal val="#ppt_y+#ppt_h*1.125000"/>
                                          </p:val>
                                        </p:tav>
                                        <p:tav tm="100000">
                                          <p:val>
                                            <p:strVal val="#ppt_y"/>
                                          </p:val>
                                        </p:tav>
                                      </p:tavLst>
                                    </p:anim>
                                    <p:animEffect transition="in" filter="wipe(up)">
                                      <p:cBhvr>
                                        <p:cTn id="46" dur="500"/>
                                        <p:tgtEl>
                                          <p:spTgt spid="21"/>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ppt_y</p:attrName>
                                        </p:attrNameLst>
                                      </p:cBhvr>
                                      <p:tavLst>
                                        <p:tav tm="0">
                                          <p:val>
                                            <p:strVal val="#ppt_y+#ppt_h*1.125000"/>
                                          </p:val>
                                        </p:tav>
                                        <p:tav tm="100000">
                                          <p:val>
                                            <p:strVal val="#ppt_y"/>
                                          </p:val>
                                        </p:tav>
                                      </p:tavLst>
                                    </p:anim>
                                    <p:animEffect transition="in" filter="wipe(up)">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3" grpId="0" bldLvl="0"/>
      <p:bldP spid="14" grpId="0" bldLvl="0"/>
      <p:bldP spid="17" grpId="0" bldLvl="0"/>
      <p:bldP spid="18" grpId="0" bldLvl="0"/>
      <p:bldP spid="20" grpId="0" bldLvl="0"/>
      <p:bldP spid="21" grpId="0" bldLvl="0"/>
      <p:bldP spid="22"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54CFB1-945A-4F18-A032-807E6747DE48}"/>
              </a:ext>
            </a:extLst>
          </p:cNvPr>
          <p:cNvSpPr/>
          <p:nvPr/>
        </p:nvSpPr>
        <p:spPr>
          <a:xfrm>
            <a:off x="0" y="0"/>
            <a:ext cx="12192000" cy="6858000"/>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hape 46">
            <a:extLst>
              <a:ext uri="{FF2B5EF4-FFF2-40B4-BE49-F238E27FC236}">
                <a16:creationId xmlns:a16="http://schemas.microsoft.com/office/drawing/2014/main" id="{59EA6929-5254-46C0-895E-055B81562FF9}"/>
              </a:ext>
            </a:extLst>
          </p:cNvPr>
          <p:cNvCxnSpPr/>
          <p:nvPr/>
        </p:nvCxnSpPr>
        <p:spPr>
          <a:xfrm>
            <a:off x="0" y="3520165"/>
            <a:ext cx="12355633" cy="0"/>
          </a:xfrm>
          <a:prstGeom prst="straightConnector1">
            <a:avLst/>
          </a:prstGeom>
          <a:noFill/>
          <a:ln w="9525" cap="flat" cmpd="sng">
            <a:solidFill>
              <a:srgbClr val="CBCBCB"/>
            </a:solidFill>
            <a:prstDash val="solid"/>
            <a:miter/>
            <a:headEnd type="none" w="med" len="med"/>
            <a:tailEnd type="none" w="med" len="med"/>
          </a:ln>
        </p:spPr>
      </p:cxnSp>
      <p:grpSp>
        <p:nvGrpSpPr>
          <p:cNvPr id="5" name="Shape 47">
            <a:extLst>
              <a:ext uri="{FF2B5EF4-FFF2-40B4-BE49-F238E27FC236}">
                <a16:creationId xmlns:a16="http://schemas.microsoft.com/office/drawing/2014/main" id="{152DFCDB-FD69-43DD-AF2B-415558AA2BF8}"/>
              </a:ext>
            </a:extLst>
          </p:cNvPr>
          <p:cNvGrpSpPr/>
          <p:nvPr/>
        </p:nvGrpSpPr>
        <p:grpSpPr>
          <a:xfrm>
            <a:off x="2164289" y="1070096"/>
            <a:ext cx="655084" cy="342250"/>
            <a:chOff x="1775548" y="1990598"/>
            <a:chExt cx="621122" cy="372086"/>
          </a:xfrm>
          <a:noFill/>
        </p:grpSpPr>
        <p:sp>
          <p:nvSpPr>
            <p:cNvPr id="6" name="Shape 48">
              <a:extLst>
                <a:ext uri="{FF2B5EF4-FFF2-40B4-BE49-F238E27FC236}">
                  <a16:creationId xmlns:a16="http://schemas.microsoft.com/office/drawing/2014/main" id="{8A5FB225-70B0-4D3B-B456-5B49F5B2174C}"/>
                </a:ext>
              </a:extLst>
            </p:cNvPr>
            <p:cNvSpPr/>
            <p:nvPr/>
          </p:nvSpPr>
          <p:spPr>
            <a:xfrm>
              <a:off x="1775548" y="1990598"/>
              <a:ext cx="621122" cy="372086"/>
            </a:xfrm>
            <a:custGeom>
              <a:avLst/>
              <a:gdLst/>
              <a:ahLst/>
              <a:cxnLst/>
              <a:rect l="0" t="0" r="0" b="0"/>
              <a:pathLst>
                <a:path w="120000" h="120000" extrusionOk="0">
                  <a:moveTo>
                    <a:pt x="119871" y="119785"/>
                  </a:moveTo>
                  <a:lnTo>
                    <a:pt x="0" y="119785"/>
                  </a:lnTo>
                  <a:lnTo>
                    <a:pt x="0" y="0"/>
                  </a:lnTo>
                  <a:lnTo>
                    <a:pt x="119871" y="0"/>
                  </a:lnTo>
                  <a:lnTo>
                    <a:pt x="119871" y="119785"/>
                  </a:lnTo>
                </a:path>
              </a:pathLst>
            </a:custGeom>
            <a:grpFill/>
            <a:ln w="34275" cap="flat" cmpd="sng">
              <a:solidFill>
                <a:schemeClr val="bg1"/>
              </a:solidFill>
              <a:prstDash val="solid"/>
              <a:bevel/>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7" name="Shape 49">
              <a:extLst>
                <a:ext uri="{FF2B5EF4-FFF2-40B4-BE49-F238E27FC236}">
                  <a16:creationId xmlns:a16="http://schemas.microsoft.com/office/drawing/2014/main" id="{D060C320-CC5E-4F49-8B82-8D537CB6EBF2}"/>
                </a:ext>
              </a:extLst>
            </p:cNvPr>
            <p:cNvSpPr/>
            <p:nvPr/>
          </p:nvSpPr>
          <p:spPr>
            <a:xfrm>
              <a:off x="1775548" y="1990598"/>
              <a:ext cx="621122" cy="199228"/>
            </a:xfrm>
            <a:custGeom>
              <a:avLst/>
              <a:gdLst/>
              <a:ahLst/>
              <a:cxnLst/>
              <a:rect l="0" t="0" r="0" b="0"/>
              <a:pathLst>
                <a:path w="120000" h="120000" extrusionOk="0">
                  <a:moveTo>
                    <a:pt x="0" y="0"/>
                  </a:moveTo>
                  <a:lnTo>
                    <a:pt x="59486" y="119598"/>
                  </a:lnTo>
                  <a:lnTo>
                    <a:pt x="119871" y="0"/>
                  </a:lnTo>
                </a:path>
              </a:pathLst>
            </a:custGeom>
            <a:grpFill/>
            <a:ln w="34275" cap="flat" cmpd="sng">
              <a:solidFill>
                <a:schemeClr val="bg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grpSp>
      <p:grpSp>
        <p:nvGrpSpPr>
          <p:cNvPr id="8" name="Shape 50">
            <a:extLst>
              <a:ext uri="{FF2B5EF4-FFF2-40B4-BE49-F238E27FC236}">
                <a16:creationId xmlns:a16="http://schemas.microsoft.com/office/drawing/2014/main" id="{56C9A860-94B7-4E09-A2D5-901B0DAAC99A}"/>
              </a:ext>
            </a:extLst>
          </p:cNvPr>
          <p:cNvGrpSpPr/>
          <p:nvPr/>
        </p:nvGrpSpPr>
        <p:grpSpPr>
          <a:xfrm>
            <a:off x="9381679" y="921108"/>
            <a:ext cx="528392" cy="590180"/>
            <a:chOff x="8218224" y="8245764"/>
            <a:chExt cx="500997" cy="641631"/>
          </a:xfrm>
          <a:noFill/>
        </p:grpSpPr>
        <p:cxnSp>
          <p:nvCxnSpPr>
            <p:cNvPr id="9" name="Shape 51">
              <a:extLst>
                <a:ext uri="{FF2B5EF4-FFF2-40B4-BE49-F238E27FC236}">
                  <a16:creationId xmlns:a16="http://schemas.microsoft.com/office/drawing/2014/main" id="{A6101A79-78DA-4835-B80F-F3C66E33590D}"/>
                </a:ext>
              </a:extLst>
            </p:cNvPr>
            <p:cNvCxnSpPr/>
            <p:nvPr/>
          </p:nvCxnSpPr>
          <p:spPr>
            <a:xfrm>
              <a:off x="8218224" y="8245764"/>
              <a:ext cx="2929" cy="641631"/>
            </a:xfrm>
            <a:prstGeom prst="straightConnector1">
              <a:avLst/>
            </a:prstGeom>
            <a:grpFill/>
            <a:ln w="34275" cap="flat" cmpd="sng">
              <a:solidFill>
                <a:schemeClr val="bg1"/>
              </a:solidFill>
              <a:prstDash val="solid"/>
              <a:round/>
              <a:headEnd type="none" w="med" len="med"/>
              <a:tailEnd type="none" w="med" len="med"/>
            </a:ln>
          </p:spPr>
        </p:cxnSp>
        <p:sp>
          <p:nvSpPr>
            <p:cNvPr id="10" name="Shape 52">
              <a:extLst>
                <a:ext uri="{FF2B5EF4-FFF2-40B4-BE49-F238E27FC236}">
                  <a16:creationId xmlns:a16="http://schemas.microsoft.com/office/drawing/2014/main" id="{4D16DEDD-EB76-4B21-9289-F8EF9FDE1523}"/>
                </a:ext>
              </a:extLst>
            </p:cNvPr>
            <p:cNvSpPr/>
            <p:nvPr/>
          </p:nvSpPr>
          <p:spPr>
            <a:xfrm>
              <a:off x="8411592" y="8310220"/>
              <a:ext cx="307629" cy="287123"/>
            </a:xfrm>
            <a:custGeom>
              <a:avLst/>
              <a:gdLst/>
              <a:ahLst/>
              <a:cxnLst/>
              <a:rect l="0" t="0" r="0" b="0"/>
              <a:pathLst>
                <a:path w="120000" h="120000" extrusionOk="0">
                  <a:moveTo>
                    <a:pt x="23017" y="0"/>
                  </a:moveTo>
                  <a:lnTo>
                    <a:pt x="0" y="20508"/>
                  </a:lnTo>
                  <a:lnTo>
                    <a:pt x="0" y="119722"/>
                  </a:lnTo>
                  <a:lnTo>
                    <a:pt x="119741" y="119722"/>
                  </a:lnTo>
                  <a:lnTo>
                    <a:pt x="96465" y="70115"/>
                  </a:lnTo>
                  <a:lnTo>
                    <a:pt x="119741" y="20508"/>
                  </a:lnTo>
                  <a:lnTo>
                    <a:pt x="0" y="20508"/>
                  </a:lnTo>
                </a:path>
              </a:pathLst>
            </a:custGeom>
            <a:grpFill/>
            <a:ln w="34275" cap="flat" cmpd="sng">
              <a:solidFill>
                <a:schemeClr val="bg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11" name="Shape 53">
              <a:extLst>
                <a:ext uri="{FF2B5EF4-FFF2-40B4-BE49-F238E27FC236}">
                  <a16:creationId xmlns:a16="http://schemas.microsoft.com/office/drawing/2014/main" id="{0BECA2BF-0D3D-45D1-A213-DE18C27CA8DE}"/>
                </a:ext>
              </a:extLst>
            </p:cNvPr>
            <p:cNvSpPr/>
            <p:nvPr/>
          </p:nvSpPr>
          <p:spPr>
            <a:xfrm>
              <a:off x="8218224" y="8310220"/>
              <a:ext cx="251964" cy="237317"/>
            </a:xfrm>
            <a:custGeom>
              <a:avLst/>
              <a:gdLst/>
              <a:ahLst/>
              <a:cxnLst/>
              <a:rect l="0" t="0" r="0" b="0"/>
              <a:pathLst>
                <a:path w="120000" h="120000" extrusionOk="0">
                  <a:moveTo>
                    <a:pt x="91653" y="119665"/>
                  </a:moveTo>
                  <a:lnTo>
                    <a:pt x="0" y="119665"/>
                  </a:lnTo>
                  <a:lnTo>
                    <a:pt x="0" y="0"/>
                  </a:lnTo>
                  <a:lnTo>
                    <a:pt x="119685" y="0"/>
                  </a:lnTo>
                  <a:lnTo>
                    <a:pt x="119685" y="24735"/>
                  </a:lnTo>
                </a:path>
              </a:pathLst>
            </a:custGeom>
            <a:grpFill/>
            <a:ln w="34275" cap="flat" cmpd="sng">
              <a:solidFill>
                <a:schemeClr val="bg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grpSp>
      <p:grpSp>
        <p:nvGrpSpPr>
          <p:cNvPr id="12" name="Shape 54">
            <a:extLst>
              <a:ext uri="{FF2B5EF4-FFF2-40B4-BE49-F238E27FC236}">
                <a16:creationId xmlns:a16="http://schemas.microsoft.com/office/drawing/2014/main" id="{BA7ADB82-D551-4EF1-8B55-A1ABD4E4678B}"/>
              </a:ext>
            </a:extLst>
          </p:cNvPr>
          <p:cNvGrpSpPr/>
          <p:nvPr/>
        </p:nvGrpSpPr>
        <p:grpSpPr>
          <a:xfrm>
            <a:off x="2158399" y="4182433"/>
            <a:ext cx="655084" cy="388065"/>
            <a:chOff x="6188912" y="23939881"/>
            <a:chExt cx="1307712" cy="888261"/>
          </a:xfrm>
          <a:noFill/>
        </p:grpSpPr>
        <p:sp>
          <p:nvSpPr>
            <p:cNvPr id="13" name="Shape 55">
              <a:extLst>
                <a:ext uri="{FF2B5EF4-FFF2-40B4-BE49-F238E27FC236}">
                  <a16:creationId xmlns:a16="http://schemas.microsoft.com/office/drawing/2014/main" id="{546D2380-2B74-4F20-9094-A5745B1B3D5A}"/>
                </a:ext>
              </a:extLst>
            </p:cNvPr>
            <p:cNvSpPr/>
            <p:nvPr/>
          </p:nvSpPr>
          <p:spPr>
            <a:xfrm>
              <a:off x="6188912" y="23939881"/>
              <a:ext cx="1307712" cy="888258"/>
            </a:xfrm>
            <a:custGeom>
              <a:avLst/>
              <a:gdLst/>
              <a:ahLst/>
              <a:cxnLst/>
              <a:rect l="0" t="0" r="0" b="0"/>
              <a:pathLst>
                <a:path w="120000" h="120000" extrusionOk="0">
                  <a:moveTo>
                    <a:pt x="87237" y="28113"/>
                  </a:moveTo>
                  <a:lnTo>
                    <a:pt x="71948" y="0"/>
                  </a:lnTo>
                  <a:lnTo>
                    <a:pt x="48822" y="0"/>
                  </a:lnTo>
                  <a:lnTo>
                    <a:pt x="33533" y="28113"/>
                  </a:lnTo>
                  <a:lnTo>
                    <a:pt x="0" y="28113"/>
                  </a:lnTo>
                  <a:lnTo>
                    <a:pt x="0" y="119811"/>
                  </a:lnTo>
                  <a:lnTo>
                    <a:pt x="119871" y="119811"/>
                  </a:lnTo>
                  <a:lnTo>
                    <a:pt x="119871" y="28113"/>
                  </a:lnTo>
                  <a:lnTo>
                    <a:pt x="87237" y="28113"/>
                  </a:lnTo>
                </a:path>
              </a:pathLst>
            </a:custGeom>
            <a:grpFill/>
            <a:ln w="34275" cap="flat" cmpd="sng">
              <a:solidFill>
                <a:schemeClr val="bg1"/>
              </a:solidFill>
              <a:prstDash val="solid"/>
              <a:bevel/>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14" name="Shape 56">
              <a:extLst>
                <a:ext uri="{FF2B5EF4-FFF2-40B4-BE49-F238E27FC236}">
                  <a16:creationId xmlns:a16="http://schemas.microsoft.com/office/drawing/2014/main" id="{45B88A84-C629-4207-9C79-8E93D1A95837}"/>
                </a:ext>
              </a:extLst>
            </p:cNvPr>
            <p:cNvSpPr/>
            <p:nvPr/>
          </p:nvSpPr>
          <p:spPr>
            <a:xfrm>
              <a:off x="6682390" y="24316160"/>
              <a:ext cx="333096" cy="345434"/>
            </a:xfrm>
            <a:custGeom>
              <a:avLst/>
              <a:gdLst/>
              <a:ahLst/>
              <a:cxnLst/>
              <a:rect l="0" t="0" r="0" b="0"/>
              <a:pathLst>
                <a:path w="120000" h="120000" extrusionOk="0">
                  <a:moveTo>
                    <a:pt x="119497" y="57813"/>
                  </a:moveTo>
                  <a:lnTo>
                    <a:pt x="119497" y="57813"/>
                  </a:lnTo>
                  <a:cubicBezTo>
                    <a:pt x="119497" y="29149"/>
                    <a:pt x="93389" y="0"/>
                    <a:pt x="59748" y="0"/>
                  </a:cubicBezTo>
                  <a:cubicBezTo>
                    <a:pt x="26108" y="0"/>
                    <a:pt x="0" y="29149"/>
                    <a:pt x="0" y="57813"/>
                  </a:cubicBezTo>
                  <a:cubicBezTo>
                    <a:pt x="0" y="90364"/>
                    <a:pt x="26108" y="119514"/>
                    <a:pt x="59748" y="119514"/>
                  </a:cubicBezTo>
                  <a:cubicBezTo>
                    <a:pt x="93389" y="119514"/>
                    <a:pt x="119497" y="90364"/>
                    <a:pt x="119497" y="57813"/>
                  </a:cubicBezTo>
                </a:path>
              </a:pathLst>
            </a:custGeom>
            <a:grpFill/>
            <a:ln w="34275" cap="flat" cmpd="sng">
              <a:solidFill>
                <a:schemeClr val="bg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cxnSp>
          <p:nvCxnSpPr>
            <p:cNvPr id="15" name="Shape 57">
              <a:extLst>
                <a:ext uri="{FF2B5EF4-FFF2-40B4-BE49-F238E27FC236}">
                  <a16:creationId xmlns:a16="http://schemas.microsoft.com/office/drawing/2014/main" id="{2DF8B818-651A-4EAF-834D-CE300D6770F0}"/>
                </a:ext>
              </a:extLst>
            </p:cNvPr>
            <p:cNvCxnSpPr/>
            <p:nvPr/>
          </p:nvCxnSpPr>
          <p:spPr>
            <a:xfrm>
              <a:off x="6355458" y="24149610"/>
              <a:ext cx="6171" cy="678532"/>
            </a:xfrm>
            <a:prstGeom prst="straightConnector1">
              <a:avLst/>
            </a:prstGeom>
            <a:grpFill/>
            <a:ln w="34275" cap="flat" cmpd="sng">
              <a:solidFill>
                <a:schemeClr val="bg1"/>
              </a:solidFill>
              <a:prstDash val="solid"/>
              <a:round/>
              <a:headEnd type="none" w="med" len="med"/>
              <a:tailEnd type="none" w="med" len="med"/>
            </a:ln>
          </p:spPr>
        </p:cxnSp>
        <p:sp>
          <p:nvSpPr>
            <p:cNvPr id="16" name="Shape 58">
              <a:extLst>
                <a:ext uri="{FF2B5EF4-FFF2-40B4-BE49-F238E27FC236}">
                  <a16:creationId xmlns:a16="http://schemas.microsoft.com/office/drawing/2014/main" id="{F1B2F23C-89B0-4DC9-8036-E82E6E29378C}"/>
                </a:ext>
              </a:extLst>
            </p:cNvPr>
            <p:cNvSpPr/>
            <p:nvPr/>
          </p:nvSpPr>
          <p:spPr>
            <a:xfrm>
              <a:off x="7305400" y="24316160"/>
              <a:ext cx="6171" cy="6166"/>
            </a:xfrm>
            <a:custGeom>
              <a:avLst/>
              <a:gdLst/>
              <a:ahLst/>
              <a:cxnLst/>
              <a:rect l="0" t="0" r="0" b="0"/>
              <a:pathLst>
                <a:path w="120000" h="120000" extrusionOk="0">
                  <a:moveTo>
                    <a:pt x="0" y="0"/>
                  </a:moveTo>
                  <a:lnTo>
                    <a:pt x="0" y="0"/>
                  </a:lnTo>
                </a:path>
              </a:pathLst>
            </a:custGeom>
            <a:grpFill/>
            <a:ln w="34275" cap="flat" cmpd="sng">
              <a:solidFill>
                <a:schemeClr val="bg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grpSp>
      <p:grpSp>
        <p:nvGrpSpPr>
          <p:cNvPr id="17" name="Shape 59">
            <a:extLst>
              <a:ext uri="{FF2B5EF4-FFF2-40B4-BE49-F238E27FC236}">
                <a16:creationId xmlns:a16="http://schemas.microsoft.com/office/drawing/2014/main" id="{2DAF1A21-F6F1-4DD5-A5EB-8E465C99CEBE}"/>
              </a:ext>
            </a:extLst>
          </p:cNvPr>
          <p:cNvGrpSpPr/>
          <p:nvPr/>
        </p:nvGrpSpPr>
        <p:grpSpPr>
          <a:xfrm>
            <a:off x="9309615" y="4104683"/>
            <a:ext cx="642725" cy="525505"/>
            <a:chOff x="8168414" y="12118985"/>
            <a:chExt cx="609403" cy="571317"/>
          </a:xfrm>
          <a:noFill/>
        </p:grpSpPr>
        <p:cxnSp>
          <p:nvCxnSpPr>
            <p:cNvPr id="18" name="Shape 60">
              <a:extLst>
                <a:ext uri="{FF2B5EF4-FFF2-40B4-BE49-F238E27FC236}">
                  <a16:creationId xmlns:a16="http://schemas.microsoft.com/office/drawing/2014/main" id="{FD105B8A-392B-452E-A9A8-813600293080}"/>
                </a:ext>
              </a:extLst>
            </p:cNvPr>
            <p:cNvCxnSpPr/>
            <p:nvPr/>
          </p:nvCxnSpPr>
          <p:spPr>
            <a:xfrm>
              <a:off x="8511204" y="12414900"/>
              <a:ext cx="49806" cy="49806"/>
            </a:xfrm>
            <a:prstGeom prst="straightConnector1">
              <a:avLst/>
            </a:prstGeom>
            <a:grpFill/>
            <a:ln w="34275" cap="flat" cmpd="sng">
              <a:solidFill>
                <a:schemeClr val="bg1"/>
              </a:solidFill>
              <a:prstDash val="solid"/>
              <a:round/>
              <a:headEnd type="none" w="med" len="med"/>
              <a:tailEnd type="none" w="med" len="med"/>
            </a:ln>
          </p:spPr>
        </p:cxnSp>
        <p:sp>
          <p:nvSpPr>
            <p:cNvPr id="19" name="Shape 61">
              <a:extLst>
                <a:ext uri="{FF2B5EF4-FFF2-40B4-BE49-F238E27FC236}">
                  <a16:creationId xmlns:a16="http://schemas.microsoft.com/office/drawing/2014/main" id="{B1BD6EB4-193F-44B6-938D-180611FD8EEE}"/>
                </a:ext>
              </a:extLst>
            </p:cNvPr>
            <p:cNvSpPr/>
            <p:nvPr/>
          </p:nvSpPr>
          <p:spPr>
            <a:xfrm>
              <a:off x="8528785" y="12435407"/>
              <a:ext cx="249033" cy="254894"/>
            </a:xfrm>
            <a:custGeom>
              <a:avLst/>
              <a:gdLst/>
              <a:ahLst/>
              <a:cxnLst/>
              <a:rect l="0" t="0" r="0" b="0"/>
              <a:pathLst>
                <a:path w="120000" h="120000" extrusionOk="0">
                  <a:moveTo>
                    <a:pt x="0" y="28272"/>
                  </a:moveTo>
                  <a:lnTo>
                    <a:pt x="28877" y="0"/>
                  </a:lnTo>
                  <a:lnTo>
                    <a:pt x="119679" y="91413"/>
                  </a:lnTo>
                  <a:lnTo>
                    <a:pt x="91122" y="119685"/>
                  </a:lnTo>
                  <a:lnTo>
                    <a:pt x="0" y="28272"/>
                  </a:lnTo>
                </a:path>
              </a:pathLst>
            </a:custGeom>
            <a:grpFill/>
            <a:ln w="34275" cap="flat" cmpd="sng">
              <a:solidFill>
                <a:schemeClr val="bg1"/>
              </a:solidFill>
              <a:prstDash val="solid"/>
              <a:bevel/>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0" name="Shape 62">
              <a:extLst>
                <a:ext uri="{FF2B5EF4-FFF2-40B4-BE49-F238E27FC236}">
                  <a16:creationId xmlns:a16="http://schemas.microsoft.com/office/drawing/2014/main" id="{EE9775F5-9478-416D-BD26-441E8AEEFBA1}"/>
                </a:ext>
              </a:extLst>
            </p:cNvPr>
            <p:cNvSpPr/>
            <p:nvPr/>
          </p:nvSpPr>
          <p:spPr>
            <a:xfrm>
              <a:off x="8206503" y="12118985"/>
              <a:ext cx="123052" cy="120124"/>
            </a:xfrm>
            <a:custGeom>
              <a:avLst/>
              <a:gdLst/>
              <a:ahLst/>
              <a:cxnLst/>
              <a:rect l="0" t="0" r="0" b="0"/>
              <a:pathLst>
                <a:path w="120000" h="120000" extrusionOk="0">
                  <a:moveTo>
                    <a:pt x="62245" y="119333"/>
                  </a:moveTo>
                  <a:lnTo>
                    <a:pt x="119358" y="59333"/>
                  </a:lnTo>
                  <a:lnTo>
                    <a:pt x="23743" y="0"/>
                  </a:lnTo>
                  <a:lnTo>
                    <a:pt x="0" y="19333"/>
                  </a:lnTo>
                  <a:lnTo>
                    <a:pt x="62245" y="119333"/>
                  </a:lnTo>
                </a:path>
              </a:pathLst>
            </a:custGeom>
            <a:grpFill/>
            <a:ln w="34275" cap="flat" cmpd="sng">
              <a:solidFill>
                <a:schemeClr val="bg1"/>
              </a:solidFill>
              <a:prstDash val="solid"/>
              <a:bevel/>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cxnSp>
          <p:nvCxnSpPr>
            <p:cNvPr id="21" name="Shape 63">
              <a:extLst>
                <a:ext uri="{FF2B5EF4-FFF2-40B4-BE49-F238E27FC236}">
                  <a16:creationId xmlns:a16="http://schemas.microsoft.com/office/drawing/2014/main" id="{09D07DCA-41F4-4AA0-8021-0FE27EB261F2}"/>
                </a:ext>
              </a:extLst>
            </p:cNvPr>
            <p:cNvCxnSpPr/>
            <p:nvPr/>
          </p:nvCxnSpPr>
          <p:spPr>
            <a:xfrm rot="10800000">
              <a:off x="8300258" y="12203951"/>
              <a:ext cx="134771" cy="134771"/>
            </a:xfrm>
            <a:prstGeom prst="straightConnector1">
              <a:avLst/>
            </a:prstGeom>
            <a:grpFill/>
            <a:ln w="34275" cap="flat" cmpd="sng">
              <a:solidFill>
                <a:schemeClr val="bg1"/>
              </a:solidFill>
              <a:prstDash val="solid"/>
              <a:round/>
              <a:headEnd type="none" w="med" len="med"/>
              <a:tailEnd type="none" w="med" len="med"/>
            </a:ln>
          </p:spPr>
        </p:cxnSp>
        <p:sp>
          <p:nvSpPr>
            <p:cNvPr id="22" name="Shape 64">
              <a:extLst>
                <a:ext uri="{FF2B5EF4-FFF2-40B4-BE49-F238E27FC236}">
                  <a16:creationId xmlns:a16="http://schemas.microsoft.com/office/drawing/2014/main" id="{47F6CCEF-F66B-4DA4-A5A9-6B39A9807441}"/>
                </a:ext>
              </a:extLst>
            </p:cNvPr>
            <p:cNvSpPr/>
            <p:nvPr/>
          </p:nvSpPr>
          <p:spPr>
            <a:xfrm>
              <a:off x="8168414" y="12118986"/>
              <a:ext cx="562524" cy="559596"/>
            </a:xfrm>
            <a:custGeom>
              <a:avLst/>
              <a:gdLst/>
              <a:ahLst/>
              <a:cxnLst/>
              <a:rect l="0" t="0" r="0" b="0"/>
              <a:pathLst>
                <a:path w="120000" h="120000" extrusionOk="0">
                  <a:moveTo>
                    <a:pt x="119857" y="17914"/>
                  </a:moveTo>
                  <a:lnTo>
                    <a:pt x="119857" y="17914"/>
                  </a:lnTo>
                  <a:cubicBezTo>
                    <a:pt x="102816" y="26445"/>
                    <a:pt x="102816" y="26445"/>
                    <a:pt x="102816" y="26445"/>
                  </a:cubicBezTo>
                  <a:cubicBezTo>
                    <a:pt x="94295" y="16919"/>
                    <a:pt x="94295" y="16919"/>
                    <a:pt x="94295" y="16919"/>
                  </a:cubicBezTo>
                  <a:cubicBezTo>
                    <a:pt x="101822" y="0"/>
                    <a:pt x="101822" y="0"/>
                    <a:pt x="101822" y="0"/>
                  </a:cubicBezTo>
                  <a:lnTo>
                    <a:pt x="101822" y="0"/>
                  </a:lnTo>
                  <a:cubicBezTo>
                    <a:pt x="80520" y="0"/>
                    <a:pt x="75266" y="10521"/>
                    <a:pt x="75266" y="21184"/>
                  </a:cubicBezTo>
                  <a:cubicBezTo>
                    <a:pt x="75266" y="29715"/>
                    <a:pt x="75266" y="29715"/>
                    <a:pt x="75266" y="29715"/>
                  </a:cubicBezTo>
                  <a:cubicBezTo>
                    <a:pt x="3266" y="102938"/>
                    <a:pt x="3266" y="102938"/>
                    <a:pt x="3266" y="102938"/>
                  </a:cubicBezTo>
                  <a:cubicBezTo>
                    <a:pt x="0" y="115592"/>
                    <a:pt x="0" y="115592"/>
                    <a:pt x="0" y="115592"/>
                  </a:cubicBezTo>
                  <a:cubicBezTo>
                    <a:pt x="4260" y="119857"/>
                    <a:pt x="4260" y="119857"/>
                    <a:pt x="4260" y="119857"/>
                  </a:cubicBezTo>
                  <a:cubicBezTo>
                    <a:pt x="17041" y="116729"/>
                    <a:pt x="17041" y="116729"/>
                    <a:pt x="17041" y="116729"/>
                  </a:cubicBezTo>
                  <a:cubicBezTo>
                    <a:pt x="90177" y="44502"/>
                    <a:pt x="90177" y="44502"/>
                    <a:pt x="90177" y="44502"/>
                  </a:cubicBezTo>
                  <a:cubicBezTo>
                    <a:pt x="98556" y="44502"/>
                    <a:pt x="98556" y="44502"/>
                    <a:pt x="98556" y="44502"/>
                  </a:cubicBezTo>
                  <a:cubicBezTo>
                    <a:pt x="109207" y="44502"/>
                    <a:pt x="119857" y="39241"/>
                    <a:pt x="119857" y="17914"/>
                  </a:cubicBezTo>
                </a:path>
              </a:pathLst>
            </a:custGeom>
            <a:grpFill/>
            <a:ln w="34275" cap="flat" cmpd="sng">
              <a:solidFill>
                <a:schemeClr val="bg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grpSp>
      <p:sp>
        <p:nvSpPr>
          <p:cNvPr id="23" name="Shape 65">
            <a:extLst>
              <a:ext uri="{FF2B5EF4-FFF2-40B4-BE49-F238E27FC236}">
                <a16:creationId xmlns:a16="http://schemas.microsoft.com/office/drawing/2014/main" id="{E1738129-EF90-4986-8C0C-8AAFF81FB3F4}"/>
              </a:ext>
            </a:extLst>
          </p:cNvPr>
          <p:cNvSpPr txBox="1"/>
          <p:nvPr/>
        </p:nvSpPr>
        <p:spPr>
          <a:xfrm>
            <a:off x="1290773" y="2028666"/>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2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p>
        </p:txBody>
      </p:sp>
      <p:sp>
        <p:nvSpPr>
          <p:cNvPr id="24" name="Shape 66">
            <a:extLst>
              <a:ext uri="{FF2B5EF4-FFF2-40B4-BE49-F238E27FC236}">
                <a16:creationId xmlns:a16="http://schemas.microsoft.com/office/drawing/2014/main" id="{E09F46A3-2571-4762-94D6-413F2FDE7D2C}"/>
              </a:ext>
            </a:extLst>
          </p:cNvPr>
          <p:cNvSpPr txBox="1"/>
          <p:nvPr/>
        </p:nvSpPr>
        <p:spPr>
          <a:xfrm>
            <a:off x="1239207" y="1670656"/>
            <a:ext cx="2504738" cy="2554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zh-CN" altLang="en-US"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Enter the title</a:t>
            </a:r>
            <a:endParaRPr lang="en-US"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5" name="Shape 67">
            <a:extLst>
              <a:ext uri="{FF2B5EF4-FFF2-40B4-BE49-F238E27FC236}">
                <a16:creationId xmlns:a16="http://schemas.microsoft.com/office/drawing/2014/main" id="{8B9CEA01-CEDC-4A86-BA6E-0AC8B0432BD8}"/>
              </a:ext>
            </a:extLst>
          </p:cNvPr>
          <p:cNvSpPr txBox="1"/>
          <p:nvPr/>
        </p:nvSpPr>
        <p:spPr>
          <a:xfrm>
            <a:off x="8448054" y="2019638"/>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2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p>
        </p:txBody>
      </p:sp>
      <p:sp>
        <p:nvSpPr>
          <p:cNvPr id="26" name="Shape 68">
            <a:extLst>
              <a:ext uri="{FF2B5EF4-FFF2-40B4-BE49-F238E27FC236}">
                <a16:creationId xmlns:a16="http://schemas.microsoft.com/office/drawing/2014/main" id="{59A7D320-BB69-49A8-9ED8-F1536DF2550B}"/>
              </a:ext>
            </a:extLst>
          </p:cNvPr>
          <p:cNvSpPr txBox="1"/>
          <p:nvPr/>
        </p:nvSpPr>
        <p:spPr>
          <a:xfrm>
            <a:off x="8396489" y="1661628"/>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Enter the title</a:t>
            </a:r>
            <a:endParaRPr lang="en-US" altLang="zh-CN"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7" name="Shape 69">
            <a:extLst>
              <a:ext uri="{FF2B5EF4-FFF2-40B4-BE49-F238E27FC236}">
                <a16:creationId xmlns:a16="http://schemas.microsoft.com/office/drawing/2014/main" id="{7FBDBB40-E58F-4AE5-B8F2-4998796CA8C1}"/>
              </a:ext>
            </a:extLst>
          </p:cNvPr>
          <p:cNvSpPr txBox="1"/>
          <p:nvPr/>
        </p:nvSpPr>
        <p:spPr>
          <a:xfrm>
            <a:off x="1290773" y="5151134"/>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2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p>
        </p:txBody>
      </p:sp>
      <p:sp>
        <p:nvSpPr>
          <p:cNvPr id="28" name="Shape 70">
            <a:extLst>
              <a:ext uri="{FF2B5EF4-FFF2-40B4-BE49-F238E27FC236}">
                <a16:creationId xmlns:a16="http://schemas.microsoft.com/office/drawing/2014/main" id="{90C6303C-30F3-45DF-BA2A-FEF87B9AEF00}"/>
              </a:ext>
            </a:extLst>
          </p:cNvPr>
          <p:cNvSpPr txBox="1"/>
          <p:nvPr/>
        </p:nvSpPr>
        <p:spPr>
          <a:xfrm>
            <a:off x="1239207" y="4793123"/>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Enter the title</a:t>
            </a:r>
            <a:endParaRPr lang="en-US" altLang="zh-CN"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9" name="Shape 71">
            <a:extLst>
              <a:ext uri="{FF2B5EF4-FFF2-40B4-BE49-F238E27FC236}">
                <a16:creationId xmlns:a16="http://schemas.microsoft.com/office/drawing/2014/main" id="{EB5C248E-5B78-4A36-A46D-38316C981EAA}"/>
              </a:ext>
            </a:extLst>
          </p:cNvPr>
          <p:cNvSpPr txBox="1"/>
          <p:nvPr/>
        </p:nvSpPr>
        <p:spPr>
          <a:xfrm>
            <a:off x="8448054" y="5142106"/>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20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p>
        </p:txBody>
      </p:sp>
      <p:sp>
        <p:nvSpPr>
          <p:cNvPr id="30" name="Shape 72">
            <a:extLst>
              <a:ext uri="{FF2B5EF4-FFF2-40B4-BE49-F238E27FC236}">
                <a16:creationId xmlns:a16="http://schemas.microsoft.com/office/drawing/2014/main" id="{27E75972-87D8-4D1B-804F-AB061EDE918E}"/>
              </a:ext>
            </a:extLst>
          </p:cNvPr>
          <p:cNvSpPr txBox="1"/>
          <p:nvPr/>
        </p:nvSpPr>
        <p:spPr>
          <a:xfrm>
            <a:off x="8396489" y="4784095"/>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Enter the title</a:t>
            </a:r>
            <a:endParaRPr lang="en-US" altLang="zh-CN" sz="2400" dirty="0">
              <a:solidFill>
                <a:schemeClr val="bg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3" name="双波形 2">
            <a:extLst>
              <a:ext uri="{FF2B5EF4-FFF2-40B4-BE49-F238E27FC236}">
                <a16:creationId xmlns:a16="http://schemas.microsoft.com/office/drawing/2014/main" id="{AB238DE7-8353-40E4-BDAF-227A7F504CD1}"/>
              </a:ext>
            </a:extLst>
          </p:cNvPr>
          <p:cNvSpPr/>
          <p:nvPr/>
        </p:nvSpPr>
        <p:spPr>
          <a:xfrm rot="16200000">
            <a:off x="2667002" y="1545019"/>
            <a:ext cx="6858000" cy="3767965"/>
          </a:xfrm>
          <a:prstGeom prst="doubleWave">
            <a:avLst>
              <a:gd name="adj1" fmla="val 3295"/>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a:extLst>
              <a:ext uri="{FF2B5EF4-FFF2-40B4-BE49-F238E27FC236}">
                <a16:creationId xmlns:a16="http://schemas.microsoft.com/office/drawing/2014/main" id="{8BBAC39B-3CDB-4E6F-A55F-2DBA39D11E5E}"/>
              </a:ext>
            </a:extLst>
          </p:cNvPr>
          <p:cNvSpPr txBox="1"/>
          <p:nvPr/>
        </p:nvSpPr>
        <p:spPr>
          <a:xfrm>
            <a:off x="4946729" y="1464272"/>
            <a:ext cx="2031325" cy="3957146"/>
          </a:xfrm>
          <a:prstGeom prst="rect">
            <a:avLst/>
          </a:prstGeom>
          <a:noFill/>
        </p:spPr>
        <p:txBody>
          <a:bodyPr vert="eaVert" wrap="square" rtlCol="0">
            <a:spAutoFit/>
          </a:bodyPr>
          <a:lstStyle/>
          <a:p>
            <a:pPr algn="dist">
              <a:lnSpc>
                <a:spcPct val="150000"/>
              </a:lnSpc>
            </a:pPr>
            <a:r>
              <a:rPr lang="en-US" sz="8000" dirty="0">
                <a:solidFill>
                  <a:srgbClr val="8C9DB6"/>
                </a:solidFill>
                <a:latin typeface="包图粗朗体" panose="02000000000000000000" pitchFamily="2" charset="-122"/>
                <a:ea typeface="包图粗朗体" panose="02000000000000000000" pitchFamily="2" charset="-122"/>
              </a:rPr>
              <a:t>TWO</a:t>
            </a:r>
          </a:p>
        </p:txBody>
      </p:sp>
      <p:sp>
        <p:nvSpPr>
          <p:cNvPr id="38" name="文本框 37">
            <a:extLst>
              <a:ext uri="{FF2B5EF4-FFF2-40B4-BE49-F238E27FC236}">
                <a16:creationId xmlns:a16="http://schemas.microsoft.com/office/drawing/2014/main" id="{A5DFE5C7-D8D2-4599-ABE4-D7EBEFEE55F2}"/>
              </a:ext>
            </a:extLst>
          </p:cNvPr>
          <p:cNvSpPr txBox="1"/>
          <p:nvPr/>
        </p:nvSpPr>
        <p:spPr>
          <a:xfrm>
            <a:off x="6259099" y="1571425"/>
            <a:ext cx="1107996" cy="3849992"/>
          </a:xfrm>
          <a:prstGeom prst="rect">
            <a:avLst/>
          </a:prstGeom>
          <a:noFill/>
        </p:spPr>
        <p:txBody>
          <a:bodyPr vert="eaVert" wrap="square" rtlCol="0">
            <a:spAutoFit/>
          </a:bodyPr>
          <a:lstStyle/>
          <a:p>
            <a:pPr algn="dist">
              <a:lnSpc>
                <a:spcPct val="150000"/>
              </a:lnSpc>
            </a:pPr>
            <a:r>
              <a:rPr lang="en-US" sz="4000" dirty="0">
                <a:solidFill>
                  <a:srgbClr val="8C9DB6"/>
                </a:solidFill>
                <a:latin typeface="包图粗朗体" panose="02000000000000000000" pitchFamily="2" charset="-122"/>
                <a:ea typeface="包图粗朗体" panose="02000000000000000000" pitchFamily="2" charset="-122"/>
              </a:rPr>
              <a:t>PROUDECT。</a:t>
            </a:r>
          </a:p>
        </p:txBody>
      </p:sp>
    </p:spTree>
    <p:extLst>
      <p:ext uri="{BB962C8B-B14F-4D97-AF65-F5344CB8AC3E}">
        <p14:creationId xmlns:p14="http://schemas.microsoft.com/office/powerpoint/2010/main" val="266681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6="http://schemas.microsoft.com/office/drawing/2014/main"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childTnLst>
                          </p:cTn>
                        </p:par>
                        <p:par>
                          <p:cTn id="31" fill="hold">
                            <p:stCondLst>
                              <p:cond delay="2000"/>
                            </p:stCondLst>
                            <p:childTnLst>
                              <p:par>
                                <p:cTn id="32" presetID="6"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par>
                          <p:cTn id="35" fill="hold">
                            <p:stCondLst>
                              <p:cond delay="4000"/>
                            </p:stCondLst>
                            <p:childTnLst>
                              <p:par>
                                <p:cTn id="36" presetID="6" presetClass="entr" presetSubtype="16"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par>
                          <p:cTn id="39" fill="hold">
                            <p:stCondLst>
                              <p:cond delay="6000"/>
                            </p:stCondLst>
                            <p:childTnLst>
                              <p:par>
                                <p:cTn id="40" presetID="6"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ircle(in)">
                                      <p:cBhvr>
                                        <p:cTn id="42" dur="2000"/>
                                        <p:tgtEl>
                                          <p:spTgt spid="27"/>
                                        </p:tgtEl>
                                      </p:cBhvr>
                                    </p:animEffect>
                                  </p:childTnLst>
                                </p:cTn>
                              </p:par>
                            </p:childTnLst>
                          </p:cTn>
                        </p:par>
                        <p:par>
                          <p:cTn id="43" fill="hold">
                            <p:stCondLst>
                              <p:cond delay="8000"/>
                            </p:stCondLst>
                            <p:childTnLst>
                              <p:par>
                                <p:cTn id="44" presetID="6"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childTnLst>
                          </p:cTn>
                        </p:par>
                        <p:par>
                          <p:cTn id="47" fill="hold">
                            <p:stCondLst>
                              <p:cond delay="10000"/>
                            </p:stCondLst>
                            <p:childTnLst>
                              <p:par>
                                <p:cTn id="48" presetID="6"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2000"/>
                                        <p:tgtEl>
                                          <p:spTgt spid="29"/>
                                        </p:tgtEl>
                                      </p:cBhvr>
                                    </p:animEffect>
                                  </p:childTnLst>
                                </p:cTn>
                              </p:par>
                            </p:childTnLst>
                          </p:cTn>
                        </p:par>
                        <p:par>
                          <p:cTn id="51" fill="hold">
                            <p:stCondLst>
                              <p:cond delay="12000"/>
                            </p:stCondLst>
                            <p:childTnLst>
                              <p:par>
                                <p:cTn id="52" presetID="6"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circle(in)">
                                      <p:cBhvr>
                                        <p:cTn id="54" dur="2000"/>
                                        <p:tgtEl>
                                          <p:spTgt spid="30"/>
                                        </p:tgtEl>
                                      </p:cBhvr>
                                    </p:animEffect>
                                  </p:childTnLst>
                                </p:cTn>
                              </p:par>
                            </p:childTnLst>
                          </p:cTn>
                        </p:par>
                        <p:par>
                          <p:cTn id="55" fill="hold">
                            <p:stCondLst>
                              <p:cond delay="14000"/>
                            </p:stCondLst>
                            <p:childTnLst>
                              <p:par>
                                <p:cTn id="56" presetID="2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par>
                          <p:cTn id="59" fill="hold">
                            <p:stCondLst>
                              <p:cond delay="14500"/>
                            </p:stCondLst>
                            <p:childTnLst>
                              <p:par>
                                <p:cTn id="60" presetID="22" presetClass="entr" presetSubtype="8"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E2B62F6B-E46F-49D5-B5A3-38D111EFA304}"/>
              </a:ext>
            </a:extLst>
          </p:cNvPr>
          <p:cNvSpPr/>
          <p:nvPr/>
        </p:nvSpPr>
        <p:spPr>
          <a:xfrm>
            <a:off x="8028890" y="0"/>
            <a:ext cx="4163110" cy="6858000"/>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21A2848-D014-4D7A-BD25-C8D8A72FBDC8}"/>
              </a:ext>
            </a:extLst>
          </p:cNvPr>
          <p:cNvSpPr txBox="1"/>
          <p:nvPr/>
        </p:nvSpPr>
        <p:spPr>
          <a:xfrm>
            <a:off x="8845423" y="2393908"/>
            <a:ext cx="2938611"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p>
        </p:txBody>
      </p:sp>
      <p:sp>
        <p:nvSpPr>
          <p:cNvPr id="4" name="文本框 3">
            <a:extLst>
              <a:ext uri="{FF2B5EF4-FFF2-40B4-BE49-F238E27FC236}">
                <a16:creationId xmlns:a16="http://schemas.microsoft.com/office/drawing/2014/main" id="{D7817824-7935-4D23-A057-D33CF13242A1}"/>
              </a:ext>
            </a:extLst>
          </p:cNvPr>
          <p:cNvSpPr txBox="1"/>
          <p:nvPr/>
        </p:nvSpPr>
        <p:spPr>
          <a:xfrm>
            <a:off x="8845422" y="4521286"/>
            <a:ext cx="2938611"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p>
        </p:txBody>
      </p:sp>
      <p:sp>
        <p:nvSpPr>
          <p:cNvPr id="5" name="文本框 4">
            <a:extLst>
              <a:ext uri="{FF2B5EF4-FFF2-40B4-BE49-F238E27FC236}">
                <a16:creationId xmlns:a16="http://schemas.microsoft.com/office/drawing/2014/main" id="{17430476-57C5-49F3-B8A2-706A2B3F6D12}"/>
              </a:ext>
            </a:extLst>
          </p:cNvPr>
          <p:cNvSpPr txBox="1"/>
          <p:nvPr/>
        </p:nvSpPr>
        <p:spPr>
          <a:xfrm>
            <a:off x="8774257" y="1943343"/>
            <a:ext cx="272769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6" name="文本框 5">
            <a:extLst>
              <a:ext uri="{FF2B5EF4-FFF2-40B4-BE49-F238E27FC236}">
                <a16:creationId xmlns:a16="http://schemas.microsoft.com/office/drawing/2014/main" id="{10BB3AD8-D7DC-426E-92F8-8A46745BC211}"/>
              </a:ext>
            </a:extLst>
          </p:cNvPr>
          <p:cNvSpPr txBox="1"/>
          <p:nvPr/>
        </p:nvSpPr>
        <p:spPr>
          <a:xfrm>
            <a:off x="8864083" y="3979701"/>
            <a:ext cx="272769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7" name="椭圆 6">
            <a:extLst>
              <a:ext uri="{FF2B5EF4-FFF2-40B4-BE49-F238E27FC236}">
                <a16:creationId xmlns:a16="http://schemas.microsoft.com/office/drawing/2014/main" id="{384B7EF4-7024-465C-9686-14FC13188D63}"/>
              </a:ext>
            </a:extLst>
          </p:cNvPr>
          <p:cNvSpPr/>
          <p:nvPr/>
        </p:nvSpPr>
        <p:spPr>
          <a:xfrm>
            <a:off x="1449763" y="2403718"/>
            <a:ext cx="1277082" cy="1277082"/>
          </a:xfrm>
          <a:prstGeom prst="ellipse">
            <a:avLst/>
          </a:prstGeom>
          <a:noFill/>
          <a:ln w="28575">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8" name="椭圆 7">
            <a:extLst>
              <a:ext uri="{FF2B5EF4-FFF2-40B4-BE49-F238E27FC236}">
                <a16:creationId xmlns:a16="http://schemas.microsoft.com/office/drawing/2014/main" id="{D787EA4E-7A50-4CF6-80A6-F4E6CC5A76C5}"/>
              </a:ext>
            </a:extLst>
          </p:cNvPr>
          <p:cNvSpPr/>
          <p:nvPr/>
        </p:nvSpPr>
        <p:spPr>
          <a:xfrm>
            <a:off x="3511547" y="2403718"/>
            <a:ext cx="1277082" cy="1277082"/>
          </a:xfrm>
          <a:prstGeom prst="ellipse">
            <a:avLst/>
          </a:prstGeom>
          <a:noFill/>
          <a:ln w="28575">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9" name="椭圆 8">
            <a:extLst>
              <a:ext uri="{FF2B5EF4-FFF2-40B4-BE49-F238E27FC236}">
                <a16:creationId xmlns:a16="http://schemas.microsoft.com/office/drawing/2014/main" id="{E88F8C21-0C09-489E-BC4B-32995F58FC80}"/>
              </a:ext>
            </a:extLst>
          </p:cNvPr>
          <p:cNvSpPr/>
          <p:nvPr/>
        </p:nvSpPr>
        <p:spPr>
          <a:xfrm>
            <a:off x="5570990" y="2403718"/>
            <a:ext cx="1277082" cy="1277082"/>
          </a:xfrm>
          <a:prstGeom prst="ellipse">
            <a:avLst/>
          </a:prstGeom>
          <a:noFill/>
          <a:ln w="28575">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10" name="Freeform 5">
            <a:extLst>
              <a:ext uri="{FF2B5EF4-FFF2-40B4-BE49-F238E27FC236}">
                <a16:creationId xmlns:a16="http://schemas.microsoft.com/office/drawing/2014/main" id="{9F8FCC41-2ADB-4317-8C69-00AC0A8F4936}"/>
              </a:ext>
            </a:extLst>
          </p:cNvPr>
          <p:cNvSpPr>
            <a:spLocks noEditPoints="1"/>
          </p:cNvSpPr>
          <p:nvPr/>
        </p:nvSpPr>
        <p:spPr bwMode="auto">
          <a:xfrm>
            <a:off x="1862483" y="2786429"/>
            <a:ext cx="497749" cy="497749"/>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222A35"/>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字魂58号-创中黑" panose="00000500000000000000" pitchFamily="2" charset="-122"/>
              <a:ea typeface="字魂58号-创中黑" panose="00000500000000000000" pitchFamily="2" charset="-122"/>
              <a:sym typeface="Arial" panose="020B0604020202020204" pitchFamily="34" charset="0"/>
            </a:endParaRPr>
          </a:p>
        </p:txBody>
      </p:sp>
      <p:sp>
        <p:nvSpPr>
          <p:cNvPr id="11" name="Freeform 103">
            <a:extLst>
              <a:ext uri="{FF2B5EF4-FFF2-40B4-BE49-F238E27FC236}">
                <a16:creationId xmlns:a16="http://schemas.microsoft.com/office/drawing/2014/main" id="{ACA4FCAC-B71F-41BD-A34F-FD89B235F289}"/>
              </a:ext>
            </a:extLst>
          </p:cNvPr>
          <p:cNvSpPr>
            <a:spLocks noEditPoints="1"/>
          </p:cNvSpPr>
          <p:nvPr/>
        </p:nvSpPr>
        <p:spPr bwMode="auto">
          <a:xfrm>
            <a:off x="3969693" y="2746147"/>
            <a:ext cx="356343" cy="52472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222A35"/>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字魂58号-创中黑" panose="00000500000000000000" pitchFamily="2" charset="-122"/>
              <a:ea typeface="字魂58号-创中黑" panose="00000500000000000000" pitchFamily="2" charset="-122"/>
              <a:sym typeface="Arial" panose="020B0604020202020204" pitchFamily="34" charset="0"/>
            </a:endParaRPr>
          </a:p>
        </p:txBody>
      </p:sp>
      <p:sp>
        <p:nvSpPr>
          <p:cNvPr id="12" name="Freeform 63">
            <a:extLst>
              <a:ext uri="{FF2B5EF4-FFF2-40B4-BE49-F238E27FC236}">
                <a16:creationId xmlns:a16="http://schemas.microsoft.com/office/drawing/2014/main" id="{0E90B1FE-5C35-431C-991B-605FB561BF66}"/>
              </a:ext>
            </a:extLst>
          </p:cNvPr>
          <p:cNvSpPr>
            <a:spLocks noEditPoints="1"/>
          </p:cNvSpPr>
          <p:nvPr/>
        </p:nvSpPr>
        <p:spPr bwMode="auto">
          <a:xfrm>
            <a:off x="5974623" y="2817691"/>
            <a:ext cx="524359" cy="381634"/>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rgbClr val="222A35"/>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字魂58号-创中黑" panose="00000500000000000000" pitchFamily="2" charset="-122"/>
              <a:ea typeface="字魂58号-创中黑" panose="00000500000000000000" pitchFamily="2" charset="-122"/>
              <a:sym typeface="Arial" panose="020B0604020202020204" pitchFamily="34" charset="0"/>
            </a:endParaRPr>
          </a:p>
        </p:txBody>
      </p:sp>
      <p:sp>
        <p:nvSpPr>
          <p:cNvPr id="13" name="文本框 12">
            <a:extLst>
              <a:ext uri="{FF2B5EF4-FFF2-40B4-BE49-F238E27FC236}">
                <a16:creationId xmlns:a16="http://schemas.microsoft.com/office/drawing/2014/main" id="{C78EFB3A-3D16-4001-B0F0-B5EDE2CF2984}"/>
              </a:ext>
            </a:extLst>
          </p:cNvPr>
          <p:cNvSpPr txBox="1"/>
          <p:nvPr/>
        </p:nvSpPr>
        <p:spPr>
          <a:xfrm>
            <a:off x="1110237" y="4685035"/>
            <a:ext cx="1982726"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14" name="文本框 13">
            <a:extLst>
              <a:ext uri="{FF2B5EF4-FFF2-40B4-BE49-F238E27FC236}">
                <a16:creationId xmlns:a16="http://schemas.microsoft.com/office/drawing/2014/main" id="{6FA4A26C-E551-47D5-8201-C73ACDA0D271}"/>
              </a:ext>
            </a:extLst>
          </p:cNvPr>
          <p:cNvSpPr txBox="1"/>
          <p:nvPr/>
        </p:nvSpPr>
        <p:spPr>
          <a:xfrm>
            <a:off x="702270" y="4234470"/>
            <a:ext cx="2739104"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5" name="文本框 14">
            <a:extLst>
              <a:ext uri="{FF2B5EF4-FFF2-40B4-BE49-F238E27FC236}">
                <a16:creationId xmlns:a16="http://schemas.microsoft.com/office/drawing/2014/main" id="{32312DCA-5D01-406F-B2D3-3DA46B7BC1DC}"/>
              </a:ext>
            </a:extLst>
          </p:cNvPr>
          <p:cNvSpPr txBox="1"/>
          <p:nvPr/>
        </p:nvSpPr>
        <p:spPr>
          <a:xfrm>
            <a:off x="3131436" y="4741018"/>
            <a:ext cx="1982726"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16" name="文本框 15">
            <a:extLst>
              <a:ext uri="{FF2B5EF4-FFF2-40B4-BE49-F238E27FC236}">
                <a16:creationId xmlns:a16="http://schemas.microsoft.com/office/drawing/2014/main" id="{702FEC80-8E26-4D86-9A4C-2167E007C4BE}"/>
              </a:ext>
            </a:extLst>
          </p:cNvPr>
          <p:cNvSpPr txBox="1"/>
          <p:nvPr/>
        </p:nvSpPr>
        <p:spPr>
          <a:xfrm>
            <a:off x="2793559" y="4234469"/>
            <a:ext cx="2739104"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7" name="文本框 16">
            <a:extLst>
              <a:ext uri="{FF2B5EF4-FFF2-40B4-BE49-F238E27FC236}">
                <a16:creationId xmlns:a16="http://schemas.microsoft.com/office/drawing/2014/main" id="{E726B41C-0132-4EB3-81AE-AEBD672EBDE7}"/>
              </a:ext>
            </a:extLst>
          </p:cNvPr>
          <p:cNvSpPr txBox="1"/>
          <p:nvPr/>
        </p:nvSpPr>
        <p:spPr>
          <a:xfrm>
            <a:off x="5255444" y="4741018"/>
            <a:ext cx="1982726"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18" name="文本框 17">
            <a:extLst>
              <a:ext uri="{FF2B5EF4-FFF2-40B4-BE49-F238E27FC236}">
                <a16:creationId xmlns:a16="http://schemas.microsoft.com/office/drawing/2014/main" id="{13CE9B3B-D920-407B-969E-46F0C643ABB3}"/>
              </a:ext>
            </a:extLst>
          </p:cNvPr>
          <p:cNvSpPr txBox="1"/>
          <p:nvPr/>
        </p:nvSpPr>
        <p:spPr>
          <a:xfrm>
            <a:off x="4941375" y="4279352"/>
            <a:ext cx="2739104"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9" name="文本框 18">
            <a:extLst>
              <a:ext uri="{FF2B5EF4-FFF2-40B4-BE49-F238E27FC236}">
                <a16:creationId xmlns:a16="http://schemas.microsoft.com/office/drawing/2014/main" id="{B705A17D-054F-4999-AADA-8EC771510C73}"/>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20" name="椭圆 19">
            <a:extLst>
              <a:ext uri="{FF2B5EF4-FFF2-40B4-BE49-F238E27FC236}">
                <a16:creationId xmlns:a16="http://schemas.microsoft.com/office/drawing/2014/main" id="{FA47AC7F-D810-4445-9E60-1E3DB27D4454}"/>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5116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up)">
                                      <p:cBhvr>
                                        <p:cTn id="33" dur="500"/>
                                        <p:tgtEl>
                                          <p:spTgt spid="14"/>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p:bldP spid="5" grpId="0" bldLvl="0"/>
      <p:bldP spid="6" grpId="0" bldLvl="0"/>
      <p:bldP spid="13" grpId="0" bldLvl="0"/>
      <p:bldP spid="14" grpId="0" bldLvl="0"/>
      <p:bldP spid="15" grpId="0" bldLvl="0"/>
      <p:bldP spid="16" grpId="0" bldLvl="0"/>
      <p:bldP spid="17" grpId="0" bldLvl="0"/>
      <p:bldP spid="18"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FF6FB70-70F9-41F6-84B4-E495D3B412C0}"/>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3" name="椭圆 2">
            <a:extLst>
              <a:ext uri="{FF2B5EF4-FFF2-40B4-BE49-F238E27FC236}">
                <a16:creationId xmlns:a16="http://schemas.microsoft.com/office/drawing/2014/main" id="{F8A98C07-4936-48A9-99A1-E811D80385B4}"/>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5">
            <a:extLst>
              <a:ext uri="{FF2B5EF4-FFF2-40B4-BE49-F238E27FC236}">
                <a16:creationId xmlns:a16="http://schemas.microsoft.com/office/drawing/2014/main" id="{25B89298-C2EB-491B-B8D1-0A853F763F42}"/>
              </a:ext>
            </a:extLst>
          </p:cNvPr>
          <p:cNvSpPr/>
          <p:nvPr/>
        </p:nvSpPr>
        <p:spPr>
          <a:xfrm>
            <a:off x="6567329" y="2112403"/>
            <a:ext cx="654704" cy="654704"/>
          </a:xfrm>
          <a:prstGeom prst="roundRect">
            <a:avLst/>
          </a:prstGeom>
          <a:noFill/>
          <a:ln>
            <a:solidFill>
              <a:srgbClr val="6C666C"/>
            </a:solidFill>
          </a:ln>
          <a:extLst>
            <a:ext uri="{909E8E84-426E-40DD-AFC4-6F175D3DCCD1}">
              <a14:hiddenFill xmlns:a14="http://schemas.microsoft.com/office/drawing/2010/main">
                <a:solidFill>
                  <a:srgbClr val="FFD4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01</a:t>
            </a:r>
          </a:p>
        </p:txBody>
      </p:sp>
      <p:sp>
        <p:nvSpPr>
          <p:cNvPr id="5" name="矩形: 圆角 6">
            <a:extLst>
              <a:ext uri="{FF2B5EF4-FFF2-40B4-BE49-F238E27FC236}">
                <a16:creationId xmlns:a16="http://schemas.microsoft.com/office/drawing/2014/main" id="{3387E6FD-0E8A-4AD1-8D5A-090DB3A5EF4B}"/>
              </a:ext>
            </a:extLst>
          </p:cNvPr>
          <p:cNvSpPr/>
          <p:nvPr/>
        </p:nvSpPr>
        <p:spPr>
          <a:xfrm>
            <a:off x="6579234" y="3383176"/>
            <a:ext cx="654704" cy="654704"/>
          </a:xfrm>
          <a:prstGeom prst="roundRect">
            <a:avLst/>
          </a:prstGeom>
          <a:noFill/>
          <a:ln>
            <a:solidFill>
              <a:srgbClr val="6C666C"/>
            </a:solidFill>
          </a:ln>
          <a:extLst>
            <a:ext uri="{909E8E84-426E-40DD-AFC4-6F175D3DCCD1}">
              <a14:hiddenFill xmlns:a14="http://schemas.microsoft.com/office/drawing/2010/main">
                <a:solidFill>
                  <a:srgbClr val="FFD4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02</a:t>
            </a:r>
          </a:p>
        </p:txBody>
      </p:sp>
      <p:sp>
        <p:nvSpPr>
          <p:cNvPr id="6" name="文本框 5">
            <a:extLst>
              <a:ext uri="{FF2B5EF4-FFF2-40B4-BE49-F238E27FC236}">
                <a16:creationId xmlns:a16="http://schemas.microsoft.com/office/drawing/2014/main" id="{BE90E1A5-D0E4-471A-AB9C-A887A05E63C7}"/>
              </a:ext>
            </a:extLst>
          </p:cNvPr>
          <p:cNvSpPr txBox="1"/>
          <p:nvPr/>
        </p:nvSpPr>
        <p:spPr>
          <a:xfrm>
            <a:off x="7514192" y="2296227"/>
            <a:ext cx="3547745"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7" name="文本框 6">
            <a:extLst>
              <a:ext uri="{FF2B5EF4-FFF2-40B4-BE49-F238E27FC236}">
                <a16:creationId xmlns:a16="http://schemas.microsoft.com/office/drawing/2014/main" id="{4FA08F98-43BE-45FF-A947-8D17A9D18F64}"/>
              </a:ext>
            </a:extLst>
          </p:cNvPr>
          <p:cNvSpPr txBox="1"/>
          <p:nvPr/>
        </p:nvSpPr>
        <p:spPr>
          <a:xfrm>
            <a:off x="7469740" y="1959760"/>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sp>
        <p:nvSpPr>
          <p:cNvPr id="8" name="文本框 7">
            <a:extLst>
              <a:ext uri="{FF2B5EF4-FFF2-40B4-BE49-F238E27FC236}">
                <a16:creationId xmlns:a16="http://schemas.microsoft.com/office/drawing/2014/main" id="{F5A42F2C-1941-491B-AC4D-EA73DED2D4EB}"/>
              </a:ext>
            </a:extLst>
          </p:cNvPr>
          <p:cNvSpPr txBox="1"/>
          <p:nvPr/>
        </p:nvSpPr>
        <p:spPr>
          <a:xfrm>
            <a:off x="7469742" y="3637982"/>
            <a:ext cx="3547745"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9" name="文本框 8">
            <a:extLst>
              <a:ext uri="{FF2B5EF4-FFF2-40B4-BE49-F238E27FC236}">
                <a16:creationId xmlns:a16="http://schemas.microsoft.com/office/drawing/2014/main" id="{31149635-70F0-4E58-9940-D28A6AB41668}"/>
              </a:ext>
            </a:extLst>
          </p:cNvPr>
          <p:cNvSpPr txBox="1"/>
          <p:nvPr/>
        </p:nvSpPr>
        <p:spPr>
          <a:xfrm>
            <a:off x="7425292" y="3301432"/>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sp>
        <p:nvSpPr>
          <p:cNvPr id="10" name="矩形: 圆角 6">
            <a:extLst>
              <a:ext uri="{FF2B5EF4-FFF2-40B4-BE49-F238E27FC236}">
                <a16:creationId xmlns:a16="http://schemas.microsoft.com/office/drawing/2014/main" id="{4C487811-0012-4A72-9809-BA1DF92B5EFE}"/>
              </a:ext>
            </a:extLst>
          </p:cNvPr>
          <p:cNvSpPr/>
          <p:nvPr/>
        </p:nvSpPr>
        <p:spPr>
          <a:xfrm>
            <a:off x="6567169" y="4671591"/>
            <a:ext cx="654704" cy="654704"/>
          </a:xfrm>
          <a:prstGeom prst="roundRect">
            <a:avLst/>
          </a:prstGeom>
          <a:noFill/>
          <a:ln>
            <a:solidFill>
              <a:srgbClr val="6C666C"/>
            </a:solidFill>
          </a:ln>
          <a:extLst>
            <a:ext uri="{909E8E84-426E-40DD-AFC4-6F175D3DCCD1}">
              <a14:hiddenFill xmlns:a14="http://schemas.microsoft.com/office/drawing/2010/main">
                <a:solidFill>
                  <a:srgbClr val="FFD4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03</a:t>
            </a:r>
          </a:p>
        </p:txBody>
      </p:sp>
      <p:sp>
        <p:nvSpPr>
          <p:cNvPr id="11" name="文本框 10">
            <a:extLst>
              <a:ext uri="{FF2B5EF4-FFF2-40B4-BE49-F238E27FC236}">
                <a16:creationId xmlns:a16="http://schemas.microsoft.com/office/drawing/2014/main" id="{E81FA6B7-3FA6-4412-B2EE-0E9B169BA18D}"/>
              </a:ext>
            </a:extLst>
          </p:cNvPr>
          <p:cNvSpPr txBox="1"/>
          <p:nvPr/>
        </p:nvSpPr>
        <p:spPr>
          <a:xfrm>
            <a:off x="7457677" y="4926397"/>
            <a:ext cx="3547745"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12" name="文本框 11">
            <a:extLst>
              <a:ext uri="{FF2B5EF4-FFF2-40B4-BE49-F238E27FC236}">
                <a16:creationId xmlns:a16="http://schemas.microsoft.com/office/drawing/2014/main" id="{0A9EB63E-C2D0-46A5-BC9E-2ABC1D5140B2}"/>
              </a:ext>
            </a:extLst>
          </p:cNvPr>
          <p:cNvSpPr txBox="1"/>
          <p:nvPr/>
        </p:nvSpPr>
        <p:spPr>
          <a:xfrm>
            <a:off x="7413227" y="4589847"/>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pic>
        <p:nvPicPr>
          <p:cNvPr id="14" name="图片 13">
            <a:extLst>
              <a:ext uri="{FF2B5EF4-FFF2-40B4-BE49-F238E27FC236}">
                <a16:creationId xmlns:a16="http://schemas.microsoft.com/office/drawing/2014/main" id="{5B37DA73-C6C0-4853-97B4-5D02CAC9B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86" y="2113265"/>
            <a:ext cx="5140914" cy="3427276"/>
          </a:xfrm>
          <a:prstGeom prst="rect">
            <a:avLst/>
          </a:prstGeom>
        </p:spPr>
      </p:pic>
    </p:spTree>
    <p:extLst>
      <p:ext uri="{BB962C8B-B14F-4D97-AF65-F5344CB8AC3E}">
        <p14:creationId xmlns:p14="http://schemas.microsoft.com/office/powerpoint/2010/main" val="3691261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7" grpId="0" bldLvl="0"/>
      <p:bldP spid="8" grpId="0" bldLvl="0"/>
      <p:bldP spid="9" grpId="0" bldLvl="0"/>
      <p:bldP spid="11" grpId="0" bldLvl="0"/>
      <p:bldP spid="12"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7EE724F-7AE9-47AF-B43E-5453DBEA3685}"/>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A0332431-540B-4DEB-AE0D-FFA30AE114CC}"/>
              </a:ext>
            </a:extLst>
          </p:cNvPr>
          <p:cNvSpPr/>
          <p:nvPr/>
        </p:nvSpPr>
        <p:spPr>
          <a:xfrm>
            <a:off x="-300857" y="4664765"/>
            <a:ext cx="13114282" cy="3767965"/>
          </a:xfrm>
          <a:prstGeom prst="doubleWave">
            <a:avLst>
              <a:gd name="adj1" fmla="val 7479"/>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a:extLst>
              <a:ext uri="{FF2B5EF4-FFF2-40B4-BE49-F238E27FC236}">
                <a16:creationId xmlns:a16="http://schemas.microsoft.com/office/drawing/2014/main" id="{63C69AC0-9B65-4947-9028-AB439D0192AC}"/>
              </a:ext>
            </a:extLst>
          </p:cNvPr>
          <p:cNvGrpSpPr/>
          <p:nvPr/>
        </p:nvGrpSpPr>
        <p:grpSpPr>
          <a:xfrm>
            <a:off x="5670336" y="1223384"/>
            <a:ext cx="1140367" cy="1140367"/>
            <a:chOff x="1728957" y="3397457"/>
            <a:chExt cx="1150893" cy="1150893"/>
          </a:xfrm>
        </p:grpSpPr>
        <p:sp>
          <p:nvSpPr>
            <p:cNvPr id="7" name="椭圆 6">
              <a:extLst>
                <a:ext uri="{FF2B5EF4-FFF2-40B4-BE49-F238E27FC236}">
                  <a16:creationId xmlns:a16="http://schemas.microsoft.com/office/drawing/2014/main" id="{746B0697-112A-4E17-A5BB-0B5162834AC4}"/>
                </a:ext>
              </a:extLst>
            </p:cNvPr>
            <p:cNvSpPr/>
            <p:nvPr/>
          </p:nvSpPr>
          <p:spPr>
            <a:xfrm>
              <a:off x="1728957" y="3397457"/>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338500D-F7E4-4066-9C8A-39E989E3A801}"/>
                </a:ext>
              </a:extLst>
            </p:cNvPr>
            <p:cNvSpPr txBox="1"/>
            <p:nvPr/>
          </p:nvSpPr>
          <p:spPr>
            <a:xfrm>
              <a:off x="1932178"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3</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sp>
        <p:nvSpPr>
          <p:cNvPr id="9" name="文本框 8">
            <a:extLst>
              <a:ext uri="{FF2B5EF4-FFF2-40B4-BE49-F238E27FC236}">
                <a16:creationId xmlns:a16="http://schemas.microsoft.com/office/drawing/2014/main" id="{A3497F7E-4337-4E27-9181-BDA61B9B2C27}"/>
              </a:ext>
            </a:extLst>
          </p:cNvPr>
          <p:cNvSpPr txBox="1"/>
          <p:nvPr/>
        </p:nvSpPr>
        <p:spPr>
          <a:xfrm>
            <a:off x="2709227" y="2776346"/>
            <a:ext cx="7447145" cy="1015663"/>
          </a:xfrm>
          <a:prstGeom prst="rect">
            <a:avLst/>
          </a:prstGeom>
          <a:noFill/>
        </p:spPr>
        <p:txBody>
          <a:bodyPr wrap="square" rtlCol="0">
            <a:spAutoFit/>
          </a:bodyPr>
          <a:lstStyle/>
          <a:p>
            <a:r>
              <a:rPr lang="zh-CN" altLang="en-US" sz="6000" dirty="0">
                <a:solidFill>
                  <a:schemeClr val="bg1"/>
                </a:solidFill>
                <a:latin typeface="字魂59号-创粗黑" panose="00000500000000000000" pitchFamily="2" charset="-122"/>
                <a:ea typeface="字魂59号-创粗黑" panose="00000500000000000000" pitchFamily="2" charset="-122"/>
              </a:rPr>
              <a:t>Experience sharing</a:t>
            </a:r>
          </a:p>
        </p:txBody>
      </p:sp>
      <p:sp>
        <p:nvSpPr>
          <p:cNvPr id="11" name="椭圆 10">
            <a:extLst>
              <a:ext uri="{FF2B5EF4-FFF2-40B4-BE49-F238E27FC236}">
                <a16:creationId xmlns:a16="http://schemas.microsoft.com/office/drawing/2014/main" id="{D30D7C39-3BB6-47FC-992F-91211E4F9F13}"/>
              </a:ext>
            </a:extLst>
          </p:cNvPr>
          <p:cNvSpPr/>
          <p:nvPr/>
        </p:nvSpPr>
        <p:spPr>
          <a:xfrm>
            <a:off x="7890642" y="5218387"/>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B2CD03B-4E97-4FD3-86EF-CE8FE4012718}"/>
              </a:ext>
            </a:extLst>
          </p:cNvPr>
          <p:cNvSpPr/>
          <p:nvPr/>
        </p:nvSpPr>
        <p:spPr>
          <a:xfrm>
            <a:off x="1529255" y="5967253"/>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1CDF8DF-A5CC-46F0-8B8F-005660F29F6B}"/>
              </a:ext>
            </a:extLst>
          </p:cNvPr>
          <p:cNvSpPr/>
          <p:nvPr/>
        </p:nvSpPr>
        <p:spPr>
          <a:xfrm flipH="1">
            <a:off x="3011214" y="5454869"/>
            <a:ext cx="204952" cy="204952"/>
          </a:xfrm>
          <a:prstGeom prst="ellipse">
            <a:avLst/>
          </a:prstGeom>
          <a:solidFill>
            <a:schemeClr val="bg1"/>
          </a:solidFill>
          <a:ln>
            <a:solidFill>
              <a:srgbClr val="252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E409FC4-078C-48B3-8A56-ABFC0074C5E7}"/>
              </a:ext>
            </a:extLst>
          </p:cNvPr>
          <p:cNvSpPr/>
          <p:nvPr/>
        </p:nvSpPr>
        <p:spPr>
          <a:xfrm flipH="1">
            <a:off x="6491095" y="2095730"/>
            <a:ext cx="303840" cy="303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1CDAC18-1AB2-4CAB-A5D6-6D24DC7BA211}"/>
              </a:ext>
            </a:extLst>
          </p:cNvPr>
          <p:cNvSpPr/>
          <p:nvPr/>
        </p:nvSpPr>
        <p:spPr>
          <a:xfrm>
            <a:off x="2033752" y="876544"/>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E9EFB8B-F2DD-4929-A044-0ADF6337E253}"/>
              </a:ext>
            </a:extLst>
          </p:cNvPr>
          <p:cNvSpPr/>
          <p:nvPr/>
        </p:nvSpPr>
        <p:spPr>
          <a:xfrm>
            <a:off x="11051627" y="4436162"/>
            <a:ext cx="244365" cy="244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C5DC8539-4518-426A-AC13-C95FC638DFE6}"/>
              </a:ext>
            </a:extLst>
          </p:cNvPr>
          <p:cNvSpPr/>
          <p:nvPr/>
        </p:nvSpPr>
        <p:spPr>
          <a:xfrm>
            <a:off x="10156372" y="6466114"/>
            <a:ext cx="228600" cy="197401"/>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23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12" grpId="0" animBg="1"/>
      <p:bldP spid="15" grpId="0" animBg="1"/>
      <p:bldP spid="17"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E4B4655-EFEA-429D-BBAF-03D9FF59693E}"/>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3" name="椭圆 2">
            <a:extLst>
              <a:ext uri="{FF2B5EF4-FFF2-40B4-BE49-F238E27FC236}">
                <a16:creationId xmlns:a16="http://schemas.microsoft.com/office/drawing/2014/main" id="{B1B0C2BF-AD34-44CE-81C2-413BFD2FFCE3}"/>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ACB6E12C-AC2E-4C0B-AAFC-E34B9DB29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964" y="0"/>
            <a:ext cx="3028530" cy="6837044"/>
          </a:xfrm>
          <a:prstGeom prst="rect">
            <a:avLst/>
          </a:prstGeom>
        </p:spPr>
      </p:pic>
      <p:sp>
        <p:nvSpPr>
          <p:cNvPr id="5" name="文本框 4">
            <a:extLst>
              <a:ext uri="{FF2B5EF4-FFF2-40B4-BE49-F238E27FC236}">
                <a16:creationId xmlns:a16="http://schemas.microsoft.com/office/drawing/2014/main" id="{8230F2BB-CC03-4AAD-8B18-60F4BDA1E3BF}"/>
              </a:ext>
            </a:extLst>
          </p:cNvPr>
          <p:cNvSpPr txBox="1"/>
          <p:nvPr/>
        </p:nvSpPr>
        <p:spPr>
          <a:xfrm>
            <a:off x="9235308" y="2723594"/>
            <a:ext cx="2324349" cy="212090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 Please enter text。 </a:t>
            </a:r>
            <a:r>
              <a:rPr lang="en-US" altLang="zh-CN"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a:t>
            </a:r>
            <a:endParaRPr lang="en-US"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7" name="矩形: 圆角 5">
            <a:extLst>
              <a:ext uri="{FF2B5EF4-FFF2-40B4-BE49-F238E27FC236}">
                <a16:creationId xmlns:a16="http://schemas.microsoft.com/office/drawing/2014/main" id="{4C87FEC2-52CD-4250-90BF-8E3A78EC0F3B}"/>
              </a:ext>
            </a:extLst>
          </p:cNvPr>
          <p:cNvSpPr/>
          <p:nvPr/>
        </p:nvSpPr>
        <p:spPr>
          <a:xfrm>
            <a:off x="1191288" y="2128169"/>
            <a:ext cx="654704" cy="654704"/>
          </a:xfrm>
          <a:prstGeom prst="roundRect">
            <a:avLst/>
          </a:prstGeom>
          <a:noFill/>
          <a:ln>
            <a:solidFill>
              <a:srgbClr val="6C666C"/>
            </a:solidFill>
          </a:ln>
          <a:extLst>
            <a:ext uri="{909E8E84-426E-40DD-AFC4-6F175D3DCCD1}">
              <a14:hiddenFill xmlns:a14="http://schemas.microsoft.com/office/drawing/2010/main">
                <a:solidFill>
                  <a:srgbClr val="FFD4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01</a:t>
            </a:r>
          </a:p>
        </p:txBody>
      </p:sp>
      <p:sp>
        <p:nvSpPr>
          <p:cNvPr id="8" name="矩形: 圆角 6">
            <a:extLst>
              <a:ext uri="{FF2B5EF4-FFF2-40B4-BE49-F238E27FC236}">
                <a16:creationId xmlns:a16="http://schemas.microsoft.com/office/drawing/2014/main" id="{3BD0D73F-0A5C-4958-B08B-9C6D0CED0824}"/>
              </a:ext>
            </a:extLst>
          </p:cNvPr>
          <p:cNvSpPr/>
          <p:nvPr/>
        </p:nvSpPr>
        <p:spPr>
          <a:xfrm>
            <a:off x="1203193" y="3398942"/>
            <a:ext cx="654704" cy="654704"/>
          </a:xfrm>
          <a:prstGeom prst="roundRect">
            <a:avLst/>
          </a:prstGeom>
          <a:noFill/>
          <a:ln>
            <a:solidFill>
              <a:srgbClr val="6C666C"/>
            </a:solidFill>
          </a:ln>
          <a:extLst>
            <a:ext uri="{909E8E84-426E-40DD-AFC4-6F175D3DCCD1}">
              <a14:hiddenFill xmlns:a14="http://schemas.microsoft.com/office/drawing/2010/main">
                <a:solidFill>
                  <a:srgbClr val="FFD4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02</a:t>
            </a:r>
          </a:p>
        </p:txBody>
      </p:sp>
      <p:sp>
        <p:nvSpPr>
          <p:cNvPr id="9" name="文本框 8">
            <a:extLst>
              <a:ext uri="{FF2B5EF4-FFF2-40B4-BE49-F238E27FC236}">
                <a16:creationId xmlns:a16="http://schemas.microsoft.com/office/drawing/2014/main" id="{C5A60832-FE00-4693-B91A-34D16389F896}"/>
              </a:ext>
            </a:extLst>
          </p:cNvPr>
          <p:cNvSpPr txBox="1"/>
          <p:nvPr/>
        </p:nvSpPr>
        <p:spPr>
          <a:xfrm>
            <a:off x="2138152" y="2311993"/>
            <a:ext cx="3360822" cy="61773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10" name="文本框 9">
            <a:extLst>
              <a:ext uri="{FF2B5EF4-FFF2-40B4-BE49-F238E27FC236}">
                <a16:creationId xmlns:a16="http://schemas.microsoft.com/office/drawing/2014/main" id="{8D183B84-E3F6-4261-84BE-3D69D4CEF98C}"/>
              </a:ext>
            </a:extLst>
          </p:cNvPr>
          <p:cNvSpPr txBox="1"/>
          <p:nvPr/>
        </p:nvSpPr>
        <p:spPr>
          <a:xfrm>
            <a:off x="2093699" y="1975526"/>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sp>
        <p:nvSpPr>
          <p:cNvPr id="11" name="文本框 10">
            <a:extLst>
              <a:ext uri="{FF2B5EF4-FFF2-40B4-BE49-F238E27FC236}">
                <a16:creationId xmlns:a16="http://schemas.microsoft.com/office/drawing/2014/main" id="{C2966317-718E-4835-8A9B-1292076A56FB}"/>
              </a:ext>
            </a:extLst>
          </p:cNvPr>
          <p:cNvSpPr txBox="1"/>
          <p:nvPr/>
        </p:nvSpPr>
        <p:spPr>
          <a:xfrm>
            <a:off x="2093702" y="3653748"/>
            <a:ext cx="3360822" cy="61773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12" name="文本框 11">
            <a:extLst>
              <a:ext uri="{FF2B5EF4-FFF2-40B4-BE49-F238E27FC236}">
                <a16:creationId xmlns:a16="http://schemas.microsoft.com/office/drawing/2014/main" id="{84E61339-DE90-4689-BAC3-9B28788BFB22}"/>
              </a:ext>
            </a:extLst>
          </p:cNvPr>
          <p:cNvSpPr txBox="1"/>
          <p:nvPr/>
        </p:nvSpPr>
        <p:spPr>
          <a:xfrm>
            <a:off x="2049251" y="3317198"/>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sp>
        <p:nvSpPr>
          <p:cNvPr id="13" name="矩形: 圆角 6">
            <a:extLst>
              <a:ext uri="{FF2B5EF4-FFF2-40B4-BE49-F238E27FC236}">
                <a16:creationId xmlns:a16="http://schemas.microsoft.com/office/drawing/2014/main" id="{9B565D52-E5CA-4D52-92E2-B15BB358F749}"/>
              </a:ext>
            </a:extLst>
          </p:cNvPr>
          <p:cNvSpPr/>
          <p:nvPr/>
        </p:nvSpPr>
        <p:spPr>
          <a:xfrm>
            <a:off x="1191128" y="4687357"/>
            <a:ext cx="654704" cy="654704"/>
          </a:xfrm>
          <a:prstGeom prst="roundRect">
            <a:avLst/>
          </a:prstGeom>
          <a:noFill/>
          <a:ln>
            <a:solidFill>
              <a:srgbClr val="6C666C"/>
            </a:solidFill>
          </a:ln>
          <a:extLst>
            <a:ext uri="{909E8E84-426E-40DD-AFC4-6F175D3DCCD1}">
              <a14:hiddenFill xmlns:a14="http://schemas.microsoft.com/office/drawing/2010/main">
                <a:solidFill>
                  <a:srgbClr val="FFD4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03</a:t>
            </a:r>
          </a:p>
        </p:txBody>
      </p:sp>
      <p:sp>
        <p:nvSpPr>
          <p:cNvPr id="14" name="文本框 13">
            <a:extLst>
              <a:ext uri="{FF2B5EF4-FFF2-40B4-BE49-F238E27FC236}">
                <a16:creationId xmlns:a16="http://schemas.microsoft.com/office/drawing/2014/main" id="{31C0295A-D231-4959-94FF-2ACE24272C6C}"/>
              </a:ext>
            </a:extLst>
          </p:cNvPr>
          <p:cNvSpPr txBox="1"/>
          <p:nvPr/>
        </p:nvSpPr>
        <p:spPr>
          <a:xfrm>
            <a:off x="2081637" y="4942163"/>
            <a:ext cx="3360822" cy="61773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15" name="文本框 14">
            <a:extLst>
              <a:ext uri="{FF2B5EF4-FFF2-40B4-BE49-F238E27FC236}">
                <a16:creationId xmlns:a16="http://schemas.microsoft.com/office/drawing/2014/main" id="{EC03BCE2-1833-44C1-B37D-FDF14B063DA0}"/>
              </a:ext>
            </a:extLst>
          </p:cNvPr>
          <p:cNvSpPr txBox="1"/>
          <p:nvPr/>
        </p:nvSpPr>
        <p:spPr>
          <a:xfrm>
            <a:off x="2037186" y="4605613"/>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spTree>
    <p:extLst>
      <p:ext uri="{BB962C8B-B14F-4D97-AF65-F5344CB8AC3E}">
        <p14:creationId xmlns:p14="http://schemas.microsoft.com/office/powerpoint/2010/main" val="35002273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up)">
                                      <p:cBhvr>
                                        <p:cTn id="33" dur="500"/>
                                        <p:tgtEl>
                                          <p:spTgt spid="14"/>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9" grpId="0" bldLvl="0"/>
      <p:bldP spid="10" grpId="0" bldLvl="0"/>
      <p:bldP spid="11" grpId="0" bldLvl="0"/>
      <p:bldP spid="12" grpId="0" bldLvl="0"/>
      <p:bldP spid="14" grpId="0" bldLvl="0"/>
      <p:bldP spid="15"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6">
            <a:extLst>
              <a:ext uri="{FF2B5EF4-FFF2-40B4-BE49-F238E27FC236}">
                <a16:creationId xmlns:a16="http://schemas.microsoft.com/office/drawing/2014/main" id="{9DA73E03-9CC8-4D87-BACB-6F08A5F2CA14}"/>
              </a:ext>
            </a:extLst>
          </p:cNvPr>
          <p:cNvSpPr txBox="1"/>
          <p:nvPr/>
        </p:nvSpPr>
        <p:spPr>
          <a:xfrm>
            <a:off x="3054983" y="5414601"/>
            <a:ext cx="7583170" cy="369332"/>
          </a:xfrm>
          <a:prstGeom prst="rect">
            <a:avLst/>
          </a:prstGeom>
          <a:noFill/>
        </p:spPr>
        <p:txBody>
          <a:bodyPr wrap="square" lIns="0" tIns="0" rIns="0" bIns="0" rtlCol="0">
            <a:spAutoFit/>
          </a:bodyPr>
          <a:lstStyle/>
          <a:p>
            <a:pPr algn="just">
              <a:lnSpc>
                <a:spcPct val="100000"/>
              </a:lnSpc>
            </a:pPr>
            <a:r>
              <a:rPr lang="zh-CN" altLang="en-US" sz="1200" dirty="0">
                <a:solidFill>
                  <a:schemeClr val="tx1">
                    <a:lumMod val="75000"/>
                    <a:lumOff val="25000"/>
                  </a:schemeClr>
                </a:solidFill>
                <a:latin typeface="思源黑体"/>
                <a:ea typeface="字魂58号-创中黑" panose="00000500000000000000" pitchFamily="2" charset="-122"/>
                <a:cs typeface="字魂58号-创中黑" panose="00000500000000000000" pitchFamily="2" charset="-122"/>
              </a:rPr>
              <a:t>Please add text content here, please add text content here, add text content here, add text content here, add text content here</a:t>
            </a:r>
          </a:p>
        </p:txBody>
      </p:sp>
      <p:sp>
        <p:nvSpPr>
          <p:cNvPr id="3" name="TextBox 70">
            <a:extLst>
              <a:ext uri="{FF2B5EF4-FFF2-40B4-BE49-F238E27FC236}">
                <a16:creationId xmlns:a16="http://schemas.microsoft.com/office/drawing/2014/main" id="{92D160AC-7A74-41DD-9329-0D660CBD9319}"/>
              </a:ext>
            </a:extLst>
          </p:cNvPr>
          <p:cNvSpPr txBox="1"/>
          <p:nvPr/>
        </p:nvSpPr>
        <p:spPr>
          <a:xfrm>
            <a:off x="2984250" y="4954246"/>
            <a:ext cx="1710055" cy="460375"/>
          </a:xfrm>
          <a:prstGeom prst="rect">
            <a:avLst/>
          </a:prstGeom>
          <a:noFill/>
        </p:spPr>
        <p:txBody>
          <a:bodyPr wrap="none" rtlCol="0">
            <a:spAutoFit/>
          </a:bodyPr>
          <a:lstStyle/>
          <a:p>
            <a:r>
              <a:rPr lang="zh-CN" altLang="en-US" sz="2400" b="1" dirty="0">
                <a:solidFill>
                  <a:srgbClr val="222A35"/>
                </a:solidFill>
                <a:latin typeface="思源黑体"/>
                <a:ea typeface="字魂59号-创粗黑" panose="00000500000000000000" pitchFamily="2" charset="-122"/>
              </a:rPr>
              <a:t>Please add a title</a:t>
            </a:r>
          </a:p>
        </p:txBody>
      </p:sp>
      <p:sp>
        <p:nvSpPr>
          <p:cNvPr id="4" name="Freeform 28">
            <a:extLst>
              <a:ext uri="{FF2B5EF4-FFF2-40B4-BE49-F238E27FC236}">
                <a16:creationId xmlns:a16="http://schemas.microsoft.com/office/drawing/2014/main" id="{C8992B6E-E71C-4A71-8BAA-604E26147E46}"/>
              </a:ext>
            </a:extLst>
          </p:cNvPr>
          <p:cNvSpPr>
            <a:spLocks noEditPoints="1"/>
          </p:cNvSpPr>
          <p:nvPr/>
        </p:nvSpPr>
        <p:spPr bwMode="auto">
          <a:xfrm>
            <a:off x="1841498" y="5097736"/>
            <a:ext cx="843280" cy="626745"/>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rgbClr val="222A35"/>
          </a:solidFill>
          <a:ln>
            <a:solidFill>
              <a:schemeClr val="bg1"/>
            </a:solid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
            </a:endParaRPr>
          </a:p>
        </p:txBody>
      </p:sp>
      <p:cxnSp>
        <p:nvCxnSpPr>
          <p:cNvPr id="5" name="直接连接符 4">
            <a:extLst>
              <a:ext uri="{FF2B5EF4-FFF2-40B4-BE49-F238E27FC236}">
                <a16:creationId xmlns:a16="http://schemas.microsoft.com/office/drawing/2014/main" id="{E32A54AC-2D1D-402F-9C92-FFFA9D52D72B}"/>
              </a:ext>
            </a:extLst>
          </p:cNvPr>
          <p:cNvCxnSpPr/>
          <p:nvPr/>
        </p:nvCxnSpPr>
        <p:spPr>
          <a:xfrm flipH="1">
            <a:off x="2838448" y="5097736"/>
            <a:ext cx="5715" cy="730250"/>
          </a:xfrm>
          <a:prstGeom prst="line">
            <a:avLst/>
          </a:prstGeom>
          <a:ln>
            <a:solidFill>
              <a:srgbClr val="6C666C"/>
            </a:solidFill>
          </a:ln>
        </p:spPr>
        <p:style>
          <a:lnRef idx="1">
            <a:schemeClr val="accent1"/>
          </a:lnRef>
          <a:fillRef idx="0">
            <a:schemeClr val="accent1"/>
          </a:fillRef>
          <a:effectRef idx="0">
            <a:schemeClr val="accent1"/>
          </a:effectRef>
          <a:fontRef idx="minor">
            <a:schemeClr val="tx1"/>
          </a:fontRef>
        </p:style>
      </p:cxnSp>
      <p:sp>
        <p:nvSpPr>
          <p:cNvPr id="6" name="矩形: 圆角 5">
            <a:extLst>
              <a:ext uri="{FF2B5EF4-FFF2-40B4-BE49-F238E27FC236}">
                <a16:creationId xmlns:a16="http://schemas.microsoft.com/office/drawing/2014/main" id="{331CB7C3-FE44-4137-9617-E165508599C8}"/>
              </a:ext>
            </a:extLst>
          </p:cNvPr>
          <p:cNvSpPr/>
          <p:nvPr/>
        </p:nvSpPr>
        <p:spPr>
          <a:xfrm>
            <a:off x="1936037" y="2231716"/>
            <a:ext cx="654704" cy="654704"/>
          </a:xfrm>
          <a:prstGeom prst="roundRect">
            <a:avLst/>
          </a:prstGeom>
          <a:noFill/>
          <a:ln>
            <a:solidFill>
              <a:srgbClr val="6C6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01</a:t>
            </a:r>
          </a:p>
        </p:txBody>
      </p:sp>
      <p:sp>
        <p:nvSpPr>
          <p:cNvPr id="7" name="矩形: 圆角 6">
            <a:extLst>
              <a:ext uri="{FF2B5EF4-FFF2-40B4-BE49-F238E27FC236}">
                <a16:creationId xmlns:a16="http://schemas.microsoft.com/office/drawing/2014/main" id="{92DFB4C4-92A3-4D90-90B1-D5854E38DDCC}"/>
              </a:ext>
            </a:extLst>
          </p:cNvPr>
          <p:cNvSpPr/>
          <p:nvPr/>
        </p:nvSpPr>
        <p:spPr>
          <a:xfrm>
            <a:off x="1935242" y="3532334"/>
            <a:ext cx="654704" cy="654704"/>
          </a:xfrm>
          <a:prstGeom prst="roundRect">
            <a:avLst/>
          </a:prstGeom>
          <a:noFill/>
          <a:ln>
            <a:solidFill>
              <a:srgbClr val="6C6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思源黑体"/>
                <a:ea typeface="字魂58号-创中黑" panose="00000500000000000000" pitchFamily="2" charset="-122"/>
              </a:rPr>
              <a:t>02</a:t>
            </a:r>
          </a:p>
        </p:txBody>
      </p:sp>
      <p:sp>
        <p:nvSpPr>
          <p:cNvPr id="8" name="文本框 7">
            <a:extLst>
              <a:ext uri="{FF2B5EF4-FFF2-40B4-BE49-F238E27FC236}">
                <a16:creationId xmlns:a16="http://schemas.microsoft.com/office/drawing/2014/main" id="{B9724106-53EF-41E6-84CE-11C9F019FF54}"/>
              </a:ext>
            </a:extLst>
          </p:cNvPr>
          <p:cNvSpPr txBox="1"/>
          <p:nvPr/>
        </p:nvSpPr>
        <p:spPr>
          <a:xfrm>
            <a:off x="2882900" y="2415540"/>
            <a:ext cx="3445510"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9" name="文本框 8">
            <a:extLst>
              <a:ext uri="{FF2B5EF4-FFF2-40B4-BE49-F238E27FC236}">
                <a16:creationId xmlns:a16="http://schemas.microsoft.com/office/drawing/2014/main" id="{7C0CBCBD-BB32-4C15-82DC-425EC4467A12}"/>
              </a:ext>
            </a:extLst>
          </p:cNvPr>
          <p:cNvSpPr txBox="1"/>
          <p:nvPr/>
        </p:nvSpPr>
        <p:spPr>
          <a:xfrm>
            <a:off x="2838448" y="207907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sp>
        <p:nvSpPr>
          <p:cNvPr id="10" name="文本框 9">
            <a:extLst>
              <a:ext uri="{FF2B5EF4-FFF2-40B4-BE49-F238E27FC236}">
                <a16:creationId xmlns:a16="http://schemas.microsoft.com/office/drawing/2014/main" id="{78FD2631-345A-411B-897A-D842CBE1FB73}"/>
              </a:ext>
            </a:extLst>
          </p:cNvPr>
          <p:cNvSpPr txBox="1"/>
          <p:nvPr/>
        </p:nvSpPr>
        <p:spPr>
          <a:xfrm>
            <a:off x="2838450" y="3799205"/>
            <a:ext cx="3347085"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思源黑体"/>
                <a:ea typeface="字魂59号-创粗黑" panose="00000500000000000000" pitchFamily="2" charset="-122"/>
              </a:rPr>
              <a:t>Please enter text。 </a:t>
            </a:r>
            <a:r>
              <a:rPr lang="en-US" sz="1200" dirty="0" err="1">
                <a:solidFill>
                  <a:schemeClr val="tx1">
                    <a:lumMod val="75000"/>
                    <a:lumOff val="25000"/>
                  </a:schemeClr>
                </a:solidFill>
                <a:latin typeface="思源黑体"/>
                <a:ea typeface="字魂59号-创粗黑" panose="00000500000000000000" pitchFamily="2" charset="-122"/>
              </a:rPr>
              <a:t>here.</a:t>
            </a:r>
            <a:r>
              <a:rPr lang="en-US" sz="1200" dirty="0" err="1">
                <a:solidFill>
                  <a:schemeClr val="tx1">
                    <a:lumMod val="75000"/>
                    <a:lumOff val="25000"/>
                  </a:schemeClr>
                </a:solidFill>
                <a:latin typeface="思源黑体"/>
                <a:ea typeface="字魂59号-创粗黑" panose="00000500000000000000" pitchFamily="2" charset="-122"/>
                <a:sym typeface="+mn-ea"/>
              </a:rPr>
              <a:t>Please。</a:t>
            </a:r>
            <a:r>
              <a:rPr lang="en-US" sz="1200" dirty="0">
                <a:solidFill>
                  <a:schemeClr val="tx1">
                    <a:lumMod val="75000"/>
                    <a:lumOff val="25000"/>
                  </a:schemeClr>
                </a:solidFill>
                <a:latin typeface="思源黑体"/>
                <a:ea typeface="字魂59号-创粗黑" panose="00000500000000000000" pitchFamily="2" charset="-122"/>
                <a:sym typeface="+mn-ea"/>
              </a:rPr>
              <a:t> enter text。 </a:t>
            </a:r>
            <a:r>
              <a:rPr lang="en-US" sz="1200" dirty="0" err="1">
                <a:solidFill>
                  <a:schemeClr val="tx1">
                    <a:lumMod val="75000"/>
                    <a:lumOff val="25000"/>
                  </a:schemeClr>
                </a:solidFill>
                <a:latin typeface="思源黑体"/>
                <a:ea typeface="字魂59号-创粗黑" panose="00000500000000000000" pitchFamily="2" charset="-122"/>
                <a:sym typeface="+mn-ea"/>
              </a:rPr>
              <a:t>here. Please。</a:t>
            </a:r>
            <a:r>
              <a:rPr lang="en-US" sz="1200" dirty="0">
                <a:solidFill>
                  <a:schemeClr val="tx1">
                    <a:lumMod val="75000"/>
                    <a:lumOff val="25000"/>
                  </a:schemeClr>
                </a:solidFill>
                <a:latin typeface="思源黑体"/>
                <a:ea typeface="字魂59号-创粗黑" panose="00000500000000000000" pitchFamily="2" charset="-122"/>
                <a:sym typeface="+mn-ea"/>
              </a:rPr>
              <a:t> enter text here.</a:t>
            </a:r>
          </a:p>
        </p:txBody>
      </p:sp>
      <p:sp>
        <p:nvSpPr>
          <p:cNvPr id="11" name="文本框 10">
            <a:extLst>
              <a:ext uri="{FF2B5EF4-FFF2-40B4-BE49-F238E27FC236}">
                <a16:creationId xmlns:a16="http://schemas.microsoft.com/office/drawing/2014/main" id="{F3505AF3-EAE3-445A-A609-633C5CD6C1AA}"/>
              </a:ext>
            </a:extLst>
          </p:cNvPr>
          <p:cNvSpPr txBox="1"/>
          <p:nvPr/>
        </p:nvSpPr>
        <p:spPr>
          <a:xfrm>
            <a:off x="2794204" y="3462864"/>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思源黑体"/>
                <a:ea typeface="字魂59号-创粗黑" panose="00000500000000000000" pitchFamily="2" charset="-122"/>
              </a:rPr>
              <a:t>Enter the title</a:t>
            </a:r>
          </a:p>
        </p:txBody>
      </p:sp>
      <p:pic>
        <p:nvPicPr>
          <p:cNvPr id="12" name="图片 11">
            <a:extLst>
              <a:ext uri="{FF2B5EF4-FFF2-40B4-BE49-F238E27FC236}">
                <a16:creationId xmlns:a16="http://schemas.microsoft.com/office/drawing/2014/main" id="{4D11846D-F586-4356-85F1-0830FD184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15" y="2079073"/>
            <a:ext cx="4016913" cy="2682006"/>
          </a:xfrm>
          <a:prstGeom prst="rect">
            <a:avLst/>
          </a:prstGeom>
        </p:spPr>
      </p:pic>
      <p:sp>
        <p:nvSpPr>
          <p:cNvPr id="13" name="文本框 12">
            <a:extLst>
              <a:ext uri="{FF2B5EF4-FFF2-40B4-BE49-F238E27FC236}">
                <a16:creationId xmlns:a16="http://schemas.microsoft.com/office/drawing/2014/main" id="{BDC8284C-FFC5-486D-9540-4C043EC7AC0A}"/>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14" name="椭圆 13">
            <a:extLst>
              <a:ext uri="{FF2B5EF4-FFF2-40B4-BE49-F238E27FC236}">
                <a16:creationId xmlns:a16="http://schemas.microsoft.com/office/drawing/2014/main" id="{C2D99E29-6A4B-484A-804C-4C3F9411A1F1}"/>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091711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bldLvl="0"/>
      <p:bldP spid="9" grpId="0" bldLvl="0"/>
      <p:bldP spid="10" grpId="0" bldLvl="0"/>
      <p:bldP spid="11"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588B945-D4A7-425F-8E57-D62477BB5322}"/>
              </a:ext>
            </a:extLst>
          </p:cNvPr>
          <p:cNvSpPr/>
          <p:nvPr/>
        </p:nvSpPr>
        <p:spPr>
          <a:xfrm>
            <a:off x="0" y="0"/>
            <a:ext cx="12192000" cy="6858000"/>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双波形 2">
            <a:extLst>
              <a:ext uri="{FF2B5EF4-FFF2-40B4-BE49-F238E27FC236}">
                <a16:creationId xmlns:a16="http://schemas.microsoft.com/office/drawing/2014/main" id="{05E268E4-5655-45D0-AC09-EDB0617C8173}"/>
              </a:ext>
            </a:extLst>
          </p:cNvPr>
          <p:cNvSpPr/>
          <p:nvPr/>
        </p:nvSpPr>
        <p:spPr>
          <a:xfrm rot="16200000">
            <a:off x="6859315" y="1338753"/>
            <a:ext cx="8213836" cy="4180495"/>
          </a:xfrm>
          <a:prstGeom prst="doubleWave">
            <a:avLst>
              <a:gd name="adj1" fmla="val 7061"/>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D08F3F54-A225-46D9-9473-5416BF9980EC}"/>
              </a:ext>
            </a:extLst>
          </p:cNvPr>
          <p:cNvSpPr txBox="1"/>
          <p:nvPr/>
        </p:nvSpPr>
        <p:spPr>
          <a:xfrm>
            <a:off x="3367036" y="442478"/>
            <a:ext cx="2236510"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rPr>
              <a:t>Please enter the title</a:t>
            </a:r>
          </a:p>
        </p:txBody>
      </p:sp>
      <p:sp>
        <p:nvSpPr>
          <p:cNvPr id="6" name="Freeform 28">
            <a:extLst>
              <a:ext uri="{FF2B5EF4-FFF2-40B4-BE49-F238E27FC236}">
                <a16:creationId xmlns:a16="http://schemas.microsoft.com/office/drawing/2014/main" id="{E40685A3-03FD-41DC-BB7C-94A19445B357}"/>
              </a:ext>
            </a:extLst>
          </p:cNvPr>
          <p:cNvSpPr>
            <a:spLocks noEditPoints="1"/>
          </p:cNvSpPr>
          <p:nvPr/>
        </p:nvSpPr>
        <p:spPr bwMode="auto">
          <a:xfrm>
            <a:off x="1836509" y="1957425"/>
            <a:ext cx="520700" cy="387350"/>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思源黑体"/>
            </a:endParaRPr>
          </a:p>
        </p:txBody>
      </p:sp>
      <p:sp>
        <p:nvSpPr>
          <p:cNvPr id="7" name="文本框 6">
            <a:extLst>
              <a:ext uri="{FF2B5EF4-FFF2-40B4-BE49-F238E27FC236}">
                <a16:creationId xmlns:a16="http://schemas.microsoft.com/office/drawing/2014/main" id="{855130B2-4C47-40BC-87B0-D1ED44175166}"/>
              </a:ext>
            </a:extLst>
          </p:cNvPr>
          <p:cNvSpPr txBox="1"/>
          <p:nvPr/>
        </p:nvSpPr>
        <p:spPr>
          <a:xfrm>
            <a:off x="1054265" y="2550586"/>
            <a:ext cx="2003416" cy="3987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0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8" name="Freeform 28">
            <a:extLst>
              <a:ext uri="{FF2B5EF4-FFF2-40B4-BE49-F238E27FC236}">
                <a16:creationId xmlns:a16="http://schemas.microsoft.com/office/drawing/2014/main" id="{40A2840B-8280-4582-99D4-5D3BF8CE6B8C}"/>
              </a:ext>
            </a:extLst>
          </p:cNvPr>
          <p:cNvSpPr>
            <a:spLocks noEditPoints="1"/>
          </p:cNvSpPr>
          <p:nvPr/>
        </p:nvSpPr>
        <p:spPr bwMode="auto">
          <a:xfrm>
            <a:off x="1837144" y="3454755"/>
            <a:ext cx="520700" cy="387350"/>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思源黑体"/>
            </a:endParaRPr>
          </a:p>
        </p:txBody>
      </p:sp>
      <p:sp>
        <p:nvSpPr>
          <p:cNvPr id="9" name="文本框 8">
            <a:extLst>
              <a:ext uri="{FF2B5EF4-FFF2-40B4-BE49-F238E27FC236}">
                <a16:creationId xmlns:a16="http://schemas.microsoft.com/office/drawing/2014/main" id="{6ED630CA-21FC-41F0-AA25-F2208BF71880}"/>
              </a:ext>
            </a:extLst>
          </p:cNvPr>
          <p:cNvSpPr txBox="1"/>
          <p:nvPr/>
        </p:nvSpPr>
        <p:spPr>
          <a:xfrm>
            <a:off x="1054900" y="4047916"/>
            <a:ext cx="2003416" cy="3987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0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10" name="Freeform 28">
            <a:extLst>
              <a:ext uri="{FF2B5EF4-FFF2-40B4-BE49-F238E27FC236}">
                <a16:creationId xmlns:a16="http://schemas.microsoft.com/office/drawing/2014/main" id="{F4EA11A4-7232-4A01-8864-51CD4EA3A5F9}"/>
              </a:ext>
            </a:extLst>
          </p:cNvPr>
          <p:cNvSpPr>
            <a:spLocks noEditPoints="1"/>
          </p:cNvSpPr>
          <p:nvPr/>
        </p:nvSpPr>
        <p:spPr bwMode="auto">
          <a:xfrm>
            <a:off x="1837144" y="4908111"/>
            <a:ext cx="520700" cy="387350"/>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思源黑体"/>
            </a:endParaRPr>
          </a:p>
        </p:txBody>
      </p:sp>
      <p:sp>
        <p:nvSpPr>
          <p:cNvPr id="11" name="文本框 10">
            <a:extLst>
              <a:ext uri="{FF2B5EF4-FFF2-40B4-BE49-F238E27FC236}">
                <a16:creationId xmlns:a16="http://schemas.microsoft.com/office/drawing/2014/main" id="{24C4F95B-F798-40B7-B3FD-B619CEA04E57}"/>
              </a:ext>
            </a:extLst>
          </p:cNvPr>
          <p:cNvSpPr txBox="1"/>
          <p:nvPr/>
        </p:nvSpPr>
        <p:spPr>
          <a:xfrm>
            <a:off x="1054900" y="5515242"/>
            <a:ext cx="2003416" cy="3987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0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12" name="文本框 11">
            <a:extLst>
              <a:ext uri="{FF2B5EF4-FFF2-40B4-BE49-F238E27FC236}">
                <a16:creationId xmlns:a16="http://schemas.microsoft.com/office/drawing/2014/main" id="{7AD8D054-0EE3-4ACB-A2BB-E346C3A4B872}"/>
              </a:ext>
            </a:extLst>
          </p:cNvPr>
          <p:cNvSpPr txBox="1"/>
          <p:nvPr/>
        </p:nvSpPr>
        <p:spPr>
          <a:xfrm>
            <a:off x="2963634" y="1957425"/>
            <a:ext cx="4435475" cy="11568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here.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here. 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here。</a:t>
            </a:r>
            <a:endParaRPr lang="en-US" altLang="zh-CN"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endParaRPr>
          </a:p>
        </p:txBody>
      </p:sp>
      <p:sp>
        <p:nvSpPr>
          <p:cNvPr id="13" name="文本框 12">
            <a:extLst>
              <a:ext uri="{FF2B5EF4-FFF2-40B4-BE49-F238E27FC236}">
                <a16:creationId xmlns:a16="http://schemas.microsoft.com/office/drawing/2014/main" id="{361BD8BF-65D1-4588-97C5-0AF9935B4DB8}"/>
              </a:ext>
            </a:extLst>
          </p:cNvPr>
          <p:cNvSpPr txBox="1"/>
          <p:nvPr/>
        </p:nvSpPr>
        <p:spPr>
          <a:xfrm>
            <a:off x="2921089" y="3454755"/>
            <a:ext cx="4435475" cy="11568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here.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here. 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here。</a:t>
            </a:r>
            <a:endParaRPr lang="en-US" altLang="zh-CN"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endParaRPr>
          </a:p>
        </p:txBody>
      </p:sp>
      <p:sp>
        <p:nvSpPr>
          <p:cNvPr id="14" name="文本框 13">
            <a:extLst>
              <a:ext uri="{FF2B5EF4-FFF2-40B4-BE49-F238E27FC236}">
                <a16:creationId xmlns:a16="http://schemas.microsoft.com/office/drawing/2014/main" id="{9693C425-6DE7-4F26-88E3-CD5BFAED7F61}"/>
              </a:ext>
            </a:extLst>
          </p:cNvPr>
          <p:cNvSpPr txBox="1"/>
          <p:nvPr/>
        </p:nvSpPr>
        <p:spPr>
          <a:xfrm>
            <a:off x="2963634" y="4908111"/>
            <a:ext cx="4435475" cy="11568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here.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here. Please。</a:t>
            </a:r>
            <a:r>
              <a:rPr lang="en-US"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rPr>
              <a:t> enter text here。</a:t>
            </a:r>
            <a:endParaRPr lang="en-US" altLang="zh-CN" sz="1600" dirty="0">
              <a:solidFill>
                <a:schemeClr val="bg1"/>
              </a:solidFill>
              <a:latin typeface="字魂58号-创中黑" panose="00000500000000000000" pitchFamily="2" charset="-122"/>
              <a:ea typeface="字魂58号-创中黑" panose="00000500000000000000" pitchFamily="2" charset="-122"/>
              <a:cs typeface="字魂58号-创中黑" panose="00000500000000000000" pitchFamily="2" charset="-122"/>
              <a:sym typeface="+mn-ea"/>
            </a:endParaRPr>
          </a:p>
        </p:txBody>
      </p:sp>
      <p:sp>
        <p:nvSpPr>
          <p:cNvPr id="15" name="文本框 14">
            <a:extLst>
              <a:ext uri="{FF2B5EF4-FFF2-40B4-BE49-F238E27FC236}">
                <a16:creationId xmlns:a16="http://schemas.microsoft.com/office/drawing/2014/main" id="{482E069D-5232-4358-BE09-7DA5A9349630}"/>
              </a:ext>
            </a:extLst>
          </p:cNvPr>
          <p:cNvSpPr txBox="1"/>
          <p:nvPr/>
        </p:nvSpPr>
        <p:spPr>
          <a:xfrm>
            <a:off x="9927901" y="2285936"/>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dirty="0">
                <a:solidFill>
                  <a:srgbClr val="2F3A49"/>
                </a:solidFill>
                <a:latin typeface="思源黑体"/>
                <a:ea typeface="字魂59号-创粗黑" panose="00000500000000000000" pitchFamily="2" charset="-122"/>
              </a:rPr>
              <a:t>OUR</a:t>
            </a:r>
          </a:p>
        </p:txBody>
      </p:sp>
      <p:sp>
        <p:nvSpPr>
          <p:cNvPr id="16" name="文本框 15">
            <a:extLst>
              <a:ext uri="{FF2B5EF4-FFF2-40B4-BE49-F238E27FC236}">
                <a16:creationId xmlns:a16="http://schemas.microsoft.com/office/drawing/2014/main" id="{1760C7C6-A19A-4D84-894B-4B94F99114A9}"/>
              </a:ext>
            </a:extLst>
          </p:cNvPr>
          <p:cNvSpPr txBox="1"/>
          <p:nvPr/>
        </p:nvSpPr>
        <p:spPr>
          <a:xfrm>
            <a:off x="9927901" y="3767649"/>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rgbClr val="2F3A49"/>
                </a:solidFill>
                <a:latin typeface="思源黑体"/>
                <a:ea typeface="字魂59号-创粗黑" panose="00000500000000000000" pitchFamily="2" charset="-122"/>
              </a:rPr>
              <a:t>PROUDECT</a:t>
            </a:r>
          </a:p>
        </p:txBody>
      </p:sp>
    </p:spTree>
    <p:extLst>
      <p:ext uri="{BB962C8B-B14F-4D97-AF65-F5344CB8AC3E}">
        <p14:creationId xmlns:p14="http://schemas.microsoft.com/office/powerpoint/2010/main" val="35245641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up)">
                                      <p:cBhvr>
                                        <p:cTn id="33" dur="500"/>
                                        <p:tgtEl>
                                          <p:spTgt spid="13"/>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p:tgtEl>
                                          <p:spTgt spid="15"/>
                                        </p:tgtEl>
                                        <p:attrNameLst>
                                          <p:attrName>ppt_y</p:attrName>
                                        </p:attrNameLst>
                                      </p:cBhvr>
                                      <p:tavLst>
                                        <p:tav tm="0">
                                          <p:val>
                                            <p:strVal val="#ppt_y+#ppt_h*1.125000"/>
                                          </p:val>
                                        </p:tav>
                                        <p:tav tm="100000">
                                          <p:val>
                                            <p:strVal val="#ppt_y"/>
                                          </p:val>
                                        </p:tav>
                                      </p:tavLst>
                                    </p:anim>
                                    <p:animEffect transition="in" filter="wipe(up)">
                                      <p:cBhvr>
                                        <p:cTn id="43" dur="500"/>
                                        <p:tgtEl>
                                          <p:spTgt spid="15"/>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ldLvl="0"/>
      <p:bldP spid="9" grpId="0" bldLvl="0"/>
      <p:bldP spid="11" grpId="0" bldLvl="0"/>
      <p:bldP spid="12" grpId="0" bldLvl="0"/>
      <p:bldP spid="13" grpId="0" bldLvl="0"/>
      <p:bldP spid="14" grpId="0" bldLvl="0"/>
      <p:bldP spid="15" grpId="0" bldLvl="0"/>
      <p:bldP spid="16"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1FA50D4-10C3-4716-9025-8ECD1BA6B0BF}"/>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双波形 2">
            <a:extLst>
              <a:ext uri="{FF2B5EF4-FFF2-40B4-BE49-F238E27FC236}">
                <a16:creationId xmlns:a16="http://schemas.microsoft.com/office/drawing/2014/main" id="{449949E7-1FFD-454C-AF21-D5D27EABA42F}"/>
              </a:ext>
            </a:extLst>
          </p:cNvPr>
          <p:cNvSpPr/>
          <p:nvPr/>
        </p:nvSpPr>
        <p:spPr>
          <a:xfrm>
            <a:off x="-253559" y="1464743"/>
            <a:ext cx="13114282" cy="6745821"/>
          </a:xfrm>
          <a:prstGeom prst="doubleWave">
            <a:avLst>
              <a:gd name="adj1" fmla="val 3973"/>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1EC0F1A8-4A9C-4BD6-B1C1-F3B649E60D74}"/>
              </a:ext>
            </a:extLst>
          </p:cNvPr>
          <p:cNvSpPr txBox="1"/>
          <p:nvPr/>
        </p:nvSpPr>
        <p:spPr>
          <a:xfrm>
            <a:off x="4319161" y="381136"/>
            <a:ext cx="2236510"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rPr>
              <a:t>Please enter the title</a:t>
            </a:r>
          </a:p>
        </p:txBody>
      </p:sp>
      <p:sp>
        <p:nvSpPr>
          <p:cNvPr id="5" name="圆角矩形 6">
            <a:extLst>
              <a:ext uri="{FF2B5EF4-FFF2-40B4-BE49-F238E27FC236}">
                <a16:creationId xmlns:a16="http://schemas.microsoft.com/office/drawing/2014/main" id="{5636C98C-F55D-421F-B62B-7F765728A199}"/>
              </a:ext>
            </a:extLst>
          </p:cNvPr>
          <p:cNvSpPr/>
          <p:nvPr/>
        </p:nvSpPr>
        <p:spPr>
          <a:xfrm>
            <a:off x="4865916" y="2857500"/>
            <a:ext cx="1143000" cy="1143000"/>
          </a:xfrm>
          <a:prstGeom prst="roundRect">
            <a:avLst>
              <a:gd name="adj" fmla="val 8889"/>
            </a:avLst>
          </a:prstGeom>
          <a:solidFill>
            <a:srgbClr val="3F4E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S。</a:t>
            </a:r>
          </a:p>
        </p:txBody>
      </p:sp>
      <p:sp>
        <p:nvSpPr>
          <p:cNvPr id="6" name="圆角矩形 7">
            <a:extLst>
              <a:ext uri="{FF2B5EF4-FFF2-40B4-BE49-F238E27FC236}">
                <a16:creationId xmlns:a16="http://schemas.microsoft.com/office/drawing/2014/main" id="{BFE94AB9-F019-455B-8C22-C58F3ACCEE9E}"/>
              </a:ext>
            </a:extLst>
          </p:cNvPr>
          <p:cNvSpPr/>
          <p:nvPr/>
        </p:nvSpPr>
        <p:spPr>
          <a:xfrm>
            <a:off x="6096000" y="2857500"/>
            <a:ext cx="1143000" cy="1143000"/>
          </a:xfrm>
          <a:prstGeom prst="roundRect">
            <a:avLst>
              <a:gd name="adj" fmla="val 8889"/>
            </a:avLst>
          </a:prstGeom>
          <a:solidFill>
            <a:srgbClr val="3F4E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W.</a:t>
            </a:r>
          </a:p>
        </p:txBody>
      </p:sp>
      <p:sp>
        <p:nvSpPr>
          <p:cNvPr id="7" name="圆角矩形 8">
            <a:extLst>
              <a:ext uri="{FF2B5EF4-FFF2-40B4-BE49-F238E27FC236}">
                <a16:creationId xmlns:a16="http://schemas.microsoft.com/office/drawing/2014/main" id="{D009A705-4957-4AA1-993D-28C01FBCA017}"/>
              </a:ext>
            </a:extLst>
          </p:cNvPr>
          <p:cNvSpPr/>
          <p:nvPr/>
        </p:nvSpPr>
        <p:spPr>
          <a:xfrm>
            <a:off x="6096000" y="4087584"/>
            <a:ext cx="1143000" cy="1143000"/>
          </a:xfrm>
          <a:prstGeom prst="roundRect">
            <a:avLst>
              <a:gd name="adj" fmla="val 8889"/>
            </a:avLst>
          </a:prstGeom>
          <a:solidFill>
            <a:srgbClr val="3F4E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O.</a:t>
            </a:r>
          </a:p>
        </p:txBody>
      </p:sp>
      <p:sp>
        <p:nvSpPr>
          <p:cNvPr id="8" name="圆角矩形 9">
            <a:extLst>
              <a:ext uri="{FF2B5EF4-FFF2-40B4-BE49-F238E27FC236}">
                <a16:creationId xmlns:a16="http://schemas.microsoft.com/office/drawing/2014/main" id="{96B15A0F-B970-4A92-A9F3-2228EF14F6E8}"/>
              </a:ext>
            </a:extLst>
          </p:cNvPr>
          <p:cNvSpPr/>
          <p:nvPr/>
        </p:nvSpPr>
        <p:spPr>
          <a:xfrm>
            <a:off x="4865916" y="4087584"/>
            <a:ext cx="1143000" cy="1143000"/>
          </a:xfrm>
          <a:prstGeom prst="roundRect">
            <a:avLst>
              <a:gd name="adj" fmla="val 8889"/>
            </a:avLst>
          </a:prstGeom>
          <a:solidFill>
            <a:srgbClr val="3F4E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T.</a:t>
            </a:r>
          </a:p>
        </p:txBody>
      </p:sp>
      <p:sp>
        <p:nvSpPr>
          <p:cNvPr id="9" name="文本框 8">
            <a:extLst>
              <a:ext uri="{FF2B5EF4-FFF2-40B4-BE49-F238E27FC236}">
                <a16:creationId xmlns:a16="http://schemas.microsoft.com/office/drawing/2014/main" id="{CDD358FE-3EF3-41D1-BA92-48F7F8DCE057}"/>
              </a:ext>
            </a:extLst>
          </p:cNvPr>
          <p:cNvSpPr txBox="1"/>
          <p:nvPr/>
        </p:nvSpPr>
        <p:spPr>
          <a:xfrm>
            <a:off x="1225100" y="2711984"/>
            <a:ext cx="3569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dirty="0">
                <a:solidFill>
                  <a:schemeClr val="tx1">
                    <a:lumMod val="75000"/>
                    <a:lumOff val="25000"/>
                  </a:schemeClr>
                </a:solidFill>
                <a:latin typeface="字魂58号-创中黑" panose="00000500000000000000" pitchFamily="2" charset="-122"/>
                <a:ea typeface="字魂58号-创中黑" panose="00000500000000000000" pitchFamily="2" charset="-122"/>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TextBox 34">
            <a:extLst>
              <a:ext uri="{FF2B5EF4-FFF2-40B4-BE49-F238E27FC236}">
                <a16:creationId xmlns:a16="http://schemas.microsoft.com/office/drawing/2014/main" id="{E1F104D1-8614-47C8-9088-7CAD13891F11}"/>
              </a:ext>
            </a:extLst>
          </p:cNvPr>
          <p:cNvSpPr txBox="1"/>
          <p:nvPr/>
        </p:nvSpPr>
        <p:spPr>
          <a:xfrm>
            <a:off x="1225101" y="3124798"/>
            <a:ext cx="2735577" cy="73723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ea commodoconsequat.</a:t>
            </a:r>
            <a:endParaRPr kumimoji="0" 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文本框 10">
            <a:extLst>
              <a:ext uri="{FF2B5EF4-FFF2-40B4-BE49-F238E27FC236}">
                <a16:creationId xmlns:a16="http://schemas.microsoft.com/office/drawing/2014/main" id="{88DEAE85-A883-4F45-BB8F-AD65A58D9D5D}"/>
              </a:ext>
            </a:extLst>
          </p:cNvPr>
          <p:cNvSpPr txBox="1"/>
          <p:nvPr/>
        </p:nvSpPr>
        <p:spPr>
          <a:xfrm>
            <a:off x="1225100" y="4756088"/>
            <a:ext cx="3569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a:solidFill>
                  <a:schemeClr val="tx1">
                    <a:lumMod val="75000"/>
                    <a:lumOff val="25000"/>
                  </a:schemeClr>
                </a:solidFill>
                <a:latin typeface="字魂58号-创中黑" panose="00000500000000000000" pitchFamily="2" charset="-122"/>
                <a:ea typeface="字魂58号-创中黑" panose="00000500000000000000" pitchFamily="2" charset="-122"/>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TextBox 34">
            <a:extLst>
              <a:ext uri="{FF2B5EF4-FFF2-40B4-BE49-F238E27FC236}">
                <a16:creationId xmlns:a16="http://schemas.microsoft.com/office/drawing/2014/main" id="{2009096C-0883-4AE1-9033-9027081BEB8D}"/>
              </a:ext>
            </a:extLst>
          </p:cNvPr>
          <p:cNvSpPr txBox="1"/>
          <p:nvPr/>
        </p:nvSpPr>
        <p:spPr>
          <a:xfrm>
            <a:off x="1225101" y="5168902"/>
            <a:ext cx="2735577" cy="73723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ea commodoconsequat.</a:t>
            </a:r>
            <a:endParaRPr kumimoji="0" 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文本框 12">
            <a:extLst>
              <a:ext uri="{FF2B5EF4-FFF2-40B4-BE49-F238E27FC236}">
                <a16:creationId xmlns:a16="http://schemas.microsoft.com/office/drawing/2014/main" id="{AFF30976-B8AA-45EF-BE49-5BFF45848970}"/>
              </a:ext>
            </a:extLst>
          </p:cNvPr>
          <p:cNvSpPr txBox="1"/>
          <p:nvPr/>
        </p:nvSpPr>
        <p:spPr>
          <a:xfrm>
            <a:off x="7254241" y="2779150"/>
            <a:ext cx="3666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dirty="0">
                <a:solidFill>
                  <a:schemeClr val="tx1">
                    <a:lumMod val="75000"/>
                    <a:lumOff val="25000"/>
                  </a:schemeClr>
                </a:solidFill>
                <a:latin typeface="字魂58号-创中黑" panose="00000500000000000000" pitchFamily="2" charset="-122"/>
                <a:ea typeface="字魂58号-创中黑" panose="00000500000000000000" pitchFamily="2" charset="-122"/>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TextBox 34">
            <a:extLst>
              <a:ext uri="{FF2B5EF4-FFF2-40B4-BE49-F238E27FC236}">
                <a16:creationId xmlns:a16="http://schemas.microsoft.com/office/drawing/2014/main" id="{EBF22EAF-9384-42A8-A4B5-576798A12F45}"/>
              </a:ext>
            </a:extLst>
          </p:cNvPr>
          <p:cNvSpPr txBox="1"/>
          <p:nvPr/>
        </p:nvSpPr>
        <p:spPr>
          <a:xfrm>
            <a:off x="8170362" y="3240815"/>
            <a:ext cx="2735577" cy="737235"/>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ea commodoconsequat.</a:t>
            </a:r>
            <a:endParaRPr kumimoji="0" 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文本框 14">
            <a:extLst>
              <a:ext uri="{FF2B5EF4-FFF2-40B4-BE49-F238E27FC236}">
                <a16:creationId xmlns:a16="http://schemas.microsoft.com/office/drawing/2014/main" id="{7A7FBF0B-1A93-4D74-AFA8-34B7E22CF3B8}"/>
              </a:ext>
            </a:extLst>
          </p:cNvPr>
          <p:cNvSpPr txBox="1"/>
          <p:nvPr/>
        </p:nvSpPr>
        <p:spPr>
          <a:xfrm>
            <a:off x="7239000" y="4820987"/>
            <a:ext cx="3666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a:solidFill>
                  <a:schemeClr val="tx1">
                    <a:lumMod val="75000"/>
                    <a:lumOff val="25000"/>
                  </a:schemeClr>
                </a:solidFill>
                <a:latin typeface="字魂58号-创中黑" panose="00000500000000000000" pitchFamily="2" charset="-122"/>
                <a:ea typeface="字魂58号-创中黑" panose="00000500000000000000" pitchFamily="2" charset="-122"/>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6" name="TextBox 34">
            <a:extLst>
              <a:ext uri="{FF2B5EF4-FFF2-40B4-BE49-F238E27FC236}">
                <a16:creationId xmlns:a16="http://schemas.microsoft.com/office/drawing/2014/main" id="{CEF218BC-76F6-4460-940A-77D3531D08E3}"/>
              </a:ext>
            </a:extLst>
          </p:cNvPr>
          <p:cNvSpPr txBox="1"/>
          <p:nvPr/>
        </p:nvSpPr>
        <p:spPr>
          <a:xfrm>
            <a:off x="8155121" y="5180726"/>
            <a:ext cx="2735577" cy="737235"/>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ea commodoconsequat.</a:t>
            </a:r>
            <a:endParaRPr kumimoji="0" 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extLst>
      <p:ext uri="{BB962C8B-B14F-4D97-AF65-F5344CB8AC3E}">
        <p14:creationId xmlns:p14="http://schemas.microsoft.com/office/powerpoint/2010/main" val="6762396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P spid="6" grpId="0" bldLvl="0" animBg="1"/>
      <p:bldP spid="7" grpId="0" bldLvl="0" animBg="1"/>
      <p:bldP spid="8" grpId="0" bldLvl="0" animBg="1"/>
      <p:bldP spid="9"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7EE724F-7AE9-47AF-B43E-5453DBEA3685}"/>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A0332431-540B-4DEB-AE0D-FFA30AE114CC}"/>
              </a:ext>
            </a:extLst>
          </p:cNvPr>
          <p:cNvSpPr/>
          <p:nvPr/>
        </p:nvSpPr>
        <p:spPr>
          <a:xfrm>
            <a:off x="-300857" y="4664765"/>
            <a:ext cx="13114282" cy="3767965"/>
          </a:xfrm>
          <a:prstGeom prst="doubleWave">
            <a:avLst>
              <a:gd name="adj1" fmla="val 7479"/>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a:extLst>
              <a:ext uri="{FF2B5EF4-FFF2-40B4-BE49-F238E27FC236}">
                <a16:creationId xmlns:a16="http://schemas.microsoft.com/office/drawing/2014/main" id="{63C69AC0-9B65-4947-9028-AB439D0192AC}"/>
              </a:ext>
            </a:extLst>
          </p:cNvPr>
          <p:cNvGrpSpPr/>
          <p:nvPr/>
        </p:nvGrpSpPr>
        <p:grpSpPr>
          <a:xfrm>
            <a:off x="5670336" y="1223384"/>
            <a:ext cx="1140367" cy="1140367"/>
            <a:chOff x="1728957" y="3397457"/>
            <a:chExt cx="1150893" cy="1150893"/>
          </a:xfrm>
        </p:grpSpPr>
        <p:sp>
          <p:nvSpPr>
            <p:cNvPr id="7" name="椭圆 6">
              <a:extLst>
                <a:ext uri="{FF2B5EF4-FFF2-40B4-BE49-F238E27FC236}">
                  <a16:creationId xmlns:a16="http://schemas.microsoft.com/office/drawing/2014/main" id="{746B0697-112A-4E17-A5BB-0B5162834AC4}"/>
                </a:ext>
              </a:extLst>
            </p:cNvPr>
            <p:cNvSpPr/>
            <p:nvPr/>
          </p:nvSpPr>
          <p:spPr>
            <a:xfrm>
              <a:off x="1728957" y="3397457"/>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338500D-F7E4-4066-9C8A-39E989E3A801}"/>
                </a:ext>
              </a:extLst>
            </p:cNvPr>
            <p:cNvSpPr txBox="1"/>
            <p:nvPr/>
          </p:nvSpPr>
          <p:spPr>
            <a:xfrm>
              <a:off x="1932178"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4</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sp>
        <p:nvSpPr>
          <p:cNvPr id="9" name="文本框 8">
            <a:extLst>
              <a:ext uri="{FF2B5EF4-FFF2-40B4-BE49-F238E27FC236}">
                <a16:creationId xmlns:a16="http://schemas.microsoft.com/office/drawing/2014/main" id="{A3497F7E-4337-4E27-9181-BDA61B9B2C27}"/>
              </a:ext>
            </a:extLst>
          </p:cNvPr>
          <p:cNvSpPr txBox="1"/>
          <p:nvPr/>
        </p:nvSpPr>
        <p:spPr>
          <a:xfrm>
            <a:off x="2902502" y="2728265"/>
            <a:ext cx="7413674" cy="1015663"/>
          </a:xfrm>
          <a:prstGeom prst="rect">
            <a:avLst/>
          </a:prstGeom>
          <a:noFill/>
        </p:spPr>
        <p:txBody>
          <a:bodyPr wrap="square" rtlCol="0">
            <a:spAutoFit/>
          </a:bodyPr>
          <a:lstStyle/>
          <a:p>
            <a:r>
              <a:rPr lang="zh-CN" altLang="en-US" sz="6000" dirty="0">
                <a:solidFill>
                  <a:schemeClr val="bg1"/>
                </a:solidFill>
                <a:latin typeface="字魂59号-创粗黑" panose="00000500000000000000" pitchFamily="2" charset="-122"/>
                <a:ea typeface="字魂59号-创粗黑" panose="00000500000000000000" pitchFamily="2" charset="-122"/>
              </a:rPr>
              <a:t>Plan for next year</a:t>
            </a:r>
          </a:p>
        </p:txBody>
      </p:sp>
      <p:sp>
        <p:nvSpPr>
          <p:cNvPr id="11" name="椭圆 10">
            <a:extLst>
              <a:ext uri="{FF2B5EF4-FFF2-40B4-BE49-F238E27FC236}">
                <a16:creationId xmlns:a16="http://schemas.microsoft.com/office/drawing/2014/main" id="{D30D7C39-3BB6-47FC-992F-91211E4F9F13}"/>
              </a:ext>
            </a:extLst>
          </p:cNvPr>
          <p:cNvSpPr/>
          <p:nvPr/>
        </p:nvSpPr>
        <p:spPr>
          <a:xfrm>
            <a:off x="7890642" y="5218387"/>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B2CD03B-4E97-4FD3-86EF-CE8FE4012718}"/>
              </a:ext>
            </a:extLst>
          </p:cNvPr>
          <p:cNvSpPr/>
          <p:nvPr/>
        </p:nvSpPr>
        <p:spPr>
          <a:xfrm>
            <a:off x="1529255" y="5967253"/>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1CDF8DF-A5CC-46F0-8B8F-005660F29F6B}"/>
              </a:ext>
            </a:extLst>
          </p:cNvPr>
          <p:cNvSpPr/>
          <p:nvPr/>
        </p:nvSpPr>
        <p:spPr>
          <a:xfrm flipH="1">
            <a:off x="3011214" y="5454869"/>
            <a:ext cx="204952" cy="204952"/>
          </a:xfrm>
          <a:prstGeom prst="ellipse">
            <a:avLst/>
          </a:prstGeom>
          <a:solidFill>
            <a:schemeClr val="bg1"/>
          </a:solidFill>
          <a:ln>
            <a:solidFill>
              <a:srgbClr val="252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E409FC4-078C-48B3-8A56-ABFC0074C5E7}"/>
              </a:ext>
            </a:extLst>
          </p:cNvPr>
          <p:cNvSpPr/>
          <p:nvPr/>
        </p:nvSpPr>
        <p:spPr>
          <a:xfrm flipH="1">
            <a:off x="6491095" y="2095730"/>
            <a:ext cx="303840" cy="303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1CDAC18-1AB2-4CAB-A5D6-6D24DC7BA211}"/>
              </a:ext>
            </a:extLst>
          </p:cNvPr>
          <p:cNvSpPr/>
          <p:nvPr/>
        </p:nvSpPr>
        <p:spPr>
          <a:xfrm>
            <a:off x="2033752" y="876544"/>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E9EFB8B-F2DD-4929-A044-0ADF6337E253}"/>
              </a:ext>
            </a:extLst>
          </p:cNvPr>
          <p:cNvSpPr/>
          <p:nvPr/>
        </p:nvSpPr>
        <p:spPr>
          <a:xfrm>
            <a:off x="11051627" y="4436162"/>
            <a:ext cx="244365" cy="244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C5DC8539-4518-426A-AC13-C95FC638DFE6}"/>
              </a:ext>
            </a:extLst>
          </p:cNvPr>
          <p:cNvSpPr/>
          <p:nvPr/>
        </p:nvSpPr>
        <p:spPr>
          <a:xfrm>
            <a:off x="10156372" y="6466114"/>
            <a:ext cx="228600" cy="197401"/>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9824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12" grpId="0" animBg="1"/>
      <p:bldP spid="15" grpId="0" animBg="1"/>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39996BA-AE6C-46F1-A3A7-31DAEFEE55F1}"/>
              </a:ext>
            </a:extLst>
          </p:cNvPr>
          <p:cNvSpPr/>
          <p:nvPr/>
        </p:nvSpPr>
        <p:spPr>
          <a:xfrm flipV="1">
            <a:off x="0" y="835572"/>
            <a:ext cx="12192000" cy="6022428"/>
          </a:xfrm>
          <a:prstGeom prst="rect">
            <a:avLst/>
          </a:prstGeom>
          <a:gradFill flip="none" rotWithShape="1">
            <a:gsLst>
              <a:gs pos="0">
                <a:srgbClr val="404F64"/>
              </a:gs>
              <a:gs pos="79000">
                <a:schemeClr val="tx2">
                  <a:lumMod val="50000"/>
                </a:schemeClr>
              </a:gs>
            </a:gsLst>
            <a:lin ang="54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64147677-F55E-48D3-A25A-3929FCBB3971}"/>
              </a:ext>
            </a:extLst>
          </p:cNvPr>
          <p:cNvSpPr/>
          <p:nvPr/>
        </p:nvSpPr>
        <p:spPr>
          <a:xfrm flipV="1">
            <a:off x="-618796" y="-1008985"/>
            <a:ext cx="13114282" cy="3247687"/>
          </a:xfrm>
          <a:prstGeom prst="doubleWave">
            <a:avLst>
              <a:gd name="adj1" fmla="val 11245"/>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a:extLst>
              <a:ext uri="{FF2B5EF4-FFF2-40B4-BE49-F238E27FC236}">
                <a16:creationId xmlns:a16="http://schemas.microsoft.com/office/drawing/2014/main" id="{87F4C12D-E8D0-4645-BFF0-13BD3B964E03}"/>
              </a:ext>
            </a:extLst>
          </p:cNvPr>
          <p:cNvSpPr/>
          <p:nvPr/>
        </p:nvSpPr>
        <p:spPr>
          <a:xfrm>
            <a:off x="1623853" y="394138"/>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A6CB1DFC-009F-4F53-A8A6-AF7999037550}"/>
              </a:ext>
            </a:extLst>
          </p:cNvPr>
          <p:cNvSpPr/>
          <p:nvPr/>
        </p:nvSpPr>
        <p:spPr>
          <a:xfrm>
            <a:off x="8576442" y="1324303"/>
            <a:ext cx="346841" cy="346841"/>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1BB6E92-40DD-465D-89C1-B5053953B2D8}"/>
              </a:ext>
            </a:extLst>
          </p:cNvPr>
          <p:cNvSpPr txBox="1"/>
          <p:nvPr/>
        </p:nvSpPr>
        <p:spPr>
          <a:xfrm>
            <a:off x="1132057" y="260912"/>
            <a:ext cx="5062233" cy="707886"/>
          </a:xfrm>
          <a:prstGeom prst="rect">
            <a:avLst/>
          </a:prstGeom>
          <a:noFill/>
        </p:spPr>
        <p:txBody>
          <a:bodyPr wrap="square" rtlCol="0">
            <a:spAutoFit/>
          </a:bodyPr>
          <a:lstStyle/>
          <a:p>
            <a:pPr algn="ctr"/>
            <a:r>
              <a:rPr lang="en-US" altLang="zh-CN" sz="4000" dirty="0">
                <a:solidFill>
                  <a:srgbClr val="252D39"/>
                </a:solidFill>
                <a:latin typeface="字魂59号-创粗黑" panose="00000500000000000000" pitchFamily="2" charset="-122"/>
                <a:ea typeface="字魂59号-创粗黑" panose="00000500000000000000" pitchFamily="2" charset="-122"/>
              </a:rPr>
              <a:t>CONTENTS</a:t>
            </a:r>
            <a:endParaRPr lang="zh-CN" altLang="en-US" sz="4000" dirty="0">
              <a:solidFill>
                <a:srgbClr val="252D39"/>
              </a:solidFill>
              <a:latin typeface="字魂59号-创粗黑" panose="00000500000000000000" pitchFamily="2" charset="-122"/>
              <a:ea typeface="字魂59号-创粗黑" panose="00000500000000000000" pitchFamily="2" charset="-122"/>
            </a:endParaRPr>
          </a:p>
        </p:txBody>
      </p:sp>
      <p:sp>
        <p:nvSpPr>
          <p:cNvPr id="13" name="椭圆 12">
            <a:extLst>
              <a:ext uri="{FF2B5EF4-FFF2-40B4-BE49-F238E27FC236}">
                <a16:creationId xmlns:a16="http://schemas.microsoft.com/office/drawing/2014/main" id="{1F286613-8275-4225-A5D1-4BC96211DE7F}"/>
              </a:ext>
            </a:extLst>
          </p:cNvPr>
          <p:cNvSpPr/>
          <p:nvPr/>
        </p:nvSpPr>
        <p:spPr>
          <a:xfrm flipH="1">
            <a:off x="5323510" y="2270226"/>
            <a:ext cx="204952" cy="204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9E856834-CA97-4F8D-86DA-BCA319301A3E}"/>
              </a:ext>
            </a:extLst>
          </p:cNvPr>
          <p:cNvGrpSpPr/>
          <p:nvPr/>
        </p:nvGrpSpPr>
        <p:grpSpPr>
          <a:xfrm>
            <a:off x="1728957" y="3397457"/>
            <a:ext cx="1150893" cy="1150893"/>
            <a:chOff x="1728957" y="3397457"/>
            <a:chExt cx="1150893" cy="1150893"/>
          </a:xfrm>
        </p:grpSpPr>
        <p:sp>
          <p:nvSpPr>
            <p:cNvPr id="9" name="椭圆 8">
              <a:extLst>
                <a:ext uri="{FF2B5EF4-FFF2-40B4-BE49-F238E27FC236}">
                  <a16:creationId xmlns:a16="http://schemas.microsoft.com/office/drawing/2014/main" id="{69DDD592-7856-463D-9637-5BFC1406BA00}"/>
                </a:ext>
              </a:extLst>
            </p:cNvPr>
            <p:cNvSpPr/>
            <p:nvPr/>
          </p:nvSpPr>
          <p:spPr>
            <a:xfrm>
              <a:off x="1728957" y="3397457"/>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C0B53664-81B4-4A28-9FAB-D8D5760E898C}"/>
                </a:ext>
              </a:extLst>
            </p:cNvPr>
            <p:cNvSpPr txBox="1"/>
            <p:nvPr/>
          </p:nvSpPr>
          <p:spPr>
            <a:xfrm>
              <a:off x="1932178"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1</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grpSp>
        <p:nvGrpSpPr>
          <p:cNvPr id="20" name="组合 19">
            <a:extLst>
              <a:ext uri="{FF2B5EF4-FFF2-40B4-BE49-F238E27FC236}">
                <a16:creationId xmlns:a16="http://schemas.microsoft.com/office/drawing/2014/main" id="{F9B1071F-3E8A-47B2-854B-A0913248CE65}"/>
              </a:ext>
            </a:extLst>
          </p:cNvPr>
          <p:cNvGrpSpPr/>
          <p:nvPr/>
        </p:nvGrpSpPr>
        <p:grpSpPr>
          <a:xfrm>
            <a:off x="4172617" y="3397456"/>
            <a:ext cx="1150893" cy="1150893"/>
            <a:chOff x="4172617" y="3397456"/>
            <a:chExt cx="1150893" cy="1150893"/>
          </a:xfrm>
        </p:grpSpPr>
        <p:sp>
          <p:nvSpPr>
            <p:cNvPr id="10" name="椭圆 9">
              <a:extLst>
                <a:ext uri="{FF2B5EF4-FFF2-40B4-BE49-F238E27FC236}">
                  <a16:creationId xmlns:a16="http://schemas.microsoft.com/office/drawing/2014/main" id="{A7C34000-54BB-4AC1-B636-75B4D84E6A83}"/>
                </a:ext>
              </a:extLst>
            </p:cNvPr>
            <p:cNvSpPr/>
            <p:nvPr/>
          </p:nvSpPr>
          <p:spPr>
            <a:xfrm>
              <a:off x="4172617" y="3397456"/>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7BD21D0E-1EA5-4F17-8CF8-78067D8E5174}"/>
                </a:ext>
              </a:extLst>
            </p:cNvPr>
            <p:cNvSpPr txBox="1"/>
            <p:nvPr/>
          </p:nvSpPr>
          <p:spPr>
            <a:xfrm>
              <a:off x="4384928"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2</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grpSp>
        <p:nvGrpSpPr>
          <p:cNvPr id="21" name="组合 20">
            <a:extLst>
              <a:ext uri="{FF2B5EF4-FFF2-40B4-BE49-F238E27FC236}">
                <a16:creationId xmlns:a16="http://schemas.microsoft.com/office/drawing/2014/main" id="{6EB3D263-BD1E-48DC-89A9-678BDDB21249}"/>
              </a:ext>
            </a:extLst>
          </p:cNvPr>
          <p:cNvGrpSpPr/>
          <p:nvPr/>
        </p:nvGrpSpPr>
        <p:grpSpPr>
          <a:xfrm>
            <a:off x="6542051" y="3397455"/>
            <a:ext cx="1150893" cy="1150893"/>
            <a:chOff x="6542051" y="3397455"/>
            <a:chExt cx="1150893" cy="1150893"/>
          </a:xfrm>
        </p:grpSpPr>
        <p:sp>
          <p:nvSpPr>
            <p:cNvPr id="11" name="椭圆 10">
              <a:extLst>
                <a:ext uri="{FF2B5EF4-FFF2-40B4-BE49-F238E27FC236}">
                  <a16:creationId xmlns:a16="http://schemas.microsoft.com/office/drawing/2014/main" id="{5C32A161-26D1-43DB-A756-F9841E4C05BE}"/>
                </a:ext>
              </a:extLst>
            </p:cNvPr>
            <p:cNvSpPr/>
            <p:nvPr/>
          </p:nvSpPr>
          <p:spPr>
            <a:xfrm>
              <a:off x="6542051" y="3397455"/>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5BCD9F1E-92E5-4C24-BC23-07B7F67F603A}"/>
                </a:ext>
              </a:extLst>
            </p:cNvPr>
            <p:cNvSpPr txBox="1"/>
            <p:nvPr/>
          </p:nvSpPr>
          <p:spPr>
            <a:xfrm>
              <a:off x="6718067"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3</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grpSp>
        <p:nvGrpSpPr>
          <p:cNvPr id="22" name="组合 21">
            <a:extLst>
              <a:ext uri="{FF2B5EF4-FFF2-40B4-BE49-F238E27FC236}">
                <a16:creationId xmlns:a16="http://schemas.microsoft.com/office/drawing/2014/main" id="{6C4130A5-007E-4C23-9B0A-5F2F7CE07481}"/>
              </a:ext>
            </a:extLst>
          </p:cNvPr>
          <p:cNvGrpSpPr/>
          <p:nvPr/>
        </p:nvGrpSpPr>
        <p:grpSpPr>
          <a:xfrm>
            <a:off x="8911485" y="3397454"/>
            <a:ext cx="1150893" cy="1150893"/>
            <a:chOff x="8911485" y="3397454"/>
            <a:chExt cx="1150893" cy="1150893"/>
          </a:xfrm>
        </p:grpSpPr>
        <p:sp>
          <p:nvSpPr>
            <p:cNvPr id="12" name="椭圆 11">
              <a:extLst>
                <a:ext uri="{FF2B5EF4-FFF2-40B4-BE49-F238E27FC236}">
                  <a16:creationId xmlns:a16="http://schemas.microsoft.com/office/drawing/2014/main" id="{997AD9D1-24D3-4327-A7F1-FE17A82621CC}"/>
                </a:ext>
              </a:extLst>
            </p:cNvPr>
            <p:cNvSpPr/>
            <p:nvPr/>
          </p:nvSpPr>
          <p:spPr>
            <a:xfrm>
              <a:off x="8911485" y="3397454"/>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46FCFC61-DB41-4662-AFCC-74734D643973}"/>
                </a:ext>
              </a:extLst>
            </p:cNvPr>
            <p:cNvSpPr txBox="1"/>
            <p:nvPr/>
          </p:nvSpPr>
          <p:spPr>
            <a:xfrm>
              <a:off x="9097446" y="3487265"/>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4</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sp>
        <p:nvSpPr>
          <p:cNvPr id="23" name="文本框 22">
            <a:extLst>
              <a:ext uri="{FF2B5EF4-FFF2-40B4-BE49-F238E27FC236}">
                <a16:creationId xmlns:a16="http://schemas.microsoft.com/office/drawing/2014/main" id="{700059B6-C97E-4306-9FFE-98B8FD526E67}"/>
              </a:ext>
            </a:extLst>
          </p:cNvPr>
          <p:cNvSpPr txBox="1"/>
          <p:nvPr/>
        </p:nvSpPr>
        <p:spPr>
          <a:xfrm>
            <a:off x="931482" y="4989784"/>
            <a:ext cx="274944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Work this year</a:t>
            </a:r>
          </a:p>
        </p:txBody>
      </p:sp>
      <p:sp>
        <p:nvSpPr>
          <p:cNvPr id="24" name="文本框 23">
            <a:extLst>
              <a:ext uri="{FF2B5EF4-FFF2-40B4-BE49-F238E27FC236}">
                <a16:creationId xmlns:a16="http://schemas.microsoft.com/office/drawing/2014/main" id="{8E267397-DFD3-4968-A538-C3B74DEC0CAC}"/>
              </a:ext>
            </a:extLst>
          </p:cNvPr>
          <p:cNvSpPr txBox="1"/>
          <p:nvPr/>
        </p:nvSpPr>
        <p:spPr>
          <a:xfrm>
            <a:off x="3324063" y="5013424"/>
            <a:ext cx="274944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Project presentation</a:t>
            </a:r>
          </a:p>
        </p:txBody>
      </p:sp>
      <p:sp>
        <p:nvSpPr>
          <p:cNvPr id="25" name="文本框 24">
            <a:extLst>
              <a:ext uri="{FF2B5EF4-FFF2-40B4-BE49-F238E27FC236}">
                <a16:creationId xmlns:a16="http://schemas.microsoft.com/office/drawing/2014/main" id="{519CFB79-4CD0-4161-8E2C-432172CD686C}"/>
              </a:ext>
            </a:extLst>
          </p:cNvPr>
          <p:cNvSpPr txBox="1"/>
          <p:nvPr/>
        </p:nvSpPr>
        <p:spPr>
          <a:xfrm>
            <a:off x="5827001" y="4990614"/>
            <a:ext cx="274944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Experience sharing</a:t>
            </a:r>
          </a:p>
        </p:txBody>
      </p:sp>
      <p:sp>
        <p:nvSpPr>
          <p:cNvPr id="26" name="文本框 25">
            <a:extLst>
              <a:ext uri="{FF2B5EF4-FFF2-40B4-BE49-F238E27FC236}">
                <a16:creationId xmlns:a16="http://schemas.microsoft.com/office/drawing/2014/main" id="{316B0EE2-9351-412E-8AF8-7A1C26708923}"/>
              </a:ext>
            </a:extLst>
          </p:cNvPr>
          <p:cNvSpPr txBox="1"/>
          <p:nvPr/>
        </p:nvSpPr>
        <p:spPr>
          <a:xfrm>
            <a:off x="8219582" y="5013424"/>
            <a:ext cx="274944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Plan for next year</a:t>
            </a:r>
          </a:p>
        </p:txBody>
      </p:sp>
      <p:sp>
        <p:nvSpPr>
          <p:cNvPr id="27" name="椭圆 26">
            <a:extLst>
              <a:ext uri="{FF2B5EF4-FFF2-40B4-BE49-F238E27FC236}">
                <a16:creationId xmlns:a16="http://schemas.microsoft.com/office/drawing/2014/main" id="{8AF793D7-85B9-42C8-BE99-D948D95A3D37}"/>
              </a:ext>
            </a:extLst>
          </p:cNvPr>
          <p:cNvSpPr/>
          <p:nvPr/>
        </p:nvSpPr>
        <p:spPr>
          <a:xfrm>
            <a:off x="584642" y="3429000"/>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407FA7C8-40AA-4F97-8FDB-3E768AA5C93F}"/>
              </a:ext>
            </a:extLst>
          </p:cNvPr>
          <p:cNvSpPr/>
          <p:nvPr/>
        </p:nvSpPr>
        <p:spPr>
          <a:xfrm>
            <a:off x="8738065" y="6164979"/>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3987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3" grpId="0" animBg="1"/>
      <p:bldP spid="23" grpId="0"/>
      <p:bldP spid="24" grpId="0"/>
      <p:bldP spid="25" grpId="0"/>
      <p:bldP spid="26" grpId="0"/>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58644CA-8AFF-4C01-8EF3-B48EDB99E5BF}"/>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双波形 2">
            <a:extLst>
              <a:ext uri="{FF2B5EF4-FFF2-40B4-BE49-F238E27FC236}">
                <a16:creationId xmlns:a16="http://schemas.microsoft.com/office/drawing/2014/main" id="{198810FC-CD43-42F6-9C72-BDB1D1CFBC4D}"/>
              </a:ext>
            </a:extLst>
          </p:cNvPr>
          <p:cNvSpPr/>
          <p:nvPr/>
        </p:nvSpPr>
        <p:spPr>
          <a:xfrm>
            <a:off x="-253559" y="1464743"/>
            <a:ext cx="13114282" cy="6745821"/>
          </a:xfrm>
          <a:prstGeom prst="doubleWave">
            <a:avLst>
              <a:gd name="adj1" fmla="val 3973"/>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0DCAF61D-3A18-481A-BF65-2826AF2B8C2A}"/>
              </a:ext>
            </a:extLst>
          </p:cNvPr>
          <p:cNvSpPr txBox="1"/>
          <p:nvPr/>
        </p:nvSpPr>
        <p:spPr>
          <a:xfrm>
            <a:off x="4417563" y="439984"/>
            <a:ext cx="2236510"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rPr>
              <a:t>Please enter the title</a:t>
            </a:r>
          </a:p>
        </p:txBody>
      </p:sp>
      <p:grpSp>
        <p:nvGrpSpPr>
          <p:cNvPr id="5" name="组合 4">
            <a:extLst>
              <a:ext uri="{FF2B5EF4-FFF2-40B4-BE49-F238E27FC236}">
                <a16:creationId xmlns:a16="http://schemas.microsoft.com/office/drawing/2014/main" id="{5B91EC1D-C6EC-4C45-A2D9-AFFB7879AA16}"/>
              </a:ext>
            </a:extLst>
          </p:cNvPr>
          <p:cNvGrpSpPr/>
          <p:nvPr/>
        </p:nvGrpSpPr>
        <p:grpSpPr>
          <a:xfrm>
            <a:off x="923743" y="2715260"/>
            <a:ext cx="990600" cy="990600"/>
            <a:chOff x="1962150" y="2000250"/>
            <a:chExt cx="990600" cy="990600"/>
          </a:xfrm>
        </p:grpSpPr>
        <p:sp>
          <p:nvSpPr>
            <p:cNvPr id="6" name="矩形: 圆角 1">
              <a:extLst>
                <a:ext uri="{FF2B5EF4-FFF2-40B4-BE49-F238E27FC236}">
                  <a16:creationId xmlns:a16="http://schemas.microsoft.com/office/drawing/2014/main" id="{954810AF-DDFF-43A2-9E37-DCADB8580CCE}"/>
                </a:ext>
              </a:extLst>
            </p:cNvPr>
            <p:cNvSpPr/>
            <p:nvPr/>
          </p:nvSpPr>
          <p:spPr>
            <a:xfrm>
              <a:off x="1962150" y="2000250"/>
              <a:ext cx="990600" cy="990600"/>
            </a:xfrm>
            <a:prstGeom prst="roundRect">
              <a:avLst/>
            </a:prstGeom>
            <a:noFill/>
            <a:ln>
              <a:solidFill>
                <a:srgbClr val="2F3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 name="Freeform 84">
              <a:extLst>
                <a:ext uri="{FF2B5EF4-FFF2-40B4-BE49-F238E27FC236}">
                  <a16:creationId xmlns:a16="http://schemas.microsoft.com/office/drawing/2014/main" id="{B4261B14-D9B2-4EB5-9365-9E6EDE759934}"/>
                </a:ext>
              </a:extLst>
            </p:cNvPr>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2F3A49"/>
            </a:solidFill>
            <a:ln>
              <a:solidFill>
                <a:srgbClr val="2F3A49"/>
              </a:solidFill>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8" name="文本框 7">
            <a:extLst>
              <a:ext uri="{FF2B5EF4-FFF2-40B4-BE49-F238E27FC236}">
                <a16:creationId xmlns:a16="http://schemas.microsoft.com/office/drawing/2014/main" id="{4DD6E2CD-7DE9-4464-BEB5-772386EBD9DF}"/>
              </a:ext>
            </a:extLst>
          </p:cNvPr>
          <p:cNvSpPr txBox="1"/>
          <p:nvPr/>
        </p:nvSpPr>
        <p:spPr>
          <a:xfrm>
            <a:off x="2342577" y="308864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a:extLst>
              <a:ext uri="{FF2B5EF4-FFF2-40B4-BE49-F238E27FC236}">
                <a16:creationId xmlns:a16="http://schemas.microsoft.com/office/drawing/2014/main" id="{19DF9093-C4E2-4A62-A3A1-03CB8EF078EC}"/>
              </a:ext>
            </a:extLst>
          </p:cNvPr>
          <p:cNvSpPr txBox="1"/>
          <p:nvPr/>
        </p:nvSpPr>
        <p:spPr>
          <a:xfrm>
            <a:off x="2342575" y="2665095"/>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grpSp>
        <p:nvGrpSpPr>
          <p:cNvPr id="10" name="组合 9">
            <a:extLst>
              <a:ext uri="{FF2B5EF4-FFF2-40B4-BE49-F238E27FC236}">
                <a16:creationId xmlns:a16="http://schemas.microsoft.com/office/drawing/2014/main" id="{D7E14383-4BAC-4991-8F39-70792DA61D54}"/>
              </a:ext>
            </a:extLst>
          </p:cNvPr>
          <p:cNvGrpSpPr/>
          <p:nvPr/>
        </p:nvGrpSpPr>
        <p:grpSpPr>
          <a:xfrm>
            <a:off x="923743" y="4641216"/>
            <a:ext cx="990600" cy="990600"/>
            <a:chOff x="1962150" y="2000250"/>
            <a:chExt cx="990600" cy="990600"/>
          </a:xfrm>
        </p:grpSpPr>
        <p:sp>
          <p:nvSpPr>
            <p:cNvPr id="11" name="矩形: 圆角 10">
              <a:extLst>
                <a:ext uri="{FF2B5EF4-FFF2-40B4-BE49-F238E27FC236}">
                  <a16:creationId xmlns:a16="http://schemas.microsoft.com/office/drawing/2014/main" id="{3F0EF5FB-0466-463D-BE5E-BC86DF9E90F1}"/>
                </a:ext>
              </a:extLst>
            </p:cNvPr>
            <p:cNvSpPr/>
            <p:nvPr/>
          </p:nvSpPr>
          <p:spPr>
            <a:xfrm>
              <a:off x="1962150" y="2000250"/>
              <a:ext cx="990600" cy="990600"/>
            </a:xfrm>
            <a:prstGeom prst="roundRect">
              <a:avLst/>
            </a:prstGeom>
            <a:noFill/>
            <a:ln>
              <a:solidFill>
                <a:srgbClr val="2F3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Freeform 84">
              <a:extLst>
                <a:ext uri="{FF2B5EF4-FFF2-40B4-BE49-F238E27FC236}">
                  <a16:creationId xmlns:a16="http://schemas.microsoft.com/office/drawing/2014/main" id="{9C69415E-F902-4A56-82DF-EC0DBD5AAA9D}"/>
                </a:ext>
              </a:extLst>
            </p:cNvPr>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2F3A49"/>
            </a:solidFill>
            <a:ln>
              <a:solidFill>
                <a:srgbClr val="2F3A49"/>
              </a:solid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13" name="文本框 12">
            <a:extLst>
              <a:ext uri="{FF2B5EF4-FFF2-40B4-BE49-F238E27FC236}">
                <a16:creationId xmlns:a16="http://schemas.microsoft.com/office/drawing/2014/main" id="{36997910-C49C-402F-BB10-49A9EED9F152}"/>
              </a:ext>
            </a:extLst>
          </p:cNvPr>
          <p:cNvSpPr txBox="1"/>
          <p:nvPr/>
        </p:nvSpPr>
        <p:spPr>
          <a:xfrm>
            <a:off x="2342577" y="50145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a:extLst>
              <a:ext uri="{FF2B5EF4-FFF2-40B4-BE49-F238E27FC236}">
                <a16:creationId xmlns:a16="http://schemas.microsoft.com/office/drawing/2014/main" id="{818EA0E5-1600-41E2-87E2-E87E98D3C637}"/>
              </a:ext>
            </a:extLst>
          </p:cNvPr>
          <p:cNvSpPr txBox="1"/>
          <p:nvPr/>
        </p:nvSpPr>
        <p:spPr>
          <a:xfrm>
            <a:off x="2342575" y="4591051"/>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grpSp>
        <p:nvGrpSpPr>
          <p:cNvPr id="15" name="组合 14">
            <a:extLst>
              <a:ext uri="{FF2B5EF4-FFF2-40B4-BE49-F238E27FC236}">
                <a16:creationId xmlns:a16="http://schemas.microsoft.com/office/drawing/2014/main" id="{9007EC8B-977D-49ED-B35F-5431CBC51DD3}"/>
              </a:ext>
            </a:extLst>
          </p:cNvPr>
          <p:cNvGrpSpPr/>
          <p:nvPr/>
        </p:nvGrpSpPr>
        <p:grpSpPr>
          <a:xfrm>
            <a:off x="6543493" y="2715260"/>
            <a:ext cx="990600" cy="990600"/>
            <a:chOff x="1962150" y="2000250"/>
            <a:chExt cx="990600" cy="990600"/>
          </a:xfrm>
        </p:grpSpPr>
        <p:sp>
          <p:nvSpPr>
            <p:cNvPr id="16" name="矩形: 圆角 15">
              <a:extLst>
                <a:ext uri="{FF2B5EF4-FFF2-40B4-BE49-F238E27FC236}">
                  <a16:creationId xmlns:a16="http://schemas.microsoft.com/office/drawing/2014/main" id="{C8BC53B0-752D-4F41-B1EF-B12C7E17D5E3}"/>
                </a:ext>
              </a:extLst>
            </p:cNvPr>
            <p:cNvSpPr/>
            <p:nvPr/>
          </p:nvSpPr>
          <p:spPr>
            <a:xfrm>
              <a:off x="1962150" y="2000250"/>
              <a:ext cx="990600" cy="990600"/>
            </a:xfrm>
            <a:prstGeom prst="roundRect">
              <a:avLst/>
            </a:prstGeom>
            <a:noFill/>
            <a:ln>
              <a:solidFill>
                <a:srgbClr val="2F3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84">
              <a:extLst>
                <a:ext uri="{FF2B5EF4-FFF2-40B4-BE49-F238E27FC236}">
                  <a16:creationId xmlns:a16="http://schemas.microsoft.com/office/drawing/2014/main" id="{80B8DC92-0B5B-48E9-B7DB-F1B0D46C9D32}"/>
                </a:ext>
              </a:extLst>
            </p:cNvPr>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2F3A49"/>
            </a:solidFill>
            <a:ln>
              <a:solidFill>
                <a:srgbClr val="2F3A49"/>
              </a:solidFill>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18" name="文本框 17">
            <a:extLst>
              <a:ext uri="{FF2B5EF4-FFF2-40B4-BE49-F238E27FC236}">
                <a16:creationId xmlns:a16="http://schemas.microsoft.com/office/drawing/2014/main" id="{D7428688-FADE-4C73-A6D9-7ECC8DC8BD08}"/>
              </a:ext>
            </a:extLst>
          </p:cNvPr>
          <p:cNvSpPr txBox="1"/>
          <p:nvPr/>
        </p:nvSpPr>
        <p:spPr>
          <a:xfrm>
            <a:off x="7962327" y="308864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文本框 18">
            <a:extLst>
              <a:ext uri="{FF2B5EF4-FFF2-40B4-BE49-F238E27FC236}">
                <a16:creationId xmlns:a16="http://schemas.microsoft.com/office/drawing/2014/main" id="{6B6D11C7-6EBB-4DE7-A9B3-64616CBD9A7B}"/>
              </a:ext>
            </a:extLst>
          </p:cNvPr>
          <p:cNvSpPr txBox="1"/>
          <p:nvPr/>
        </p:nvSpPr>
        <p:spPr>
          <a:xfrm>
            <a:off x="7962325" y="2665095"/>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grpSp>
        <p:nvGrpSpPr>
          <p:cNvPr id="20" name="组合 19">
            <a:extLst>
              <a:ext uri="{FF2B5EF4-FFF2-40B4-BE49-F238E27FC236}">
                <a16:creationId xmlns:a16="http://schemas.microsoft.com/office/drawing/2014/main" id="{973A70C4-3AB9-4272-BCFB-715C9B884E70}"/>
              </a:ext>
            </a:extLst>
          </p:cNvPr>
          <p:cNvGrpSpPr/>
          <p:nvPr/>
        </p:nvGrpSpPr>
        <p:grpSpPr>
          <a:xfrm>
            <a:off x="6543493" y="4641216"/>
            <a:ext cx="990600" cy="990600"/>
            <a:chOff x="1962150" y="2000250"/>
            <a:chExt cx="990600" cy="990600"/>
          </a:xfrm>
        </p:grpSpPr>
        <p:sp>
          <p:nvSpPr>
            <p:cNvPr id="21" name="矩形: 圆角 20">
              <a:extLst>
                <a:ext uri="{FF2B5EF4-FFF2-40B4-BE49-F238E27FC236}">
                  <a16:creationId xmlns:a16="http://schemas.microsoft.com/office/drawing/2014/main" id="{0F2E88F1-12F3-402E-8B51-6F7272BEB12C}"/>
                </a:ext>
              </a:extLst>
            </p:cNvPr>
            <p:cNvSpPr/>
            <p:nvPr/>
          </p:nvSpPr>
          <p:spPr>
            <a:xfrm>
              <a:off x="1962150" y="2000250"/>
              <a:ext cx="990600" cy="990600"/>
            </a:xfrm>
            <a:prstGeom prst="roundRect">
              <a:avLst/>
            </a:prstGeom>
            <a:noFill/>
            <a:ln>
              <a:solidFill>
                <a:srgbClr val="2F3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Freeform 84">
              <a:extLst>
                <a:ext uri="{FF2B5EF4-FFF2-40B4-BE49-F238E27FC236}">
                  <a16:creationId xmlns:a16="http://schemas.microsoft.com/office/drawing/2014/main" id="{13B0591D-422E-4E05-8877-810FA1089FF8}"/>
                </a:ext>
              </a:extLst>
            </p:cNvPr>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2F3A49"/>
            </a:solidFill>
            <a:ln>
              <a:solidFill>
                <a:srgbClr val="2F3A49"/>
              </a:solid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3" name="文本框 22">
            <a:extLst>
              <a:ext uri="{FF2B5EF4-FFF2-40B4-BE49-F238E27FC236}">
                <a16:creationId xmlns:a16="http://schemas.microsoft.com/office/drawing/2014/main" id="{0D8C72C9-2124-4D1C-9CBD-EE1701B61ECF}"/>
              </a:ext>
            </a:extLst>
          </p:cNvPr>
          <p:cNvSpPr txBox="1"/>
          <p:nvPr/>
        </p:nvSpPr>
        <p:spPr>
          <a:xfrm>
            <a:off x="7962327" y="50145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文本框 23">
            <a:extLst>
              <a:ext uri="{FF2B5EF4-FFF2-40B4-BE49-F238E27FC236}">
                <a16:creationId xmlns:a16="http://schemas.microsoft.com/office/drawing/2014/main" id="{1056E7B6-2949-41BC-BA26-17949F38605E}"/>
              </a:ext>
            </a:extLst>
          </p:cNvPr>
          <p:cNvSpPr txBox="1"/>
          <p:nvPr/>
        </p:nvSpPr>
        <p:spPr>
          <a:xfrm>
            <a:off x="7962325" y="4591051"/>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Tree>
    <p:extLst>
      <p:ext uri="{BB962C8B-B14F-4D97-AF65-F5344CB8AC3E}">
        <p14:creationId xmlns:p14="http://schemas.microsoft.com/office/powerpoint/2010/main" val="31401768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ppt_y</p:attrName>
                                        </p:attrNameLst>
                                      </p:cBhvr>
                                      <p:tavLst>
                                        <p:tav tm="0">
                                          <p:val>
                                            <p:strVal val="#ppt_y+#ppt_h*1.125000"/>
                                          </p:val>
                                        </p:tav>
                                        <p:tav tm="100000">
                                          <p:val>
                                            <p:strVal val="#ppt_y"/>
                                          </p:val>
                                        </p:tav>
                                      </p:tavLst>
                                    </p:anim>
                                    <p:animEffect transition="in" filter="wipe(up)">
                                      <p:cBhvr>
                                        <p:cTn id="43" dur="500"/>
                                        <p:tgtEl>
                                          <p:spTgt spid="23"/>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up)">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ldLvl="0"/>
      <p:bldP spid="9" grpId="0" bldLvl="0"/>
      <p:bldP spid="13" grpId="0" bldLvl="0"/>
      <p:bldP spid="14" grpId="0" bldLvl="0"/>
      <p:bldP spid="18" grpId="0" bldLvl="0"/>
      <p:bldP spid="19" grpId="0" bldLvl="0"/>
      <p:bldP spid="23" grpId="0" bldLvl="0"/>
      <p:bldP spid="24"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6CE1058-F2D7-4611-912C-90AEE44B68E5}"/>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3" name="椭圆 2">
            <a:extLst>
              <a:ext uri="{FF2B5EF4-FFF2-40B4-BE49-F238E27FC236}">
                <a16:creationId xmlns:a16="http://schemas.microsoft.com/office/drawing/2014/main" id="{77FCB7E9-E3D9-4486-8002-C1F3B3097E9D}"/>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0AC02EFA-1316-4809-9C4D-A6EAF9503F1B}"/>
              </a:ext>
            </a:extLst>
          </p:cNvPr>
          <p:cNvSpPr/>
          <p:nvPr/>
        </p:nvSpPr>
        <p:spPr>
          <a:xfrm>
            <a:off x="6096000" y="2256485"/>
            <a:ext cx="4800600" cy="1964029"/>
          </a:xfrm>
          <a:prstGeom prst="rect">
            <a:avLst/>
          </a:prstGeom>
          <a:noFill/>
          <a:ln>
            <a:solidFill>
              <a:srgbClr val="2F3A49"/>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5" name="组合 4">
            <a:extLst>
              <a:ext uri="{FF2B5EF4-FFF2-40B4-BE49-F238E27FC236}">
                <a16:creationId xmlns:a16="http://schemas.microsoft.com/office/drawing/2014/main" id="{4654C208-C0F8-4425-99B8-1AED1010A28C}"/>
              </a:ext>
            </a:extLst>
          </p:cNvPr>
          <p:cNvGrpSpPr/>
          <p:nvPr/>
        </p:nvGrpSpPr>
        <p:grpSpPr>
          <a:xfrm>
            <a:off x="6233403" y="4672132"/>
            <a:ext cx="857927" cy="1237600"/>
            <a:chOff x="4480601" y="1692756"/>
            <a:chExt cx="1161200" cy="1675084"/>
          </a:xfrm>
        </p:grpSpPr>
        <p:grpSp>
          <p:nvGrpSpPr>
            <p:cNvPr id="6" name="组合 5">
              <a:extLst>
                <a:ext uri="{FF2B5EF4-FFF2-40B4-BE49-F238E27FC236}">
                  <a16:creationId xmlns:a16="http://schemas.microsoft.com/office/drawing/2014/main" id="{25693C12-68C1-41AC-963F-B76A4656A65C}"/>
                </a:ext>
              </a:extLst>
            </p:cNvPr>
            <p:cNvGrpSpPr/>
            <p:nvPr/>
          </p:nvGrpSpPr>
          <p:grpSpPr>
            <a:xfrm rot="16200000">
              <a:off x="4521200" y="1692756"/>
              <a:ext cx="1080000" cy="1080000"/>
              <a:chOff x="4521200" y="1692756"/>
              <a:chExt cx="1080000" cy="1080000"/>
            </a:xfrm>
          </p:grpSpPr>
          <p:sp>
            <p:nvSpPr>
              <p:cNvPr id="9" name="椭圆 8">
                <a:extLst>
                  <a:ext uri="{FF2B5EF4-FFF2-40B4-BE49-F238E27FC236}">
                    <a16:creationId xmlns:a16="http://schemas.microsoft.com/office/drawing/2014/main" id="{E36EB688-768F-4D32-AC92-4D369A38D262}"/>
                  </a:ext>
                </a:extLst>
              </p:cNvPr>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弧形 9">
                <a:extLst>
                  <a:ext uri="{FF2B5EF4-FFF2-40B4-BE49-F238E27FC236}">
                    <a16:creationId xmlns:a16="http://schemas.microsoft.com/office/drawing/2014/main" id="{D5D582F1-71B7-43FD-BA08-5512BE13C11C}"/>
                  </a:ext>
                </a:extLst>
              </p:cNvPr>
              <p:cNvSpPr/>
              <p:nvPr/>
            </p:nvSpPr>
            <p:spPr>
              <a:xfrm>
                <a:off x="4521200" y="1692756"/>
                <a:ext cx="1080000" cy="1080000"/>
              </a:xfrm>
              <a:prstGeom prst="arc">
                <a:avLst>
                  <a:gd name="adj1" fmla="val 16200000"/>
                  <a:gd name="adj2" fmla="val 11430465"/>
                </a:avLst>
              </a:prstGeom>
              <a:ln w="50800" cap="rnd">
                <a:solidFill>
                  <a:srgbClr val="2F3A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7" name="矩形 6">
              <a:extLst>
                <a:ext uri="{FF2B5EF4-FFF2-40B4-BE49-F238E27FC236}">
                  <a16:creationId xmlns:a16="http://schemas.microsoft.com/office/drawing/2014/main" id="{671010BD-ED8E-4572-A225-BA7DD1147619}"/>
                </a:ext>
              </a:extLst>
            </p:cNvPr>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p>
          </p:txBody>
        </p:sp>
        <p:sp>
          <p:nvSpPr>
            <p:cNvPr id="8" name="矩形 7">
              <a:extLst>
                <a:ext uri="{FF2B5EF4-FFF2-40B4-BE49-F238E27FC236}">
                  <a16:creationId xmlns:a16="http://schemas.microsoft.com/office/drawing/2014/main" id="{F038F175-DB79-4A5A-9D5B-8F8640A1488C}"/>
                </a:ext>
              </a:extLst>
            </p:cNvPr>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p>
          </p:txBody>
        </p:sp>
      </p:grpSp>
      <p:grpSp>
        <p:nvGrpSpPr>
          <p:cNvPr id="11" name="组合 10">
            <a:extLst>
              <a:ext uri="{FF2B5EF4-FFF2-40B4-BE49-F238E27FC236}">
                <a16:creationId xmlns:a16="http://schemas.microsoft.com/office/drawing/2014/main" id="{C14C7128-AF74-4CAC-81FA-DF51E0FC0A9B}"/>
              </a:ext>
            </a:extLst>
          </p:cNvPr>
          <p:cNvGrpSpPr/>
          <p:nvPr/>
        </p:nvGrpSpPr>
        <p:grpSpPr>
          <a:xfrm>
            <a:off x="7942998" y="4672134"/>
            <a:ext cx="912302" cy="1237599"/>
            <a:chOff x="6183704" y="1692757"/>
            <a:chExt cx="1234796" cy="1675083"/>
          </a:xfrm>
        </p:grpSpPr>
        <p:grpSp>
          <p:nvGrpSpPr>
            <p:cNvPr id="12" name="组合 11">
              <a:extLst>
                <a:ext uri="{FF2B5EF4-FFF2-40B4-BE49-F238E27FC236}">
                  <a16:creationId xmlns:a16="http://schemas.microsoft.com/office/drawing/2014/main" id="{0A500B33-7DF0-4918-8D8C-3A7FA00F6663}"/>
                </a:ext>
              </a:extLst>
            </p:cNvPr>
            <p:cNvGrpSpPr/>
            <p:nvPr/>
          </p:nvGrpSpPr>
          <p:grpSpPr>
            <a:xfrm rot="16200000">
              <a:off x="6255134" y="1686790"/>
              <a:ext cx="1080000" cy="1091933"/>
              <a:chOff x="4521200" y="1680823"/>
              <a:chExt cx="1080000" cy="1091933"/>
            </a:xfrm>
          </p:grpSpPr>
          <p:sp>
            <p:nvSpPr>
              <p:cNvPr id="15" name="椭圆 14">
                <a:extLst>
                  <a:ext uri="{FF2B5EF4-FFF2-40B4-BE49-F238E27FC236}">
                    <a16:creationId xmlns:a16="http://schemas.microsoft.com/office/drawing/2014/main" id="{D3580258-43B2-470B-8BBD-FDC6CBD1154E}"/>
                  </a:ext>
                </a:extLst>
              </p:cNvPr>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6" name="弧形 15">
                <a:extLst>
                  <a:ext uri="{FF2B5EF4-FFF2-40B4-BE49-F238E27FC236}">
                    <a16:creationId xmlns:a16="http://schemas.microsoft.com/office/drawing/2014/main" id="{D3ECBD18-6733-4FD6-AD5A-AA6AABEE163D}"/>
                  </a:ext>
                </a:extLst>
              </p:cNvPr>
              <p:cNvSpPr/>
              <p:nvPr/>
            </p:nvSpPr>
            <p:spPr>
              <a:xfrm>
                <a:off x="4521200" y="1692756"/>
                <a:ext cx="1080000" cy="1080000"/>
              </a:xfrm>
              <a:prstGeom prst="arc">
                <a:avLst>
                  <a:gd name="adj1" fmla="val 16200000"/>
                  <a:gd name="adj2" fmla="val 14201573"/>
                </a:avLst>
              </a:prstGeom>
              <a:ln w="50800" cap="rnd">
                <a:solidFill>
                  <a:srgbClr val="2F3A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13" name="矩形 12">
              <a:extLst>
                <a:ext uri="{FF2B5EF4-FFF2-40B4-BE49-F238E27FC236}">
                  <a16:creationId xmlns:a16="http://schemas.microsoft.com/office/drawing/2014/main" id="{5F817F43-22E0-4FFF-9755-43868D1B6805}"/>
                </a:ext>
              </a:extLst>
            </p:cNvPr>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p>
          </p:txBody>
        </p:sp>
        <p:sp>
          <p:nvSpPr>
            <p:cNvPr id="14" name="矩形 13">
              <a:extLst>
                <a:ext uri="{FF2B5EF4-FFF2-40B4-BE49-F238E27FC236}">
                  <a16:creationId xmlns:a16="http://schemas.microsoft.com/office/drawing/2014/main" id="{ABC83BD4-0E26-4D53-AB6E-8CB5D39F310A}"/>
                </a:ext>
              </a:extLst>
            </p:cNvPr>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p>
          </p:txBody>
        </p:sp>
      </p:grpSp>
      <p:grpSp>
        <p:nvGrpSpPr>
          <p:cNvPr id="17" name="组合 16">
            <a:extLst>
              <a:ext uri="{FF2B5EF4-FFF2-40B4-BE49-F238E27FC236}">
                <a16:creationId xmlns:a16="http://schemas.microsoft.com/office/drawing/2014/main" id="{232A45FD-56CC-4FB4-8D4C-114C7DD94C46}"/>
              </a:ext>
            </a:extLst>
          </p:cNvPr>
          <p:cNvGrpSpPr/>
          <p:nvPr/>
        </p:nvGrpSpPr>
        <p:grpSpPr>
          <a:xfrm>
            <a:off x="9743198" y="4672132"/>
            <a:ext cx="797934" cy="1237600"/>
            <a:chOff x="8089900" y="1692756"/>
            <a:chExt cx="1080000" cy="1675084"/>
          </a:xfrm>
        </p:grpSpPr>
        <p:grpSp>
          <p:nvGrpSpPr>
            <p:cNvPr id="18" name="组合 17">
              <a:extLst>
                <a:ext uri="{FF2B5EF4-FFF2-40B4-BE49-F238E27FC236}">
                  <a16:creationId xmlns:a16="http://schemas.microsoft.com/office/drawing/2014/main" id="{30C1C171-65FC-45C9-BD66-D4C4413DB858}"/>
                </a:ext>
              </a:extLst>
            </p:cNvPr>
            <p:cNvGrpSpPr/>
            <p:nvPr/>
          </p:nvGrpSpPr>
          <p:grpSpPr>
            <a:xfrm rot="16200000">
              <a:off x="8089900" y="1692756"/>
              <a:ext cx="1080000" cy="1080000"/>
              <a:chOff x="4521200" y="1692756"/>
              <a:chExt cx="1080000" cy="1080000"/>
            </a:xfrm>
          </p:grpSpPr>
          <p:sp>
            <p:nvSpPr>
              <p:cNvPr id="21" name="椭圆 20">
                <a:extLst>
                  <a:ext uri="{FF2B5EF4-FFF2-40B4-BE49-F238E27FC236}">
                    <a16:creationId xmlns:a16="http://schemas.microsoft.com/office/drawing/2014/main" id="{581EC362-3991-423D-9CF4-53C7537DA2A5}"/>
                  </a:ext>
                </a:extLst>
              </p:cNvPr>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2" name="弧形 21">
                <a:extLst>
                  <a:ext uri="{FF2B5EF4-FFF2-40B4-BE49-F238E27FC236}">
                    <a16:creationId xmlns:a16="http://schemas.microsoft.com/office/drawing/2014/main" id="{CB346D3E-D715-456D-ADDD-C675CB8A64F7}"/>
                  </a:ext>
                </a:extLst>
              </p:cNvPr>
              <p:cNvSpPr/>
              <p:nvPr/>
            </p:nvSpPr>
            <p:spPr>
              <a:xfrm>
                <a:off x="4521200" y="1692756"/>
                <a:ext cx="1080000" cy="1080000"/>
              </a:xfrm>
              <a:prstGeom prst="arc">
                <a:avLst>
                  <a:gd name="adj1" fmla="val 16200000"/>
                  <a:gd name="adj2" fmla="val 13075040"/>
                </a:avLst>
              </a:prstGeom>
              <a:ln w="50800" cap="rnd">
                <a:solidFill>
                  <a:srgbClr val="2F3A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19" name="矩形 18">
              <a:extLst>
                <a:ext uri="{FF2B5EF4-FFF2-40B4-BE49-F238E27FC236}">
                  <a16:creationId xmlns:a16="http://schemas.microsoft.com/office/drawing/2014/main" id="{57FC5178-D7F1-4F06-BCC1-90DDB58621E6}"/>
                </a:ext>
              </a:extLst>
            </p:cNvPr>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p>
          </p:txBody>
        </p:sp>
        <p:sp>
          <p:nvSpPr>
            <p:cNvPr id="20" name="矩形 19">
              <a:extLst>
                <a:ext uri="{FF2B5EF4-FFF2-40B4-BE49-F238E27FC236}">
                  <a16:creationId xmlns:a16="http://schemas.microsoft.com/office/drawing/2014/main" id="{21B04A3A-FDA5-4E3D-940C-B3AB49477856}"/>
                </a:ext>
              </a:extLst>
            </p:cNvPr>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p>
          </p:txBody>
        </p:sp>
      </p:grpSp>
      <p:sp>
        <p:nvSpPr>
          <p:cNvPr id="23" name="Content Placeholder 2">
            <a:extLst>
              <a:ext uri="{FF2B5EF4-FFF2-40B4-BE49-F238E27FC236}">
                <a16:creationId xmlns:a16="http://schemas.microsoft.com/office/drawing/2014/main" id="{8E8B96C3-EEBB-4461-85E6-F08A6A1AA6FC}"/>
              </a:ext>
            </a:extLst>
          </p:cNvPr>
          <p:cNvSpPr txBox="1"/>
          <p:nvPr/>
        </p:nvSpPr>
        <p:spPr>
          <a:xfrm>
            <a:off x="6277142" y="2940281"/>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a:t>
            </a:r>
            <a:r>
              <a:rPr kumimoji="0" lang="en-US" altLang="zh-CN"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positioned the。 </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letterhead design. When positioned properly. </a:t>
            </a:r>
          </a:p>
        </p:txBody>
      </p:sp>
      <p:sp>
        <p:nvSpPr>
          <p:cNvPr id="24" name="文本框 23">
            <a:extLst>
              <a:ext uri="{FF2B5EF4-FFF2-40B4-BE49-F238E27FC236}">
                <a16:creationId xmlns:a16="http://schemas.microsoft.com/office/drawing/2014/main" id="{B575F317-6866-485B-9BD7-B5BC9270126D}"/>
              </a:ext>
            </a:extLst>
          </p:cNvPr>
          <p:cNvSpPr txBox="1"/>
          <p:nvPr/>
        </p:nvSpPr>
        <p:spPr>
          <a:xfrm>
            <a:off x="6184782" y="2256485"/>
            <a:ext cx="3509872" cy="633187"/>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p>
        </p:txBody>
      </p:sp>
      <p:sp>
        <p:nvSpPr>
          <p:cNvPr id="25" name="矩形: 剪去对角 24">
            <a:extLst>
              <a:ext uri="{FF2B5EF4-FFF2-40B4-BE49-F238E27FC236}">
                <a16:creationId xmlns:a16="http://schemas.microsoft.com/office/drawing/2014/main" id="{5DF268F4-5B04-40A5-BD9A-C57CF9436A03}"/>
              </a:ext>
            </a:extLst>
          </p:cNvPr>
          <p:cNvSpPr/>
          <p:nvPr/>
        </p:nvSpPr>
        <p:spPr>
          <a:xfrm>
            <a:off x="1112520" y="2150815"/>
            <a:ext cx="4393834" cy="3686572"/>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extLst>
      <p:ext uri="{BB962C8B-B14F-4D97-AF65-F5344CB8AC3E}">
        <p14:creationId xmlns:p14="http://schemas.microsoft.com/office/powerpoint/2010/main" val="845456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4C5C0D8-9430-4C04-8179-8CCCB2C52314}"/>
              </a:ext>
            </a:extLst>
          </p:cNvPr>
          <p:cNvSpPr/>
          <p:nvPr/>
        </p:nvSpPr>
        <p:spPr>
          <a:xfrm>
            <a:off x="8936924" y="0"/>
            <a:ext cx="3255076" cy="6858000"/>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icture Placeholder 1">
            <a:extLst>
              <a:ext uri="{FF2B5EF4-FFF2-40B4-BE49-F238E27FC236}">
                <a16:creationId xmlns:a16="http://schemas.microsoft.com/office/drawing/2014/main" id="{5F1B7A16-E5E9-41FC-ABAB-A4A4704E4867}"/>
              </a:ext>
            </a:extLst>
          </p:cNvPr>
          <p:cNvSpPr txBox="1">
            <a:spLocks/>
          </p:cNvSpPr>
          <p:nvPr/>
        </p:nvSpPr>
        <p:spPr>
          <a:xfrm>
            <a:off x="7401253" y="1830277"/>
            <a:ext cx="3181350" cy="3181350"/>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5" name="TextBox 7">
            <a:extLst>
              <a:ext uri="{FF2B5EF4-FFF2-40B4-BE49-F238E27FC236}">
                <a16:creationId xmlns:a16="http://schemas.microsoft.com/office/drawing/2014/main" id="{40857E7B-026F-4F81-8A93-554E952E606F}"/>
              </a:ext>
            </a:extLst>
          </p:cNvPr>
          <p:cNvSpPr txBox="1"/>
          <p:nvPr/>
        </p:nvSpPr>
        <p:spPr>
          <a:xfrm>
            <a:off x="1340903" y="1998540"/>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Add the page title content</a:t>
            </a:r>
          </a:p>
        </p:txBody>
      </p:sp>
      <p:sp>
        <p:nvSpPr>
          <p:cNvPr id="6" name="Google Shape;86;p19">
            <a:extLst>
              <a:ext uri="{FF2B5EF4-FFF2-40B4-BE49-F238E27FC236}">
                <a16:creationId xmlns:a16="http://schemas.microsoft.com/office/drawing/2014/main" id="{1B22CCA1-B9C9-4D8B-B7FA-6E0DABAF33FD}"/>
              </a:ext>
            </a:extLst>
          </p:cNvPr>
          <p:cNvSpPr txBox="1"/>
          <p:nvPr/>
        </p:nvSpPr>
        <p:spPr>
          <a:xfrm>
            <a:off x="1340903" y="1564270"/>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7" name="TextBox 24">
            <a:extLst>
              <a:ext uri="{FF2B5EF4-FFF2-40B4-BE49-F238E27FC236}">
                <a16:creationId xmlns:a16="http://schemas.microsoft.com/office/drawing/2014/main" id="{3C7BE00D-F6C2-4BED-A513-C8314870D191}"/>
              </a:ext>
            </a:extLst>
          </p:cNvPr>
          <p:cNvSpPr txBox="1"/>
          <p:nvPr/>
        </p:nvSpPr>
        <p:spPr>
          <a:xfrm>
            <a:off x="1340902" y="2602960"/>
            <a:ext cx="5245357" cy="84418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Please add specific content here, the text as simple as possible, simple description can be, do not have to be too cumbersome, pay attention to the beauty of the board. Please add specific content here, the text as simple as possible, simple description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5">
            <a:extLst>
              <a:ext uri="{FF2B5EF4-FFF2-40B4-BE49-F238E27FC236}">
                <a16:creationId xmlns:a16="http://schemas.microsoft.com/office/drawing/2014/main" id="{B255425F-1E3A-4046-B671-368F830E06AF}"/>
              </a:ext>
            </a:extLst>
          </p:cNvPr>
          <p:cNvSpPr txBox="1"/>
          <p:nvPr/>
        </p:nvSpPr>
        <p:spPr>
          <a:xfrm>
            <a:off x="4221395" y="4192575"/>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9" name="Rectangle 6">
            <a:extLst>
              <a:ext uri="{FF2B5EF4-FFF2-40B4-BE49-F238E27FC236}">
                <a16:creationId xmlns:a16="http://schemas.microsoft.com/office/drawing/2014/main" id="{56674CD7-7BA6-430D-B23C-C5FA7C1A91A1}"/>
              </a:ext>
            </a:extLst>
          </p:cNvPr>
          <p:cNvSpPr/>
          <p:nvPr/>
        </p:nvSpPr>
        <p:spPr>
          <a:xfrm>
            <a:off x="4221395" y="5135550"/>
            <a:ext cx="2122795" cy="369332"/>
          </a:xfrm>
          <a:prstGeom prst="rect">
            <a:avLst/>
          </a:prstGeom>
        </p:spPr>
        <p:txBody>
          <a:bodyPr wrap="square">
            <a:spAutoFit/>
          </a:bodyPr>
          <a:lstStyle/>
          <a:p>
            <a:r>
              <a:rPr lang="en-US"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0" name="Rectangle 7">
            <a:extLst>
              <a:ext uri="{FF2B5EF4-FFF2-40B4-BE49-F238E27FC236}">
                <a16:creationId xmlns:a16="http://schemas.microsoft.com/office/drawing/2014/main" id="{29A98BFD-9E94-414A-B92F-96A111060208}"/>
              </a:ext>
            </a:extLst>
          </p:cNvPr>
          <p:cNvSpPr/>
          <p:nvPr/>
        </p:nvSpPr>
        <p:spPr>
          <a:xfrm>
            <a:off x="1340902" y="5135550"/>
            <a:ext cx="2122795" cy="369332"/>
          </a:xfrm>
          <a:prstGeom prst="rect">
            <a:avLst/>
          </a:prstGeom>
        </p:spPr>
        <p:txBody>
          <a:bodyPr wrap="square">
            <a:spAutoFit/>
          </a:bodyPr>
          <a:lstStyle/>
          <a:p>
            <a:r>
              <a:rPr lang="en-US"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1" name="TextBox 8">
            <a:extLst>
              <a:ext uri="{FF2B5EF4-FFF2-40B4-BE49-F238E27FC236}">
                <a16:creationId xmlns:a16="http://schemas.microsoft.com/office/drawing/2014/main" id="{141E512A-ABC7-4728-9637-3956DDF9E03C}"/>
              </a:ext>
            </a:extLst>
          </p:cNvPr>
          <p:cNvSpPr txBox="1"/>
          <p:nvPr/>
        </p:nvSpPr>
        <p:spPr>
          <a:xfrm>
            <a:off x="1340902" y="4192575"/>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extLst>
      <p:ext uri="{BB962C8B-B14F-4D97-AF65-F5344CB8AC3E}">
        <p14:creationId xmlns:p14="http://schemas.microsoft.com/office/powerpoint/2010/main" val="212773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2BA2143-8576-459E-928C-8B59AD50941D}"/>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3" name="椭圆 2">
            <a:extLst>
              <a:ext uri="{FF2B5EF4-FFF2-40B4-BE49-F238E27FC236}">
                <a16:creationId xmlns:a16="http://schemas.microsoft.com/office/drawing/2014/main" id="{4D1CDF2C-EA51-4F8C-AE39-CB6BE9147D97}"/>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27">
            <a:extLst>
              <a:ext uri="{FF2B5EF4-FFF2-40B4-BE49-F238E27FC236}">
                <a16:creationId xmlns:a16="http://schemas.microsoft.com/office/drawing/2014/main" id="{B9C32765-CD7E-4880-A54B-E66A63A32478}"/>
              </a:ext>
            </a:extLst>
          </p:cNvPr>
          <p:cNvSpPr>
            <a:spLocks noChangeArrowheads="1"/>
          </p:cNvSpPr>
          <p:nvPr/>
        </p:nvSpPr>
        <p:spPr bwMode="auto">
          <a:xfrm>
            <a:off x="4008720" y="2264402"/>
            <a:ext cx="1552575" cy="1550988"/>
          </a:xfrm>
          <a:prstGeom prst="ellipse">
            <a:avLst/>
          </a:prstGeom>
          <a:noFill/>
          <a:ln w="9525">
            <a:solidFill>
              <a:srgbClr val="2F3A49"/>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Oval 29">
            <a:extLst>
              <a:ext uri="{FF2B5EF4-FFF2-40B4-BE49-F238E27FC236}">
                <a16:creationId xmlns:a16="http://schemas.microsoft.com/office/drawing/2014/main" id="{B7657AE8-A8D6-40E3-89DD-0655214944C3}"/>
              </a:ext>
            </a:extLst>
          </p:cNvPr>
          <p:cNvSpPr>
            <a:spLocks noChangeArrowheads="1"/>
          </p:cNvSpPr>
          <p:nvPr/>
        </p:nvSpPr>
        <p:spPr bwMode="auto">
          <a:xfrm>
            <a:off x="1626523" y="2264402"/>
            <a:ext cx="1552575" cy="1550988"/>
          </a:xfrm>
          <a:prstGeom prst="ellipse">
            <a:avLst/>
          </a:prstGeom>
          <a:noFill/>
          <a:ln w="9525">
            <a:solidFill>
              <a:srgbClr val="2F3A49"/>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Oval 30">
            <a:extLst>
              <a:ext uri="{FF2B5EF4-FFF2-40B4-BE49-F238E27FC236}">
                <a16:creationId xmlns:a16="http://schemas.microsoft.com/office/drawing/2014/main" id="{392E0720-354E-407B-A82B-2CA782A616F2}"/>
              </a:ext>
            </a:extLst>
          </p:cNvPr>
          <p:cNvSpPr>
            <a:spLocks noChangeArrowheads="1"/>
          </p:cNvSpPr>
          <p:nvPr/>
        </p:nvSpPr>
        <p:spPr bwMode="auto">
          <a:xfrm>
            <a:off x="6547749" y="2308665"/>
            <a:ext cx="1552575" cy="1550988"/>
          </a:xfrm>
          <a:prstGeom prst="ellipse">
            <a:avLst/>
          </a:prstGeom>
          <a:noFill/>
          <a:ln w="9525">
            <a:solidFill>
              <a:srgbClr val="2F3A49"/>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Oval 31">
            <a:extLst>
              <a:ext uri="{FF2B5EF4-FFF2-40B4-BE49-F238E27FC236}">
                <a16:creationId xmlns:a16="http://schemas.microsoft.com/office/drawing/2014/main" id="{5FDD7337-D917-4D74-971D-41DE1D41784A}"/>
              </a:ext>
            </a:extLst>
          </p:cNvPr>
          <p:cNvSpPr>
            <a:spLocks noChangeArrowheads="1"/>
          </p:cNvSpPr>
          <p:nvPr/>
        </p:nvSpPr>
        <p:spPr bwMode="auto">
          <a:xfrm>
            <a:off x="8880168" y="2277788"/>
            <a:ext cx="1552575" cy="1550988"/>
          </a:xfrm>
          <a:prstGeom prst="ellipse">
            <a:avLst/>
          </a:prstGeom>
          <a:noFill/>
          <a:ln w="9525">
            <a:solidFill>
              <a:srgbClr val="2F3A49"/>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Freeform 36">
            <a:extLst>
              <a:ext uri="{FF2B5EF4-FFF2-40B4-BE49-F238E27FC236}">
                <a16:creationId xmlns:a16="http://schemas.microsoft.com/office/drawing/2014/main" id="{D7ECB90C-EA04-464F-8E97-B21B56393FD6}"/>
              </a:ext>
            </a:extLst>
          </p:cNvPr>
          <p:cNvSpPr/>
          <p:nvPr/>
        </p:nvSpPr>
        <p:spPr bwMode="auto">
          <a:xfrm>
            <a:off x="2151985" y="2705727"/>
            <a:ext cx="503238" cy="668338"/>
          </a:xfrm>
          <a:custGeom>
            <a:avLst/>
            <a:gdLst/>
            <a:ahLst/>
            <a:cxnLst>
              <a:cxn ang="0">
                <a:pos x="134" y="165"/>
              </a:cxn>
              <a:cxn ang="0">
                <a:pos x="67" y="178"/>
              </a:cxn>
              <a:cxn ang="0">
                <a:pos x="0" y="165"/>
              </a:cxn>
              <a:cxn ang="0">
                <a:pos x="0" y="155"/>
              </a:cxn>
              <a:cxn ang="0">
                <a:pos x="12" y="135"/>
              </a:cxn>
              <a:cxn ang="0">
                <a:pos x="40" y="120"/>
              </a:cxn>
              <a:cxn ang="0">
                <a:pos x="48" y="107"/>
              </a:cxn>
              <a:cxn ang="0">
                <a:pos x="48" y="94"/>
              </a:cxn>
              <a:cxn ang="0">
                <a:pos x="47" y="93"/>
              </a:cxn>
              <a:cxn ang="0">
                <a:pos x="37" y="71"/>
              </a:cxn>
              <a:cxn ang="0">
                <a:pos x="36" y="69"/>
              </a:cxn>
              <a:cxn ang="0">
                <a:pos x="35" y="69"/>
              </a:cxn>
              <a:cxn ang="0">
                <a:pos x="32" y="63"/>
              </a:cxn>
              <a:cxn ang="0">
                <a:pos x="32" y="51"/>
              </a:cxn>
              <a:cxn ang="0">
                <a:pos x="34" y="46"/>
              </a:cxn>
              <a:cxn ang="0">
                <a:pos x="35" y="45"/>
              </a:cxn>
              <a:cxn ang="0">
                <a:pos x="35" y="25"/>
              </a:cxn>
              <a:cxn ang="0">
                <a:pos x="35" y="25"/>
              </a:cxn>
              <a:cxn ang="0">
                <a:pos x="40" y="9"/>
              </a:cxn>
              <a:cxn ang="0">
                <a:pos x="67" y="0"/>
              </a:cxn>
              <a:cxn ang="0">
                <a:pos x="94" y="9"/>
              </a:cxn>
              <a:cxn ang="0">
                <a:pos x="99" y="25"/>
              </a:cxn>
              <a:cxn ang="0">
                <a:pos x="99" y="45"/>
              </a:cxn>
              <a:cxn ang="0">
                <a:pos x="100" y="46"/>
              </a:cxn>
              <a:cxn ang="0">
                <a:pos x="102" y="51"/>
              </a:cxn>
              <a:cxn ang="0">
                <a:pos x="102" y="63"/>
              </a:cxn>
              <a:cxn ang="0">
                <a:pos x="97" y="69"/>
              </a:cxn>
              <a:cxn ang="0">
                <a:pos x="96" y="70"/>
              </a:cxn>
              <a:cxn ang="0">
                <a:pos x="95" y="72"/>
              </a:cxn>
              <a:cxn ang="0">
                <a:pos x="86" y="90"/>
              </a:cxn>
              <a:cxn ang="0">
                <a:pos x="84" y="93"/>
              </a:cxn>
              <a:cxn ang="0">
                <a:pos x="83" y="94"/>
              </a:cxn>
              <a:cxn ang="0">
                <a:pos x="83" y="107"/>
              </a:cxn>
              <a:cxn ang="0">
                <a:pos x="91" y="120"/>
              </a:cxn>
              <a:cxn ang="0">
                <a:pos x="121" y="135"/>
              </a:cxn>
              <a:cxn ang="0">
                <a:pos x="134" y="155"/>
              </a:cxn>
              <a:cxn ang="0">
                <a:pos x="134" y="165"/>
              </a:cxn>
            </a:cxnLst>
            <a:rect l="0" t="0" r="r" b="b"/>
            <a:pathLst>
              <a:path w="134" h="178">
                <a:moveTo>
                  <a:pt x="134" y="165"/>
                </a:moveTo>
                <a:cubicBezTo>
                  <a:pt x="134" y="169"/>
                  <a:pt x="110" y="178"/>
                  <a:pt x="67" y="178"/>
                </a:cubicBezTo>
                <a:cubicBezTo>
                  <a:pt x="24" y="178"/>
                  <a:pt x="0" y="169"/>
                  <a:pt x="0" y="165"/>
                </a:cubicBezTo>
                <a:cubicBezTo>
                  <a:pt x="0" y="155"/>
                  <a:pt x="0" y="155"/>
                  <a:pt x="0" y="155"/>
                </a:cubicBezTo>
                <a:cubicBezTo>
                  <a:pt x="0" y="147"/>
                  <a:pt x="5" y="139"/>
                  <a:pt x="12" y="135"/>
                </a:cubicBezTo>
                <a:cubicBezTo>
                  <a:pt x="40" y="120"/>
                  <a:pt x="40" y="120"/>
                  <a:pt x="40" y="120"/>
                </a:cubicBezTo>
                <a:cubicBezTo>
                  <a:pt x="45" y="117"/>
                  <a:pt x="48" y="112"/>
                  <a:pt x="48" y="107"/>
                </a:cubicBezTo>
                <a:cubicBezTo>
                  <a:pt x="48" y="94"/>
                  <a:pt x="48" y="94"/>
                  <a:pt x="48" y="94"/>
                </a:cubicBezTo>
                <a:cubicBezTo>
                  <a:pt x="47" y="93"/>
                  <a:pt x="47" y="93"/>
                  <a:pt x="47" y="93"/>
                </a:cubicBezTo>
                <a:cubicBezTo>
                  <a:pt x="47" y="93"/>
                  <a:pt x="39" y="84"/>
                  <a:pt x="37" y="71"/>
                </a:cubicBezTo>
                <a:cubicBezTo>
                  <a:pt x="36" y="69"/>
                  <a:pt x="36" y="69"/>
                  <a:pt x="36" y="69"/>
                </a:cubicBezTo>
                <a:cubicBezTo>
                  <a:pt x="35" y="69"/>
                  <a:pt x="35" y="69"/>
                  <a:pt x="35" y="69"/>
                </a:cubicBezTo>
                <a:cubicBezTo>
                  <a:pt x="33" y="68"/>
                  <a:pt x="32" y="66"/>
                  <a:pt x="32" y="63"/>
                </a:cubicBezTo>
                <a:cubicBezTo>
                  <a:pt x="32" y="51"/>
                  <a:pt x="32" y="51"/>
                  <a:pt x="32" y="51"/>
                </a:cubicBezTo>
                <a:cubicBezTo>
                  <a:pt x="32" y="49"/>
                  <a:pt x="33" y="47"/>
                  <a:pt x="34" y="46"/>
                </a:cubicBezTo>
                <a:cubicBezTo>
                  <a:pt x="35" y="45"/>
                  <a:pt x="35" y="45"/>
                  <a:pt x="35" y="45"/>
                </a:cubicBezTo>
                <a:cubicBezTo>
                  <a:pt x="35" y="25"/>
                  <a:pt x="35" y="25"/>
                  <a:pt x="35" y="25"/>
                </a:cubicBezTo>
                <a:cubicBezTo>
                  <a:pt x="35" y="25"/>
                  <a:pt x="35" y="25"/>
                  <a:pt x="35" y="25"/>
                </a:cubicBezTo>
                <a:cubicBezTo>
                  <a:pt x="35" y="25"/>
                  <a:pt x="34" y="16"/>
                  <a:pt x="40" y="9"/>
                </a:cubicBezTo>
                <a:cubicBezTo>
                  <a:pt x="46" y="3"/>
                  <a:pt x="55" y="0"/>
                  <a:pt x="67" y="0"/>
                </a:cubicBezTo>
                <a:cubicBezTo>
                  <a:pt x="79" y="0"/>
                  <a:pt x="88" y="3"/>
                  <a:pt x="94" y="9"/>
                </a:cubicBezTo>
                <a:cubicBezTo>
                  <a:pt x="100" y="16"/>
                  <a:pt x="99" y="25"/>
                  <a:pt x="99" y="25"/>
                </a:cubicBezTo>
                <a:cubicBezTo>
                  <a:pt x="99" y="45"/>
                  <a:pt x="99" y="45"/>
                  <a:pt x="99" y="45"/>
                </a:cubicBezTo>
                <a:cubicBezTo>
                  <a:pt x="100" y="46"/>
                  <a:pt x="100" y="46"/>
                  <a:pt x="100" y="46"/>
                </a:cubicBezTo>
                <a:cubicBezTo>
                  <a:pt x="101" y="47"/>
                  <a:pt x="102" y="49"/>
                  <a:pt x="102" y="51"/>
                </a:cubicBezTo>
                <a:cubicBezTo>
                  <a:pt x="102" y="63"/>
                  <a:pt x="102" y="63"/>
                  <a:pt x="102" y="63"/>
                </a:cubicBezTo>
                <a:cubicBezTo>
                  <a:pt x="102" y="66"/>
                  <a:pt x="100" y="69"/>
                  <a:pt x="97" y="69"/>
                </a:cubicBezTo>
                <a:cubicBezTo>
                  <a:pt x="96" y="70"/>
                  <a:pt x="96" y="70"/>
                  <a:pt x="96" y="70"/>
                </a:cubicBezTo>
                <a:cubicBezTo>
                  <a:pt x="95" y="72"/>
                  <a:pt x="95" y="72"/>
                  <a:pt x="95" y="72"/>
                </a:cubicBezTo>
                <a:cubicBezTo>
                  <a:pt x="93" y="78"/>
                  <a:pt x="90" y="84"/>
                  <a:pt x="86" y="90"/>
                </a:cubicBezTo>
                <a:cubicBezTo>
                  <a:pt x="85" y="91"/>
                  <a:pt x="85" y="92"/>
                  <a:pt x="84" y="93"/>
                </a:cubicBezTo>
                <a:cubicBezTo>
                  <a:pt x="83" y="94"/>
                  <a:pt x="83" y="94"/>
                  <a:pt x="83" y="94"/>
                </a:cubicBezTo>
                <a:cubicBezTo>
                  <a:pt x="83" y="107"/>
                  <a:pt x="83" y="107"/>
                  <a:pt x="83" y="107"/>
                </a:cubicBezTo>
                <a:cubicBezTo>
                  <a:pt x="83" y="113"/>
                  <a:pt x="86" y="118"/>
                  <a:pt x="91" y="120"/>
                </a:cubicBezTo>
                <a:cubicBezTo>
                  <a:pt x="121" y="135"/>
                  <a:pt x="121" y="135"/>
                  <a:pt x="121" y="135"/>
                </a:cubicBezTo>
                <a:cubicBezTo>
                  <a:pt x="129" y="139"/>
                  <a:pt x="134" y="147"/>
                  <a:pt x="134" y="155"/>
                </a:cubicBezTo>
                <a:lnTo>
                  <a:pt x="134" y="165"/>
                </a:lnTo>
                <a:close/>
              </a:path>
            </a:pathLst>
          </a:custGeom>
          <a:solidFill>
            <a:srgbClr val="2F3A49"/>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Freeform 37">
            <a:extLst>
              <a:ext uri="{FF2B5EF4-FFF2-40B4-BE49-F238E27FC236}">
                <a16:creationId xmlns:a16="http://schemas.microsoft.com/office/drawing/2014/main" id="{00EB9893-F360-4165-A0F0-A682570281B0}"/>
              </a:ext>
            </a:extLst>
          </p:cNvPr>
          <p:cNvSpPr>
            <a:spLocks noEditPoints="1"/>
          </p:cNvSpPr>
          <p:nvPr/>
        </p:nvSpPr>
        <p:spPr bwMode="auto">
          <a:xfrm>
            <a:off x="9356418" y="2754038"/>
            <a:ext cx="600075" cy="600075"/>
          </a:xfrm>
          <a:custGeom>
            <a:avLst/>
            <a:gdLst/>
            <a:ahLst/>
            <a:cxnLst>
              <a:cxn ang="0">
                <a:pos x="81" y="0"/>
              </a:cxn>
              <a:cxn ang="0">
                <a:pos x="2" y="78"/>
              </a:cxn>
              <a:cxn ang="0">
                <a:pos x="13" y="119"/>
              </a:cxn>
              <a:cxn ang="0">
                <a:pos x="0" y="160"/>
              </a:cxn>
              <a:cxn ang="0">
                <a:pos x="45" y="148"/>
              </a:cxn>
              <a:cxn ang="0">
                <a:pos x="81" y="157"/>
              </a:cxn>
              <a:cxn ang="0">
                <a:pos x="160" y="78"/>
              </a:cxn>
              <a:cxn ang="0">
                <a:pos x="81" y="0"/>
              </a:cxn>
              <a:cxn ang="0">
                <a:pos x="44" y="88"/>
              </a:cxn>
              <a:cxn ang="0">
                <a:pos x="34" y="78"/>
              </a:cxn>
              <a:cxn ang="0">
                <a:pos x="44" y="68"/>
              </a:cxn>
              <a:cxn ang="0">
                <a:pos x="54" y="78"/>
              </a:cxn>
              <a:cxn ang="0">
                <a:pos x="44" y="88"/>
              </a:cxn>
              <a:cxn ang="0">
                <a:pos x="82" y="88"/>
              </a:cxn>
              <a:cxn ang="0">
                <a:pos x="71" y="78"/>
              </a:cxn>
              <a:cxn ang="0">
                <a:pos x="82" y="68"/>
              </a:cxn>
              <a:cxn ang="0">
                <a:pos x="92" y="78"/>
              </a:cxn>
              <a:cxn ang="0">
                <a:pos x="82" y="88"/>
              </a:cxn>
              <a:cxn ang="0">
                <a:pos x="119" y="88"/>
              </a:cxn>
              <a:cxn ang="0">
                <a:pos x="109" y="78"/>
              </a:cxn>
              <a:cxn ang="0">
                <a:pos x="119" y="68"/>
              </a:cxn>
              <a:cxn ang="0">
                <a:pos x="130" y="78"/>
              </a:cxn>
              <a:cxn ang="0">
                <a:pos x="119" y="88"/>
              </a:cxn>
            </a:cxnLst>
            <a:rect l="0" t="0" r="r" b="b"/>
            <a:pathLst>
              <a:path w="160" h="160">
                <a:moveTo>
                  <a:pt x="81" y="0"/>
                </a:moveTo>
                <a:cubicBezTo>
                  <a:pt x="38" y="0"/>
                  <a:pt x="2" y="35"/>
                  <a:pt x="2" y="78"/>
                </a:cubicBezTo>
                <a:cubicBezTo>
                  <a:pt x="2" y="93"/>
                  <a:pt x="6" y="107"/>
                  <a:pt x="13" y="119"/>
                </a:cubicBezTo>
                <a:cubicBezTo>
                  <a:pt x="0" y="160"/>
                  <a:pt x="0" y="160"/>
                  <a:pt x="0" y="160"/>
                </a:cubicBezTo>
                <a:cubicBezTo>
                  <a:pt x="45" y="148"/>
                  <a:pt x="45" y="148"/>
                  <a:pt x="45" y="148"/>
                </a:cubicBezTo>
                <a:cubicBezTo>
                  <a:pt x="56" y="154"/>
                  <a:pt x="68" y="157"/>
                  <a:pt x="81" y="157"/>
                </a:cubicBezTo>
                <a:cubicBezTo>
                  <a:pt x="125" y="157"/>
                  <a:pt x="160" y="122"/>
                  <a:pt x="160" y="78"/>
                </a:cubicBezTo>
                <a:cubicBezTo>
                  <a:pt x="160" y="35"/>
                  <a:pt x="125" y="0"/>
                  <a:pt x="81" y="0"/>
                </a:cubicBezTo>
                <a:close/>
                <a:moveTo>
                  <a:pt x="44" y="88"/>
                </a:moveTo>
                <a:cubicBezTo>
                  <a:pt x="38" y="88"/>
                  <a:pt x="34" y="84"/>
                  <a:pt x="34" y="78"/>
                </a:cubicBezTo>
                <a:cubicBezTo>
                  <a:pt x="34" y="72"/>
                  <a:pt x="38" y="68"/>
                  <a:pt x="44" y="68"/>
                </a:cubicBezTo>
                <a:cubicBezTo>
                  <a:pt x="50" y="68"/>
                  <a:pt x="54" y="72"/>
                  <a:pt x="54" y="78"/>
                </a:cubicBezTo>
                <a:cubicBezTo>
                  <a:pt x="54" y="84"/>
                  <a:pt x="50" y="88"/>
                  <a:pt x="44" y="88"/>
                </a:cubicBezTo>
                <a:close/>
                <a:moveTo>
                  <a:pt x="82" y="88"/>
                </a:moveTo>
                <a:cubicBezTo>
                  <a:pt x="76" y="88"/>
                  <a:pt x="71" y="84"/>
                  <a:pt x="71" y="78"/>
                </a:cubicBezTo>
                <a:cubicBezTo>
                  <a:pt x="71" y="72"/>
                  <a:pt x="76" y="68"/>
                  <a:pt x="82" y="68"/>
                </a:cubicBezTo>
                <a:cubicBezTo>
                  <a:pt x="87" y="68"/>
                  <a:pt x="92" y="72"/>
                  <a:pt x="92" y="78"/>
                </a:cubicBezTo>
                <a:cubicBezTo>
                  <a:pt x="92" y="84"/>
                  <a:pt x="87" y="88"/>
                  <a:pt x="82" y="88"/>
                </a:cubicBezTo>
                <a:close/>
                <a:moveTo>
                  <a:pt x="119" y="88"/>
                </a:moveTo>
                <a:cubicBezTo>
                  <a:pt x="114" y="88"/>
                  <a:pt x="109" y="84"/>
                  <a:pt x="109" y="78"/>
                </a:cubicBezTo>
                <a:cubicBezTo>
                  <a:pt x="109" y="72"/>
                  <a:pt x="114" y="68"/>
                  <a:pt x="119" y="68"/>
                </a:cubicBezTo>
                <a:cubicBezTo>
                  <a:pt x="125" y="68"/>
                  <a:pt x="130" y="72"/>
                  <a:pt x="130" y="78"/>
                </a:cubicBezTo>
                <a:cubicBezTo>
                  <a:pt x="130" y="84"/>
                  <a:pt x="125" y="88"/>
                  <a:pt x="119" y="88"/>
                </a:cubicBezTo>
                <a:close/>
              </a:path>
            </a:pathLst>
          </a:custGeom>
          <a:solidFill>
            <a:srgbClr val="2F3A49"/>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59">
            <a:extLst>
              <a:ext uri="{FF2B5EF4-FFF2-40B4-BE49-F238E27FC236}">
                <a16:creationId xmlns:a16="http://schemas.microsoft.com/office/drawing/2014/main" id="{8324397D-36B3-4FC6-BD63-877809C11485}"/>
              </a:ext>
            </a:extLst>
          </p:cNvPr>
          <p:cNvSpPr>
            <a:spLocks noEditPoints="1"/>
          </p:cNvSpPr>
          <p:nvPr/>
        </p:nvSpPr>
        <p:spPr bwMode="auto">
          <a:xfrm>
            <a:off x="4484970" y="2807327"/>
            <a:ext cx="600075" cy="544513"/>
          </a:xfrm>
          <a:custGeom>
            <a:avLst/>
            <a:gdLst/>
            <a:ahLst/>
            <a:cxnLst>
              <a:cxn ang="0">
                <a:pos x="138" y="0"/>
              </a:cxn>
              <a:cxn ang="0">
                <a:pos x="22" y="0"/>
              </a:cxn>
              <a:cxn ang="0">
                <a:pos x="0" y="22"/>
              </a:cxn>
              <a:cxn ang="0">
                <a:pos x="0" y="96"/>
              </a:cxn>
              <a:cxn ang="0">
                <a:pos x="22" y="118"/>
              </a:cxn>
              <a:cxn ang="0">
                <a:pos x="97" y="118"/>
              </a:cxn>
              <a:cxn ang="0">
                <a:pos x="137" y="144"/>
              </a:cxn>
              <a:cxn ang="0">
                <a:pos x="139" y="145"/>
              </a:cxn>
              <a:cxn ang="0">
                <a:pos x="141" y="144"/>
              </a:cxn>
              <a:cxn ang="0">
                <a:pos x="143" y="141"/>
              </a:cxn>
              <a:cxn ang="0">
                <a:pos x="143" y="116"/>
              </a:cxn>
              <a:cxn ang="0">
                <a:pos x="160" y="96"/>
              </a:cxn>
              <a:cxn ang="0">
                <a:pos x="160" y="22"/>
              </a:cxn>
              <a:cxn ang="0">
                <a:pos x="138" y="0"/>
              </a:cxn>
              <a:cxn ang="0">
                <a:pos x="99" y="87"/>
              </a:cxn>
              <a:cxn ang="0">
                <a:pos x="31" y="87"/>
              </a:cxn>
              <a:cxn ang="0">
                <a:pos x="22" y="78"/>
              </a:cxn>
              <a:cxn ang="0">
                <a:pos x="31" y="69"/>
              </a:cxn>
              <a:cxn ang="0">
                <a:pos x="99" y="69"/>
              </a:cxn>
              <a:cxn ang="0">
                <a:pos x="107" y="78"/>
              </a:cxn>
              <a:cxn ang="0">
                <a:pos x="99" y="87"/>
              </a:cxn>
              <a:cxn ang="0">
                <a:pos x="129" y="51"/>
              </a:cxn>
              <a:cxn ang="0">
                <a:pos x="31" y="51"/>
              </a:cxn>
              <a:cxn ang="0">
                <a:pos x="22" y="42"/>
              </a:cxn>
              <a:cxn ang="0">
                <a:pos x="31" y="34"/>
              </a:cxn>
              <a:cxn ang="0">
                <a:pos x="129" y="34"/>
              </a:cxn>
              <a:cxn ang="0">
                <a:pos x="138" y="42"/>
              </a:cxn>
              <a:cxn ang="0">
                <a:pos x="129" y="51"/>
              </a:cxn>
            </a:cxnLst>
            <a:rect l="0" t="0" r="r" b="b"/>
            <a:pathLst>
              <a:path w="160" h="145">
                <a:moveTo>
                  <a:pt x="138" y="0"/>
                </a:moveTo>
                <a:cubicBezTo>
                  <a:pt x="22" y="0"/>
                  <a:pt x="22" y="0"/>
                  <a:pt x="22" y="0"/>
                </a:cubicBezTo>
                <a:cubicBezTo>
                  <a:pt x="10" y="0"/>
                  <a:pt x="0" y="10"/>
                  <a:pt x="0" y="22"/>
                </a:cubicBezTo>
                <a:cubicBezTo>
                  <a:pt x="0" y="96"/>
                  <a:pt x="0" y="96"/>
                  <a:pt x="0" y="96"/>
                </a:cubicBezTo>
                <a:cubicBezTo>
                  <a:pt x="0" y="108"/>
                  <a:pt x="10" y="118"/>
                  <a:pt x="22" y="118"/>
                </a:cubicBezTo>
                <a:cubicBezTo>
                  <a:pt x="97" y="118"/>
                  <a:pt x="97" y="118"/>
                  <a:pt x="97" y="118"/>
                </a:cubicBezTo>
                <a:cubicBezTo>
                  <a:pt x="137" y="144"/>
                  <a:pt x="137" y="144"/>
                  <a:pt x="137" y="144"/>
                </a:cubicBezTo>
                <a:cubicBezTo>
                  <a:pt x="137" y="145"/>
                  <a:pt x="138" y="145"/>
                  <a:pt x="139" y="145"/>
                </a:cubicBezTo>
                <a:cubicBezTo>
                  <a:pt x="140" y="145"/>
                  <a:pt x="140" y="145"/>
                  <a:pt x="141" y="144"/>
                </a:cubicBezTo>
                <a:cubicBezTo>
                  <a:pt x="142" y="144"/>
                  <a:pt x="143" y="142"/>
                  <a:pt x="143" y="141"/>
                </a:cubicBezTo>
                <a:cubicBezTo>
                  <a:pt x="143" y="116"/>
                  <a:pt x="143" y="116"/>
                  <a:pt x="143" y="116"/>
                </a:cubicBezTo>
                <a:cubicBezTo>
                  <a:pt x="151" y="113"/>
                  <a:pt x="160" y="106"/>
                  <a:pt x="160" y="96"/>
                </a:cubicBezTo>
                <a:cubicBezTo>
                  <a:pt x="160" y="22"/>
                  <a:pt x="160" y="22"/>
                  <a:pt x="160" y="22"/>
                </a:cubicBezTo>
                <a:cubicBezTo>
                  <a:pt x="160" y="10"/>
                  <a:pt x="150" y="0"/>
                  <a:pt x="138" y="0"/>
                </a:cubicBezTo>
                <a:close/>
                <a:moveTo>
                  <a:pt x="99" y="87"/>
                </a:moveTo>
                <a:cubicBezTo>
                  <a:pt x="31" y="87"/>
                  <a:pt x="31" y="87"/>
                  <a:pt x="31" y="87"/>
                </a:cubicBezTo>
                <a:cubicBezTo>
                  <a:pt x="26" y="87"/>
                  <a:pt x="22" y="83"/>
                  <a:pt x="22" y="78"/>
                </a:cubicBezTo>
                <a:cubicBezTo>
                  <a:pt x="22" y="73"/>
                  <a:pt x="26" y="69"/>
                  <a:pt x="31" y="69"/>
                </a:cubicBezTo>
                <a:cubicBezTo>
                  <a:pt x="99" y="69"/>
                  <a:pt x="99" y="69"/>
                  <a:pt x="99" y="69"/>
                </a:cubicBezTo>
                <a:cubicBezTo>
                  <a:pt x="104" y="69"/>
                  <a:pt x="107" y="73"/>
                  <a:pt x="107" y="78"/>
                </a:cubicBezTo>
                <a:cubicBezTo>
                  <a:pt x="107" y="83"/>
                  <a:pt x="104" y="87"/>
                  <a:pt x="99" y="87"/>
                </a:cubicBezTo>
                <a:close/>
                <a:moveTo>
                  <a:pt x="129" y="51"/>
                </a:moveTo>
                <a:cubicBezTo>
                  <a:pt x="31" y="51"/>
                  <a:pt x="31" y="51"/>
                  <a:pt x="31" y="51"/>
                </a:cubicBezTo>
                <a:cubicBezTo>
                  <a:pt x="26" y="51"/>
                  <a:pt x="22" y="47"/>
                  <a:pt x="22" y="42"/>
                </a:cubicBezTo>
                <a:cubicBezTo>
                  <a:pt x="22" y="38"/>
                  <a:pt x="26" y="34"/>
                  <a:pt x="31" y="34"/>
                </a:cubicBezTo>
                <a:cubicBezTo>
                  <a:pt x="129" y="34"/>
                  <a:pt x="129" y="34"/>
                  <a:pt x="129" y="34"/>
                </a:cubicBezTo>
                <a:cubicBezTo>
                  <a:pt x="134" y="34"/>
                  <a:pt x="138" y="38"/>
                  <a:pt x="138" y="42"/>
                </a:cubicBezTo>
                <a:cubicBezTo>
                  <a:pt x="138" y="47"/>
                  <a:pt x="134" y="51"/>
                  <a:pt x="129" y="51"/>
                </a:cubicBezTo>
                <a:close/>
              </a:path>
            </a:pathLst>
          </a:custGeom>
          <a:solidFill>
            <a:srgbClr val="2F3A49"/>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60">
            <a:extLst>
              <a:ext uri="{FF2B5EF4-FFF2-40B4-BE49-F238E27FC236}">
                <a16:creationId xmlns:a16="http://schemas.microsoft.com/office/drawing/2014/main" id="{68E9DB7C-E6DF-4546-AB1B-4A3ABABF19CB}"/>
              </a:ext>
            </a:extLst>
          </p:cNvPr>
          <p:cNvSpPr>
            <a:spLocks noEditPoints="1"/>
          </p:cNvSpPr>
          <p:nvPr/>
        </p:nvSpPr>
        <p:spPr bwMode="auto">
          <a:xfrm>
            <a:off x="6985899" y="2746815"/>
            <a:ext cx="674688" cy="674688"/>
          </a:xfrm>
          <a:custGeom>
            <a:avLst/>
            <a:gdLst/>
            <a:ahLst/>
            <a:cxnLst>
              <a:cxn ang="0">
                <a:pos x="154" y="70"/>
              </a:cxn>
              <a:cxn ang="0">
                <a:pos x="149" y="59"/>
              </a:cxn>
              <a:cxn ang="0">
                <a:pos x="164" y="40"/>
              </a:cxn>
              <a:cxn ang="0">
                <a:pos x="146" y="19"/>
              </a:cxn>
              <a:cxn ang="0">
                <a:pos x="121" y="31"/>
              </a:cxn>
              <a:cxn ang="0">
                <a:pos x="110" y="26"/>
              </a:cxn>
              <a:cxn ang="0">
                <a:pos x="101" y="0"/>
              </a:cxn>
              <a:cxn ang="0">
                <a:pos x="70" y="9"/>
              </a:cxn>
              <a:cxn ang="0">
                <a:pos x="66" y="32"/>
              </a:cxn>
              <a:cxn ang="0">
                <a:pos x="47" y="19"/>
              </a:cxn>
              <a:cxn ang="0">
                <a:pos x="19" y="34"/>
              </a:cxn>
              <a:cxn ang="0">
                <a:pos x="19" y="47"/>
              </a:cxn>
              <a:cxn ang="0">
                <a:pos x="32" y="66"/>
              </a:cxn>
              <a:cxn ang="0">
                <a:pos x="9" y="70"/>
              </a:cxn>
              <a:cxn ang="0">
                <a:pos x="0" y="101"/>
              </a:cxn>
              <a:cxn ang="0">
                <a:pos x="26" y="110"/>
              </a:cxn>
              <a:cxn ang="0">
                <a:pos x="31" y="121"/>
              </a:cxn>
              <a:cxn ang="0">
                <a:pos x="16" y="139"/>
              </a:cxn>
              <a:cxn ang="0">
                <a:pos x="34" y="161"/>
              </a:cxn>
              <a:cxn ang="0">
                <a:pos x="59" y="149"/>
              </a:cxn>
              <a:cxn ang="0">
                <a:pos x="70" y="154"/>
              </a:cxn>
              <a:cxn ang="0">
                <a:pos x="79" y="180"/>
              </a:cxn>
              <a:cxn ang="0">
                <a:pos x="110" y="171"/>
              </a:cxn>
              <a:cxn ang="0">
                <a:pos x="114" y="148"/>
              </a:cxn>
              <a:cxn ang="0">
                <a:pos x="133" y="161"/>
              </a:cxn>
              <a:cxn ang="0">
                <a:pos x="161" y="146"/>
              </a:cxn>
              <a:cxn ang="0">
                <a:pos x="161" y="133"/>
              </a:cxn>
              <a:cxn ang="0">
                <a:pos x="148" y="114"/>
              </a:cxn>
              <a:cxn ang="0">
                <a:pos x="171" y="110"/>
              </a:cxn>
              <a:cxn ang="0">
                <a:pos x="180" y="79"/>
              </a:cxn>
              <a:cxn ang="0">
                <a:pos x="90" y="113"/>
              </a:cxn>
              <a:cxn ang="0">
                <a:pos x="90" y="67"/>
              </a:cxn>
              <a:cxn ang="0">
                <a:pos x="90" y="113"/>
              </a:cxn>
            </a:cxnLst>
            <a:rect l="0" t="0" r="r" b="b"/>
            <a:pathLst>
              <a:path w="180" h="180">
                <a:moveTo>
                  <a:pt x="171" y="70"/>
                </a:moveTo>
                <a:cubicBezTo>
                  <a:pt x="154" y="70"/>
                  <a:pt x="154" y="70"/>
                  <a:pt x="154" y="70"/>
                </a:cubicBezTo>
                <a:cubicBezTo>
                  <a:pt x="151" y="70"/>
                  <a:pt x="149" y="68"/>
                  <a:pt x="148" y="66"/>
                </a:cubicBezTo>
                <a:cubicBezTo>
                  <a:pt x="147" y="63"/>
                  <a:pt x="147" y="61"/>
                  <a:pt x="149" y="59"/>
                </a:cubicBezTo>
                <a:cubicBezTo>
                  <a:pt x="161" y="47"/>
                  <a:pt x="161" y="47"/>
                  <a:pt x="161" y="47"/>
                </a:cubicBezTo>
                <a:cubicBezTo>
                  <a:pt x="163" y="45"/>
                  <a:pt x="164" y="43"/>
                  <a:pt x="164" y="40"/>
                </a:cubicBezTo>
                <a:cubicBezTo>
                  <a:pt x="164" y="38"/>
                  <a:pt x="163" y="36"/>
                  <a:pt x="161" y="34"/>
                </a:cubicBezTo>
                <a:cubicBezTo>
                  <a:pt x="146" y="19"/>
                  <a:pt x="146" y="19"/>
                  <a:pt x="146" y="19"/>
                </a:cubicBezTo>
                <a:cubicBezTo>
                  <a:pt x="142" y="15"/>
                  <a:pt x="136" y="15"/>
                  <a:pt x="133" y="19"/>
                </a:cubicBezTo>
                <a:cubicBezTo>
                  <a:pt x="121" y="31"/>
                  <a:pt x="121" y="31"/>
                  <a:pt x="121" y="31"/>
                </a:cubicBezTo>
                <a:cubicBezTo>
                  <a:pt x="119" y="32"/>
                  <a:pt x="116" y="33"/>
                  <a:pt x="114" y="32"/>
                </a:cubicBezTo>
                <a:cubicBezTo>
                  <a:pt x="111" y="31"/>
                  <a:pt x="110" y="29"/>
                  <a:pt x="110" y="26"/>
                </a:cubicBezTo>
                <a:cubicBezTo>
                  <a:pt x="110" y="9"/>
                  <a:pt x="110" y="9"/>
                  <a:pt x="110" y="9"/>
                </a:cubicBezTo>
                <a:cubicBezTo>
                  <a:pt x="110" y="4"/>
                  <a:pt x="106" y="0"/>
                  <a:pt x="101" y="0"/>
                </a:cubicBezTo>
                <a:cubicBezTo>
                  <a:pt x="79" y="0"/>
                  <a:pt x="79" y="0"/>
                  <a:pt x="79" y="0"/>
                </a:cubicBezTo>
                <a:cubicBezTo>
                  <a:pt x="74" y="0"/>
                  <a:pt x="70" y="4"/>
                  <a:pt x="70" y="9"/>
                </a:cubicBezTo>
                <a:cubicBezTo>
                  <a:pt x="70" y="26"/>
                  <a:pt x="70" y="26"/>
                  <a:pt x="70" y="26"/>
                </a:cubicBezTo>
                <a:cubicBezTo>
                  <a:pt x="70" y="29"/>
                  <a:pt x="68" y="31"/>
                  <a:pt x="66" y="32"/>
                </a:cubicBezTo>
                <a:cubicBezTo>
                  <a:pt x="63" y="33"/>
                  <a:pt x="61" y="32"/>
                  <a:pt x="59" y="31"/>
                </a:cubicBezTo>
                <a:cubicBezTo>
                  <a:pt x="47" y="19"/>
                  <a:pt x="47" y="19"/>
                  <a:pt x="47" y="19"/>
                </a:cubicBezTo>
                <a:cubicBezTo>
                  <a:pt x="43" y="15"/>
                  <a:pt x="37" y="15"/>
                  <a:pt x="34" y="19"/>
                </a:cubicBezTo>
                <a:cubicBezTo>
                  <a:pt x="19" y="34"/>
                  <a:pt x="19" y="34"/>
                  <a:pt x="19" y="34"/>
                </a:cubicBezTo>
                <a:cubicBezTo>
                  <a:pt x="17" y="36"/>
                  <a:pt x="16" y="38"/>
                  <a:pt x="16" y="40"/>
                </a:cubicBezTo>
                <a:cubicBezTo>
                  <a:pt x="16" y="43"/>
                  <a:pt x="17" y="45"/>
                  <a:pt x="19" y="47"/>
                </a:cubicBezTo>
                <a:cubicBezTo>
                  <a:pt x="31" y="59"/>
                  <a:pt x="31" y="59"/>
                  <a:pt x="31" y="59"/>
                </a:cubicBezTo>
                <a:cubicBezTo>
                  <a:pt x="32" y="61"/>
                  <a:pt x="33" y="63"/>
                  <a:pt x="32" y="66"/>
                </a:cubicBezTo>
                <a:cubicBezTo>
                  <a:pt x="31" y="68"/>
                  <a:pt x="29" y="70"/>
                  <a:pt x="26" y="70"/>
                </a:cubicBezTo>
                <a:cubicBezTo>
                  <a:pt x="9" y="70"/>
                  <a:pt x="9" y="70"/>
                  <a:pt x="9" y="70"/>
                </a:cubicBezTo>
                <a:cubicBezTo>
                  <a:pt x="4" y="70"/>
                  <a:pt x="0" y="74"/>
                  <a:pt x="0" y="79"/>
                </a:cubicBezTo>
                <a:cubicBezTo>
                  <a:pt x="0" y="101"/>
                  <a:pt x="0" y="101"/>
                  <a:pt x="0" y="101"/>
                </a:cubicBezTo>
                <a:cubicBezTo>
                  <a:pt x="0" y="106"/>
                  <a:pt x="4" y="110"/>
                  <a:pt x="9" y="110"/>
                </a:cubicBezTo>
                <a:cubicBezTo>
                  <a:pt x="26" y="110"/>
                  <a:pt x="26" y="110"/>
                  <a:pt x="26" y="110"/>
                </a:cubicBezTo>
                <a:cubicBezTo>
                  <a:pt x="29" y="110"/>
                  <a:pt x="31" y="111"/>
                  <a:pt x="32" y="114"/>
                </a:cubicBezTo>
                <a:cubicBezTo>
                  <a:pt x="33" y="116"/>
                  <a:pt x="32" y="119"/>
                  <a:pt x="31" y="121"/>
                </a:cubicBezTo>
                <a:cubicBezTo>
                  <a:pt x="19" y="133"/>
                  <a:pt x="19" y="133"/>
                  <a:pt x="19" y="133"/>
                </a:cubicBezTo>
                <a:cubicBezTo>
                  <a:pt x="17" y="135"/>
                  <a:pt x="16" y="137"/>
                  <a:pt x="16" y="139"/>
                </a:cubicBezTo>
                <a:cubicBezTo>
                  <a:pt x="16" y="142"/>
                  <a:pt x="17" y="144"/>
                  <a:pt x="19" y="146"/>
                </a:cubicBezTo>
                <a:cubicBezTo>
                  <a:pt x="34" y="161"/>
                  <a:pt x="34" y="161"/>
                  <a:pt x="34" y="161"/>
                </a:cubicBezTo>
                <a:cubicBezTo>
                  <a:pt x="37" y="165"/>
                  <a:pt x="43" y="165"/>
                  <a:pt x="47" y="161"/>
                </a:cubicBezTo>
                <a:cubicBezTo>
                  <a:pt x="59" y="149"/>
                  <a:pt x="59" y="149"/>
                  <a:pt x="59" y="149"/>
                </a:cubicBezTo>
                <a:cubicBezTo>
                  <a:pt x="61" y="147"/>
                  <a:pt x="63" y="147"/>
                  <a:pt x="66" y="148"/>
                </a:cubicBezTo>
                <a:cubicBezTo>
                  <a:pt x="68" y="149"/>
                  <a:pt x="70" y="151"/>
                  <a:pt x="70" y="154"/>
                </a:cubicBezTo>
                <a:cubicBezTo>
                  <a:pt x="70" y="171"/>
                  <a:pt x="70" y="171"/>
                  <a:pt x="70" y="171"/>
                </a:cubicBezTo>
                <a:cubicBezTo>
                  <a:pt x="70" y="176"/>
                  <a:pt x="74" y="180"/>
                  <a:pt x="79" y="180"/>
                </a:cubicBezTo>
                <a:cubicBezTo>
                  <a:pt x="101" y="180"/>
                  <a:pt x="101" y="180"/>
                  <a:pt x="101" y="180"/>
                </a:cubicBezTo>
                <a:cubicBezTo>
                  <a:pt x="106" y="180"/>
                  <a:pt x="110" y="176"/>
                  <a:pt x="110" y="171"/>
                </a:cubicBezTo>
                <a:cubicBezTo>
                  <a:pt x="110" y="154"/>
                  <a:pt x="110" y="154"/>
                  <a:pt x="110" y="154"/>
                </a:cubicBezTo>
                <a:cubicBezTo>
                  <a:pt x="110" y="151"/>
                  <a:pt x="111" y="149"/>
                  <a:pt x="114" y="148"/>
                </a:cubicBezTo>
                <a:cubicBezTo>
                  <a:pt x="116" y="147"/>
                  <a:pt x="119" y="147"/>
                  <a:pt x="121" y="149"/>
                </a:cubicBezTo>
                <a:cubicBezTo>
                  <a:pt x="133" y="161"/>
                  <a:pt x="133" y="161"/>
                  <a:pt x="133" y="161"/>
                </a:cubicBezTo>
                <a:cubicBezTo>
                  <a:pt x="136" y="165"/>
                  <a:pt x="142" y="165"/>
                  <a:pt x="146" y="161"/>
                </a:cubicBezTo>
                <a:cubicBezTo>
                  <a:pt x="161" y="146"/>
                  <a:pt x="161" y="146"/>
                  <a:pt x="161" y="146"/>
                </a:cubicBezTo>
                <a:cubicBezTo>
                  <a:pt x="163" y="144"/>
                  <a:pt x="164" y="142"/>
                  <a:pt x="164" y="139"/>
                </a:cubicBezTo>
                <a:cubicBezTo>
                  <a:pt x="164" y="137"/>
                  <a:pt x="163" y="135"/>
                  <a:pt x="161" y="133"/>
                </a:cubicBezTo>
                <a:cubicBezTo>
                  <a:pt x="149" y="121"/>
                  <a:pt x="149" y="121"/>
                  <a:pt x="149" y="121"/>
                </a:cubicBezTo>
                <a:cubicBezTo>
                  <a:pt x="147" y="119"/>
                  <a:pt x="147" y="116"/>
                  <a:pt x="148" y="114"/>
                </a:cubicBezTo>
                <a:cubicBezTo>
                  <a:pt x="149" y="111"/>
                  <a:pt x="151" y="110"/>
                  <a:pt x="154" y="110"/>
                </a:cubicBezTo>
                <a:cubicBezTo>
                  <a:pt x="171" y="110"/>
                  <a:pt x="171" y="110"/>
                  <a:pt x="171" y="110"/>
                </a:cubicBezTo>
                <a:cubicBezTo>
                  <a:pt x="176" y="110"/>
                  <a:pt x="180" y="106"/>
                  <a:pt x="180" y="101"/>
                </a:cubicBezTo>
                <a:cubicBezTo>
                  <a:pt x="180" y="79"/>
                  <a:pt x="180" y="79"/>
                  <a:pt x="180" y="79"/>
                </a:cubicBezTo>
                <a:cubicBezTo>
                  <a:pt x="180" y="74"/>
                  <a:pt x="176" y="70"/>
                  <a:pt x="171" y="70"/>
                </a:cubicBezTo>
                <a:close/>
                <a:moveTo>
                  <a:pt x="90" y="113"/>
                </a:moveTo>
                <a:cubicBezTo>
                  <a:pt x="77" y="113"/>
                  <a:pt x="67" y="103"/>
                  <a:pt x="67" y="90"/>
                </a:cubicBezTo>
                <a:cubicBezTo>
                  <a:pt x="67" y="77"/>
                  <a:pt x="77" y="67"/>
                  <a:pt x="90" y="67"/>
                </a:cubicBezTo>
                <a:cubicBezTo>
                  <a:pt x="103" y="67"/>
                  <a:pt x="113" y="77"/>
                  <a:pt x="113" y="90"/>
                </a:cubicBezTo>
                <a:cubicBezTo>
                  <a:pt x="113" y="103"/>
                  <a:pt x="103" y="113"/>
                  <a:pt x="90" y="113"/>
                </a:cubicBezTo>
                <a:close/>
              </a:path>
            </a:pathLst>
          </a:custGeom>
          <a:solidFill>
            <a:srgbClr val="2F3A49"/>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a:extLst>
              <a:ext uri="{FF2B5EF4-FFF2-40B4-BE49-F238E27FC236}">
                <a16:creationId xmlns:a16="http://schemas.microsoft.com/office/drawing/2014/main" id="{3066B39D-4142-4C8F-A590-05510BBC5020}"/>
              </a:ext>
            </a:extLst>
          </p:cNvPr>
          <p:cNvSpPr txBox="1"/>
          <p:nvPr/>
        </p:nvSpPr>
        <p:spPr>
          <a:xfrm>
            <a:off x="1339478" y="4757631"/>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a:extLst>
              <a:ext uri="{FF2B5EF4-FFF2-40B4-BE49-F238E27FC236}">
                <a16:creationId xmlns:a16="http://schemas.microsoft.com/office/drawing/2014/main" id="{CAB3E189-A249-4ED2-9030-A0CABFDACA76}"/>
              </a:ext>
            </a:extLst>
          </p:cNvPr>
          <p:cNvSpPr txBox="1"/>
          <p:nvPr/>
        </p:nvSpPr>
        <p:spPr>
          <a:xfrm>
            <a:off x="1300246" y="4300978"/>
            <a:ext cx="2218054"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8" name="文本框 17">
            <a:extLst>
              <a:ext uri="{FF2B5EF4-FFF2-40B4-BE49-F238E27FC236}">
                <a16:creationId xmlns:a16="http://schemas.microsoft.com/office/drawing/2014/main" id="{0CE14534-0C67-47FA-9C7C-49F77A785893}"/>
              </a:ext>
            </a:extLst>
          </p:cNvPr>
          <p:cNvSpPr txBox="1"/>
          <p:nvPr/>
        </p:nvSpPr>
        <p:spPr>
          <a:xfrm>
            <a:off x="3799364" y="4757631"/>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文本框 18">
            <a:extLst>
              <a:ext uri="{FF2B5EF4-FFF2-40B4-BE49-F238E27FC236}">
                <a16:creationId xmlns:a16="http://schemas.microsoft.com/office/drawing/2014/main" id="{5FD29BDC-2EC1-4452-8FCA-DE1908005038}"/>
              </a:ext>
            </a:extLst>
          </p:cNvPr>
          <p:cNvSpPr txBox="1"/>
          <p:nvPr/>
        </p:nvSpPr>
        <p:spPr>
          <a:xfrm>
            <a:off x="3760132" y="4300978"/>
            <a:ext cx="2218054"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20" name="文本框 19">
            <a:extLst>
              <a:ext uri="{FF2B5EF4-FFF2-40B4-BE49-F238E27FC236}">
                <a16:creationId xmlns:a16="http://schemas.microsoft.com/office/drawing/2014/main" id="{B0E1A6F1-E582-4A76-B1B5-5911CC8FE134}"/>
              </a:ext>
            </a:extLst>
          </p:cNvPr>
          <p:cNvSpPr txBox="1"/>
          <p:nvPr/>
        </p:nvSpPr>
        <p:spPr>
          <a:xfrm>
            <a:off x="6259250" y="4801633"/>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1" name="文本框 20">
            <a:extLst>
              <a:ext uri="{FF2B5EF4-FFF2-40B4-BE49-F238E27FC236}">
                <a16:creationId xmlns:a16="http://schemas.microsoft.com/office/drawing/2014/main" id="{52811AA8-5F17-434C-A117-A9C6BFA735D5}"/>
              </a:ext>
            </a:extLst>
          </p:cNvPr>
          <p:cNvSpPr txBox="1"/>
          <p:nvPr/>
        </p:nvSpPr>
        <p:spPr>
          <a:xfrm>
            <a:off x="6220018" y="4344980"/>
            <a:ext cx="2218054"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22" name="文本框 21">
            <a:extLst>
              <a:ext uri="{FF2B5EF4-FFF2-40B4-BE49-F238E27FC236}">
                <a16:creationId xmlns:a16="http://schemas.microsoft.com/office/drawing/2014/main" id="{EA0C3221-110C-4E43-8FB2-B43CE4B8D16D}"/>
              </a:ext>
            </a:extLst>
          </p:cNvPr>
          <p:cNvSpPr txBox="1"/>
          <p:nvPr/>
        </p:nvSpPr>
        <p:spPr>
          <a:xfrm>
            <a:off x="8681462" y="4816042"/>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a:extLst>
              <a:ext uri="{FF2B5EF4-FFF2-40B4-BE49-F238E27FC236}">
                <a16:creationId xmlns:a16="http://schemas.microsoft.com/office/drawing/2014/main" id="{501B5E28-0438-4A8E-81D5-7F047E66B873}"/>
              </a:ext>
            </a:extLst>
          </p:cNvPr>
          <p:cNvSpPr txBox="1"/>
          <p:nvPr/>
        </p:nvSpPr>
        <p:spPr>
          <a:xfrm>
            <a:off x="8642230" y="4359389"/>
            <a:ext cx="2218054"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Tree>
    <p:extLst>
      <p:ext uri="{BB962C8B-B14F-4D97-AF65-F5344CB8AC3E}">
        <p14:creationId xmlns:p14="http://schemas.microsoft.com/office/powerpoint/2010/main" val="29877256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childTnLst>
                          </p:cTn>
                        </p:par>
                        <p:par>
                          <p:cTn id="50" fill="hold">
                            <p:stCondLst>
                              <p:cond delay="1500"/>
                            </p:stCondLst>
                            <p:childTnLst>
                              <p:par>
                                <p:cTn id="51" presetID="12" presetClass="entr" presetSubtype="4"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ppt_y</p:attrName>
                                        </p:attrNameLst>
                                      </p:cBhvr>
                                      <p:tavLst>
                                        <p:tav tm="0">
                                          <p:val>
                                            <p:strVal val="#ppt_y+#ppt_h*1.125000"/>
                                          </p:val>
                                        </p:tav>
                                        <p:tav tm="100000">
                                          <p:val>
                                            <p:strVal val="#ppt_y"/>
                                          </p:val>
                                        </p:tav>
                                      </p:tavLst>
                                    </p:anim>
                                    <p:animEffect transition="in" filter="wipe(up)">
                                      <p:cBhvr>
                                        <p:cTn id="54" dur="500"/>
                                        <p:tgtEl>
                                          <p:spTgt spid="17"/>
                                        </p:tgtEl>
                                      </p:cBhvr>
                                    </p:animEffect>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ppt_y</p:attrName>
                                        </p:attrNameLst>
                                      </p:cBhvr>
                                      <p:tavLst>
                                        <p:tav tm="0">
                                          <p:val>
                                            <p:strVal val="#ppt_y+#ppt_h*1.125000"/>
                                          </p:val>
                                        </p:tav>
                                        <p:tav tm="100000">
                                          <p:val>
                                            <p:strVal val="#ppt_y"/>
                                          </p:val>
                                        </p:tav>
                                      </p:tavLst>
                                    </p:anim>
                                    <p:animEffect transition="in" filter="wipe(up)">
                                      <p:cBhvr>
                                        <p:cTn id="59" dur="500"/>
                                        <p:tgtEl>
                                          <p:spTgt spid="18"/>
                                        </p:tgtEl>
                                      </p:cBhvr>
                                    </p:animEffect>
                                  </p:childTnLst>
                                </p:cTn>
                              </p:par>
                            </p:childTnLst>
                          </p:cTn>
                        </p:par>
                        <p:par>
                          <p:cTn id="60" fill="hold">
                            <p:stCondLst>
                              <p:cond delay="2500"/>
                            </p:stCondLst>
                            <p:childTnLst>
                              <p:par>
                                <p:cTn id="61" presetID="1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ppt_y</p:attrName>
                                        </p:attrNameLst>
                                      </p:cBhvr>
                                      <p:tavLst>
                                        <p:tav tm="0">
                                          <p:val>
                                            <p:strVal val="#ppt_y+#ppt_h*1.125000"/>
                                          </p:val>
                                        </p:tav>
                                        <p:tav tm="100000">
                                          <p:val>
                                            <p:strVal val="#ppt_y"/>
                                          </p:val>
                                        </p:tav>
                                      </p:tavLst>
                                    </p:anim>
                                    <p:animEffect transition="in" filter="wipe(up)">
                                      <p:cBhvr>
                                        <p:cTn id="64" dur="500"/>
                                        <p:tgtEl>
                                          <p:spTgt spid="19"/>
                                        </p:tgtEl>
                                      </p:cBhvr>
                                    </p:animEffect>
                                  </p:childTnLst>
                                </p:cTn>
                              </p:par>
                            </p:childTnLst>
                          </p:cTn>
                        </p:par>
                        <p:par>
                          <p:cTn id="65" fill="hold">
                            <p:stCondLst>
                              <p:cond delay="3000"/>
                            </p:stCondLst>
                            <p:childTnLst>
                              <p:par>
                                <p:cTn id="66" presetID="12" presetClass="entr" presetSubtype="4"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p:tgtEl>
                                          <p:spTgt spid="20"/>
                                        </p:tgtEl>
                                        <p:attrNameLst>
                                          <p:attrName>ppt_y</p:attrName>
                                        </p:attrNameLst>
                                      </p:cBhvr>
                                      <p:tavLst>
                                        <p:tav tm="0">
                                          <p:val>
                                            <p:strVal val="#ppt_y+#ppt_h*1.125000"/>
                                          </p:val>
                                        </p:tav>
                                        <p:tav tm="100000">
                                          <p:val>
                                            <p:strVal val="#ppt_y"/>
                                          </p:val>
                                        </p:tav>
                                      </p:tavLst>
                                    </p:anim>
                                    <p:animEffect transition="in" filter="wipe(up)">
                                      <p:cBhvr>
                                        <p:cTn id="69" dur="500"/>
                                        <p:tgtEl>
                                          <p:spTgt spid="20"/>
                                        </p:tgtEl>
                                      </p:cBhvr>
                                    </p:animEffect>
                                  </p:childTnLst>
                                </p:cTn>
                              </p:par>
                            </p:childTnLst>
                          </p:cTn>
                        </p:par>
                        <p:par>
                          <p:cTn id="70" fill="hold">
                            <p:stCondLst>
                              <p:cond delay="3500"/>
                            </p:stCondLst>
                            <p:childTnLst>
                              <p:par>
                                <p:cTn id="71" presetID="12" presetClass="entr" presetSubtype="4"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p:tgtEl>
                                          <p:spTgt spid="21"/>
                                        </p:tgtEl>
                                        <p:attrNameLst>
                                          <p:attrName>ppt_y</p:attrName>
                                        </p:attrNameLst>
                                      </p:cBhvr>
                                      <p:tavLst>
                                        <p:tav tm="0">
                                          <p:val>
                                            <p:strVal val="#ppt_y+#ppt_h*1.125000"/>
                                          </p:val>
                                        </p:tav>
                                        <p:tav tm="100000">
                                          <p:val>
                                            <p:strVal val="#ppt_y"/>
                                          </p:val>
                                        </p:tav>
                                      </p:tavLst>
                                    </p:anim>
                                    <p:animEffect transition="in" filter="wipe(up)">
                                      <p:cBhvr>
                                        <p:cTn id="74" dur="500"/>
                                        <p:tgtEl>
                                          <p:spTgt spid="21"/>
                                        </p:tgtEl>
                                      </p:cBhvr>
                                    </p:animEffect>
                                  </p:childTnLst>
                                </p:cTn>
                              </p:par>
                            </p:childTnLst>
                          </p:cTn>
                        </p:par>
                        <p:par>
                          <p:cTn id="75" fill="hold">
                            <p:stCondLst>
                              <p:cond delay="4000"/>
                            </p:stCondLst>
                            <p:childTnLst>
                              <p:par>
                                <p:cTn id="76" presetID="1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ppt_y</p:attrName>
                                        </p:attrNameLst>
                                      </p:cBhvr>
                                      <p:tavLst>
                                        <p:tav tm="0">
                                          <p:val>
                                            <p:strVal val="#ppt_y+#ppt_h*1.125000"/>
                                          </p:val>
                                        </p:tav>
                                        <p:tav tm="100000">
                                          <p:val>
                                            <p:strVal val="#ppt_y"/>
                                          </p:val>
                                        </p:tav>
                                      </p:tavLst>
                                    </p:anim>
                                    <p:animEffect transition="in" filter="wipe(up)">
                                      <p:cBhvr>
                                        <p:cTn id="79" dur="500"/>
                                        <p:tgtEl>
                                          <p:spTgt spid="22"/>
                                        </p:tgtEl>
                                      </p:cBhvr>
                                    </p:animEffect>
                                  </p:childTnLst>
                                </p:cTn>
                              </p:par>
                            </p:childTnLst>
                          </p:cTn>
                        </p:par>
                        <p:par>
                          <p:cTn id="80" fill="hold">
                            <p:stCondLst>
                              <p:cond delay="4500"/>
                            </p:stCondLst>
                            <p:childTnLst>
                              <p:par>
                                <p:cTn id="81" presetID="12" presetClass="entr" presetSubtype="4"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p:tgtEl>
                                          <p:spTgt spid="23"/>
                                        </p:tgtEl>
                                        <p:attrNameLst>
                                          <p:attrName>ppt_y</p:attrName>
                                        </p:attrNameLst>
                                      </p:cBhvr>
                                      <p:tavLst>
                                        <p:tav tm="0">
                                          <p:val>
                                            <p:strVal val="#ppt_y+#ppt_h*1.125000"/>
                                          </p:val>
                                        </p:tav>
                                        <p:tav tm="100000">
                                          <p:val>
                                            <p:strVal val="#ppt_y"/>
                                          </p:val>
                                        </p:tav>
                                      </p:tavLst>
                                    </p:anim>
                                    <p:animEffect transition="in" filter="wipe(up)">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p:bldP spid="17" grpId="0" bldLvl="0"/>
      <p:bldP spid="18" grpId="0" bldLvl="0"/>
      <p:bldP spid="19" grpId="0" bldLvl="0"/>
      <p:bldP spid="20" grpId="0" bldLvl="0"/>
      <p:bldP spid="21" grpId="0" bldLvl="0"/>
      <p:bldP spid="22" grpId="0" bldLvl="0"/>
      <p:bldP spid="23"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B58105F-8C92-4FEC-BFC3-68D39424D6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30" r="16630"/>
          <a:stretch/>
        </p:blipFill>
        <p:spPr>
          <a:xfrm>
            <a:off x="4081183" y="1987503"/>
            <a:ext cx="4029630" cy="4029630"/>
          </a:xfrm>
          <a:prstGeom prst="ellipse">
            <a:avLst/>
          </a:prstGeom>
        </p:spPr>
      </p:pic>
      <p:sp>
        <p:nvSpPr>
          <p:cNvPr id="3" name="圆: 空心 2">
            <a:extLst>
              <a:ext uri="{FF2B5EF4-FFF2-40B4-BE49-F238E27FC236}">
                <a16:creationId xmlns:a16="http://schemas.microsoft.com/office/drawing/2014/main" id="{05EE6FA2-7028-4A7F-8DBC-4C63F060C2CC}"/>
              </a:ext>
            </a:extLst>
          </p:cNvPr>
          <p:cNvSpPr/>
          <p:nvPr/>
        </p:nvSpPr>
        <p:spPr>
          <a:xfrm>
            <a:off x="3650342" y="1546808"/>
            <a:ext cx="4891313" cy="4775200"/>
          </a:xfrm>
          <a:prstGeom prst="donut">
            <a:avLst>
              <a:gd name="adj" fmla="val 12556"/>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8号-创中黑" panose="00000500000000000000" pitchFamily="2" charset="-122"/>
              <a:ea typeface="字魂58号-创中黑" panose="00000500000000000000" pitchFamily="2" charset="-122"/>
            </a:endParaRPr>
          </a:p>
        </p:txBody>
      </p:sp>
      <p:sp>
        <p:nvSpPr>
          <p:cNvPr id="4" name="文本框 3">
            <a:extLst>
              <a:ext uri="{FF2B5EF4-FFF2-40B4-BE49-F238E27FC236}">
                <a16:creationId xmlns:a16="http://schemas.microsoft.com/office/drawing/2014/main" id="{EB0C1BF0-2D5E-4CD9-BD0B-BF1799FACCE2}"/>
              </a:ext>
            </a:extLst>
          </p:cNvPr>
          <p:cNvSpPr txBox="1"/>
          <p:nvPr/>
        </p:nvSpPr>
        <p:spPr>
          <a:xfrm>
            <a:off x="9290712" y="3052218"/>
            <a:ext cx="2409876"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5" name="文本框 4">
            <a:extLst>
              <a:ext uri="{FF2B5EF4-FFF2-40B4-BE49-F238E27FC236}">
                <a16:creationId xmlns:a16="http://schemas.microsoft.com/office/drawing/2014/main" id="{AFF0E6A6-CCAC-488F-A536-7C88015AF6F8}"/>
              </a:ext>
            </a:extLst>
          </p:cNvPr>
          <p:cNvSpPr txBox="1"/>
          <p:nvPr/>
        </p:nvSpPr>
        <p:spPr>
          <a:xfrm>
            <a:off x="9219545" y="2601653"/>
            <a:ext cx="230322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6" name="文本框 5">
            <a:extLst>
              <a:ext uri="{FF2B5EF4-FFF2-40B4-BE49-F238E27FC236}">
                <a16:creationId xmlns:a16="http://schemas.microsoft.com/office/drawing/2014/main" id="{9E34F4F9-032E-4165-AAEB-6C82E6ED6A24}"/>
              </a:ext>
            </a:extLst>
          </p:cNvPr>
          <p:cNvSpPr txBox="1"/>
          <p:nvPr/>
        </p:nvSpPr>
        <p:spPr>
          <a:xfrm>
            <a:off x="669229" y="3052218"/>
            <a:ext cx="2409876"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7" name="文本框 6">
            <a:extLst>
              <a:ext uri="{FF2B5EF4-FFF2-40B4-BE49-F238E27FC236}">
                <a16:creationId xmlns:a16="http://schemas.microsoft.com/office/drawing/2014/main" id="{DA1622A6-AED0-4A47-90E1-72635719F249}"/>
              </a:ext>
            </a:extLst>
          </p:cNvPr>
          <p:cNvSpPr txBox="1"/>
          <p:nvPr/>
        </p:nvSpPr>
        <p:spPr>
          <a:xfrm>
            <a:off x="842595" y="2601653"/>
            <a:ext cx="22365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8" name="文本框 7">
            <a:extLst>
              <a:ext uri="{FF2B5EF4-FFF2-40B4-BE49-F238E27FC236}">
                <a16:creationId xmlns:a16="http://schemas.microsoft.com/office/drawing/2014/main" id="{67CDD0F6-7F3A-4A49-BE67-569E68DAB162}"/>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9" name="椭圆 8">
            <a:extLst>
              <a:ext uri="{FF2B5EF4-FFF2-40B4-BE49-F238E27FC236}">
                <a16:creationId xmlns:a16="http://schemas.microsoft.com/office/drawing/2014/main" id="{D0570489-5226-41C8-BEAD-C1FC3E2DEA0A}"/>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3941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p:bldP spid="5" grpId="0" bldLvl="0"/>
      <p:bldP spid="6" grpId="0" bldLvl="0"/>
      <p:bldP spid="7"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166C831-BB79-4DD5-824B-2BCE3BCEF1EB}"/>
              </a:ext>
            </a:extLst>
          </p:cNvPr>
          <p:cNvSpPr/>
          <p:nvPr/>
        </p:nvSpPr>
        <p:spPr>
          <a:xfrm>
            <a:off x="0" y="0"/>
            <a:ext cx="12192000" cy="53760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3CB297CC-B256-43CC-803C-B7D629FFF350}"/>
              </a:ext>
            </a:extLst>
          </p:cNvPr>
          <p:cNvSpPr/>
          <p:nvPr/>
        </p:nvSpPr>
        <p:spPr>
          <a:xfrm>
            <a:off x="-580696" y="4319754"/>
            <a:ext cx="13114282" cy="3767965"/>
          </a:xfrm>
          <a:prstGeom prst="doubleWave">
            <a:avLst>
              <a:gd name="adj1" fmla="val 11245"/>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910B653D-5FDD-44CC-A4DE-97BA84457309}"/>
              </a:ext>
            </a:extLst>
          </p:cNvPr>
          <p:cNvSpPr/>
          <p:nvPr/>
        </p:nvSpPr>
        <p:spPr>
          <a:xfrm>
            <a:off x="8040414" y="4934607"/>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137B45C2-B56E-4D74-8F12-86779918F21C}"/>
              </a:ext>
            </a:extLst>
          </p:cNvPr>
          <p:cNvSpPr/>
          <p:nvPr/>
        </p:nvSpPr>
        <p:spPr>
          <a:xfrm>
            <a:off x="1529255" y="5967253"/>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51F037AF-4E10-400D-9559-DEC6C72E8FFA}"/>
              </a:ext>
            </a:extLst>
          </p:cNvPr>
          <p:cNvSpPr/>
          <p:nvPr/>
        </p:nvSpPr>
        <p:spPr>
          <a:xfrm flipH="1">
            <a:off x="9695794" y="3649713"/>
            <a:ext cx="204952" cy="204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F5A90946-1E2C-4916-8F10-9F274994F7F9}"/>
              </a:ext>
            </a:extLst>
          </p:cNvPr>
          <p:cNvSpPr/>
          <p:nvPr/>
        </p:nvSpPr>
        <p:spPr>
          <a:xfrm>
            <a:off x="8544910" y="1166642"/>
            <a:ext cx="441434" cy="44143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3C65F394-1395-4D4F-BFDD-16913F8A30DF}"/>
              </a:ext>
            </a:extLst>
          </p:cNvPr>
          <p:cNvSpPr txBox="1"/>
          <p:nvPr/>
        </p:nvSpPr>
        <p:spPr>
          <a:xfrm>
            <a:off x="2116774" y="1812006"/>
            <a:ext cx="8356380" cy="1246495"/>
          </a:xfrm>
          <a:prstGeom prst="rect">
            <a:avLst/>
          </a:prstGeom>
          <a:noFill/>
        </p:spPr>
        <p:txBody>
          <a:bodyPr wrap="square" rtlCol="0">
            <a:spAutoFit/>
          </a:bodyPr>
          <a:lstStyle/>
          <a:p>
            <a:pPr algn="ctr"/>
            <a:r>
              <a:rPr lang="zh-CN" altLang="en-US" sz="7500" dirty="0">
                <a:solidFill>
                  <a:schemeClr val="bg1"/>
                </a:solidFill>
                <a:latin typeface="字魂59号-创粗黑" panose="00000500000000000000" pitchFamily="2" charset="-122"/>
                <a:ea typeface="字魂59号-创粗黑" panose="00000500000000000000" pitchFamily="2" charset="-122"/>
              </a:rPr>
              <a:t>Thank </a:t>
            </a:r>
            <a:r>
              <a:rPr lang="en-US" altLang="zh-CN" sz="7500" dirty="0">
                <a:solidFill>
                  <a:schemeClr val="bg1"/>
                </a:solidFill>
                <a:latin typeface="字魂59号-创粗黑" panose="00000500000000000000" pitchFamily="2" charset="-122"/>
                <a:ea typeface="字魂59号-创粗黑" panose="00000500000000000000" pitchFamily="2" charset="-122"/>
              </a:rPr>
              <a:t>you</a:t>
            </a:r>
            <a:endParaRPr lang="zh-CN" altLang="en-US" sz="7500" dirty="0">
              <a:solidFill>
                <a:schemeClr val="bg1"/>
              </a:solidFill>
              <a:latin typeface="字魂59号-创粗黑" panose="00000500000000000000" pitchFamily="2" charset="-122"/>
              <a:ea typeface="字魂59号-创粗黑" panose="00000500000000000000" pitchFamily="2" charset="-122"/>
            </a:endParaRPr>
          </a:p>
        </p:txBody>
      </p:sp>
      <p:sp>
        <p:nvSpPr>
          <p:cNvPr id="14" name="椭圆 13">
            <a:extLst>
              <a:ext uri="{FF2B5EF4-FFF2-40B4-BE49-F238E27FC236}">
                <a16:creationId xmlns:a16="http://schemas.microsoft.com/office/drawing/2014/main" id="{B5A1C3B5-021A-4E9B-95D9-7E6F620FA97E}"/>
              </a:ext>
            </a:extLst>
          </p:cNvPr>
          <p:cNvSpPr/>
          <p:nvPr/>
        </p:nvSpPr>
        <p:spPr>
          <a:xfrm>
            <a:off x="3216166" y="634433"/>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60D0A568-8939-4514-986B-7394C20F15D6}"/>
              </a:ext>
            </a:extLst>
          </p:cNvPr>
          <p:cNvSpPr/>
          <p:nvPr/>
        </p:nvSpPr>
        <p:spPr>
          <a:xfrm>
            <a:off x="5123794" y="3957148"/>
            <a:ext cx="283778" cy="28377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9D45F466-7F30-42D2-9784-3EF7AAB93167}"/>
              </a:ext>
            </a:extLst>
          </p:cNvPr>
          <p:cNvSpPr txBox="1"/>
          <p:nvPr/>
        </p:nvSpPr>
        <p:spPr>
          <a:xfrm>
            <a:off x="7874877" y="6014551"/>
            <a:ext cx="3641833" cy="523220"/>
          </a:xfrm>
          <a:prstGeom prst="rect">
            <a:avLst/>
          </a:prstGeom>
          <a:noFill/>
        </p:spPr>
        <p:txBody>
          <a:bodyPr wrap="square" rtlCol="0">
            <a:spAutoFit/>
          </a:bodyPr>
          <a:lstStyle/>
          <a:p>
            <a:pPr algn="r"/>
            <a:r>
              <a:rPr lang="en-US" altLang="zh-CN" sz="1400" dirty="0">
                <a:solidFill>
                  <a:srgbClr val="252D39"/>
                </a:solidFill>
                <a:latin typeface="字魂58号-创中黑" panose="00000500000000000000" pitchFamily="2" charset="-122"/>
                <a:ea typeface="字魂58号-创中黑" panose="00000500000000000000" pitchFamily="2" charset="-122"/>
              </a:rPr>
              <a:t> Life isn't about waiting for the storm to pass. it's about learning to dance in the rain.</a:t>
            </a:r>
            <a:endParaRPr lang="zh-CN" altLang="en-US" sz="1400" dirty="0">
              <a:solidFill>
                <a:srgbClr val="252D39"/>
              </a:solidFill>
              <a:latin typeface="字魂58号-创中黑" panose="00000500000000000000" pitchFamily="2" charset="-122"/>
              <a:ea typeface="字魂58号-创中黑" panose="00000500000000000000" pitchFamily="2" charset="-122"/>
            </a:endParaRPr>
          </a:p>
        </p:txBody>
      </p:sp>
      <p:sp>
        <p:nvSpPr>
          <p:cNvPr id="20" name="椭圆 19">
            <a:extLst>
              <a:ext uri="{FF2B5EF4-FFF2-40B4-BE49-F238E27FC236}">
                <a16:creationId xmlns:a16="http://schemas.microsoft.com/office/drawing/2014/main" id="{31D29745-F1D1-4557-BC5A-2D238071E84E}"/>
              </a:ext>
            </a:extLst>
          </p:cNvPr>
          <p:cNvSpPr/>
          <p:nvPr/>
        </p:nvSpPr>
        <p:spPr>
          <a:xfrm flipH="1">
            <a:off x="3011214" y="5454869"/>
            <a:ext cx="204952" cy="204952"/>
          </a:xfrm>
          <a:prstGeom prst="ellipse">
            <a:avLst/>
          </a:prstGeom>
          <a:solidFill>
            <a:schemeClr val="bg1"/>
          </a:solidFill>
          <a:ln>
            <a:solidFill>
              <a:srgbClr val="252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ed Rectangle 7">
            <a:extLst>
              <a:ext uri="{FF2B5EF4-FFF2-40B4-BE49-F238E27FC236}">
                <a16:creationId xmlns:a16="http://schemas.microsoft.com/office/drawing/2014/main" id="{F4FD6CAF-BB34-4B35-957A-16E862E12CE4}"/>
              </a:ext>
            </a:extLst>
          </p:cNvPr>
          <p:cNvSpPr/>
          <p:nvPr/>
        </p:nvSpPr>
        <p:spPr>
          <a:xfrm>
            <a:off x="9750498" y="263201"/>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5" name="TextBox 3">
            <a:hlinkClick r:id="rId3"/>
            <a:extLst>
              <a:ext uri="{FF2B5EF4-FFF2-40B4-BE49-F238E27FC236}">
                <a16:creationId xmlns:a16="http://schemas.microsoft.com/office/drawing/2014/main" id="{C2195BEF-4CF4-4487-BE73-4AB3987552BF}"/>
              </a:ext>
            </a:extLst>
          </p:cNvPr>
          <p:cNvSpPr txBox="1"/>
          <p:nvPr/>
        </p:nvSpPr>
        <p:spPr>
          <a:xfrm>
            <a:off x="1860331" y="6015938"/>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47650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p:bldP spid="14" grpId="0" animBg="1"/>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7EE724F-7AE9-47AF-B43E-5453DBEA3685}"/>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A0332431-540B-4DEB-AE0D-FFA30AE114CC}"/>
              </a:ext>
            </a:extLst>
          </p:cNvPr>
          <p:cNvSpPr/>
          <p:nvPr/>
        </p:nvSpPr>
        <p:spPr>
          <a:xfrm>
            <a:off x="-300857" y="4664765"/>
            <a:ext cx="13114282" cy="3767965"/>
          </a:xfrm>
          <a:prstGeom prst="doubleWave">
            <a:avLst>
              <a:gd name="adj1" fmla="val 7479"/>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a:extLst>
              <a:ext uri="{FF2B5EF4-FFF2-40B4-BE49-F238E27FC236}">
                <a16:creationId xmlns:a16="http://schemas.microsoft.com/office/drawing/2014/main" id="{63C69AC0-9B65-4947-9028-AB439D0192AC}"/>
              </a:ext>
            </a:extLst>
          </p:cNvPr>
          <p:cNvGrpSpPr/>
          <p:nvPr/>
        </p:nvGrpSpPr>
        <p:grpSpPr>
          <a:xfrm>
            <a:off x="5670336" y="1223384"/>
            <a:ext cx="1140367" cy="1140367"/>
            <a:chOff x="1728957" y="3397457"/>
            <a:chExt cx="1150893" cy="1150893"/>
          </a:xfrm>
        </p:grpSpPr>
        <p:sp>
          <p:nvSpPr>
            <p:cNvPr id="7" name="椭圆 6">
              <a:extLst>
                <a:ext uri="{FF2B5EF4-FFF2-40B4-BE49-F238E27FC236}">
                  <a16:creationId xmlns:a16="http://schemas.microsoft.com/office/drawing/2014/main" id="{746B0697-112A-4E17-A5BB-0B5162834AC4}"/>
                </a:ext>
              </a:extLst>
            </p:cNvPr>
            <p:cNvSpPr/>
            <p:nvPr/>
          </p:nvSpPr>
          <p:spPr>
            <a:xfrm>
              <a:off x="1728957" y="3397457"/>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338500D-F7E4-4066-9C8A-39E989E3A801}"/>
                </a:ext>
              </a:extLst>
            </p:cNvPr>
            <p:cNvSpPr txBox="1"/>
            <p:nvPr/>
          </p:nvSpPr>
          <p:spPr>
            <a:xfrm>
              <a:off x="1932178"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1</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sp>
        <p:nvSpPr>
          <p:cNvPr id="9" name="文本框 8">
            <a:extLst>
              <a:ext uri="{FF2B5EF4-FFF2-40B4-BE49-F238E27FC236}">
                <a16:creationId xmlns:a16="http://schemas.microsoft.com/office/drawing/2014/main" id="{A3497F7E-4337-4E27-9181-BDA61B9B2C27}"/>
              </a:ext>
            </a:extLst>
          </p:cNvPr>
          <p:cNvSpPr txBox="1"/>
          <p:nvPr/>
        </p:nvSpPr>
        <p:spPr>
          <a:xfrm>
            <a:off x="3176644" y="2734939"/>
            <a:ext cx="6865390" cy="1200329"/>
          </a:xfrm>
          <a:prstGeom prst="rect">
            <a:avLst/>
          </a:prstGeom>
          <a:noFill/>
        </p:spPr>
        <p:txBody>
          <a:bodyPr wrap="square" rtlCol="0">
            <a:spAutoFit/>
          </a:bodyPr>
          <a:lstStyle/>
          <a:p>
            <a:r>
              <a:rPr lang="zh-CN" altLang="en-US" sz="7200" dirty="0">
                <a:solidFill>
                  <a:schemeClr val="bg1"/>
                </a:solidFill>
                <a:latin typeface="字魂59号-创粗黑" panose="00000500000000000000" pitchFamily="2" charset="-122"/>
                <a:ea typeface="字魂59号-创粗黑" panose="00000500000000000000" pitchFamily="2" charset="-122"/>
              </a:rPr>
              <a:t>Work this year</a:t>
            </a:r>
          </a:p>
        </p:txBody>
      </p:sp>
      <p:sp>
        <p:nvSpPr>
          <p:cNvPr id="11" name="椭圆 10">
            <a:extLst>
              <a:ext uri="{FF2B5EF4-FFF2-40B4-BE49-F238E27FC236}">
                <a16:creationId xmlns:a16="http://schemas.microsoft.com/office/drawing/2014/main" id="{D30D7C39-3BB6-47FC-992F-91211E4F9F13}"/>
              </a:ext>
            </a:extLst>
          </p:cNvPr>
          <p:cNvSpPr/>
          <p:nvPr/>
        </p:nvSpPr>
        <p:spPr>
          <a:xfrm>
            <a:off x="7890642" y="5218387"/>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B2CD03B-4E97-4FD3-86EF-CE8FE4012718}"/>
              </a:ext>
            </a:extLst>
          </p:cNvPr>
          <p:cNvSpPr/>
          <p:nvPr/>
        </p:nvSpPr>
        <p:spPr>
          <a:xfrm>
            <a:off x="1529255" y="5967253"/>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1CDF8DF-A5CC-46F0-8B8F-005660F29F6B}"/>
              </a:ext>
            </a:extLst>
          </p:cNvPr>
          <p:cNvSpPr/>
          <p:nvPr/>
        </p:nvSpPr>
        <p:spPr>
          <a:xfrm flipH="1">
            <a:off x="3011214" y="5454869"/>
            <a:ext cx="204952" cy="204952"/>
          </a:xfrm>
          <a:prstGeom prst="ellipse">
            <a:avLst/>
          </a:prstGeom>
          <a:solidFill>
            <a:schemeClr val="bg1"/>
          </a:solidFill>
          <a:ln>
            <a:solidFill>
              <a:srgbClr val="252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E409FC4-078C-48B3-8A56-ABFC0074C5E7}"/>
              </a:ext>
            </a:extLst>
          </p:cNvPr>
          <p:cNvSpPr/>
          <p:nvPr/>
        </p:nvSpPr>
        <p:spPr>
          <a:xfrm flipH="1">
            <a:off x="6491095" y="2095730"/>
            <a:ext cx="303840" cy="303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1CDAC18-1AB2-4CAB-A5D6-6D24DC7BA211}"/>
              </a:ext>
            </a:extLst>
          </p:cNvPr>
          <p:cNvSpPr/>
          <p:nvPr/>
        </p:nvSpPr>
        <p:spPr>
          <a:xfrm>
            <a:off x="2033752" y="876544"/>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E9EFB8B-F2DD-4929-A044-0ADF6337E253}"/>
              </a:ext>
            </a:extLst>
          </p:cNvPr>
          <p:cNvSpPr/>
          <p:nvPr/>
        </p:nvSpPr>
        <p:spPr>
          <a:xfrm>
            <a:off x="11051627" y="4436162"/>
            <a:ext cx="244365" cy="244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C5DC8539-4518-426A-AC13-C95FC638DFE6}"/>
              </a:ext>
            </a:extLst>
          </p:cNvPr>
          <p:cNvSpPr/>
          <p:nvPr/>
        </p:nvSpPr>
        <p:spPr>
          <a:xfrm>
            <a:off x="10156372" y="6466114"/>
            <a:ext cx="228600" cy="197401"/>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6200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12" grpId="0" animBg="1"/>
      <p:bldP spid="15" grpId="0" animBg="1"/>
      <p:bldP spid="17"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0BAEF46-1E83-42FE-AC4C-D6F478756411}"/>
              </a:ext>
            </a:extLst>
          </p:cNvPr>
          <p:cNvSpPr/>
          <p:nvPr/>
        </p:nvSpPr>
        <p:spPr>
          <a:xfrm>
            <a:off x="1040922" y="1650874"/>
            <a:ext cx="4016099" cy="4488024"/>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a:extLst>
              <a:ext uri="{FF2B5EF4-FFF2-40B4-BE49-F238E27FC236}">
                <a16:creationId xmlns:a16="http://schemas.microsoft.com/office/drawing/2014/main" id="{6DBE0102-EBB5-416C-B4F8-25AAFC71A1CB}"/>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pic>
        <p:nvPicPr>
          <p:cNvPr id="4" name="图片 3">
            <a:extLst>
              <a:ext uri="{FF2B5EF4-FFF2-40B4-BE49-F238E27FC236}">
                <a16:creationId xmlns:a16="http://schemas.microsoft.com/office/drawing/2014/main" id="{3895D206-7AC9-4DBC-985A-CDE0D3881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099" y="1651958"/>
            <a:ext cx="3309537" cy="4485854"/>
          </a:xfrm>
          <a:prstGeom prst="rect">
            <a:avLst/>
          </a:prstGeom>
        </p:spPr>
      </p:pic>
      <p:sp>
        <p:nvSpPr>
          <p:cNvPr id="5" name="文本框 4">
            <a:extLst>
              <a:ext uri="{FF2B5EF4-FFF2-40B4-BE49-F238E27FC236}">
                <a16:creationId xmlns:a16="http://schemas.microsoft.com/office/drawing/2014/main" id="{B6775513-2307-4AC4-81D4-CCA106BD58E8}"/>
              </a:ext>
            </a:extLst>
          </p:cNvPr>
          <p:cNvSpPr txBox="1"/>
          <p:nvPr/>
        </p:nvSpPr>
        <p:spPr>
          <a:xfrm>
            <a:off x="1364893" y="2645194"/>
            <a:ext cx="2327236" cy="212615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dirty="0">
                <a:solidFill>
                  <a:schemeClr val="bg1"/>
                </a:solidFill>
                <a:latin typeface="字魂58号-创中黑" panose="00000500000000000000" pitchFamily="2" charset="-122"/>
                <a:ea typeface="字魂58号-创中黑" panose="00000500000000000000" pitchFamily="2" charset="-122"/>
              </a:rPr>
              <a:t>Please enter text。 </a:t>
            </a:r>
            <a:r>
              <a:rPr lang="en-US" dirty="0" err="1">
                <a:solidFill>
                  <a:schemeClr val="bg1"/>
                </a:solidFill>
                <a:latin typeface="字魂58号-创中黑" panose="00000500000000000000" pitchFamily="2" charset="-122"/>
                <a:ea typeface="字魂58号-创中黑" panose="00000500000000000000" pitchFamily="2" charset="-122"/>
              </a:rPr>
              <a:t>here.</a:t>
            </a:r>
            <a:r>
              <a:rPr lang="en-US" dirty="0" err="1">
                <a:solidFill>
                  <a:schemeClr val="bg1"/>
                </a:solidFill>
                <a:latin typeface="字魂58号-创中黑" panose="00000500000000000000" pitchFamily="2" charset="-122"/>
                <a:ea typeface="字魂58号-创中黑" panose="00000500000000000000" pitchFamily="2" charset="-122"/>
                <a:sym typeface="+mn-ea"/>
              </a:rPr>
              <a:t>Please</a:t>
            </a:r>
            <a:r>
              <a:rPr lang="en-US" dirty="0">
                <a:solidFill>
                  <a:schemeClr val="bg1"/>
                </a:solidFill>
                <a:latin typeface="字魂58号-创中黑" panose="00000500000000000000" pitchFamily="2" charset="-122"/>
                <a:ea typeface="字魂58号-创中黑" panose="00000500000000000000" pitchFamily="2" charset="-122"/>
                <a:sym typeface="+mn-ea"/>
              </a:rPr>
              <a:t>。 enter text。 here. Please enter text。 </a:t>
            </a:r>
            <a:r>
              <a:rPr lang="en-US" altLang="zh-CN" dirty="0">
                <a:solidFill>
                  <a:schemeClr val="bg1"/>
                </a:solidFill>
                <a:latin typeface="字魂58号-创中黑" panose="00000500000000000000" pitchFamily="2" charset="-122"/>
                <a:ea typeface="字魂58号-创中黑" panose="00000500000000000000" pitchFamily="2" charset="-122"/>
                <a:sym typeface="+mn-ea"/>
              </a:rPr>
              <a:t>Please enter text。</a:t>
            </a:r>
            <a:endParaRPr lang="en-US"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6" name="文本框 5">
            <a:extLst>
              <a:ext uri="{FF2B5EF4-FFF2-40B4-BE49-F238E27FC236}">
                <a16:creationId xmlns:a16="http://schemas.microsoft.com/office/drawing/2014/main" id="{9910A38D-4251-41F7-8CD2-D483184194A4}"/>
              </a:ext>
            </a:extLst>
          </p:cNvPr>
          <p:cNvSpPr txBox="1"/>
          <p:nvPr/>
        </p:nvSpPr>
        <p:spPr>
          <a:xfrm>
            <a:off x="8011470" y="2415007"/>
            <a:ext cx="2905059"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7" name="文本框 6">
            <a:extLst>
              <a:ext uri="{FF2B5EF4-FFF2-40B4-BE49-F238E27FC236}">
                <a16:creationId xmlns:a16="http://schemas.microsoft.com/office/drawing/2014/main" id="{CE90959B-B824-483C-8E34-860C85338BFD}"/>
              </a:ext>
            </a:extLst>
          </p:cNvPr>
          <p:cNvSpPr txBox="1"/>
          <p:nvPr/>
        </p:nvSpPr>
        <p:spPr>
          <a:xfrm>
            <a:off x="8034421" y="3215260"/>
            <a:ext cx="3460894" cy="2002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Please enter text Please enter text Please enter text。 </a:t>
            </a:r>
          </a:p>
          <a:p>
            <a:pPr>
              <a:lnSpc>
                <a:spcPct val="150000"/>
              </a:lnSpc>
            </a:pPr>
            <a:endPar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a:p>
            <a:pP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Please enter text Please enter text Please enter text Please enter text。 </a:t>
            </a:r>
          </a:p>
        </p:txBody>
      </p:sp>
      <p:sp>
        <p:nvSpPr>
          <p:cNvPr id="9" name="椭圆 8">
            <a:extLst>
              <a:ext uri="{FF2B5EF4-FFF2-40B4-BE49-F238E27FC236}">
                <a16:creationId xmlns:a16="http://schemas.microsoft.com/office/drawing/2014/main" id="{62E9BA28-210D-47C4-AFE2-CB7192FC3889}"/>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1104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6" grpId="0" bldLvl="0"/>
      <p:bldP spid="7"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6FBCC77-F355-48F5-A435-F84303DA65FD}"/>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5" name="椭圆 4">
            <a:extLst>
              <a:ext uri="{FF2B5EF4-FFF2-40B4-BE49-F238E27FC236}">
                <a16:creationId xmlns:a16="http://schemas.microsoft.com/office/drawing/2014/main" id="{94838478-30F6-463D-A623-66BF3A4A8C3E}"/>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0B96551-E72E-4F66-8736-0A3A5B8F8E11}"/>
              </a:ext>
            </a:extLst>
          </p:cNvPr>
          <p:cNvSpPr/>
          <p:nvPr/>
        </p:nvSpPr>
        <p:spPr>
          <a:xfrm>
            <a:off x="6568094" y="2281495"/>
            <a:ext cx="4997271" cy="3945885"/>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a:extLst>
              <a:ext uri="{FF2B5EF4-FFF2-40B4-BE49-F238E27FC236}">
                <a16:creationId xmlns:a16="http://schemas.microsoft.com/office/drawing/2014/main" id="{F7506E7D-D7BF-4A84-9992-F495949D8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080" y="1792733"/>
            <a:ext cx="4294849" cy="3777030"/>
          </a:xfrm>
          <a:prstGeom prst="rect">
            <a:avLst/>
          </a:prstGeom>
        </p:spPr>
      </p:pic>
      <p:sp>
        <p:nvSpPr>
          <p:cNvPr id="8" name="文本框 7">
            <a:extLst>
              <a:ext uri="{FF2B5EF4-FFF2-40B4-BE49-F238E27FC236}">
                <a16:creationId xmlns:a16="http://schemas.microsoft.com/office/drawing/2014/main" id="{AED76505-C731-48E7-B549-0F909000A28F}"/>
              </a:ext>
            </a:extLst>
          </p:cNvPr>
          <p:cNvSpPr txBox="1"/>
          <p:nvPr/>
        </p:nvSpPr>
        <p:spPr>
          <a:xfrm>
            <a:off x="9112851" y="2969833"/>
            <a:ext cx="2177591" cy="253640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dirty="0">
                <a:solidFill>
                  <a:schemeClr val="bg1"/>
                </a:solidFill>
                <a:latin typeface="字魂58号-创中黑" panose="00000500000000000000" pitchFamily="2" charset="-122"/>
                <a:ea typeface="字魂58号-创中黑" panose="00000500000000000000" pitchFamily="2" charset="-122"/>
              </a:rPr>
              <a:t>Please enter text。 </a:t>
            </a:r>
            <a:r>
              <a:rPr lang="en-US" dirty="0" err="1">
                <a:solidFill>
                  <a:schemeClr val="bg1"/>
                </a:solidFill>
                <a:latin typeface="字魂58号-创中黑" panose="00000500000000000000" pitchFamily="2" charset="-122"/>
                <a:ea typeface="字魂58号-创中黑" panose="00000500000000000000" pitchFamily="2" charset="-122"/>
              </a:rPr>
              <a:t>here.</a:t>
            </a:r>
            <a:r>
              <a:rPr lang="en-US" dirty="0" err="1">
                <a:solidFill>
                  <a:schemeClr val="bg1"/>
                </a:solidFill>
                <a:latin typeface="字魂58号-创中黑" panose="00000500000000000000" pitchFamily="2" charset="-122"/>
                <a:ea typeface="字魂58号-创中黑" panose="00000500000000000000" pitchFamily="2" charset="-122"/>
                <a:sym typeface="+mn-ea"/>
              </a:rPr>
              <a:t>Please。</a:t>
            </a:r>
            <a:r>
              <a:rPr lang="en-US" dirty="0">
                <a:solidFill>
                  <a:schemeClr val="bg1"/>
                </a:solidFill>
                <a:latin typeface="字魂58号-创中黑" panose="00000500000000000000" pitchFamily="2" charset="-122"/>
                <a:ea typeface="字魂58号-创中黑" panose="00000500000000000000" pitchFamily="2" charset="-122"/>
                <a:sym typeface="+mn-ea"/>
              </a:rPr>
              <a:t> enter text。 </a:t>
            </a:r>
            <a:r>
              <a:rPr lang="en-US"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dirty="0">
                <a:solidFill>
                  <a:schemeClr val="bg1"/>
                </a:solidFill>
                <a:latin typeface="字魂58号-创中黑" panose="00000500000000000000" pitchFamily="2" charset="-122"/>
                <a:ea typeface="字魂58号-创中黑" panose="00000500000000000000" pitchFamily="2" charset="-122"/>
                <a:sym typeface="+mn-ea"/>
              </a:rPr>
              <a:t>Please enter text。</a:t>
            </a:r>
            <a:endParaRPr lang="en-US"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9" name="文本框 8">
            <a:extLst>
              <a:ext uri="{FF2B5EF4-FFF2-40B4-BE49-F238E27FC236}">
                <a16:creationId xmlns:a16="http://schemas.microsoft.com/office/drawing/2014/main" id="{B1D34664-616C-45DD-9FE5-FD206E619A32}"/>
              </a:ext>
            </a:extLst>
          </p:cNvPr>
          <p:cNvSpPr txBox="1"/>
          <p:nvPr/>
        </p:nvSpPr>
        <p:spPr>
          <a:xfrm>
            <a:off x="1112088" y="2652240"/>
            <a:ext cx="2938611"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10" name="文本框 9">
            <a:extLst>
              <a:ext uri="{FF2B5EF4-FFF2-40B4-BE49-F238E27FC236}">
                <a16:creationId xmlns:a16="http://schemas.microsoft.com/office/drawing/2014/main" id="{4943C9E5-308F-4156-904A-2507DB987BD5}"/>
              </a:ext>
            </a:extLst>
          </p:cNvPr>
          <p:cNvSpPr txBox="1"/>
          <p:nvPr/>
        </p:nvSpPr>
        <p:spPr>
          <a:xfrm>
            <a:off x="1112087" y="4779618"/>
            <a:ext cx="2938611"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
        <p:nvSpPr>
          <p:cNvPr id="11" name="文本框 10">
            <a:extLst>
              <a:ext uri="{FF2B5EF4-FFF2-40B4-BE49-F238E27FC236}">
                <a16:creationId xmlns:a16="http://schemas.microsoft.com/office/drawing/2014/main" id="{5FF15B0D-A0A4-4025-AB5A-C0CFABCA4B02}"/>
              </a:ext>
            </a:extLst>
          </p:cNvPr>
          <p:cNvSpPr txBox="1"/>
          <p:nvPr/>
        </p:nvSpPr>
        <p:spPr>
          <a:xfrm>
            <a:off x="1040922" y="2201675"/>
            <a:ext cx="3173966"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2" name="文本框 11">
            <a:extLst>
              <a:ext uri="{FF2B5EF4-FFF2-40B4-BE49-F238E27FC236}">
                <a16:creationId xmlns:a16="http://schemas.microsoft.com/office/drawing/2014/main" id="{9CCD7C8B-C968-4629-B8C1-9895E2740D5D}"/>
              </a:ext>
            </a:extLst>
          </p:cNvPr>
          <p:cNvSpPr txBox="1"/>
          <p:nvPr/>
        </p:nvSpPr>
        <p:spPr>
          <a:xfrm>
            <a:off x="1130748" y="4238033"/>
            <a:ext cx="3173966"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Tree>
    <p:extLst>
      <p:ext uri="{BB962C8B-B14F-4D97-AF65-F5344CB8AC3E}">
        <p14:creationId xmlns:p14="http://schemas.microsoft.com/office/powerpoint/2010/main" val="35990761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9" grpId="0" bldLvl="0"/>
      <p:bldP spid="10" grpId="0" bldLvl="0"/>
      <p:bldP spid="11" grpId="0" bldLvl="0"/>
      <p:bldP spid="12"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F6BE5FB-A071-4F32-993A-0DDB95522DF3}"/>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0635068-C23E-42F0-9D60-861E209F210E}"/>
              </a:ext>
            </a:extLst>
          </p:cNvPr>
          <p:cNvSpPr txBox="1"/>
          <p:nvPr/>
        </p:nvSpPr>
        <p:spPr>
          <a:xfrm>
            <a:off x="4000799" y="416328"/>
            <a:ext cx="2236510"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rPr>
              <a:t>Please enter the title</a:t>
            </a:r>
          </a:p>
        </p:txBody>
      </p:sp>
      <p:sp>
        <p:nvSpPr>
          <p:cNvPr id="7" name="双波形 6">
            <a:extLst>
              <a:ext uri="{FF2B5EF4-FFF2-40B4-BE49-F238E27FC236}">
                <a16:creationId xmlns:a16="http://schemas.microsoft.com/office/drawing/2014/main" id="{98A7B251-3FE9-4281-8AE4-6B0D489730D9}"/>
              </a:ext>
            </a:extLst>
          </p:cNvPr>
          <p:cNvSpPr/>
          <p:nvPr/>
        </p:nvSpPr>
        <p:spPr>
          <a:xfrm>
            <a:off x="-300857" y="4507109"/>
            <a:ext cx="13114282" cy="3767965"/>
          </a:xfrm>
          <a:prstGeom prst="doubleWave">
            <a:avLst>
              <a:gd name="adj1" fmla="val 7479"/>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A975108B-3113-4D9D-A566-AB30BC23EE29}"/>
              </a:ext>
            </a:extLst>
          </p:cNvPr>
          <p:cNvSpPr/>
          <p:nvPr/>
        </p:nvSpPr>
        <p:spPr>
          <a:xfrm>
            <a:off x="2723717" y="2002206"/>
            <a:ext cx="1277082" cy="127708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9" name="椭圆 8">
            <a:extLst>
              <a:ext uri="{FF2B5EF4-FFF2-40B4-BE49-F238E27FC236}">
                <a16:creationId xmlns:a16="http://schemas.microsoft.com/office/drawing/2014/main" id="{6B5F65FA-5E38-4D6F-AE42-CCCCB8EC2CFE}"/>
              </a:ext>
            </a:extLst>
          </p:cNvPr>
          <p:cNvSpPr/>
          <p:nvPr/>
        </p:nvSpPr>
        <p:spPr>
          <a:xfrm>
            <a:off x="5403413" y="2002206"/>
            <a:ext cx="1277082" cy="127708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10" name="椭圆 9">
            <a:extLst>
              <a:ext uri="{FF2B5EF4-FFF2-40B4-BE49-F238E27FC236}">
                <a16:creationId xmlns:a16="http://schemas.microsoft.com/office/drawing/2014/main" id="{19E8A907-22E5-40B6-8310-DED9D79650DA}"/>
              </a:ext>
            </a:extLst>
          </p:cNvPr>
          <p:cNvSpPr/>
          <p:nvPr/>
        </p:nvSpPr>
        <p:spPr>
          <a:xfrm>
            <a:off x="8160115" y="2025331"/>
            <a:ext cx="1277082" cy="127708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11" name="Freeform 5">
            <a:extLst>
              <a:ext uri="{FF2B5EF4-FFF2-40B4-BE49-F238E27FC236}">
                <a16:creationId xmlns:a16="http://schemas.microsoft.com/office/drawing/2014/main" id="{EC2D04CB-2409-4E08-8352-D41FCAD2108C}"/>
              </a:ext>
            </a:extLst>
          </p:cNvPr>
          <p:cNvSpPr>
            <a:spLocks noEditPoints="1"/>
          </p:cNvSpPr>
          <p:nvPr/>
        </p:nvSpPr>
        <p:spPr bwMode="auto">
          <a:xfrm>
            <a:off x="3136437" y="2384917"/>
            <a:ext cx="497749" cy="497749"/>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字魂58号-创中黑" panose="00000500000000000000" pitchFamily="2" charset="-122"/>
              <a:ea typeface="字魂58号-创中黑" panose="00000500000000000000" pitchFamily="2" charset="-122"/>
              <a:sym typeface="Arial" panose="020B0604020202020204" pitchFamily="34" charset="0"/>
            </a:endParaRPr>
          </a:p>
        </p:txBody>
      </p:sp>
      <p:sp>
        <p:nvSpPr>
          <p:cNvPr id="12" name="Freeform 103">
            <a:extLst>
              <a:ext uri="{FF2B5EF4-FFF2-40B4-BE49-F238E27FC236}">
                <a16:creationId xmlns:a16="http://schemas.microsoft.com/office/drawing/2014/main" id="{49A78792-5C43-492A-B71D-92AA150C98DB}"/>
              </a:ext>
            </a:extLst>
          </p:cNvPr>
          <p:cNvSpPr>
            <a:spLocks noEditPoints="1"/>
          </p:cNvSpPr>
          <p:nvPr/>
        </p:nvSpPr>
        <p:spPr bwMode="auto">
          <a:xfrm>
            <a:off x="5861559" y="2344635"/>
            <a:ext cx="356343" cy="52472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字魂58号-创中黑" panose="00000500000000000000" pitchFamily="2" charset="-122"/>
              <a:ea typeface="字魂58号-创中黑" panose="00000500000000000000" pitchFamily="2" charset="-122"/>
              <a:sym typeface="Arial" panose="020B0604020202020204" pitchFamily="34" charset="0"/>
            </a:endParaRPr>
          </a:p>
        </p:txBody>
      </p:sp>
      <p:sp>
        <p:nvSpPr>
          <p:cNvPr id="13" name="Freeform 63">
            <a:extLst>
              <a:ext uri="{FF2B5EF4-FFF2-40B4-BE49-F238E27FC236}">
                <a16:creationId xmlns:a16="http://schemas.microsoft.com/office/drawing/2014/main" id="{813B3309-6BF9-4E9D-8AA6-F3CCA7E29A26}"/>
              </a:ext>
            </a:extLst>
          </p:cNvPr>
          <p:cNvSpPr>
            <a:spLocks noEditPoints="1"/>
          </p:cNvSpPr>
          <p:nvPr/>
        </p:nvSpPr>
        <p:spPr bwMode="auto">
          <a:xfrm>
            <a:off x="8563748" y="2439304"/>
            <a:ext cx="524359" cy="381634"/>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字魂58号-创中黑" panose="00000500000000000000" pitchFamily="2" charset="-122"/>
              <a:ea typeface="字魂58号-创中黑" panose="00000500000000000000" pitchFamily="2" charset="-122"/>
              <a:sym typeface="Arial" panose="020B0604020202020204" pitchFamily="34" charset="0"/>
            </a:endParaRPr>
          </a:p>
        </p:txBody>
      </p:sp>
      <p:sp>
        <p:nvSpPr>
          <p:cNvPr id="14" name="文本框 13">
            <a:extLst>
              <a:ext uri="{FF2B5EF4-FFF2-40B4-BE49-F238E27FC236}">
                <a16:creationId xmlns:a16="http://schemas.microsoft.com/office/drawing/2014/main" id="{7E918B8D-B265-4CF6-B6E2-733A1D097C18}"/>
              </a:ext>
            </a:extLst>
          </p:cNvPr>
          <p:cNvSpPr txBox="1"/>
          <p:nvPr/>
        </p:nvSpPr>
        <p:spPr>
          <a:xfrm>
            <a:off x="2337050" y="3531354"/>
            <a:ext cx="20504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The content of the work</a:t>
            </a:r>
            <a:r>
              <a:rPr lang="en-US" altLang="zh-CN" sz="2400" dirty="0">
                <a:solidFill>
                  <a:schemeClr val="bg1"/>
                </a:solidFill>
                <a:latin typeface="字魂58号-创中黑" panose="00000500000000000000" pitchFamily="2" charset="-122"/>
                <a:ea typeface="字魂58号-创中黑" panose="00000500000000000000" pitchFamily="2" charset="-122"/>
              </a:rPr>
              <a:t>1</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a:extLst>
              <a:ext uri="{FF2B5EF4-FFF2-40B4-BE49-F238E27FC236}">
                <a16:creationId xmlns:a16="http://schemas.microsoft.com/office/drawing/2014/main" id="{398D49F8-0D66-4B15-9460-1E40AF34F97E}"/>
              </a:ext>
            </a:extLst>
          </p:cNvPr>
          <p:cNvSpPr txBox="1"/>
          <p:nvPr/>
        </p:nvSpPr>
        <p:spPr>
          <a:xfrm>
            <a:off x="5014522" y="3531354"/>
            <a:ext cx="20504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The content of the work</a:t>
            </a:r>
            <a:r>
              <a:rPr lang="en-US" altLang="zh-CN" sz="2400" dirty="0">
                <a:solidFill>
                  <a:schemeClr val="bg1"/>
                </a:solidFill>
                <a:latin typeface="字魂58号-创中黑" panose="00000500000000000000" pitchFamily="2" charset="-122"/>
                <a:ea typeface="字魂58号-创中黑" panose="00000500000000000000" pitchFamily="2" charset="-122"/>
              </a:rPr>
              <a:t>2</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6" name="文本框 15">
            <a:extLst>
              <a:ext uri="{FF2B5EF4-FFF2-40B4-BE49-F238E27FC236}">
                <a16:creationId xmlns:a16="http://schemas.microsoft.com/office/drawing/2014/main" id="{5D871D59-8AD7-46B0-B052-5153CBE05545}"/>
              </a:ext>
            </a:extLst>
          </p:cNvPr>
          <p:cNvSpPr txBox="1"/>
          <p:nvPr/>
        </p:nvSpPr>
        <p:spPr>
          <a:xfrm>
            <a:off x="7773448" y="3531354"/>
            <a:ext cx="20504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The content of the work</a:t>
            </a:r>
            <a:r>
              <a:rPr lang="en-US" altLang="zh-CN" sz="2400" dirty="0">
                <a:solidFill>
                  <a:schemeClr val="bg1"/>
                </a:solidFill>
                <a:latin typeface="字魂58号-创中黑" panose="00000500000000000000" pitchFamily="2" charset="-122"/>
                <a:ea typeface="字魂58号-创中黑" panose="00000500000000000000" pitchFamily="2" charset="-122"/>
              </a:rPr>
              <a:t>3</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7" name="文本框 16">
            <a:extLst>
              <a:ext uri="{FF2B5EF4-FFF2-40B4-BE49-F238E27FC236}">
                <a16:creationId xmlns:a16="http://schemas.microsoft.com/office/drawing/2014/main" id="{14429B00-F975-481A-B16D-43CDCB630442}"/>
              </a:ext>
            </a:extLst>
          </p:cNvPr>
          <p:cNvSpPr txBox="1"/>
          <p:nvPr/>
        </p:nvSpPr>
        <p:spPr>
          <a:xfrm>
            <a:off x="2260990" y="5470549"/>
            <a:ext cx="7562873"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Please enter text Please enter text Please enter text。 </a:t>
            </a:r>
          </a:p>
        </p:txBody>
      </p:sp>
    </p:spTree>
    <p:extLst>
      <p:ext uri="{BB962C8B-B14F-4D97-AF65-F5344CB8AC3E}">
        <p14:creationId xmlns:p14="http://schemas.microsoft.com/office/powerpoint/2010/main" val="19758437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ppt_y</p:attrName>
                                        </p:attrNameLst>
                                      </p:cBhvr>
                                      <p:tavLst>
                                        <p:tav tm="0">
                                          <p:val>
                                            <p:strVal val="#ppt_y+#ppt_h*1.125000"/>
                                          </p:val>
                                        </p:tav>
                                        <p:tav tm="100000">
                                          <p:val>
                                            <p:strVal val="#ppt_y"/>
                                          </p:val>
                                        </p:tav>
                                      </p:tavLst>
                                    </p:anim>
                                    <p:animEffect transition="in" filter="wipe(up)">
                                      <p:cBhvr>
                                        <p:cTn id="23" dur="500"/>
                                        <p:tgtEl>
                                          <p:spTgt spid="1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bldLvl="0"/>
      <p:bldP spid="15" grpId="0" bldLvl="0"/>
      <p:bldP spid="16" grpId="0" bldLvl="0"/>
      <p:bldP spid="17"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1492A1-4313-46E9-B4BE-7103247D73E5}"/>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双波形 2">
            <a:extLst>
              <a:ext uri="{FF2B5EF4-FFF2-40B4-BE49-F238E27FC236}">
                <a16:creationId xmlns:a16="http://schemas.microsoft.com/office/drawing/2014/main" id="{3C85F8DF-3A56-42DF-B020-5249A80A6287}"/>
              </a:ext>
            </a:extLst>
          </p:cNvPr>
          <p:cNvSpPr/>
          <p:nvPr/>
        </p:nvSpPr>
        <p:spPr>
          <a:xfrm>
            <a:off x="-300857" y="4507109"/>
            <a:ext cx="13114282" cy="3767965"/>
          </a:xfrm>
          <a:prstGeom prst="doubleWave">
            <a:avLst>
              <a:gd name="adj1" fmla="val 7479"/>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B1C6E49F-C57D-4C5C-B08A-E762828FA983}"/>
              </a:ext>
            </a:extLst>
          </p:cNvPr>
          <p:cNvSpPr txBox="1"/>
          <p:nvPr/>
        </p:nvSpPr>
        <p:spPr>
          <a:xfrm>
            <a:off x="4964021" y="439984"/>
            <a:ext cx="2236510"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rPr>
              <a:t>Please enter the title</a:t>
            </a:r>
          </a:p>
        </p:txBody>
      </p:sp>
      <p:sp>
        <p:nvSpPr>
          <p:cNvPr id="5" name="文本框 4">
            <a:extLst>
              <a:ext uri="{FF2B5EF4-FFF2-40B4-BE49-F238E27FC236}">
                <a16:creationId xmlns:a16="http://schemas.microsoft.com/office/drawing/2014/main" id="{289B2850-0076-4ECD-8F46-8452C3017E61}"/>
              </a:ext>
            </a:extLst>
          </p:cNvPr>
          <p:cNvSpPr txBox="1"/>
          <p:nvPr/>
        </p:nvSpPr>
        <p:spPr>
          <a:xfrm>
            <a:off x="2260990" y="5470549"/>
            <a:ext cx="7562873" cy="7922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Please enter text Please enter text Please enter text。 </a:t>
            </a:r>
          </a:p>
        </p:txBody>
      </p:sp>
      <p:sp>
        <p:nvSpPr>
          <p:cNvPr id="10" name="Text Placeholder 3">
            <a:extLst>
              <a:ext uri="{FF2B5EF4-FFF2-40B4-BE49-F238E27FC236}">
                <a16:creationId xmlns:a16="http://schemas.microsoft.com/office/drawing/2014/main" id="{10A50321-445F-4C01-8F02-46292617194D}"/>
              </a:ext>
            </a:extLst>
          </p:cNvPr>
          <p:cNvSpPr txBox="1">
            <a:spLocks/>
          </p:cNvSpPr>
          <p:nvPr/>
        </p:nvSpPr>
        <p:spPr>
          <a:xfrm>
            <a:off x="1691551" y="1903627"/>
            <a:ext cx="3817430" cy="18034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400" b="1" kern="1200" dirty="0">
                <a:solidFill>
                  <a:schemeClr val="bg1"/>
                </a:solidFill>
                <a:latin typeface="字魂58号-创中黑" panose="00000500000000000000" pitchFamily="2" charset="-122"/>
                <a:ea typeface="字魂58号-创中黑" panose="00000500000000000000" pitchFamily="2" charset="-122"/>
              </a:rPr>
              <a:t>Enter the title</a:t>
            </a:r>
            <a:endParaRPr lang="en-US" altLang="zh-CN" sz="2400" b="1" kern="1200" dirty="0">
              <a:solidFill>
                <a:schemeClr val="bg1"/>
              </a:solidFill>
              <a:latin typeface="字魂58号-创中黑" panose="00000500000000000000" pitchFamily="2" charset="-122"/>
              <a:ea typeface="字魂58号-创中黑" panose="00000500000000000000" pitchFamily="2" charset="-122"/>
            </a:endParaRPr>
          </a:p>
          <a:p>
            <a:pPr algn="l" defTabSz="1828800">
              <a:lnSpc>
                <a:spcPct val="150000"/>
              </a:lnSpc>
              <a:spcBef>
                <a:spcPct val="20000"/>
              </a:spcBef>
              <a:defRPr/>
            </a:pPr>
            <a:r>
              <a:rPr lang="en-US" sz="1200" kern="1200" dirty="0">
                <a:solidFill>
                  <a:schemeClr val="bg1"/>
                </a:solidFill>
                <a:latin typeface="字魂58号-创中黑" panose="00000500000000000000" pitchFamily="2" charset="-122"/>
                <a:ea typeface="字魂58号-创中黑" panose="00000500000000000000" pitchFamily="2" charset="-122"/>
              </a:rPr>
              <a:t>There are many variations of passages of lorem ipsum available, but the majority have suffered .</a:t>
            </a:r>
            <a:r>
              <a:rPr lang="en-US" altLang="zh-CN" sz="1400" dirty="0">
                <a:solidFill>
                  <a:schemeClr val="bg1"/>
                </a:solidFill>
                <a:latin typeface="字魂58号-创中黑" panose="00000500000000000000" pitchFamily="2" charset="-122"/>
                <a:ea typeface="字魂58号-创中黑" panose="00000500000000000000" pitchFamily="2" charset="-122"/>
              </a:rPr>
              <a:t> There are many variations of passages of lorem ipsum available, but the majority have suffered。 </a:t>
            </a:r>
            <a:endParaRPr lang="en-US" altLang="zh-CN" dirty="0">
              <a:solidFill>
                <a:schemeClr val="bg1"/>
              </a:solidFill>
              <a:latin typeface="字魂58号-创中黑" panose="00000500000000000000" pitchFamily="2" charset="-122"/>
              <a:ea typeface="字魂58号-创中黑" panose="00000500000000000000" pitchFamily="2" charset="-122"/>
            </a:endParaRPr>
          </a:p>
        </p:txBody>
      </p:sp>
      <p:sp>
        <p:nvSpPr>
          <p:cNvPr id="11" name="Text Placeholder 3">
            <a:extLst>
              <a:ext uri="{FF2B5EF4-FFF2-40B4-BE49-F238E27FC236}">
                <a16:creationId xmlns:a16="http://schemas.microsoft.com/office/drawing/2014/main" id="{AE24E41F-88A8-4F5A-BF49-492AAF481EE5}"/>
              </a:ext>
            </a:extLst>
          </p:cNvPr>
          <p:cNvSpPr txBox="1">
            <a:spLocks/>
          </p:cNvSpPr>
          <p:nvPr/>
        </p:nvSpPr>
        <p:spPr>
          <a:xfrm>
            <a:off x="7200531" y="1903627"/>
            <a:ext cx="3817430" cy="18034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400" b="1" kern="1200" dirty="0">
                <a:solidFill>
                  <a:schemeClr val="bg1"/>
                </a:solidFill>
                <a:latin typeface="字魂58号-创中黑" panose="00000500000000000000" pitchFamily="2" charset="-122"/>
                <a:ea typeface="字魂58号-创中黑" panose="00000500000000000000" pitchFamily="2" charset="-122"/>
              </a:rPr>
              <a:t>Enter the title</a:t>
            </a:r>
            <a:endParaRPr lang="en-US" altLang="zh-CN" sz="2400" b="1" kern="1200" dirty="0">
              <a:solidFill>
                <a:schemeClr val="bg1"/>
              </a:solidFill>
              <a:latin typeface="字魂58号-创中黑" panose="00000500000000000000" pitchFamily="2" charset="-122"/>
              <a:ea typeface="字魂58号-创中黑" panose="00000500000000000000" pitchFamily="2" charset="-122"/>
            </a:endParaRPr>
          </a:p>
          <a:p>
            <a:pPr algn="l" defTabSz="1828800">
              <a:lnSpc>
                <a:spcPct val="150000"/>
              </a:lnSpc>
              <a:spcBef>
                <a:spcPct val="20000"/>
              </a:spcBef>
              <a:defRPr/>
            </a:pPr>
            <a:r>
              <a:rPr lang="en-US" sz="1200" kern="1200" dirty="0">
                <a:solidFill>
                  <a:schemeClr val="bg1"/>
                </a:solidFill>
                <a:latin typeface="字魂58号-创中黑" panose="00000500000000000000" pitchFamily="2" charset="-122"/>
                <a:ea typeface="字魂58号-创中黑" panose="00000500000000000000" pitchFamily="2" charset="-122"/>
              </a:rPr>
              <a:t>There are many variations of passages of lorem ipsum available, but the majority have suffered .</a:t>
            </a:r>
            <a:r>
              <a:rPr lang="en-US" altLang="zh-CN" sz="1400" dirty="0">
                <a:solidFill>
                  <a:schemeClr val="bg1"/>
                </a:solidFill>
                <a:latin typeface="字魂58号-创中黑" panose="00000500000000000000" pitchFamily="2" charset="-122"/>
                <a:ea typeface="字魂58号-创中黑" panose="00000500000000000000" pitchFamily="2" charset="-122"/>
              </a:rPr>
              <a:t> There are many variations of passages of lorem ipsum available, but the majority have suffered。 </a:t>
            </a:r>
            <a:endParaRPr lang="en-US" altLang="zh-CN" dirty="0">
              <a:solidFill>
                <a:schemeClr val="bg1"/>
              </a:solidFill>
              <a:latin typeface="字魂58号-创中黑" panose="00000500000000000000" pitchFamily="2" charset="-122"/>
              <a:ea typeface="字魂58号-创中黑" panose="00000500000000000000" pitchFamily="2" charset="-122"/>
            </a:endParaRPr>
          </a:p>
        </p:txBody>
      </p:sp>
    </p:spTree>
    <p:extLst>
      <p:ext uri="{BB962C8B-B14F-4D97-AF65-F5344CB8AC3E}">
        <p14:creationId xmlns:p14="http://schemas.microsoft.com/office/powerpoint/2010/main" val="23504592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7EE724F-7AE9-47AF-B43E-5453DBEA3685}"/>
              </a:ext>
            </a:extLst>
          </p:cNvPr>
          <p:cNvSpPr/>
          <p:nvPr/>
        </p:nvSpPr>
        <p:spPr>
          <a:xfrm>
            <a:off x="0" y="0"/>
            <a:ext cx="12192000" cy="5833241"/>
          </a:xfrm>
          <a:prstGeom prst="rect">
            <a:avLst/>
          </a:prstGeom>
          <a:gradFill flip="none" rotWithShape="1">
            <a:gsLst>
              <a:gs pos="0">
                <a:srgbClr val="404F64"/>
              </a:gs>
              <a:gs pos="7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a:extLst>
              <a:ext uri="{FF2B5EF4-FFF2-40B4-BE49-F238E27FC236}">
                <a16:creationId xmlns:a16="http://schemas.microsoft.com/office/drawing/2014/main" id="{A0332431-540B-4DEB-AE0D-FFA30AE114CC}"/>
              </a:ext>
            </a:extLst>
          </p:cNvPr>
          <p:cNvSpPr/>
          <p:nvPr/>
        </p:nvSpPr>
        <p:spPr>
          <a:xfrm>
            <a:off x="-300857" y="4664765"/>
            <a:ext cx="13114282" cy="3767965"/>
          </a:xfrm>
          <a:prstGeom prst="doubleWave">
            <a:avLst>
              <a:gd name="adj1" fmla="val 7479"/>
              <a:gd name="adj2" fmla="val -180"/>
            </a:avLst>
          </a:prstGeom>
          <a:solidFill>
            <a:schemeClr val="bg1"/>
          </a:solid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a:extLst>
              <a:ext uri="{FF2B5EF4-FFF2-40B4-BE49-F238E27FC236}">
                <a16:creationId xmlns:a16="http://schemas.microsoft.com/office/drawing/2014/main" id="{63C69AC0-9B65-4947-9028-AB439D0192AC}"/>
              </a:ext>
            </a:extLst>
          </p:cNvPr>
          <p:cNvGrpSpPr/>
          <p:nvPr/>
        </p:nvGrpSpPr>
        <p:grpSpPr>
          <a:xfrm>
            <a:off x="5670336" y="1223384"/>
            <a:ext cx="1140367" cy="1140367"/>
            <a:chOff x="1728957" y="3397457"/>
            <a:chExt cx="1150893" cy="1150893"/>
          </a:xfrm>
        </p:grpSpPr>
        <p:sp>
          <p:nvSpPr>
            <p:cNvPr id="7" name="椭圆 6">
              <a:extLst>
                <a:ext uri="{FF2B5EF4-FFF2-40B4-BE49-F238E27FC236}">
                  <a16:creationId xmlns:a16="http://schemas.microsoft.com/office/drawing/2014/main" id="{746B0697-112A-4E17-A5BB-0B5162834AC4}"/>
                </a:ext>
              </a:extLst>
            </p:cNvPr>
            <p:cNvSpPr/>
            <p:nvPr/>
          </p:nvSpPr>
          <p:spPr>
            <a:xfrm>
              <a:off x="1728957" y="3397457"/>
              <a:ext cx="1150893" cy="115089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338500D-F7E4-4066-9C8A-39E989E3A801}"/>
                </a:ext>
              </a:extLst>
            </p:cNvPr>
            <p:cNvSpPr txBox="1"/>
            <p:nvPr/>
          </p:nvSpPr>
          <p:spPr>
            <a:xfrm>
              <a:off x="1932178" y="3485722"/>
              <a:ext cx="744450" cy="830997"/>
            </a:xfrm>
            <a:prstGeom prst="rect">
              <a:avLst/>
            </a:prstGeom>
            <a:noFill/>
          </p:spPr>
          <p:txBody>
            <a:bodyPr wrap="square" rtlCol="0">
              <a:spAutoFit/>
            </a:bodyPr>
            <a:lstStyle/>
            <a:p>
              <a:pPr algn="ctr"/>
              <a:r>
                <a:rPr lang="en-US" altLang="zh-CN" sz="4800" dirty="0">
                  <a:solidFill>
                    <a:schemeClr val="bg1"/>
                  </a:solidFill>
                  <a:latin typeface="字魂59号-创粗黑" panose="00000500000000000000" pitchFamily="2" charset="-122"/>
                  <a:ea typeface="字魂59号-创粗黑" panose="00000500000000000000" pitchFamily="2" charset="-122"/>
                </a:rPr>
                <a:t>2</a:t>
              </a:r>
              <a:endParaRPr lang="zh-CN" altLang="en-US" sz="4800" dirty="0">
                <a:solidFill>
                  <a:schemeClr val="bg1"/>
                </a:solidFill>
                <a:latin typeface="字魂59号-创粗黑" panose="00000500000000000000" pitchFamily="2" charset="-122"/>
                <a:ea typeface="字魂59号-创粗黑" panose="00000500000000000000" pitchFamily="2" charset="-122"/>
              </a:endParaRPr>
            </a:p>
          </p:txBody>
        </p:sp>
      </p:grpSp>
      <p:sp>
        <p:nvSpPr>
          <p:cNvPr id="9" name="文本框 8">
            <a:extLst>
              <a:ext uri="{FF2B5EF4-FFF2-40B4-BE49-F238E27FC236}">
                <a16:creationId xmlns:a16="http://schemas.microsoft.com/office/drawing/2014/main" id="{A3497F7E-4337-4E27-9181-BDA61B9B2C27}"/>
              </a:ext>
            </a:extLst>
          </p:cNvPr>
          <p:cNvSpPr txBox="1"/>
          <p:nvPr/>
        </p:nvSpPr>
        <p:spPr>
          <a:xfrm>
            <a:off x="2715066" y="2793708"/>
            <a:ext cx="7821636" cy="1015663"/>
          </a:xfrm>
          <a:prstGeom prst="rect">
            <a:avLst/>
          </a:prstGeom>
          <a:noFill/>
        </p:spPr>
        <p:txBody>
          <a:bodyPr wrap="square" rtlCol="0">
            <a:spAutoFit/>
          </a:bodyPr>
          <a:lstStyle/>
          <a:p>
            <a:r>
              <a:rPr lang="zh-CN" altLang="en-US" sz="6000" dirty="0">
                <a:solidFill>
                  <a:schemeClr val="bg1"/>
                </a:solidFill>
                <a:latin typeface="字魂59号-创粗黑" panose="00000500000000000000" pitchFamily="2" charset="-122"/>
                <a:ea typeface="字魂59号-创粗黑" panose="00000500000000000000" pitchFamily="2" charset="-122"/>
              </a:rPr>
              <a:t>Project presentation</a:t>
            </a:r>
          </a:p>
        </p:txBody>
      </p:sp>
      <p:sp>
        <p:nvSpPr>
          <p:cNvPr id="11" name="椭圆 10">
            <a:extLst>
              <a:ext uri="{FF2B5EF4-FFF2-40B4-BE49-F238E27FC236}">
                <a16:creationId xmlns:a16="http://schemas.microsoft.com/office/drawing/2014/main" id="{D30D7C39-3BB6-47FC-992F-91211E4F9F13}"/>
              </a:ext>
            </a:extLst>
          </p:cNvPr>
          <p:cNvSpPr/>
          <p:nvPr/>
        </p:nvSpPr>
        <p:spPr>
          <a:xfrm>
            <a:off x="7890642" y="5218387"/>
            <a:ext cx="441434" cy="441434"/>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B2CD03B-4E97-4FD3-86EF-CE8FE4012718}"/>
              </a:ext>
            </a:extLst>
          </p:cNvPr>
          <p:cNvSpPr/>
          <p:nvPr/>
        </p:nvSpPr>
        <p:spPr>
          <a:xfrm>
            <a:off x="1529255" y="5967253"/>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1CDF8DF-A5CC-46F0-8B8F-005660F29F6B}"/>
              </a:ext>
            </a:extLst>
          </p:cNvPr>
          <p:cNvSpPr/>
          <p:nvPr/>
        </p:nvSpPr>
        <p:spPr>
          <a:xfrm flipH="1">
            <a:off x="3011214" y="5454869"/>
            <a:ext cx="204952" cy="204952"/>
          </a:xfrm>
          <a:prstGeom prst="ellipse">
            <a:avLst/>
          </a:prstGeom>
          <a:solidFill>
            <a:schemeClr val="bg1"/>
          </a:solidFill>
          <a:ln>
            <a:solidFill>
              <a:srgbClr val="252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E409FC4-078C-48B3-8A56-ABFC0074C5E7}"/>
              </a:ext>
            </a:extLst>
          </p:cNvPr>
          <p:cNvSpPr/>
          <p:nvPr/>
        </p:nvSpPr>
        <p:spPr>
          <a:xfrm flipH="1">
            <a:off x="6491095" y="2095730"/>
            <a:ext cx="303840" cy="303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1CDAC18-1AB2-4CAB-A5D6-6D24DC7BA211}"/>
              </a:ext>
            </a:extLst>
          </p:cNvPr>
          <p:cNvSpPr/>
          <p:nvPr/>
        </p:nvSpPr>
        <p:spPr>
          <a:xfrm>
            <a:off x="2033752" y="876544"/>
            <a:ext cx="346840" cy="346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E9EFB8B-F2DD-4929-A044-0ADF6337E253}"/>
              </a:ext>
            </a:extLst>
          </p:cNvPr>
          <p:cNvSpPr/>
          <p:nvPr/>
        </p:nvSpPr>
        <p:spPr>
          <a:xfrm>
            <a:off x="11051627" y="4436162"/>
            <a:ext cx="244365" cy="244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C5DC8539-4518-426A-AC13-C95FC638DFE6}"/>
              </a:ext>
            </a:extLst>
          </p:cNvPr>
          <p:cNvSpPr/>
          <p:nvPr/>
        </p:nvSpPr>
        <p:spPr>
          <a:xfrm>
            <a:off x="10156372" y="6466114"/>
            <a:ext cx="228600" cy="197401"/>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135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12" grpId="0" animBg="1"/>
      <p:bldP spid="15" grpId="0" animBg="1"/>
      <p:bldP spid="17"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B21E377-1182-48CA-8B3C-3335E17E89BF}"/>
              </a:ext>
            </a:extLst>
          </p:cNvPr>
          <p:cNvGrpSpPr/>
          <p:nvPr/>
        </p:nvGrpSpPr>
        <p:grpSpPr>
          <a:xfrm>
            <a:off x="1168401" y="1761067"/>
            <a:ext cx="7384262" cy="4283884"/>
            <a:chOff x="1168401" y="1761067"/>
            <a:chExt cx="7384262" cy="4283884"/>
          </a:xfrm>
          <a:blipFill dpi="0" rotWithShape="1">
            <a:blip r:embed="rId3">
              <a:extLst>
                <a:ext uri="{28A0092B-C50C-407E-A947-70E740481C1C}">
                  <a14:useLocalDpi xmlns:a14="http://schemas.microsoft.com/office/drawing/2010/main" val="0"/>
                </a:ext>
              </a:extLst>
            </a:blip>
            <a:srcRect/>
            <a:stretch>
              <a:fillRect/>
            </a:stretch>
          </a:blipFill>
        </p:grpSpPr>
        <p:sp>
          <p:nvSpPr>
            <p:cNvPr id="3" name="矩形 2">
              <a:extLst>
                <a:ext uri="{FF2B5EF4-FFF2-40B4-BE49-F238E27FC236}">
                  <a16:creationId xmlns:a16="http://schemas.microsoft.com/office/drawing/2014/main" id="{49A92370-0DBA-4796-B7C6-51472E3292CD}"/>
                </a:ext>
              </a:extLst>
            </p:cNvPr>
            <p:cNvSpPr/>
            <p:nvPr/>
          </p:nvSpPr>
          <p:spPr>
            <a:xfrm>
              <a:off x="1168401" y="1761067"/>
              <a:ext cx="2007929" cy="1854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8号-创中黑" panose="00000500000000000000" pitchFamily="2" charset="-122"/>
                <a:ea typeface="字魂58号-创中黑" panose="00000500000000000000" pitchFamily="2" charset="-122"/>
              </a:endParaRPr>
            </a:p>
          </p:txBody>
        </p:sp>
        <p:sp>
          <p:nvSpPr>
            <p:cNvPr id="4" name="矩形 3">
              <a:extLst>
                <a:ext uri="{FF2B5EF4-FFF2-40B4-BE49-F238E27FC236}">
                  <a16:creationId xmlns:a16="http://schemas.microsoft.com/office/drawing/2014/main" id="{E013D8D6-DE53-429F-87F2-0CEDDD7E6326}"/>
                </a:ext>
              </a:extLst>
            </p:cNvPr>
            <p:cNvSpPr/>
            <p:nvPr/>
          </p:nvSpPr>
          <p:spPr>
            <a:xfrm>
              <a:off x="1168401" y="4190753"/>
              <a:ext cx="2007929" cy="1854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5" name="矩形 4">
              <a:extLst>
                <a:ext uri="{FF2B5EF4-FFF2-40B4-BE49-F238E27FC236}">
                  <a16:creationId xmlns:a16="http://schemas.microsoft.com/office/drawing/2014/main" id="{0E509F76-9876-4244-9CA0-2D3AB030A6F8}"/>
                </a:ext>
              </a:extLst>
            </p:cNvPr>
            <p:cNvSpPr/>
            <p:nvPr/>
          </p:nvSpPr>
          <p:spPr>
            <a:xfrm>
              <a:off x="6544734" y="1761067"/>
              <a:ext cx="2007929" cy="1854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6" name="矩形 5">
              <a:extLst>
                <a:ext uri="{FF2B5EF4-FFF2-40B4-BE49-F238E27FC236}">
                  <a16:creationId xmlns:a16="http://schemas.microsoft.com/office/drawing/2014/main" id="{07642E81-3B7D-4D0F-A4C8-1A9B033CED2B}"/>
                </a:ext>
              </a:extLst>
            </p:cNvPr>
            <p:cNvSpPr/>
            <p:nvPr/>
          </p:nvSpPr>
          <p:spPr>
            <a:xfrm>
              <a:off x="6544734" y="4190753"/>
              <a:ext cx="2007929" cy="1854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grpSp>
      <p:sp>
        <p:nvSpPr>
          <p:cNvPr id="7" name="文本框 6">
            <a:extLst>
              <a:ext uri="{FF2B5EF4-FFF2-40B4-BE49-F238E27FC236}">
                <a16:creationId xmlns:a16="http://schemas.microsoft.com/office/drawing/2014/main" id="{D4D924BD-E2B8-4D8C-8CAE-BDD74BBD78C6}"/>
              </a:ext>
            </a:extLst>
          </p:cNvPr>
          <p:cNvSpPr txBox="1"/>
          <p:nvPr/>
        </p:nvSpPr>
        <p:spPr>
          <a:xfrm>
            <a:off x="3425190" y="2628867"/>
            <a:ext cx="2218055"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p>
        </p:txBody>
      </p:sp>
      <p:sp>
        <p:nvSpPr>
          <p:cNvPr id="8" name="文本框 7">
            <a:extLst>
              <a:ext uri="{FF2B5EF4-FFF2-40B4-BE49-F238E27FC236}">
                <a16:creationId xmlns:a16="http://schemas.microsoft.com/office/drawing/2014/main" id="{8B3F16BA-5668-49FE-9204-2FE76674BE19}"/>
              </a:ext>
            </a:extLst>
          </p:cNvPr>
          <p:cNvSpPr txBox="1"/>
          <p:nvPr/>
        </p:nvSpPr>
        <p:spPr>
          <a:xfrm>
            <a:off x="3333115" y="2205322"/>
            <a:ext cx="223456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9" name="文本框 8">
            <a:extLst>
              <a:ext uri="{FF2B5EF4-FFF2-40B4-BE49-F238E27FC236}">
                <a16:creationId xmlns:a16="http://schemas.microsoft.com/office/drawing/2014/main" id="{44049126-AAC7-473C-8255-9A32F727625E}"/>
              </a:ext>
            </a:extLst>
          </p:cNvPr>
          <p:cNvSpPr txBox="1"/>
          <p:nvPr/>
        </p:nvSpPr>
        <p:spPr>
          <a:xfrm>
            <a:off x="3434988" y="5028836"/>
            <a:ext cx="2218055"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p>
        </p:txBody>
      </p:sp>
      <p:sp>
        <p:nvSpPr>
          <p:cNvPr id="10" name="文本框 9">
            <a:extLst>
              <a:ext uri="{FF2B5EF4-FFF2-40B4-BE49-F238E27FC236}">
                <a16:creationId xmlns:a16="http://schemas.microsoft.com/office/drawing/2014/main" id="{06BA9B23-944C-4B4B-984F-2887D48F5E9A}"/>
              </a:ext>
            </a:extLst>
          </p:cNvPr>
          <p:cNvSpPr txBox="1"/>
          <p:nvPr/>
        </p:nvSpPr>
        <p:spPr>
          <a:xfrm>
            <a:off x="3342913" y="4605291"/>
            <a:ext cx="223456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1" name="文本框 10">
            <a:extLst>
              <a:ext uri="{FF2B5EF4-FFF2-40B4-BE49-F238E27FC236}">
                <a16:creationId xmlns:a16="http://schemas.microsoft.com/office/drawing/2014/main" id="{610D796F-CF19-4397-A591-C96C025B9396}"/>
              </a:ext>
            </a:extLst>
          </p:cNvPr>
          <p:cNvSpPr txBox="1"/>
          <p:nvPr/>
        </p:nvSpPr>
        <p:spPr>
          <a:xfrm>
            <a:off x="8714799" y="2611934"/>
            <a:ext cx="2218055"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p>
        </p:txBody>
      </p:sp>
      <p:sp>
        <p:nvSpPr>
          <p:cNvPr id="12" name="文本框 11">
            <a:extLst>
              <a:ext uri="{FF2B5EF4-FFF2-40B4-BE49-F238E27FC236}">
                <a16:creationId xmlns:a16="http://schemas.microsoft.com/office/drawing/2014/main" id="{877BCDA1-49F8-4CFC-9F86-05D11C7817F0}"/>
              </a:ext>
            </a:extLst>
          </p:cNvPr>
          <p:cNvSpPr txBox="1"/>
          <p:nvPr/>
        </p:nvSpPr>
        <p:spPr>
          <a:xfrm>
            <a:off x="8622724" y="2188389"/>
            <a:ext cx="223456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3" name="文本框 12">
            <a:extLst>
              <a:ext uri="{FF2B5EF4-FFF2-40B4-BE49-F238E27FC236}">
                <a16:creationId xmlns:a16="http://schemas.microsoft.com/office/drawing/2014/main" id="{D50B2113-9C11-4609-B5F4-D7EDF16F1B8C}"/>
              </a:ext>
            </a:extLst>
          </p:cNvPr>
          <p:cNvSpPr txBox="1"/>
          <p:nvPr/>
        </p:nvSpPr>
        <p:spPr>
          <a:xfrm>
            <a:off x="8806874" y="5054489"/>
            <a:ext cx="2218055"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p>
        </p:txBody>
      </p:sp>
      <p:sp>
        <p:nvSpPr>
          <p:cNvPr id="14" name="文本框 13">
            <a:extLst>
              <a:ext uri="{FF2B5EF4-FFF2-40B4-BE49-F238E27FC236}">
                <a16:creationId xmlns:a16="http://schemas.microsoft.com/office/drawing/2014/main" id="{F1DEB927-4A70-44CA-AC5F-E795634F0945}"/>
              </a:ext>
            </a:extLst>
          </p:cNvPr>
          <p:cNvSpPr txBox="1"/>
          <p:nvPr/>
        </p:nvSpPr>
        <p:spPr>
          <a:xfrm>
            <a:off x="8714799" y="4630944"/>
            <a:ext cx="223456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5" name="文本框 14">
            <a:extLst>
              <a:ext uri="{FF2B5EF4-FFF2-40B4-BE49-F238E27FC236}">
                <a16:creationId xmlns:a16="http://schemas.microsoft.com/office/drawing/2014/main" id="{F3CDB1FE-E4C6-4EBD-96B8-AA212CC66F30}"/>
              </a:ext>
            </a:extLst>
          </p:cNvPr>
          <p:cNvSpPr txBox="1"/>
          <p:nvPr/>
        </p:nvSpPr>
        <p:spPr>
          <a:xfrm>
            <a:off x="1040922" y="379416"/>
            <a:ext cx="2236510" cy="584775"/>
          </a:xfrm>
          <a:prstGeom prst="rect">
            <a:avLst/>
          </a:prstGeom>
          <a:noFill/>
        </p:spPr>
        <p:txBody>
          <a:bodyPr wrap="none" rtlCol="0">
            <a:spAutoFit/>
          </a:bodyPr>
          <a:lstStyle/>
          <a:p>
            <a:r>
              <a:rPr lang="zh-CN" altLang="en-US" sz="3200" dirty="0">
                <a:solidFill>
                  <a:schemeClr val="tx1">
                    <a:lumMod val="65000"/>
                    <a:lumOff val="35000"/>
                  </a:schemeClr>
                </a:solidFill>
                <a:latin typeface="字魂58号-创中黑" panose="00000500000000000000" pitchFamily="2" charset="-122"/>
                <a:ea typeface="字魂58号-创中黑" panose="00000500000000000000" pitchFamily="2" charset="-122"/>
              </a:rPr>
              <a:t>Please enter the title</a:t>
            </a:r>
          </a:p>
        </p:txBody>
      </p:sp>
      <p:sp>
        <p:nvSpPr>
          <p:cNvPr id="16" name="椭圆 15">
            <a:extLst>
              <a:ext uri="{FF2B5EF4-FFF2-40B4-BE49-F238E27FC236}">
                <a16:creationId xmlns:a16="http://schemas.microsoft.com/office/drawing/2014/main" id="{0D5D734F-4186-4BF5-A132-2CCAF7522D6C}"/>
              </a:ext>
            </a:extLst>
          </p:cNvPr>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3838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P spid="8" grpId="0" bldLvl="0"/>
      <p:bldP spid="9" grpId="0" bldLvl="0"/>
      <p:bldP spid="10" grpId="0" bldLvl="0"/>
      <p:bldP spid="11" grpId="0" bldLvl="0"/>
      <p:bldP spid="12" grpId="0" bldLvl="0"/>
      <p:bldP spid="13" grpId="0" bldLvl="0"/>
      <p:bldP spid="14"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终总结"/>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1669</Words>
  <Application>Microsoft Office PowerPoint</Application>
  <PresentationFormat>宽屏</PresentationFormat>
  <Paragraphs>207</Paragraphs>
  <Slides>28</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包图粗朗体</vt:lpstr>
      <vt:lpstr>等线</vt:lpstr>
      <vt:lpstr>等线 Light</vt:lpstr>
      <vt:lpstr>思源黑体</vt:lpstr>
      <vt:lpstr>微软雅黑</vt:lpstr>
      <vt:lpstr>字魂58号-创中黑</vt:lpstr>
      <vt:lpstr>字魂59号-创粗黑</vt:lpstr>
      <vt:lpstr>Arial</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97</cp:revision>
  <dcterms:created xsi:type="dcterms:W3CDTF">2019-06-11T09:29:47Z</dcterms:created>
  <dcterms:modified xsi:type="dcterms:W3CDTF">2020-12-17T09:29:14Z</dcterms:modified>
</cp:coreProperties>
</file>