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304" r:id="rId5"/>
    <p:sldId id="287" r:id="rId6"/>
    <p:sldId id="288" r:id="rId7"/>
    <p:sldId id="282" r:id="rId8"/>
    <p:sldId id="289" r:id="rId9"/>
    <p:sldId id="305" r:id="rId10"/>
    <p:sldId id="291" r:id="rId11"/>
    <p:sldId id="293" r:id="rId12"/>
    <p:sldId id="292" r:id="rId13"/>
    <p:sldId id="290" r:id="rId14"/>
    <p:sldId id="294" r:id="rId15"/>
    <p:sldId id="306" r:id="rId16"/>
    <p:sldId id="295" r:id="rId17"/>
    <p:sldId id="297" r:id="rId18"/>
    <p:sldId id="296" r:id="rId19"/>
    <p:sldId id="298" r:id="rId20"/>
    <p:sldId id="307" r:id="rId21"/>
    <p:sldId id="302" r:id="rId22"/>
    <p:sldId id="299" r:id="rId23"/>
    <p:sldId id="300" r:id="rId24"/>
    <p:sldId id="303" r:id="rId25"/>
    <p:sldId id="301" r:id="rId26"/>
    <p:sldId id="309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DB6"/>
    <a:srgbClr val="3A6166"/>
    <a:srgbClr val="2F3A49"/>
    <a:srgbClr val="3F4E63"/>
    <a:srgbClr val="222A35"/>
    <a:srgbClr val="252D39"/>
    <a:srgbClr val="435369"/>
    <a:srgbClr val="404F64"/>
    <a:srgbClr val="2E2A2B"/>
    <a:srgbClr val="5C4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02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04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3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7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74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91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4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2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50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0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2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9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74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4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8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1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646B-F117-4928-A8A2-1716300C3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81FEE-C1F4-469A-9E36-8F4601D2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552C6-A02E-47D7-A268-DC48634E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628B0-905E-46AF-9C51-C2B5AF8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8A775-5E37-4409-A4E7-F0814E9F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16F80-4702-44BD-867F-324A473E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0CDC5-CE5D-4691-97FD-895FAEEA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9BBA-8B26-464A-893C-B296D43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1B33-B587-4FB0-85AB-DDC1F4A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0712C-C969-4C2A-8ABC-CCD2466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33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EDC4F-CF6F-4F5A-B7D5-5DDA55C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88988E-73BA-47A0-9593-2824B50A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E60E4-1A17-46B8-BD11-6895D1EA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CB261-00A7-4DFD-8566-0F34AD0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46E0-61EB-40A0-AEB0-9AAA485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7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4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9B327-6DC4-489C-A130-8CF667D3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0CF13-8903-4992-88F7-C55D7F4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1C592-991D-4A88-81B0-FA07E26D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A61AE-DFB6-4E40-B78C-76E64498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EF327-DE46-4FD7-851C-CAD5A20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08B61-6FAC-4108-97CC-3ACD182B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B1DC-8355-42C5-AF00-8E36F02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65AD0-D1B3-49A8-9F94-E603B5B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DBE1-743B-438D-92D3-E40E206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A7060-857A-4930-832C-C09BFD4F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F8F7-2B15-4A01-A575-53845FA96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01E7A-8C68-4E20-A803-855BD0F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615B9C-5EC5-4D9B-B5D9-BB297278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F8F48-9F51-4F97-9DA9-9E015AC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7C295-EAAA-41B7-986C-D8AFF63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F4CDC-4DFE-4DB1-972E-CE28FCB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9ECFB-135A-4BF2-82FE-C0990942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14377-BA6A-4199-BDEB-7EFD3B8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16539-559F-474B-992A-1331A0355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C14912-C4A7-47EF-A8EC-B0F50FA65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1CC34F-E9B9-4EFD-A3C4-0BA19D4E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306A62-EAF9-495D-B60F-8B898B6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51980E-AD6D-4890-B2E1-61420E5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4075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24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66452-93AB-427B-9625-F906CB89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D17F3-7053-4148-800C-FB4B3C0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709179-9F05-4ED9-898C-DD1E14C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DE3C05-79FC-42A5-B9A2-AC8CC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BF4A8C-F0F4-41A6-BF41-876FEF2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4BE2DC-A408-49B2-A4F8-EE9769A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A16DA8-302B-4AE1-AF88-B9CFFEE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0FE9-4853-4B02-9ACB-5CAF1884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361D0-290C-442A-8B44-B0642C42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0013-B4AF-4C3C-AB98-C192E7C3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2650F-35B1-4222-8E3D-55C4DBD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7498D-7297-4B92-A228-86A6C906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8D0AA-D078-408B-B714-3CE8EF0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FEBB0-8B3B-410D-A075-42A14BE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37B9B3-435A-479F-8455-3BFE235CA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4E751-9289-4C4E-9418-EE2ED45D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3CBA-A6F8-46D2-B8FE-0FCC383C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FDAE1-EB67-42CF-B593-56AA292DA8C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4EF54-A7CA-4392-9234-4DDE22D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F75E53-F65D-44C7-939C-A76A1D4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天逸黑" panose="02000500000000000000" pitchFamily="2" charset="-122"/>
          <a:ea typeface="印品天逸黑" panose="02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29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C69E53F-3476-4C15-8FC0-CC6AD198E5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05FDF9-AA9B-434D-9CCD-B4A037C8DE98}"/>
              </a:ext>
            </a:extLst>
          </p:cNvPr>
          <p:cNvSpPr txBox="1"/>
          <p:nvPr/>
        </p:nvSpPr>
        <p:spPr>
          <a:xfrm>
            <a:off x="2051182" y="2556262"/>
            <a:ext cx="810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3A616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rgbClr val="3A6166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131D93-CF5C-41F6-B860-0166DCD0DE61}"/>
              </a:ext>
            </a:extLst>
          </p:cNvPr>
          <p:cNvSpPr txBox="1"/>
          <p:nvPr/>
        </p:nvSpPr>
        <p:spPr>
          <a:xfrm>
            <a:off x="4273483" y="1637374"/>
            <a:ext cx="384774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YOUR LOGO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1CB973-AB1E-42B6-9DDF-4728B075A121}"/>
              </a:ext>
            </a:extLst>
          </p:cNvPr>
          <p:cNvSpPr txBox="1"/>
          <p:nvPr/>
        </p:nvSpPr>
        <p:spPr>
          <a:xfrm>
            <a:off x="2042556" y="3714850"/>
            <a:ext cx="803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8C9DB6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751521-2FFA-44F7-8518-EAC7D224C8D4}"/>
              </a:ext>
            </a:extLst>
          </p:cNvPr>
          <p:cNvSpPr txBox="1"/>
          <p:nvPr/>
        </p:nvSpPr>
        <p:spPr>
          <a:xfrm>
            <a:off x="3656521" y="4572848"/>
            <a:ext cx="487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Report: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jpppt.com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Time: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08C5916-2628-4917-8B99-FBBEF08E965F}"/>
              </a:ext>
            </a:extLst>
          </p:cNvPr>
          <p:cNvSpPr txBox="1"/>
          <p:nvPr/>
        </p:nvSpPr>
        <p:spPr>
          <a:xfrm>
            <a:off x="300160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6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2BD27872-477B-4E8E-AB6B-B7B93FCEDA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1006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FFAB9B-2E53-45F6-BC18-48CD8DC88222}"/>
              </a:ext>
            </a:extLst>
          </p:cNvPr>
          <p:cNvSpPr txBox="1"/>
          <p:nvPr/>
        </p:nvSpPr>
        <p:spPr>
          <a:xfrm>
            <a:off x="11584745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8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3152CA74-05A5-47E2-800A-C143615BF7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54651" y="6265823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</a:t>
            </a:r>
          </a:p>
        </p:txBody>
      </p:sp>
      <p:sp>
        <p:nvSpPr>
          <p:cNvPr id="19" name="PA_矩形 8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2272142A-95BF-4F1F-BBDF-AB85274B98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00088" y="6265823"/>
            <a:ext cx="1487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</a:t>
            </a:r>
          </a:p>
        </p:txBody>
      </p:sp>
      <p:sp>
        <p:nvSpPr>
          <p:cNvPr id="20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670C594B-30A6-40DA-8D15-BB0C6D4967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24927" y="6265823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Place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99F602C-D498-418E-994D-BDC9D4A7E350}"/>
              </a:ext>
            </a:extLst>
          </p:cNvPr>
          <p:cNvCxnSpPr>
            <a:stCxn id="19" idx="3"/>
          </p:cNvCxnSpPr>
          <p:nvPr/>
        </p:nvCxnSpPr>
        <p:spPr>
          <a:xfrm flipV="1">
            <a:off x="8587739" y="6430010"/>
            <a:ext cx="1498601" cy="509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A70CF85-BA6F-45B8-B334-B2AF388B4F9E}"/>
              </a:ext>
            </a:extLst>
          </p:cNvPr>
          <p:cNvCxnSpPr/>
          <p:nvPr/>
        </p:nvCxnSpPr>
        <p:spPr>
          <a:xfrm flipV="1">
            <a:off x="2254885" y="6424930"/>
            <a:ext cx="1673225" cy="508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1205A306-E10B-4050-B252-0A67E4A66F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0262" y="215755"/>
            <a:ext cx="1807739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Input 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  <a:endParaRPr kumimoji="0" lang="zh-CN" altLang="en-US" sz="140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A206E59-23C2-4F6B-AEDC-D43E9D131FD3}"/>
              </a:ext>
            </a:extLst>
          </p:cNvPr>
          <p:cNvSpPr/>
          <p:nvPr/>
        </p:nvSpPr>
        <p:spPr>
          <a:xfrm>
            <a:off x="3151159" y="428691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43B7711-D1E4-4B29-B101-60D64A2B364E}"/>
              </a:ext>
            </a:extLst>
          </p:cNvPr>
          <p:cNvSpPr/>
          <p:nvPr/>
        </p:nvSpPr>
        <p:spPr>
          <a:xfrm>
            <a:off x="336576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808D01E-F76E-4332-BDEE-841AE1CA8591}"/>
              </a:ext>
            </a:extLst>
          </p:cNvPr>
          <p:cNvSpPr/>
          <p:nvPr/>
        </p:nvSpPr>
        <p:spPr>
          <a:xfrm>
            <a:off x="358989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E8B7B43E-A3D7-40DE-9E50-3563B9A45DD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720223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>
            <a:extLst>
              <a:ext uri="{FF2B5EF4-FFF2-40B4-BE49-F238E27FC236}">
                <a16:creationId xmlns:a16="http://schemas.microsoft.com/office/drawing/2014/main" id="{0882BC1B-D257-4B6C-80CE-047688D14A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67238" y="215755"/>
            <a:ext cx="1807739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Input 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  <a:endParaRPr kumimoji="0" lang="zh-CN" altLang="en-US" sz="140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01DB255-3328-4F90-B790-65F0AE6EF781}"/>
              </a:ext>
            </a:extLst>
          </p:cNvPr>
          <p:cNvGrpSpPr/>
          <p:nvPr/>
        </p:nvGrpSpPr>
        <p:grpSpPr>
          <a:xfrm>
            <a:off x="8859078" y="421168"/>
            <a:ext cx="529961" cy="91861"/>
            <a:chOff x="3303559" y="581091"/>
            <a:chExt cx="529961" cy="9186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D8ECCF7-50D1-41ED-8623-0B2C30BE11D3}"/>
                </a:ext>
              </a:extLst>
            </p:cNvPr>
            <p:cNvSpPr/>
            <p:nvPr/>
          </p:nvSpPr>
          <p:spPr>
            <a:xfrm>
              <a:off x="3303559" y="581091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86C56AE-D12C-4C7D-B12D-AE1E641CE354}"/>
                </a:ext>
              </a:extLst>
            </p:cNvPr>
            <p:cNvSpPr/>
            <p:nvPr/>
          </p:nvSpPr>
          <p:spPr>
            <a:xfrm>
              <a:off x="351816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4C8F317-B252-42AF-BBDF-9DD7DFE8AF87}"/>
                </a:ext>
              </a:extLst>
            </p:cNvPr>
            <p:cNvSpPr/>
            <p:nvPr/>
          </p:nvSpPr>
          <p:spPr>
            <a:xfrm>
              <a:off x="374229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extBox 3">
            <a:hlinkClick r:id="rId10"/>
            <a:extLst>
              <a:ext uri="{FF2B5EF4-FFF2-40B4-BE49-F238E27FC236}">
                <a16:creationId xmlns:a16="http://schemas.microsoft.com/office/drawing/2014/main" id="{223510E6-E139-4687-B381-7B0C80800301}"/>
              </a:ext>
            </a:extLst>
          </p:cNvPr>
          <p:cNvSpPr txBox="1"/>
          <p:nvPr/>
        </p:nvSpPr>
        <p:spPr>
          <a:xfrm>
            <a:off x="3511192" y="52802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CDBF741-D520-42DB-95BB-A062DEAC4E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>
            <a:extLst>
              <a:ext uri="{FF2B5EF4-FFF2-40B4-BE49-F238E27FC236}">
                <a16:creationId xmlns:a16="http://schemas.microsoft.com/office/drawing/2014/main" id="{D50B7034-C108-4260-A269-989D1B8F0B34}"/>
              </a:ext>
            </a:extLst>
          </p:cNvPr>
          <p:cNvSpPr/>
          <p:nvPr/>
        </p:nvSpPr>
        <p:spPr>
          <a:xfrm rot="16200000">
            <a:off x="-2994135" y="1780187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73BE41-D638-4C81-BE13-C04323E703B2}"/>
              </a:ext>
            </a:extLst>
          </p:cNvPr>
          <p:cNvSpPr txBox="1"/>
          <p:nvPr/>
        </p:nvSpPr>
        <p:spPr>
          <a:xfrm>
            <a:off x="1223265" y="1426845"/>
            <a:ext cx="1107996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cs typeface="+mn-ea"/>
                <a:sym typeface="+mn-lt"/>
              </a:rPr>
              <a:t>PROUDECT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5F20A9-3A42-44BB-86CB-F0A96AE1665F}"/>
              </a:ext>
            </a:extLst>
          </p:cNvPr>
          <p:cNvSpPr txBox="1"/>
          <p:nvPr/>
        </p:nvSpPr>
        <p:spPr>
          <a:xfrm>
            <a:off x="97120" y="1373268"/>
            <a:ext cx="2031325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8000" dirty="0">
                <a:solidFill>
                  <a:srgbClr val="3A6166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2" name="Freeform 84">
            <a:extLst>
              <a:ext uri="{FF2B5EF4-FFF2-40B4-BE49-F238E27FC236}">
                <a16:creationId xmlns:a16="http://schemas.microsoft.com/office/drawing/2014/main" id="{B2F1F863-00CF-41E9-8BB4-14F490297A1F}"/>
              </a:ext>
            </a:extLst>
          </p:cNvPr>
          <p:cNvSpPr>
            <a:spLocks noEditPoints="1"/>
          </p:cNvSpPr>
          <p:nvPr/>
        </p:nvSpPr>
        <p:spPr bwMode="auto">
          <a:xfrm>
            <a:off x="4482761" y="3083088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956D0B-DE41-4CA4-8CA8-49716BD48B55}"/>
              </a:ext>
            </a:extLst>
          </p:cNvPr>
          <p:cNvSpPr txBox="1"/>
          <p:nvPr/>
        </p:nvSpPr>
        <p:spPr>
          <a:xfrm>
            <a:off x="3916202" y="4815827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964802-81C4-41B9-82D1-45DC71ED8746}"/>
              </a:ext>
            </a:extLst>
          </p:cNvPr>
          <p:cNvSpPr txBox="1"/>
          <p:nvPr/>
        </p:nvSpPr>
        <p:spPr>
          <a:xfrm>
            <a:off x="3527229" y="4392282"/>
            <a:ext cx="31844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6" name="Freeform 84">
            <a:extLst>
              <a:ext uri="{FF2B5EF4-FFF2-40B4-BE49-F238E27FC236}">
                <a16:creationId xmlns:a16="http://schemas.microsoft.com/office/drawing/2014/main" id="{22422DC8-C236-492A-81D0-B7833B400D2D}"/>
              </a:ext>
            </a:extLst>
          </p:cNvPr>
          <p:cNvSpPr>
            <a:spLocks noEditPoints="1"/>
          </p:cNvSpPr>
          <p:nvPr/>
        </p:nvSpPr>
        <p:spPr bwMode="auto">
          <a:xfrm>
            <a:off x="7258884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623635-2EAC-406E-A488-DBA30588B8E1}"/>
              </a:ext>
            </a:extLst>
          </p:cNvPr>
          <p:cNvSpPr txBox="1"/>
          <p:nvPr/>
        </p:nvSpPr>
        <p:spPr>
          <a:xfrm>
            <a:off x="6692325" y="4793780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E7AC51-A4D8-4806-A856-942A6186687A}"/>
              </a:ext>
            </a:extLst>
          </p:cNvPr>
          <p:cNvSpPr txBox="1"/>
          <p:nvPr/>
        </p:nvSpPr>
        <p:spPr>
          <a:xfrm>
            <a:off x="6303352" y="4370235"/>
            <a:ext cx="31844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9" name="Freeform 84">
            <a:extLst>
              <a:ext uri="{FF2B5EF4-FFF2-40B4-BE49-F238E27FC236}">
                <a16:creationId xmlns:a16="http://schemas.microsoft.com/office/drawing/2014/main" id="{00125B55-D655-4223-BC1F-E52EC3231BF8}"/>
              </a:ext>
            </a:extLst>
          </p:cNvPr>
          <p:cNvSpPr>
            <a:spLocks noEditPoints="1"/>
          </p:cNvSpPr>
          <p:nvPr/>
        </p:nvSpPr>
        <p:spPr bwMode="auto">
          <a:xfrm>
            <a:off x="9865912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BAEB1C-94AE-4843-A874-7FF96D2D543B}"/>
              </a:ext>
            </a:extLst>
          </p:cNvPr>
          <p:cNvSpPr txBox="1"/>
          <p:nvPr/>
        </p:nvSpPr>
        <p:spPr>
          <a:xfrm>
            <a:off x="9299353" y="4793780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F5B5C8-0DC5-42FA-AAFB-DEA254AB3D9F}"/>
              </a:ext>
            </a:extLst>
          </p:cNvPr>
          <p:cNvSpPr txBox="1"/>
          <p:nvPr/>
        </p:nvSpPr>
        <p:spPr>
          <a:xfrm>
            <a:off x="8910380" y="4370235"/>
            <a:ext cx="31844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8AA71C5-ECF0-4B12-9920-5BE9B01DAA71}"/>
              </a:ext>
            </a:extLst>
          </p:cNvPr>
          <p:cNvSpPr txBox="1"/>
          <p:nvPr/>
        </p:nvSpPr>
        <p:spPr>
          <a:xfrm>
            <a:off x="4127603" y="1233208"/>
            <a:ext cx="7056752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</p:spTree>
    <p:extLst>
      <p:ext uri="{BB962C8B-B14F-4D97-AF65-F5344CB8AC3E}">
        <p14:creationId xmlns:p14="http://schemas.microsoft.com/office/powerpoint/2010/main" val="6736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3" grpId="0" bldLvl="0"/>
      <p:bldP spid="14" grpId="0" bldLvl="0"/>
      <p:bldP spid="17" grpId="0" bldLvl="0"/>
      <p:bldP spid="18" grpId="0" bldLvl="0"/>
      <p:bldP spid="20" grpId="0" bldLvl="0"/>
      <p:bldP spid="21" grpId="0" bldLvl="0"/>
      <p:bldP spid="2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46">
            <a:extLst>
              <a:ext uri="{FF2B5EF4-FFF2-40B4-BE49-F238E27FC236}">
                <a16:creationId xmlns:a16="http://schemas.microsoft.com/office/drawing/2014/main" id="{59EA6929-5254-46C0-895E-055B81562FF9}"/>
              </a:ext>
            </a:extLst>
          </p:cNvPr>
          <p:cNvCxnSpPr/>
          <p:nvPr/>
        </p:nvCxnSpPr>
        <p:spPr>
          <a:xfrm>
            <a:off x="0" y="3520165"/>
            <a:ext cx="12355633" cy="0"/>
          </a:xfrm>
          <a:prstGeom prst="straightConnector1">
            <a:avLst/>
          </a:prstGeom>
          <a:noFill/>
          <a:ln w="9525" cap="flat" cmpd="sng">
            <a:solidFill>
              <a:srgbClr val="CBCBCB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" name="Shape 47">
            <a:extLst>
              <a:ext uri="{FF2B5EF4-FFF2-40B4-BE49-F238E27FC236}">
                <a16:creationId xmlns:a16="http://schemas.microsoft.com/office/drawing/2014/main" id="{152DFCDB-FD69-43DD-AF2B-415558AA2BF8}"/>
              </a:ext>
            </a:extLst>
          </p:cNvPr>
          <p:cNvGrpSpPr/>
          <p:nvPr/>
        </p:nvGrpSpPr>
        <p:grpSpPr>
          <a:xfrm>
            <a:off x="2164289" y="1070096"/>
            <a:ext cx="655084" cy="342250"/>
            <a:chOff x="1775548" y="1990598"/>
            <a:chExt cx="621122" cy="372086"/>
          </a:xfrm>
          <a:noFill/>
        </p:grpSpPr>
        <p:sp>
          <p:nvSpPr>
            <p:cNvPr id="6" name="Shape 48">
              <a:extLst>
                <a:ext uri="{FF2B5EF4-FFF2-40B4-BE49-F238E27FC236}">
                  <a16:creationId xmlns:a16="http://schemas.microsoft.com/office/drawing/2014/main" id="{8A5FB225-70B0-4D3B-B456-5B49F5B2174C}"/>
                </a:ext>
              </a:extLst>
            </p:cNvPr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49">
              <a:extLst>
                <a:ext uri="{FF2B5EF4-FFF2-40B4-BE49-F238E27FC236}">
                  <a16:creationId xmlns:a16="http://schemas.microsoft.com/office/drawing/2014/main" id="{D060C320-CC5E-4F49-8B82-8D537CB6EBF2}"/>
                </a:ext>
              </a:extLst>
            </p:cNvPr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Shape 50">
            <a:extLst>
              <a:ext uri="{FF2B5EF4-FFF2-40B4-BE49-F238E27FC236}">
                <a16:creationId xmlns:a16="http://schemas.microsoft.com/office/drawing/2014/main" id="{56C9A860-94B7-4E09-A2D5-901B0DAAC99A}"/>
              </a:ext>
            </a:extLst>
          </p:cNvPr>
          <p:cNvGrpSpPr/>
          <p:nvPr/>
        </p:nvGrpSpPr>
        <p:grpSpPr>
          <a:xfrm>
            <a:off x="9381679" y="921108"/>
            <a:ext cx="528392" cy="590180"/>
            <a:chOff x="8218224" y="8245764"/>
            <a:chExt cx="500997" cy="641631"/>
          </a:xfrm>
          <a:noFill/>
        </p:grpSpPr>
        <p:cxnSp>
          <p:nvCxnSpPr>
            <p:cNvPr id="9" name="Shape 51">
              <a:extLst>
                <a:ext uri="{FF2B5EF4-FFF2-40B4-BE49-F238E27FC236}">
                  <a16:creationId xmlns:a16="http://schemas.microsoft.com/office/drawing/2014/main" id="{A6101A79-78DA-4835-B80F-F3C66E33590D}"/>
                </a:ext>
              </a:extLst>
            </p:cNvPr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Shape 52">
              <a:extLst>
                <a:ext uri="{FF2B5EF4-FFF2-40B4-BE49-F238E27FC236}">
                  <a16:creationId xmlns:a16="http://schemas.microsoft.com/office/drawing/2014/main" id="{4D16DEDD-EB76-4B21-9289-F8EF9FDE1523}"/>
                </a:ext>
              </a:extLst>
            </p:cNvPr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53">
              <a:extLst>
                <a:ext uri="{FF2B5EF4-FFF2-40B4-BE49-F238E27FC236}">
                  <a16:creationId xmlns:a16="http://schemas.microsoft.com/office/drawing/2014/main" id="{0BECA2BF-0D3D-45D1-A213-DE18C27CA8DE}"/>
                </a:ext>
              </a:extLst>
            </p:cNvPr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Shape 54">
            <a:extLst>
              <a:ext uri="{FF2B5EF4-FFF2-40B4-BE49-F238E27FC236}">
                <a16:creationId xmlns:a16="http://schemas.microsoft.com/office/drawing/2014/main" id="{BA7ADB82-D551-4EF1-8B55-A1ABD4E4678B}"/>
              </a:ext>
            </a:extLst>
          </p:cNvPr>
          <p:cNvGrpSpPr/>
          <p:nvPr/>
        </p:nvGrpSpPr>
        <p:grpSpPr>
          <a:xfrm>
            <a:off x="2158399" y="4182433"/>
            <a:ext cx="655084" cy="388065"/>
            <a:chOff x="6188912" y="23939881"/>
            <a:chExt cx="1307712" cy="888261"/>
          </a:xfrm>
          <a:noFill/>
        </p:grpSpPr>
        <p:sp>
          <p:nvSpPr>
            <p:cNvPr id="13" name="Shape 55">
              <a:extLst>
                <a:ext uri="{FF2B5EF4-FFF2-40B4-BE49-F238E27FC236}">
                  <a16:creationId xmlns:a16="http://schemas.microsoft.com/office/drawing/2014/main" id="{546D2380-2B74-4F20-9094-A5745B1B3D5A}"/>
                </a:ext>
              </a:extLst>
            </p:cNvPr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56">
              <a:extLst>
                <a:ext uri="{FF2B5EF4-FFF2-40B4-BE49-F238E27FC236}">
                  <a16:creationId xmlns:a16="http://schemas.microsoft.com/office/drawing/2014/main" id="{45B88A84-C629-4207-9C79-8E93D1A95837}"/>
                </a:ext>
              </a:extLst>
            </p:cNvPr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Shape 57">
              <a:extLst>
                <a:ext uri="{FF2B5EF4-FFF2-40B4-BE49-F238E27FC236}">
                  <a16:creationId xmlns:a16="http://schemas.microsoft.com/office/drawing/2014/main" id="{2DF8B818-651A-4EAF-834D-CE300D6770F0}"/>
                </a:ext>
              </a:extLst>
            </p:cNvPr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Shape 58">
              <a:extLst>
                <a:ext uri="{FF2B5EF4-FFF2-40B4-BE49-F238E27FC236}">
                  <a16:creationId xmlns:a16="http://schemas.microsoft.com/office/drawing/2014/main" id="{F1B2F23C-89B0-4DC9-8036-E82E6E29378C}"/>
                </a:ext>
              </a:extLst>
            </p:cNvPr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Shape 59">
            <a:extLst>
              <a:ext uri="{FF2B5EF4-FFF2-40B4-BE49-F238E27FC236}">
                <a16:creationId xmlns:a16="http://schemas.microsoft.com/office/drawing/2014/main" id="{2DAF1A21-F6F1-4DD5-A5EB-8E465C99CEBE}"/>
              </a:ext>
            </a:extLst>
          </p:cNvPr>
          <p:cNvGrpSpPr/>
          <p:nvPr/>
        </p:nvGrpSpPr>
        <p:grpSpPr>
          <a:xfrm>
            <a:off x="9309615" y="4104683"/>
            <a:ext cx="642725" cy="525505"/>
            <a:chOff x="8168414" y="12118985"/>
            <a:chExt cx="609403" cy="571317"/>
          </a:xfrm>
          <a:noFill/>
        </p:grpSpPr>
        <p:cxnSp>
          <p:nvCxnSpPr>
            <p:cNvPr id="18" name="Shape 60">
              <a:extLst>
                <a:ext uri="{FF2B5EF4-FFF2-40B4-BE49-F238E27FC236}">
                  <a16:creationId xmlns:a16="http://schemas.microsoft.com/office/drawing/2014/main" id="{FD105B8A-392B-452E-A9A8-813600293080}"/>
                </a:ext>
              </a:extLst>
            </p:cNvPr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Shape 61">
              <a:extLst>
                <a:ext uri="{FF2B5EF4-FFF2-40B4-BE49-F238E27FC236}">
                  <a16:creationId xmlns:a16="http://schemas.microsoft.com/office/drawing/2014/main" id="{B1BD6EB4-193F-44B6-938D-180611FD8EEE}"/>
                </a:ext>
              </a:extLst>
            </p:cNvPr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62">
              <a:extLst>
                <a:ext uri="{FF2B5EF4-FFF2-40B4-BE49-F238E27FC236}">
                  <a16:creationId xmlns:a16="http://schemas.microsoft.com/office/drawing/2014/main" id="{EE9775F5-9478-416D-BD26-441E8AEEFBA1}"/>
                </a:ext>
              </a:extLst>
            </p:cNvPr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Shape 63">
              <a:extLst>
                <a:ext uri="{FF2B5EF4-FFF2-40B4-BE49-F238E27FC236}">
                  <a16:creationId xmlns:a16="http://schemas.microsoft.com/office/drawing/2014/main" id="{09D07DCA-41F4-4AA0-8021-0FE27EB261F2}"/>
                </a:ext>
              </a:extLst>
            </p:cNvPr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Shape 64">
              <a:extLst>
                <a:ext uri="{FF2B5EF4-FFF2-40B4-BE49-F238E27FC236}">
                  <a16:creationId xmlns:a16="http://schemas.microsoft.com/office/drawing/2014/main" id="{47F6CCEF-F66B-4DA4-A5A9-6B39A9807441}"/>
                </a:ext>
              </a:extLst>
            </p:cNvPr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Shape 65">
            <a:extLst>
              <a:ext uri="{FF2B5EF4-FFF2-40B4-BE49-F238E27FC236}">
                <a16:creationId xmlns:a16="http://schemas.microsoft.com/office/drawing/2014/main" id="{E1738129-EF90-4986-8C0C-8AAFF81FB3F4}"/>
              </a:ext>
            </a:extLst>
          </p:cNvPr>
          <p:cNvSpPr txBox="1"/>
          <p:nvPr/>
        </p:nvSpPr>
        <p:spPr>
          <a:xfrm>
            <a:off x="1290773" y="202866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6">
            <a:extLst>
              <a:ext uri="{FF2B5EF4-FFF2-40B4-BE49-F238E27FC236}">
                <a16:creationId xmlns:a16="http://schemas.microsoft.com/office/drawing/2014/main" id="{E09F46A3-2571-4762-94D6-413F2FDE7D2C}"/>
              </a:ext>
            </a:extLst>
          </p:cNvPr>
          <p:cNvSpPr txBox="1"/>
          <p:nvPr/>
        </p:nvSpPr>
        <p:spPr>
          <a:xfrm>
            <a:off x="1239207" y="1670656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hape 67">
            <a:extLst>
              <a:ext uri="{FF2B5EF4-FFF2-40B4-BE49-F238E27FC236}">
                <a16:creationId xmlns:a16="http://schemas.microsoft.com/office/drawing/2014/main" id="{8B9CEA01-CEDC-4A86-BA6E-0AC8B0432BD8}"/>
              </a:ext>
            </a:extLst>
          </p:cNvPr>
          <p:cNvSpPr txBox="1"/>
          <p:nvPr/>
        </p:nvSpPr>
        <p:spPr>
          <a:xfrm>
            <a:off x="8448054" y="2019638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68">
            <a:extLst>
              <a:ext uri="{FF2B5EF4-FFF2-40B4-BE49-F238E27FC236}">
                <a16:creationId xmlns:a16="http://schemas.microsoft.com/office/drawing/2014/main" id="{59A7D320-BB69-49A8-9ED8-F1536DF2550B}"/>
              </a:ext>
            </a:extLst>
          </p:cNvPr>
          <p:cNvSpPr txBox="1"/>
          <p:nvPr/>
        </p:nvSpPr>
        <p:spPr>
          <a:xfrm>
            <a:off x="8396489" y="1661628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hape 69">
            <a:extLst>
              <a:ext uri="{FF2B5EF4-FFF2-40B4-BE49-F238E27FC236}">
                <a16:creationId xmlns:a16="http://schemas.microsoft.com/office/drawing/2014/main" id="{7FBDBB40-E58F-4AE5-B8F2-4998796CA8C1}"/>
              </a:ext>
            </a:extLst>
          </p:cNvPr>
          <p:cNvSpPr txBox="1"/>
          <p:nvPr/>
        </p:nvSpPr>
        <p:spPr>
          <a:xfrm>
            <a:off x="1290773" y="5151134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0">
            <a:extLst>
              <a:ext uri="{FF2B5EF4-FFF2-40B4-BE49-F238E27FC236}">
                <a16:creationId xmlns:a16="http://schemas.microsoft.com/office/drawing/2014/main" id="{90C6303C-30F3-45DF-BA2A-FEF87B9AEF00}"/>
              </a:ext>
            </a:extLst>
          </p:cNvPr>
          <p:cNvSpPr txBox="1"/>
          <p:nvPr/>
        </p:nvSpPr>
        <p:spPr>
          <a:xfrm>
            <a:off x="1239207" y="4793123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hape 71">
            <a:extLst>
              <a:ext uri="{FF2B5EF4-FFF2-40B4-BE49-F238E27FC236}">
                <a16:creationId xmlns:a16="http://schemas.microsoft.com/office/drawing/2014/main" id="{EB5C248E-5B78-4A36-A46D-38316C981EAA}"/>
              </a:ext>
            </a:extLst>
          </p:cNvPr>
          <p:cNvSpPr txBox="1"/>
          <p:nvPr/>
        </p:nvSpPr>
        <p:spPr>
          <a:xfrm>
            <a:off x="8448054" y="514210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30" name="Shape 72">
            <a:extLst>
              <a:ext uri="{FF2B5EF4-FFF2-40B4-BE49-F238E27FC236}">
                <a16:creationId xmlns:a16="http://schemas.microsoft.com/office/drawing/2014/main" id="{27E75972-87D8-4D1B-804F-AB061EDE918E}"/>
              </a:ext>
            </a:extLst>
          </p:cNvPr>
          <p:cNvSpPr txBox="1"/>
          <p:nvPr/>
        </p:nvSpPr>
        <p:spPr>
          <a:xfrm>
            <a:off x="8396489" y="4784095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双波形 2">
            <a:extLst>
              <a:ext uri="{FF2B5EF4-FFF2-40B4-BE49-F238E27FC236}">
                <a16:creationId xmlns:a16="http://schemas.microsoft.com/office/drawing/2014/main" id="{AB238DE7-8353-40E4-BDAF-227A7F504CD1}"/>
              </a:ext>
            </a:extLst>
          </p:cNvPr>
          <p:cNvSpPr/>
          <p:nvPr/>
        </p:nvSpPr>
        <p:spPr>
          <a:xfrm rot="16200000">
            <a:off x="2667002" y="1545019"/>
            <a:ext cx="6858000" cy="3767965"/>
          </a:xfrm>
          <a:prstGeom prst="doubleWave">
            <a:avLst>
              <a:gd name="adj1" fmla="val 3295"/>
              <a:gd name="adj2" fmla="val -18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BBAC39B-3CDB-4E6F-A55F-2DBA39D11E5E}"/>
              </a:ext>
            </a:extLst>
          </p:cNvPr>
          <p:cNvSpPr txBox="1"/>
          <p:nvPr/>
        </p:nvSpPr>
        <p:spPr>
          <a:xfrm>
            <a:off x="5476479" y="1493326"/>
            <a:ext cx="1569660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dirty="0">
                <a:solidFill>
                  <a:srgbClr val="3A6166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5DFE5C7-D8D2-4599-ABE4-D7EBEFEE55F2}"/>
              </a:ext>
            </a:extLst>
          </p:cNvPr>
          <p:cNvSpPr txBox="1"/>
          <p:nvPr/>
        </p:nvSpPr>
        <p:spPr>
          <a:xfrm>
            <a:off x="6536098" y="1571425"/>
            <a:ext cx="830997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800" dirty="0">
                <a:solidFill>
                  <a:srgbClr val="3A6166"/>
                </a:solidFill>
                <a:cs typeface="+mn-ea"/>
                <a:sym typeface="+mn-lt"/>
              </a:rPr>
              <a:t>PROUDECT</a:t>
            </a:r>
          </a:p>
        </p:txBody>
      </p:sp>
    </p:spTree>
    <p:extLst>
      <p:ext uri="{BB962C8B-B14F-4D97-AF65-F5344CB8AC3E}">
        <p14:creationId xmlns:p14="http://schemas.microsoft.com/office/powerpoint/2010/main" val="2666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E2B62F6B-E46F-49D5-B5A3-38D111EFA304}"/>
              </a:ext>
            </a:extLst>
          </p:cNvPr>
          <p:cNvSpPr/>
          <p:nvPr/>
        </p:nvSpPr>
        <p:spPr>
          <a:xfrm>
            <a:off x="8028890" y="0"/>
            <a:ext cx="416311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r="-1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1A2848-D014-4D7A-BD25-C8D8A72FBDC8}"/>
              </a:ext>
            </a:extLst>
          </p:cNvPr>
          <p:cNvSpPr txBox="1"/>
          <p:nvPr/>
        </p:nvSpPr>
        <p:spPr>
          <a:xfrm>
            <a:off x="8766095" y="1756363"/>
            <a:ext cx="293861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817824-7935-4D23-A057-D33CF13242A1}"/>
              </a:ext>
            </a:extLst>
          </p:cNvPr>
          <p:cNvSpPr txBox="1"/>
          <p:nvPr/>
        </p:nvSpPr>
        <p:spPr>
          <a:xfrm>
            <a:off x="8766094" y="3883741"/>
            <a:ext cx="293861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430476-57C5-49F3-B8A2-706A2B3F6D12}"/>
              </a:ext>
            </a:extLst>
          </p:cNvPr>
          <p:cNvSpPr txBox="1"/>
          <p:nvPr/>
        </p:nvSpPr>
        <p:spPr>
          <a:xfrm>
            <a:off x="8694929" y="1305798"/>
            <a:ext cx="205041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BB3AD8-D7DC-426E-92F8-8A46745BC211}"/>
              </a:ext>
            </a:extLst>
          </p:cNvPr>
          <p:cNvSpPr txBox="1"/>
          <p:nvPr/>
        </p:nvSpPr>
        <p:spPr>
          <a:xfrm>
            <a:off x="8784755" y="3342156"/>
            <a:ext cx="205041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84B7EF4-7024-465C-9686-14FC13188D63}"/>
              </a:ext>
            </a:extLst>
          </p:cNvPr>
          <p:cNvSpPr/>
          <p:nvPr/>
        </p:nvSpPr>
        <p:spPr>
          <a:xfrm>
            <a:off x="1449763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787EA4E-7A50-4CF6-80A6-F4E6CC5A76C5}"/>
              </a:ext>
            </a:extLst>
          </p:cNvPr>
          <p:cNvSpPr/>
          <p:nvPr/>
        </p:nvSpPr>
        <p:spPr>
          <a:xfrm>
            <a:off x="3511547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88F8C21-0C09-489E-BC4B-32995F58FC80}"/>
              </a:ext>
            </a:extLst>
          </p:cNvPr>
          <p:cNvSpPr/>
          <p:nvPr/>
        </p:nvSpPr>
        <p:spPr>
          <a:xfrm>
            <a:off x="5570990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8FCC41-2ADB-4317-8C69-00AC0A8F4936}"/>
              </a:ext>
            </a:extLst>
          </p:cNvPr>
          <p:cNvSpPr>
            <a:spLocks noEditPoints="1"/>
          </p:cNvSpPr>
          <p:nvPr/>
        </p:nvSpPr>
        <p:spPr bwMode="auto">
          <a:xfrm>
            <a:off x="1862483" y="2786429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03">
            <a:extLst>
              <a:ext uri="{FF2B5EF4-FFF2-40B4-BE49-F238E27FC236}">
                <a16:creationId xmlns:a16="http://schemas.microsoft.com/office/drawing/2014/main" id="{ACA4FCAC-B71F-41BD-A34F-FD89B235F289}"/>
              </a:ext>
            </a:extLst>
          </p:cNvPr>
          <p:cNvSpPr>
            <a:spLocks noEditPoints="1"/>
          </p:cNvSpPr>
          <p:nvPr/>
        </p:nvSpPr>
        <p:spPr bwMode="auto">
          <a:xfrm>
            <a:off x="3969693" y="2746147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63">
            <a:extLst>
              <a:ext uri="{FF2B5EF4-FFF2-40B4-BE49-F238E27FC236}">
                <a16:creationId xmlns:a16="http://schemas.microsoft.com/office/drawing/2014/main" id="{0E90B1FE-5C35-431C-991B-605FB561BF66}"/>
              </a:ext>
            </a:extLst>
          </p:cNvPr>
          <p:cNvSpPr>
            <a:spLocks noEditPoints="1"/>
          </p:cNvSpPr>
          <p:nvPr/>
        </p:nvSpPr>
        <p:spPr bwMode="auto">
          <a:xfrm>
            <a:off x="5974623" y="2817691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8EFB3A-3D16-4001-B0F0-B5EDE2CF2984}"/>
              </a:ext>
            </a:extLst>
          </p:cNvPr>
          <p:cNvSpPr txBox="1"/>
          <p:nvPr/>
        </p:nvSpPr>
        <p:spPr>
          <a:xfrm>
            <a:off x="1110237" y="4685035"/>
            <a:ext cx="198272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A4A26C-E551-47D5-8201-C73ACDA0D271}"/>
              </a:ext>
            </a:extLst>
          </p:cNvPr>
          <p:cNvSpPr txBox="1"/>
          <p:nvPr/>
        </p:nvSpPr>
        <p:spPr>
          <a:xfrm>
            <a:off x="1148710" y="4234470"/>
            <a:ext cx="176344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312DCA-5D01-406F-B2D3-3DA46B7BC1DC}"/>
              </a:ext>
            </a:extLst>
          </p:cNvPr>
          <p:cNvSpPr txBox="1"/>
          <p:nvPr/>
        </p:nvSpPr>
        <p:spPr>
          <a:xfrm>
            <a:off x="3131436" y="4741018"/>
            <a:ext cx="198272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2FEC80-8E26-4D86-9A4C-2167E007C4BE}"/>
              </a:ext>
            </a:extLst>
          </p:cNvPr>
          <p:cNvSpPr txBox="1"/>
          <p:nvPr/>
        </p:nvSpPr>
        <p:spPr>
          <a:xfrm>
            <a:off x="3169909" y="4290453"/>
            <a:ext cx="176344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26B41C-0132-4EB3-81AE-AEBD672EBDE7}"/>
              </a:ext>
            </a:extLst>
          </p:cNvPr>
          <p:cNvSpPr txBox="1"/>
          <p:nvPr/>
        </p:nvSpPr>
        <p:spPr>
          <a:xfrm>
            <a:off x="5255444" y="4741018"/>
            <a:ext cx="198272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3CE9B3B-D920-407B-969E-46F0C643ABB3}"/>
              </a:ext>
            </a:extLst>
          </p:cNvPr>
          <p:cNvSpPr txBox="1"/>
          <p:nvPr/>
        </p:nvSpPr>
        <p:spPr>
          <a:xfrm>
            <a:off x="5293917" y="4290453"/>
            <a:ext cx="176344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705A17D-054F-4999-AADA-8EC771510C73}"/>
              </a:ext>
            </a:extLst>
          </p:cNvPr>
          <p:cNvSpPr txBox="1"/>
          <p:nvPr/>
        </p:nvSpPr>
        <p:spPr>
          <a:xfrm>
            <a:off x="1040922" y="45198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A47AC7F-D810-4445-9E60-1E3DB27D4454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1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FF6FB70-70F9-41F6-84B4-E495D3B412C0}"/>
              </a:ext>
            </a:extLst>
          </p:cNvPr>
          <p:cNvSpPr txBox="1"/>
          <p:nvPr/>
        </p:nvSpPr>
        <p:spPr>
          <a:xfrm>
            <a:off x="1040922" y="4374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8A98C07-4936-48A9-99A1-E811D80385B4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矩形: 圆角 5">
            <a:extLst>
              <a:ext uri="{FF2B5EF4-FFF2-40B4-BE49-F238E27FC236}">
                <a16:creationId xmlns:a16="http://schemas.microsoft.com/office/drawing/2014/main" id="{25B89298-C2EB-491B-B8D1-0A853F763F42}"/>
              </a:ext>
            </a:extLst>
          </p:cNvPr>
          <p:cNvSpPr/>
          <p:nvPr/>
        </p:nvSpPr>
        <p:spPr>
          <a:xfrm>
            <a:off x="6567329" y="2112403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3387E6FD-0E8A-4AD1-8D5A-090DB3A5EF4B}"/>
              </a:ext>
            </a:extLst>
          </p:cNvPr>
          <p:cNvSpPr/>
          <p:nvPr/>
        </p:nvSpPr>
        <p:spPr>
          <a:xfrm>
            <a:off x="6579234" y="338317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90E1A5-D0E4-471A-AB9C-A887A05E63C7}"/>
              </a:ext>
            </a:extLst>
          </p:cNvPr>
          <p:cNvSpPr txBox="1"/>
          <p:nvPr/>
        </p:nvSpPr>
        <p:spPr>
          <a:xfrm>
            <a:off x="7514192" y="2296227"/>
            <a:ext cx="3547745" cy="5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A08F98-43BE-45FF-A947-8D17A9D18F64}"/>
              </a:ext>
            </a:extLst>
          </p:cNvPr>
          <p:cNvSpPr txBox="1"/>
          <p:nvPr/>
        </p:nvSpPr>
        <p:spPr>
          <a:xfrm>
            <a:off x="7469740" y="1959760"/>
            <a:ext cx="205041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A42F2C-1941-491B-AC4D-EA73DED2D4EB}"/>
              </a:ext>
            </a:extLst>
          </p:cNvPr>
          <p:cNvSpPr txBox="1"/>
          <p:nvPr/>
        </p:nvSpPr>
        <p:spPr>
          <a:xfrm>
            <a:off x="7469742" y="3637982"/>
            <a:ext cx="3547745" cy="5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149635-70F0-4E58-9940-D28A6AB41668}"/>
              </a:ext>
            </a:extLst>
          </p:cNvPr>
          <p:cNvSpPr txBox="1"/>
          <p:nvPr/>
        </p:nvSpPr>
        <p:spPr>
          <a:xfrm>
            <a:off x="7425292" y="3301432"/>
            <a:ext cx="273431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矩形: 圆角 6">
            <a:extLst>
              <a:ext uri="{FF2B5EF4-FFF2-40B4-BE49-F238E27FC236}">
                <a16:creationId xmlns:a16="http://schemas.microsoft.com/office/drawing/2014/main" id="{4C487811-0012-4A72-9809-BA1DF92B5EFE}"/>
              </a:ext>
            </a:extLst>
          </p:cNvPr>
          <p:cNvSpPr/>
          <p:nvPr/>
        </p:nvSpPr>
        <p:spPr>
          <a:xfrm>
            <a:off x="6567169" y="4671591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1FA6B7-3FA6-4412-B2EE-0E9B169BA18D}"/>
              </a:ext>
            </a:extLst>
          </p:cNvPr>
          <p:cNvSpPr txBox="1"/>
          <p:nvPr/>
        </p:nvSpPr>
        <p:spPr>
          <a:xfrm>
            <a:off x="7457677" y="4926397"/>
            <a:ext cx="3547745" cy="5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9EB63E-C2D0-46A5-BC9E-2ABC1D5140B2}"/>
              </a:ext>
            </a:extLst>
          </p:cNvPr>
          <p:cNvSpPr txBox="1"/>
          <p:nvPr/>
        </p:nvSpPr>
        <p:spPr>
          <a:xfrm>
            <a:off x="7413227" y="4589847"/>
            <a:ext cx="273431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B37DA73-C6C0-4853-97B4-5D02CAC9B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5"/>
          <a:stretch/>
        </p:blipFill>
        <p:spPr>
          <a:xfrm>
            <a:off x="991246" y="2101134"/>
            <a:ext cx="5188291" cy="32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1" grpId="0" bldLvl="0"/>
      <p:bldP spid="1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AC079D-C0E5-47B2-96F8-8F0090F0A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0750371-0321-47CA-93B1-766D71E2D562}"/>
              </a:ext>
            </a:extLst>
          </p:cNvPr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61706C-BE49-4DB2-9787-6D81DA2C5685}"/>
              </a:ext>
            </a:extLst>
          </p:cNvPr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6EFA75-865D-4026-8F21-D967C0C98ABE}"/>
              </a:ext>
            </a:extLst>
          </p:cNvPr>
          <p:cNvSpPr txBox="1"/>
          <p:nvPr/>
        </p:nvSpPr>
        <p:spPr>
          <a:xfrm>
            <a:off x="3011944" y="2913352"/>
            <a:ext cx="607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sz="4800" dirty="0">
                <a:sym typeface="+mn-lt"/>
              </a:rPr>
              <a:t>Experience sharing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ED3B8D-F94F-4168-A08A-75A7E7806528}"/>
              </a:ext>
            </a:extLst>
          </p:cNvPr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029CB-F034-4B52-9C28-99C30379F99C}"/>
              </a:ext>
            </a:extLst>
          </p:cNvPr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03</a:t>
            </a:r>
          </a:p>
        </p:txBody>
      </p:sp>
    </p:spTree>
    <p:extLst>
      <p:ext uri="{BB962C8B-B14F-4D97-AF65-F5344CB8AC3E}">
        <p14:creationId xmlns:p14="http://schemas.microsoft.com/office/powerpoint/2010/main" val="20099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4B4655-EFEA-429D-BBAF-03D9FF59693E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1B0C2BF-AD34-44CE-81C2-413BFD2FFCE3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B6E12C-AC2E-4C0B-AAFC-E34B9DB29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7"/>
          <a:stretch/>
        </p:blipFill>
        <p:spPr>
          <a:xfrm>
            <a:off x="5218989" y="0"/>
            <a:ext cx="3589554" cy="68968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30F2BB-CC03-4AAD-8B18-60F4BDA1E3BF}"/>
              </a:ext>
            </a:extLst>
          </p:cNvPr>
          <p:cNvSpPr txBox="1"/>
          <p:nvPr/>
        </p:nvSpPr>
        <p:spPr>
          <a:xfrm>
            <a:off x="9235308" y="2723594"/>
            <a:ext cx="2324349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5">
            <a:extLst>
              <a:ext uri="{FF2B5EF4-FFF2-40B4-BE49-F238E27FC236}">
                <a16:creationId xmlns:a16="http://schemas.microsoft.com/office/drawing/2014/main" id="{4C87FEC2-52CD-4250-90BF-8E3A78EC0F3B}"/>
              </a:ext>
            </a:extLst>
          </p:cNvPr>
          <p:cNvSpPr/>
          <p:nvPr/>
        </p:nvSpPr>
        <p:spPr>
          <a:xfrm>
            <a:off x="1191288" y="2128169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矩形: 圆角 6">
            <a:extLst>
              <a:ext uri="{FF2B5EF4-FFF2-40B4-BE49-F238E27FC236}">
                <a16:creationId xmlns:a16="http://schemas.microsoft.com/office/drawing/2014/main" id="{3BD0D73F-0A5C-4958-B08B-9C6D0CED0824}"/>
              </a:ext>
            </a:extLst>
          </p:cNvPr>
          <p:cNvSpPr/>
          <p:nvPr/>
        </p:nvSpPr>
        <p:spPr>
          <a:xfrm>
            <a:off x="1203193" y="3398942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A60832-FE00-4693-B91A-34D16389F896}"/>
              </a:ext>
            </a:extLst>
          </p:cNvPr>
          <p:cNvSpPr txBox="1"/>
          <p:nvPr/>
        </p:nvSpPr>
        <p:spPr>
          <a:xfrm>
            <a:off x="2138152" y="231199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183B84-E3F6-4261-84BE-3D69D4CEF98C}"/>
              </a:ext>
            </a:extLst>
          </p:cNvPr>
          <p:cNvSpPr txBox="1"/>
          <p:nvPr/>
        </p:nvSpPr>
        <p:spPr>
          <a:xfrm>
            <a:off x="2093699" y="1975526"/>
            <a:ext cx="288964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966317-718E-4835-8A9B-1292076A56FB}"/>
              </a:ext>
            </a:extLst>
          </p:cNvPr>
          <p:cNvSpPr txBox="1"/>
          <p:nvPr/>
        </p:nvSpPr>
        <p:spPr>
          <a:xfrm>
            <a:off x="2093702" y="3653748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E61339-DE90-4689-BAC3-9B28788BFB22}"/>
              </a:ext>
            </a:extLst>
          </p:cNvPr>
          <p:cNvSpPr txBox="1"/>
          <p:nvPr/>
        </p:nvSpPr>
        <p:spPr>
          <a:xfrm>
            <a:off x="2049251" y="3317198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矩形: 圆角 6">
            <a:extLst>
              <a:ext uri="{FF2B5EF4-FFF2-40B4-BE49-F238E27FC236}">
                <a16:creationId xmlns:a16="http://schemas.microsoft.com/office/drawing/2014/main" id="{9B565D52-E5CA-4D52-92E2-B15BB358F749}"/>
              </a:ext>
            </a:extLst>
          </p:cNvPr>
          <p:cNvSpPr/>
          <p:nvPr/>
        </p:nvSpPr>
        <p:spPr>
          <a:xfrm>
            <a:off x="1191128" y="4687357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C0295A-D231-4959-94FF-2ACE24272C6C}"/>
              </a:ext>
            </a:extLst>
          </p:cNvPr>
          <p:cNvSpPr txBox="1"/>
          <p:nvPr/>
        </p:nvSpPr>
        <p:spPr>
          <a:xfrm>
            <a:off x="2081637" y="494216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03BCE2-1833-44C1-B37D-FDF14B063DA0}"/>
              </a:ext>
            </a:extLst>
          </p:cNvPr>
          <p:cNvSpPr txBox="1"/>
          <p:nvPr/>
        </p:nvSpPr>
        <p:spPr>
          <a:xfrm>
            <a:off x="2037186" y="4605613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5002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9" grpId="0" bldLvl="0"/>
      <p:bldP spid="10" grpId="0" bldLvl="0"/>
      <p:bldP spid="11" grpId="0" bldLvl="0"/>
      <p:bldP spid="12" grpId="0" bldLvl="0"/>
      <p:bldP spid="14" grpId="0" bldLvl="0"/>
      <p:bldP spid="1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6">
            <a:extLst>
              <a:ext uri="{FF2B5EF4-FFF2-40B4-BE49-F238E27FC236}">
                <a16:creationId xmlns:a16="http://schemas.microsoft.com/office/drawing/2014/main" id="{9DA73E03-9CC8-4D87-BACB-6F08A5F2CA14}"/>
              </a:ext>
            </a:extLst>
          </p:cNvPr>
          <p:cNvSpPr txBox="1"/>
          <p:nvPr/>
        </p:nvSpPr>
        <p:spPr>
          <a:xfrm>
            <a:off x="3054983" y="5414601"/>
            <a:ext cx="7583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text content here, please add text content here, add text content here, add text content here, add text content here</a:t>
            </a: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92D160AC-7A74-41DD-9329-0D660CBD9319}"/>
              </a:ext>
            </a:extLst>
          </p:cNvPr>
          <p:cNvSpPr txBox="1"/>
          <p:nvPr/>
        </p:nvSpPr>
        <p:spPr>
          <a:xfrm>
            <a:off x="2984250" y="495424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22A35"/>
                </a:solidFill>
                <a:cs typeface="+mn-ea"/>
                <a:sym typeface="+mn-lt"/>
              </a:rPr>
              <a:t>Please add a title</a:t>
            </a:r>
          </a:p>
        </p:txBody>
      </p:sp>
      <p:sp>
        <p:nvSpPr>
          <p:cNvPr id="4" name="Freeform 28">
            <a:extLst>
              <a:ext uri="{FF2B5EF4-FFF2-40B4-BE49-F238E27FC236}">
                <a16:creationId xmlns:a16="http://schemas.microsoft.com/office/drawing/2014/main" id="{C8992B6E-E71C-4A71-8BAA-604E26147E46}"/>
              </a:ext>
            </a:extLst>
          </p:cNvPr>
          <p:cNvSpPr>
            <a:spLocks noEditPoints="1"/>
          </p:cNvSpPr>
          <p:nvPr/>
        </p:nvSpPr>
        <p:spPr bwMode="auto">
          <a:xfrm>
            <a:off x="1841498" y="5097736"/>
            <a:ext cx="843280" cy="626745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rgbClr val="222A35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32A54AC-2D1D-402F-9C92-FFFA9D52D72B}"/>
              </a:ext>
            </a:extLst>
          </p:cNvPr>
          <p:cNvCxnSpPr/>
          <p:nvPr/>
        </p:nvCxnSpPr>
        <p:spPr>
          <a:xfrm flipH="1">
            <a:off x="2838448" y="5097736"/>
            <a:ext cx="5715" cy="730250"/>
          </a:xfrm>
          <a:prstGeom prst="line">
            <a:avLst/>
          </a:prstGeom>
          <a:ln>
            <a:solidFill>
              <a:srgbClr val="6C6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31CB7C3-FE44-4137-9617-E165508599C8}"/>
              </a:ext>
            </a:extLst>
          </p:cNvPr>
          <p:cNvSpPr/>
          <p:nvPr/>
        </p:nvSpPr>
        <p:spPr>
          <a:xfrm>
            <a:off x="1936037" y="223171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2DFB4C4-92A3-4D90-90B1-D5854E38DDCC}"/>
              </a:ext>
            </a:extLst>
          </p:cNvPr>
          <p:cNvSpPr/>
          <p:nvPr/>
        </p:nvSpPr>
        <p:spPr>
          <a:xfrm>
            <a:off x="1935242" y="3532334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724106-53EF-41E6-84CE-11C9F019FF54}"/>
              </a:ext>
            </a:extLst>
          </p:cNvPr>
          <p:cNvSpPr txBox="1"/>
          <p:nvPr/>
        </p:nvSpPr>
        <p:spPr>
          <a:xfrm>
            <a:off x="2882900" y="2415540"/>
            <a:ext cx="344551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0CBCBD-BB32-4C15-82DC-425EC4467A12}"/>
              </a:ext>
            </a:extLst>
          </p:cNvPr>
          <p:cNvSpPr txBox="1"/>
          <p:nvPr/>
        </p:nvSpPr>
        <p:spPr>
          <a:xfrm>
            <a:off x="2838448" y="2079073"/>
            <a:ext cx="29788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FD2631-345A-411B-897A-D842CBE1FB73}"/>
              </a:ext>
            </a:extLst>
          </p:cNvPr>
          <p:cNvSpPr txBox="1"/>
          <p:nvPr/>
        </p:nvSpPr>
        <p:spPr>
          <a:xfrm>
            <a:off x="2838450" y="3799205"/>
            <a:ext cx="334708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505AF3-EAE3-445A-A609-633C5CD6C1AA}"/>
              </a:ext>
            </a:extLst>
          </p:cNvPr>
          <p:cNvSpPr txBox="1"/>
          <p:nvPr/>
        </p:nvSpPr>
        <p:spPr>
          <a:xfrm>
            <a:off x="2794204" y="3462864"/>
            <a:ext cx="29788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11846D-F586-4356-85F1-0830FD184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/>
          <a:stretch/>
        </p:blipFill>
        <p:spPr>
          <a:xfrm>
            <a:off x="6620569" y="2112952"/>
            <a:ext cx="4110210" cy="268764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DC8284C-FFC5-486D-9540-4C043EC7AC0A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2D99E29-6A4B-484A-804C-4C3F9411A1F1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1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ldLvl="0"/>
      <p:bldP spid="9" grpId="0" bldLvl="0"/>
      <p:bldP spid="10" grpId="0" bldLvl="0"/>
      <p:bldP spid="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波形 2">
            <a:extLst>
              <a:ext uri="{FF2B5EF4-FFF2-40B4-BE49-F238E27FC236}">
                <a16:creationId xmlns:a16="http://schemas.microsoft.com/office/drawing/2014/main" id="{05E268E4-5655-45D0-AC09-EDB0617C8173}"/>
              </a:ext>
            </a:extLst>
          </p:cNvPr>
          <p:cNvSpPr/>
          <p:nvPr/>
        </p:nvSpPr>
        <p:spPr>
          <a:xfrm rot="16200000">
            <a:off x="6859315" y="1338753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blipFill dpi="0" rotWithShape="1">
            <a:blip r:embed="rId3"/>
            <a:srcRect/>
            <a:stretch>
              <a:fillRect t="-40000" r="-152000"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28">
            <a:extLst>
              <a:ext uri="{FF2B5EF4-FFF2-40B4-BE49-F238E27FC236}">
                <a16:creationId xmlns:a16="http://schemas.microsoft.com/office/drawing/2014/main" id="{E40685A3-03FD-41DC-BB7C-94A19445B357}"/>
              </a:ext>
            </a:extLst>
          </p:cNvPr>
          <p:cNvSpPr>
            <a:spLocks noEditPoints="1"/>
          </p:cNvSpPr>
          <p:nvPr/>
        </p:nvSpPr>
        <p:spPr bwMode="auto">
          <a:xfrm>
            <a:off x="1836509" y="195742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5130B2-4C47-40BC-87B0-D1ED44175166}"/>
              </a:ext>
            </a:extLst>
          </p:cNvPr>
          <p:cNvSpPr txBox="1"/>
          <p:nvPr/>
        </p:nvSpPr>
        <p:spPr>
          <a:xfrm>
            <a:off x="1040286" y="2432405"/>
            <a:ext cx="202583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40A2840B-8280-4582-99D4-5D3BF8CE6B8C}"/>
              </a:ext>
            </a:extLst>
          </p:cNvPr>
          <p:cNvSpPr>
            <a:spLocks noEditPoints="1"/>
          </p:cNvSpPr>
          <p:nvPr/>
        </p:nvSpPr>
        <p:spPr bwMode="auto">
          <a:xfrm>
            <a:off x="1837144" y="345475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D630CA-21FC-41F0-AA25-F2208BF71880}"/>
              </a:ext>
            </a:extLst>
          </p:cNvPr>
          <p:cNvSpPr txBox="1"/>
          <p:nvPr/>
        </p:nvSpPr>
        <p:spPr>
          <a:xfrm>
            <a:off x="1040921" y="3929735"/>
            <a:ext cx="202583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F4EA11A4-7232-4A01-8864-51CD4EA3A5F9}"/>
              </a:ext>
            </a:extLst>
          </p:cNvPr>
          <p:cNvSpPr>
            <a:spLocks noEditPoints="1"/>
          </p:cNvSpPr>
          <p:nvPr/>
        </p:nvSpPr>
        <p:spPr bwMode="auto">
          <a:xfrm>
            <a:off x="1837144" y="4908111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C4F95B-F798-40B7-B3FD-B619CEA04E57}"/>
              </a:ext>
            </a:extLst>
          </p:cNvPr>
          <p:cNvSpPr txBox="1"/>
          <p:nvPr/>
        </p:nvSpPr>
        <p:spPr>
          <a:xfrm>
            <a:off x="1040921" y="5397061"/>
            <a:ext cx="202583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D8D054-0EE3-4ACB-A2BB-E346C3A4B872}"/>
              </a:ext>
            </a:extLst>
          </p:cNvPr>
          <p:cNvSpPr txBox="1"/>
          <p:nvPr/>
        </p:nvSpPr>
        <p:spPr>
          <a:xfrm>
            <a:off x="2963634" y="1957425"/>
            <a:ext cx="4435475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1BD8BF-65D1-4588-97C5-0AF9935B4DB8}"/>
              </a:ext>
            </a:extLst>
          </p:cNvPr>
          <p:cNvSpPr txBox="1"/>
          <p:nvPr/>
        </p:nvSpPr>
        <p:spPr>
          <a:xfrm>
            <a:off x="2921089" y="3454755"/>
            <a:ext cx="4435475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93C425-6DE7-4F26-88E3-CD5BFAED7F61}"/>
              </a:ext>
            </a:extLst>
          </p:cNvPr>
          <p:cNvSpPr txBox="1"/>
          <p:nvPr/>
        </p:nvSpPr>
        <p:spPr>
          <a:xfrm>
            <a:off x="2963634" y="4908111"/>
            <a:ext cx="4435475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2E069D-5232-4358-BE09-7DA5A9349630}"/>
              </a:ext>
            </a:extLst>
          </p:cNvPr>
          <p:cNvSpPr txBox="1"/>
          <p:nvPr/>
        </p:nvSpPr>
        <p:spPr>
          <a:xfrm>
            <a:off x="9721281" y="2314219"/>
            <a:ext cx="2050739" cy="10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2F3A49"/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60C7C6-A19A-4D84-894B-4B94F99114A9}"/>
              </a:ext>
            </a:extLst>
          </p:cNvPr>
          <p:cNvSpPr txBox="1"/>
          <p:nvPr/>
        </p:nvSpPr>
        <p:spPr>
          <a:xfrm>
            <a:off x="9927901" y="3767649"/>
            <a:ext cx="1825597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000" dirty="0">
                <a:solidFill>
                  <a:srgbClr val="2F3A49"/>
                </a:solidFill>
                <a:cs typeface="+mn-ea"/>
                <a:sym typeface="+mn-lt"/>
              </a:rPr>
              <a:t>PROUDECT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0301B1-2225-4EE8-9D6A-4CF140344CFB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13CE310-136C-4171-970A-713FD69481B0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5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/>
      <p:bldP spid="9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FA50D4-10C3-4716-9025-8ECD1BA6B0BF}"/>
              </a:ext>
            </a:extLst>
          </p:cNvPr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>
            <a:extLst>
              <a:ext uri="{FF2B5EF4-FFF2-40B4-BE49-F238E27FC236}">
                <a16:creationId xmlns:a16="http://schemas.microsoft.com/office/drawing/2014/main" id="{449949E7-1FFD-454C-AF21-D5D27EABA42F}"/>
              </a:ext>
            </a:extLst>
          </p:cNvPr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6">
            <a:extLst>
              <a:ext uri="{FF2B5EF4-FFF2-40B4-BE49-F238E27FC236}">
                <a16:creationId xmlns:a16="http://schemas.microsoft.com/office/drawing/2014/main" id="{5636C98C-F55D-421F-B62B-7F765728A199}"/>
              </a:ext>
            </a:extLst>
          </p:cNvPr>
          <p:cNvSpPr/>
          <p:nvPr/>
        </p:nvSpPr>
        <p:spPr>
          <a:xfrm>
            <a:off x="4865916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BFE94AB9-F019-455B-8C22-C58F3ACCEE9E}"/>
              </a:ext>
            </a:extLst>
          </p:cNvPr>
          <p:cNvSpPr/>
          <p:nvPr/>
        </p:nvSpPr>
        <p:spPr>
          <a:xfrm>
            <a:off x="6096000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7" name="圆角矩形 8">
            <a:extLst>
              <a:ext uri="{FF2B5EF4-FFF2-40B4-BE49-F238E27FC236}">
                <a16:creationId xmlns:a16="http://schemas.microsoft.com/office/drawing/2014/main" id="{D009A705-4957-4AA1-993D-28C01FBCA017}"/>
              </a:ext>
            </a:extLst>
          </p:cNvPr>
          <p:cNvSpPr/>
          <p:nvPr/>
        </p:nvSpPr>
        <p:spPr>
          <a:xfrm>
            <a:off x="6096000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96B15A0F-B970-4A92-A9F3-2228EF14F6E8}"/>
              </a:ext>
            </a:extLst>
          </p:cNvPr>
          <p:cNvSpPr/>
          <p:nvPr/>
        </p:nvSpPr>
        <p:spPr>
          <a:xfrm>
            <a:off x="4865916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D358FE-3EF3-41D1-BA92-48F7F8DCE057}"/>
              </a:ext>
            </a:extLst>
          </p:cNvPr>
          <p:cNvSpPr txBox="1"/>
          <p:nvPr/>
        </p:nvSpPr>
        <p:spPr>
          <a:xfrm>
            <a:off x="1225100" y="2711984"/>
            <a:ext cx="393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E1F104D1-8614-47C8-9088-7CAD13891F11}"/>
              </a:ext>
            </a:extLst>
          </p:cNvPr>
          <p:cNvSpPr txBox="1"/>
          <p:nvPr/>
        </p:nvSpPr>
        <p:spPr>
          <a:xfrm>
            <a:off x="1225101" y="312479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DEAE85-A883-4F45-BB8F-AD65A58D9D5D}"/>
              </a:ext>
            </a:extLst>
          </p:cNvPr>
          <p:cNvSpPr txBox="1"/>
          <p:nvPr/>
        </p:nvSpPr>
        <p:spPr>
          <a:xfrm>
            <a:off x="1225100" y="4756088"/>
            <a:ext cx="393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2009096C-0883-4AE1-9033-9027081BEB8D}"/>
              </a:ext>
            </a:extLst>
          </p:cNvPr>
          <p:cNvSpPr txBox="1"/>
          <p:nvPr/>
        </p:nvSpPr>
        <p:spPr>
          <a:xfrm>
            <a:off x="1225101" y="516890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F30976-B8AA-45EF-BE49-5BFF45848970}"/>
              </a:ext>
            </a:extLst>
          </p:cNvPr>
          <p:cNvSpPr txBox="1"/>
          <p:nvPr/>
        </p:nvSpPr>
        <p:spPr>
          <a:xfrm>
            <a:off x="7616735" y="2779150"/>
            <a:ext cx="3304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EBF22EAF-9384-42A8-A4B5-576798A12F45}"/>
              </a:ext>
            </a:extLst>
          </p:cNvPr>
          <p:cNvSpPr txBox="1"/>
          <p:nvPr/>
        </p:nvSpPr>
        <p:spPr>
          <a:xfrm>
            <a:off x="8170362" y="3240815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7FBF0B-1A93-4D74-AFA8-34B7E22CF3B8}"/>
              </a:ext>
            </a:extLst>
          </p:cNvPr>
          <p:cNvSpPr txBox="1"/>
          <p:nvPr/>
        </p:nvSpPr>
        <p:spPr>
          <a:xfrm>
            <a:off x="7601494" y="4820987"/>
            <a:ext cx="3304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CEF218BC-76F6-4460-940A-77D3531D08E3}"/>
              </a:ext>
            </a:extLst>
          </p:cNvPr>
          <p:cNvSpPr txBox="1"/>
          <p:nvPr/>
        </p:nvSpPr>
        <p:spPr>
          <a:xfrm>
            <a:off x="8155121" y="5180726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C41AF7-5EE3-4448-B7B3-BC975CB86459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1488E15-7544-445B-B953-969BB865B1C2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2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AC079D-C0E5-47B2-96F8-8F0090F0A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0750371-0321-47CA-93B1-766D71E2D562}"/>
              </a:ext>
            </a:extLst>
          </p:cNvPr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61706C-BE49-4DB2-9787-6D81DA2C5685}"/>
              </a:ext>
            </a:extLst>
          </p:cNvPr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6EFA75-865D-4026-8F21-D967C0C98ABE}"/>
              </a:ext>
            </a:extLst>
          </p:cNvPr>
          <p:cNvSpPr txBox="1"/>
          <p:nvPr/>
        </p:nvSpPr>
        <p:spPr>
          <a:xfrm>
            <a:off x="2976084" y="2823365"/>
            <a:ext cx="623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sz="4800" dirty="0">
                <a:sym typeface="+mn-lt"/>
              </a:rPr>
              <a:t>Plan for next year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ED3B8D-F94F-4168-A08A-75A7E7806528}"/>
              </a:ext>
            </a:extLst>
          </p:cNvPr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029CB-F034-4B52-9C28-99C30379F99C}"/>
              </a:ext>
            </a:extLst>
          </p:cNvPr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04</a:t>
            </a:r>
          </a:p>
        </p:txBody>
      </p:sp>
    </p:spTree>
    <p:extLst>
      <p:ext uri="{BB962C8B-B14F-4D97-AF65-F5344CB8AC3E}">
        <p14:creationId xmlns:p14="http://schemas.microsoft.com/office/powerpoint/2010/main" val="4973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D5D1CD-2078-41A3-952C-0C401A2FB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27973" r="48811"/>
          <a:stretch/>
        </p:blipFill>
        <p:spPr>
          <a:xfrm rot="5400000">
            <a:off x="-1002782" y="1002782"/>
            <a:ext cx="6858000" cy="485243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B92178F6-EF02-476A-B3AF-6BBA38DF3068}"/>
              </a:ext>
            </a:extLst>
          </p:cNvPr>
          <p:cNvSpPr/>
          <p:nvPr/>
        </p:nvSpPr>
        <p:spPr>
          <a:xfrm>
            <a:off x="4420619" y="71437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D5AD656-3B82-4E6E-A3E4-2D69656D3C32}"/>
              </a:ext>
            </a:extLst>
          </p:cNvPr>
          <p:cNvSpPr/>
          <p:nvPr/>
        </p:nvSpPr>
        <p:spPr>
          <a:xfrm>
            <a:off x="4420618" y="217170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33F610C-DD86-4C71-AB3F-C69589EA7008}"/>
              </a:ext>
            </a:extLst>
          </p:cNvPr>
          <p:cNvSpPr/>
          <p:nvPr/>
        </p:nvSpPr>
        <p:spPr>
          <a:xfrm>
            <a:off x="4420618" y="365200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78407CD-6D6A-4C32-8EC6-E9677401C832}"/>
              </a:ext>
            </a:extLst>
          </p:cNvPr>
          <p:cNvSpPr/>
          <p:nvPr/>
        </p:nvSpPr>
        <p:spPr>
          <a:xfrm>
            <a:off x="4420617" y="510933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2CB4E0-2C08-4394-9FE2-695675009B68}"/>
              </a:ext>
            </a:extLst>
          </p:cNvPr>
          <p:cNvSpPr txBox="1"/>
          <p:nvPr/>
        </p:nvSpPr>
        <p:spPr>
          <a:xfrm>
            <a:off x="4420617" y="1135383"/>
            <a:ext cx="319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0FFA02-55A1-4839-A78C-ECA35E43AEFF}"/>
              </a:ext>
            </a:extLst>
          </p:cNvPr>
          <p:cNvSpPr txBox="1"/>
          <p:nvPr/>
        </p:nvSpPr>
        <p:spPr>
          <a:xfrm>
            <a:off x="7443524" y="1203070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CD110F-65B7-478A-92CB-82E899790E9F}"/>
              </a:ext>
            </a:extLst>
          </p:cNvPr>
          <p:cNvSpPr txBox="1"/>
          <p:nvPr/>
        </p:nvSpPr>
        <p:spPr>
          <a:xfrm>
            <a:off x="4323425" y="2586784"/>
            <a:ext cx="33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03671D-6634-4446-90BE-F0368A783DFC}"/>
              </a:ext>
            </a:extLst>
          </p:cNvPr>
          <p:cNvSpPr txBox="1"/>
          <p:nvPr/>
        </p:nvSpPr>
        <p:spPr>
          <a:xfrm>
            <a:off x="7466796" y="2686376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B90CD2-1062-4D50-857E-11C4DBA7448F}"/>
              </a:ext>
            </a:extLst>
          </p:cNvPr>
          <p:cNvSpPr txBox="1"/>
          <p:nvPr/>
        </p:nvSpPr>
        <p:spPr>
          <a:xfrm>
            <a:off x="4323425" y="4065263"/>
            <a:ext cx="33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03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C1F7BE-C15C-48B3-8ADE-00C2202FC299}"/>
              </a:ext>
            </a:extLst>
          </p:cNvPr>
          <p:cNvSpPr txBox="1"/>
          <p:nvPr/>
        </p:nvSpPr>
        <p:spPr>
          <a:xfrm>
            <a:off x="7443523" y="4169682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D71473-70F4-4F57-8015-DD1C86C052FE}"/>
              </a:ext>
            </a:extLst>
          </p:cNvPr>
          <p:cNvSpPr txBox="1"/>
          <p:nvPr/>
        </p:nvSpPr>
        <p:spPr>
          <a:xfrm>
            <a:off x="4346698" y="5502402"/>
            <a:ext cx="33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04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4F5135-72D7-4C3F-99DE-52A8DDCAF8C9}"/>
              </a:ext>
            </a:extLst>
          </p:cNvPr>
          <p:cNvSpPr txBox="1"/>
          <p:nvPr/>
        </p:nvSpPr>
        <p:spPr>
          <a:xfrm>
            <a:off x="7466796" y="5606821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1972F9-F4E7-4AE8-8F24-729A3E168C68}"/>
              </a:ext>
            </a:extLst>
          </p:cNvPr>
          <p:cNvSpPr txBox="1"/>
          <p:nvPr/>
        </p:nvSpPr>
        <p:spPr>
          <a:xfrm>
            <a:off x="2758622" y="685686"/>
            <a:ext cx="1107996" cy="3127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b="1" dirty="0">
                <a:solidFill>
                  <a:srgbClr val="252D39"/>
                </a:solidFill>
                <a:cs typeface="+mn-ea"/>
                <a:sym typeface="+mn-lt"/>
              </a:rPr>
              <a:t>content</a:t>
            </a:r>
            <a:endParaRPr lang="zh-CN" altLang="en-US" sz="6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7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58644CA-8AFF-4C01-8EF3-B48EDB99E5BF}"/>
              </a:ext>
            </a:extLst>
          </p:cNvPr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>
            <a:extLst>
              <a:ext uri="{FF2B5EF4-FFF2-40B4-BE49-F238E27FC236}">
                <a16:creationId xmlns:a16="http://schemas.microsoft.com/office/drawing/2014/main" id="{198810FC-CD43-42F6-9C72-BDB1D1CFBC4D}"/>
              </a:ext>
            </a:extLst>
          </p:cNvPr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B91EC1D-C6EC-4C45-A2D9-AFFB7879AA16}"/>
              </a:ext>
            </a:extLst>
          </p:cNvPr>
          <p:cNvGrpSpPr/>
          <p:nvPr/>
        </p:nvGrpSpPr>
        <p:grpSpPr>
          <a:xfrm>
            <a:off x="923743" y="2715260"/>
            <a:ext cx="990600" cy="990600"/>
            <a:chOff x="1962150" y="2000250"/>
            <a:chExt cx="990600" cy="990600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954810AF-DDFF-43A2-9E37-DCADB8580CCE}"/>
                </a:ext>
              </a:extLst>
            </p:cNvPr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4">
              <a:extLst>
                <a:ext uri="{FF2B5EF4-FFF2-40B4-BE49-F238E27FC236}">
                  <a16:creationId xmlns:a16="http://schemas.microsoft.com/office/drawing/2014/main" id="{B4261B14-D9B2-4EB5-9365-9E6EDE759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DD6E2CD-7DE9-4464-BEB5-772386EBD9DF}"/>
              </a:ext>
            </a:extLst>
          </p:cNvPr>
          <p:cNvSpPr txBox="1"/>
          <p:nvPr/>
        </p:nvSpPr>
        <p:spPr>
          <a:xfrm>
            <a:off x="2342577" y="3088640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DF9093-C4E2-4A62-A3A1-03CB8EF078EC}"/>
              </a:ext>
            </a:extLst>
          </p:cNvPr>
          <p:cNvSpPr txBox="1"/>
          <p:nvPr/>
        </p:nvSpPr>
        <p:spPr>
          <a:xfrm>
            <a:off x="234257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7E14383-4BAC-4991-8F39-70792DA61D54}"/>
              </a:ext>
            </a:extLst>
          </p:cNvPr>
          <p:cNvGrpSpPr/>
          <p:nvPr/>
        </p:nvGrpSpPr>
        <p:grpSpPr>
          <a:xfrm>
            <a:off x="923743" y="4641216"/>
            <a:ext cx="990600" cy="990600"/>
            <a:chOff x="1962150" y="2000250"/>
            <a:chExt cx="990600" cy="9906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F0EF5FB-0466-463D-BE5E-BC86DF9E90F1}"/>
                </a:ext>
              </a:extLst>
            </p:cNvPr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9C69415E-F902-4A56-82DF-EC0DBD5AA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6997910-C49C-402F-BB10-49A9EED9F152}"/>
              </a:ext>
            </a:extLst>
          </p:cNvPr>
          <p:cNvSpPr txBox="1"/>
          <p:nvPr/>
        </p:nvSpPr>
        <p:spPr>
          <a:xfrm>
            <a:off x="2342577" y="5014596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8EA0E5-1600-41E2-87E2-E87E98D3C637}"/>
              </a:ext>
            </a:extLst>
          </p:cNvPr>
          <p:cNvSpPr txBox="1"/>
          <p:nvPr/>
        </p:nvSpPr>
        <p:spPr>
          <a:xfrm>
            <a:off x="234257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007EC8B-977D-49ED-B35F-5431CBC51DD3}"/>
              </a:ext>
            </a:extLst>
          </p:cNvPr>
          <p:cNvGrpSpPr/>
          <p:nvPr/>
        </p:nvGrpSpPr>
        <p:grpSpPr>
          <a:xfrm>
            <a:off x="6543493" y="2715260"/>
            <a:ext cx="990600" cy="990600"/>
            <a:chOff x="1962150" y="2000250"/>
            <a:chExt cx="990600" cy="99060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C8BC53B0-752D-4F41-B1EF-B12C7E17D5E3}"/>
                </a:ext>
              </a:extLst>
            </p:cNvPr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80B8DC92-0B5B-48E9-B7DB-F1B0D46C9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7428688-FADE-4C73-A6D9-7ECC8DC8BD08}"/>
              </a:ext>
            </a:extLst>
          </p:cNvPr>
          <p:cNvSpPr txBox="1"/>
          <p:nvPr/>
        </p:nvSpPr>
        <p:spPr>
          <a:xfrm>
            <a:off x="7962327" y="3088640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6D11C7-6EBB-4DE7-A9B3-64616CBD9A7B}"/>
              </a:ext>
            </a:extLst>
          </p:cNvPr>
          <p:cNvSpPr txBox="1"/>
          <p:nvPr/>
        </p:nvSpPr>
        <p:spPr>
          <a:xfrm>
            <a:off x="796232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73A70C4-3AB9-4272-BCFB-715C9B884E70}"/>
              </a:ext>
            </a:extLst>
          </p:cNvPr>
          <p:cNvGrpSpPr/>
          <p:nvPr/>
        </p:nvGrpSpPr>
        <p:grpSpPr>
          <a:xfrm>
            <a:off x="6543493" y="4641216"/>
            <a:ext cx="990600" cy="990600"/>
            <a:chOff x="1962150" y="2000250"/>
            <a:chExt cx="990600" cy="990600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F2E88F1-12F3-402E-8B51-6F7272BEB12C}"/>
                </a:ext>
              </a:extLst>
            </p:cNvPr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13B0591D-422E-4E05-8877-810FA1089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D8C72C9-2124-4D1C-9CBD-EE1701B61ECF}"/>
              </a:ext>
            </a:extLst>
          </p:cNvPr>
          <p:cNvSpPr txBox="1"/>
          <p:nvPr/>
        </p:nvSpPr>
        <p:spPr>
          <a:xfrm>
            <a:off x="7962327" y="5014596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056E7B6-2949-41BC-BA26-17949F38605E}"/>
              </a:ext>
            </a:extLst>
          </p:cNvPr>
          <p:cNvSpPr txBox="1"/>
          <p:nvPr/>
        </p:nvSpPr>
        <p:spPr>
          <a:xfrm>
            <a:off x="796232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784175-EAB3-4B1B-A01F-F12C5FF9A4CF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53B09F8-6F1F-41E2-875B-4C036DFC615F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1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ldLvl="0"/>
      <p:bldP spid="9" grpId="0" bldLvl="0"/>
      <p:bldP spid="13" grpId="0" bldLvl="0"/>
      <p:bldP spid="14" grpId="0" bldLvl="0"/>
      <p:bldP spid="18" grpId="0" bldLvl="0"/>
      <p:bldP spid="19" grpId="0" bldLvl="0"/>
      <p:bldP spid="23" grpId="0" bldLvl="0"/>
      <p:bldP spid="2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6CE1058-F2D7-4611-912C-90AEE44B68E5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7FCB7E9-E3D9-4486-8002-C1F3B3097E9D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C02EFA-1316-4809-9C4D-A6EAF9503F1B}"/>
              </a:ext>
            </a:extLst>
          </p:cNvPr>
          <p:cNvSpPr/>
          <p:nvPr/>
        </p:nvSpPr>
        <p:spPr>
          <a:xfrm>
            <a:off x="6096000" y="2256485"/>
            <a:ext cx="4800600" cy="1964029"/>
          </a:xfrm>
          <a:prstGeom prst="rect">
            <a:avLst/>
          </a:prstGeom>
          <a:noFill/>
          <a:ln>
            <a:solidFill>
              <a:srgbClr val="2F3A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654C208-C0F8-4425-99B8-1AED1010A28C}"/>
              </a:ext>
            </a:extLst>
          </p:cNvPr>
          <p:cNvGrpSpPr/>
          <p:nvPr/>
        </p:nvGrpSpPr>
        <p:grpSpPr>
          <a:xfrm>
            <a:off x="6150045" y="4672132"/>
            <a:ext cx="1024640" cy="1237600"/>
            <a:chOff x="4367779" y="1692756"/>
            <a:chExt cx="1386846" cy="167508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5693C12-68C1-41AC-963F-B76A4656A65C}"/>
                </a:ext>
              </a:extLst>
            </p:cNvPr>
            <p:cNvGrpSpPr/>
            <p:nvPr/>
          </p:nvGrpSpPr>
          <p:grpSpPr>
            <a:xfrm rot="162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E36EB688-768F-4D32-AC92-4D369A38D262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弧形 9">
                <a:extLst>
                  <a:ext uri="{FF2B5EF4-FFF2-40B4-BE49-F238E27FC236}">
                    <a16:creationId xmlns:a16="http://schemas.microsoft.com/office/drawing/2014/main" id="{D5D582F1-71B7-43FD-BA08-5512BE13C11C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1430465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010BD-ED8E-4572-A225-BA7DD1147619}"/>
                </a:ext>
              </a:extLst>
            </p:cNvPr>
            <p:cNvSpPr/>
            <p:nvPr/>
          </p:nvSpPr>
          <p:spPr>
            <a:xfrm>
              <a:off x="4367779" y="2992924"/>
              <a:ext cx="1386846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038F175-DB79-4A5A-9D5B-8F8640A1488C}"/>
                </a:ext>
              </a:extLst>
            </p:cNvPr>
            <p:cNvSpPr/>
            <p:nvPr/>
          </p:nvSpPr>
          <p:spPr>
            <a:xfrm>
              <a:off x="4649831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4C7128-AF74-4CAC-81FA-DF51E0FC0A9B}"/>
              </a:ext>
            </a:extLst>
          </p:cNvPr>
          <p:cNvGrpSpPr/>
          <p:nvPr/>
        </p:nvGrpSpPr>
        <p:grpSpPr>
          <a:xfrm>
            <a:off x="7880836" y="4672134"/>
            <a:ext cx="1036630" cy="1237599"/>
            <a:chOff x="6099567" y="1692757"/>
            <a:chExt cx="1403073" cy="167508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A500B33-7DF0-4918-8D8C-3A7FA00F6663}"/>
                </a:ext>
              </a:extLst>
            </p:cNvPr>
            <p:cNvGrpSpPr/>
            <p:nvPr/>
          </p:nvGrpSpPr>
          <p:grpSpPr>
            <a:xfrm rot="162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D3580258-43B2-470B-8BBD-FDC6CBD1154E}"/>
                  </a:ext>
                </a:extLst>
              </p:cNvPr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D3ECBD18-6733-4FD6-AD5A-AA6AABEE163D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201573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F817F43-22E0-4FFF-9755-43868D1B6805}"/>
                </a:ext>
              </a:extLst>
            </p:cNvPr>
            <p:cNvSpPr/>
            <p:nvPr/>
          </p:nvSpPr>
          <p:spPr>
            <a:xfrm>
              <a:off x="6099567" y="2992923"/>
              <a:ext cx="1403073" cy="374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Powerpoint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C83BD4-0E26-4D53-AB6E-8CB5D39F310A}"/>
                </a:ext>
              </a:extLst>
            </p:cNvPr>
            <p:cNvSpPr/>
            <p:nvPr/>
          </p:nvSpPr>
          <p:spPr>
            <a:xfrm>
              <a:off x="6389733" y="2080783"/>
              <a:ext cx="822734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2A45FD-56CC-4FB4-8D4C-114C7DD94C46}"/>
              </a:ext>
            </a:extLst>
          </p:cNvPr>
          <p:cNvGrpSpPr/>
          <p:nvPr/>
        </p:nvGrpSpPr>
        <p:grpSpPr>
          <a:xfrm>
            <a:off x="9743198" y="4672132"/>
            <a:ext cx="797934" cy="1237600"/>
            <a:chOff x="8089900" y="1692756"/>
            <a:chExt cx="1080000" cy="167508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0C1C171-65FC-45C9-BD66-D4C4413DB858}"/>
                </a:ext>
              </a:extLst>
            </p:cNvPr>
            <p:cNvGrpSpPr/>
            <p:nvPr/>
          </p:nvGrpSpPr>
          <p:grpSpPr>
            <a:xfrm rot="162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581EC362-3991-423D-9CF4-53C7537DA2A5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CB346D3E-D715-456D-ADDD-C675CB8A64F7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3075040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7FC5178-D7F1-4F06-BCC1-90DDB58621E6}"/>
                </a:ext>
              </a:extLst>
            </p:cNvPr>
            <p:cNvSpPr/>
            <p:nvPr/>
          </p:nvSpPr>
          <p:spPr>
            <a:xfrm>
              <a:off x="8126325" y="2992924"/>
              <a:ext cx="1007155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3D max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1B04A3A-FDA5-4E3D-940C-B3AB49477856}"/>
                </a:ext>
              </a:extLst>
            </p:cNvPr>
            <p:cNvSpPr/>
            <p:nvPr/>
          </p:nvSpPr>
          <p:spPr>
            <a:xfrm>
              <a:off x="8218533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E8B96C3-EEBB-4461-85E6-F08A6A1AA6FC}"/>
              </a:ext>
            </a:extLst>
          </p:cNvPr>
          <p:cNvSpPr txBox="1"/>
          <p:nvPr/>
        </p:nvSpPr>
        <p:spPr>
          <a:xfrm>
            <a:off x="6277142" y="2940281"/>
            <a:ext cx="426399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the letterhead design. When positioned properly.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75F317-6866-485B-9BD7-B5BC9270126D}"/>
              </a:ext>
            </a:extLst>
          </p:cNvPr>
          <p:cNvSpPr txBox="1"/>
          <p:nvPr/>
        </p:nvSpPr>
        <p:spPr>
          <a:xfrm>
            <a:off x="6184781" y="2256485"/>
            <a:ext cx="3509872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In Here</a:t>
            </a:r>
          </a:p>
        </p:txBody>
      </p:sp>
      <p:sp>
        <p:nvSpPr>
          <p:cNvPr id="25" name="矩形: 剪去对角 24">
            <a:extLst>
              <a:ext uri="{FF2B5EF4-FFF2-40B4-BE49-F238E27FC236}">
                <a16:creationId xmlns:a16="http://schemas.microsoft.com/office/drawing/2014/main" id="{5DF268F4-5B04-40A5-BD9A-C57CF9436A03}"/>
              </a:ext>
            </a:extLst>
          </p:cNvPr>
          <p:cNvSpPr/>
          <p:nvPr/>
        </p:nvSpPr>
        <p:spPr>
          <a:xfrm>
            <a:off x="1112520" y="2150815"/>
            <a:ext cx="4393834" cy="3686572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4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4C5C0D8-9430-4C04-8179-8CCCB2C52314}"/>
              </a:ext>
            </a:extLst>
          </p:cNvPr>
          <p:cNvSpPr/>
          <p:nvPr/>
        </p:nvSpPr>
        <p:spPr>
          <a:xfrm>
            <a:off x="8936924" y="0"/>
            <a:ext cx="3255076" cy="6858000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F1B7A16-E5E9-41FC-ABAB-A4A4704E4867}"/>
              </a:ext>
            </a:extLst>
          </p:cNvPr>
          <p:cNvSpPr txBox="1">
            <a:spLocks/>
          </p:cNvSpPr>
          <p:nvPr/>
        </p:nvSpPr>
        <p:spPr>
          <a:xfrm>
            <a:off x="7401253" y="1830277"/>
            <a:ext cx="3181350" cy="3181350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3"/>
            <a:stretch>
              <a:fillRect l="-3727" r="-3727"/>
            </a:stretch>
          </a:blipFill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0857E7B-026F-4F81-8A93-554E952E606F}"/>
              </a:ext>
            </a:extLst>
          </p:cNvPr>
          <p:cNvSpPr txBox="1"/>
          <p:nvPr/>
        </p:nvSpPr>
        <p:spPr>
          <a:xfrm>
            <a:off x="1340903" y="19985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page title content</a:t>
            </a:r>
          </a:p>
        </p:txBody>
      </p:sp>
      <p:sp>
        <p:nvSpPr>
          <p:cNvPr id="6" name="Google Shape;86;p19">
            <a:extLst>
              <a:ext uri="{FF2B5EF4-FFF2-40B4-BE49-F238E27FC236}">
                <a16:creationId xmlns:a16="http://schemas.microsoft.com/office/drawing/2014/main" id="{1B22CCA1-B9C9-4D8B-B7FA-6E0DABAF33FD}"/>
              </a:ext>
            </a:extLst>
          </p:cNvPr>
          <p:cNvSpPr txBox="1"/>
          <p:nvPr/>
        </p:nvSpPr>
        <p:spPr>
          <a:xfrm>
            <a:off x="1340903" y="156427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C7BE00D-F6C2-4BED-A513-C8314870D191}"/>
              </a:ext>
            </a:extLst>
          </p:cNvPr>
          <p:cNvSpPr txBox="1"/>
          <p:nvPr/>
        </p:nvSpPr>
        <p:spPr>
          <a:xfrm>
            <a:off x="1340902" y="2796547"/>
            <a:ext cx="5245357" cy="58386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255425F-1E3A-4046-B671-368F830E06AF}"/>
              </a:ext>
            </a:extLst>
          </p:cNvPr>
          <p:cNvSpPr txBox="1"/>
          <p:nvPr/>
        </p:nvSpPr>
        <p:spPr>
          <a:xfrm>
            <a:off x="4221395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674CD7-7BA6-430D-B23C-C5FA7C1A91A1}"/>
              </a:ext>
            </a:extLst>
          </p:cNvPr>
          <p:cNvSpPr/>
          <p:nvPr/>
        </p:nvSpPr>
        <p:spPr>
          <a:xfrm>
            <a:off x="4221395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9A98BFD-9E94-414A-B92F-96A111060208}"/>
              </a:ext>
            </a:extLst>
          </p:cNvPr>
          <p:cNvSpPr/>
          <p:nvPr/>
        </p:nvSpPr>
        <p:spPr>
          <a:xfrm>
            <a:off x="1340902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41E512A-ABC7-4728-9637-3956DDF9E03C}"/>
              </a:ext>
            </a:extLst>
          </p:cNvPr>
          <p:cNvSpPr txBox="1"/>
          <p:nvPr/>
        </p:nvSpPr>
        <p:spPr>
          <a:xfrm>
            <a:off x="1340902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BA2143-8576-459E-928C-8B59AD50941D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D1CDF2C-EA51-4F8C-AE39-CB6BE9147D97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B9C32765-CD7E-4880-A54B-E66A63A32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20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B7657AE8-A8D6-40E3-89DD-06552149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523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30">
            <a:extLst>
              <a:ext uri="{FF2B5EF4-FFF2-40B4-BE49-F238E27FC236}">
                <a16:creationId xmlns:a16="http://schemas.microsoft.com/office/drawing/2014/main" id="{392E0720-354E-407B-A82B-2CA782A6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749" y="2308665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5FDD7337-D917-4D74-971D-41DE1D417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168" y="2277788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D7ECB90C-EA04-464F-8E97-B21B56393FD6}"/>
              </a:ext>
            </a:extLst>
          </p:cNvPr>
          <p:cNvSpPr/>
          <p:nvPr/>
        </p:nvSpPr>
        <p:spPr bwMode="auto">
          <a:xfrm>
            <a:off x="2151985" y="2705727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00EB9893-F360-4165-A0F0-A682570281B0}"/>
              </a:ext>
            </a:extLst>
          </p:cNvPr>
          <p:cNvSpPr>
            <a:spLocks noEditPoints="1"/>
          </p:cNvSpPr>
          <p:nvPr/>
        </p:nvSpPr>
        <p:spPr bwMode="auto">
          <a:xfrm>
            <a:off x="9356418" y="2754038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59">
            <a:extLst>
              <a:ext uri="{FF2B5EF4-FFF2-40B4-BE49-F238E27FC236}">
                <a16:creationId xmlns:a16="http://schemas.microsoft.com/office/drawing/2014/main" id="{8324397D-36B3-4FC6-BD63-877809C11485}"/>
              </a:ext>
            </a:extLst>
          </p:cNvPr>
          <p:cNvSpPr>
            <a:spLocks noEditPoints="1"/>
          </p:cNvSpPr>
          <p:nvPr/>
        </p:nvSpPr>
        <p:spPr bwMode="auto">
          <a:xfrm>
            <a:off x="4484970" y="2807327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68E9DB7C-E6DF-4546-AB1B-4A3ABABF19CB}"/>
              </a:ext>
            </a:extLst>
          </p:cNvPr>
          <p:cNvSpPr>
            <a:spLocks noEditPoints="1"/>
          </p:cNvSpPr>
          <p:nvPr/>
        </p:nvSpPr>
        <p:spPr bwMode="auto">
          <a:xfrm>
            <a:off x="6985899" y="2746815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66B39D-4142-4C8F-A590-05510BBC5020}"/>
              </a:ext>
            </a:extLst>
          </p:cNvPr>
          <p:cNvSpPr txBox="1"/>
          <p:nvPr/>
        </p:nvSpPr>
        <p:spPr>
          <a:xfrm>
            <a:off x="1339478" y="4757631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AB3E189-A249-4ED2-9030-A0CABFDACA76}"/>
              </a:ext>
            </a:extLst>
          </p:cNvPr>
          <p:cNvSpPr txBox="1"/>
          <p:nvPr/>
        </p:nvSpPr>
        <p:spPr>
          <a:xfrm>
            <a:off x="1040922" y="4334086"/>
            <a:ext cx="279611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E14534-0C67-47FA-9C7C-49F77A785893}"/>
              </a:ext>
            </a:extLst>
          </p:cNvPr>
          <p:cNvSpPr txBox="1"/>
          <p:nvPr/>
        </p:nvSpPr>
        <p:spPr>
          <a:xfrm>
            <a:off x="3799364" y="4757631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D29BDC-2EC1-4452-8FCA-DE1908005038}"/>
              </a:ext>
            </a:extLst>
          </p:cNvPr>
          <p:cNvSpPr txBox="1"/>
          <p:nvPr/>
        </p:nvSpPr>
        <p:spPr>
          <a:xfrm>
            <a:off x="3500808" y="4334086"/>
            <a:ext cx="279611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E1A6F1-E582-4A76-B1B5-5911CC8FE134}"/>
              </a:ext>
            </a:extLst>
          </p:cNvPr>
          <p:cNvSpPr txBox="1"/>
          <p:nvPr/>
        </p:nvSpPr>
        <p:spPr>
          <a:xfrm>
            <a:off x="6259250" y="4801633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811AA8-5F17-434C-A117-A9C6BFA735D5}"/>
              </a:ext>
            </a:extLst>
          </p:cNvPr>
          <p:cNvSpPr txBox="1"/>
          <p:nvPr/>
        </p:nvSpPr>
        <p:spPr>
          <a:xfrm>
            <a:off x="5960694" y="4378088"/>
            <a:ext cx="279611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0C3221-110C-4E43-8FB2-B43CE4B8D16D}"/>
              </a:ext>
            </a:extLst>
          </p:cNvPr>
          <p:cNvSpPr txBox="1"/>
          <p:nvPr/>
        </p:nvSpPr>
        <p:spPr>
          <a:xfrm>
            <a:off x="8681462" y="4816042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1B5E28-0438-4A8E-81D5-7F047E66B873}"/>
              </a:ext>
            </a:extLst>
          </p:cNvPr>
          <p:cNvSpPr txBox="1"/>
          <p:nvPr/>
        </p:nvSpPr>
        <p:spPr>
          <a:xfrm>
            <a:off x="8382906" y="4392497"/>
            <a:ext cx="279611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9877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58105F-8C92-4FEC-BFC3-68D39424D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759" y="2141316"/>
            <a:ext cx="3738623" cy="3599727"/>
          </a:xfrm>
          <a:prstGeom prst="ellipse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id="{05EE6FA2-7028-4A7F-8DBC-4C63F060C2CC}"/>
              </a:ext>
            </a:extLst>
          </p:cNvPr>
          <p:cNvSpPr/>
          <p:nvPr/>
        </p:nvSpPr>
        <p:spPr>
          <a:xfrm>
            <a:off x="3650342" y="1546808"/>
            <a:ext cx="4891313" cy="4775200"/>
          </a:xfrm>
          <a:prstGeom prst="donut">
            <a:avLst>
              <a:gd name="adj" fmla="val 12556"/>
            </a:avLst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0C1BF0-2D5E-4CD9-BD0B-BF1799FACCE2}"/>
              </a:ext>
            </a:extLst>
          </p:cNvPr>
          <p:cNvSpPr txBox="1"/>
          <p:nvPr/>
        </p:nvSpPr>
        <p:spPr>
          <a:xfrm>
            <a:off x="9290712" y="3052218"/>
            <a:ext cx="240987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F0E6A6-CCAC-488F-A536-7C88015AF6F8}"/>
              </a:ext>
            </a:extLst>
          </p:cNvPr>
          <p:cNvSpPr txBox="1"/>
          <p:nvPr/>
        </p:nvSpPr>
        <p:spPr>
          <a:xfrm>
            <a:off x="9219545" y="2601653"/>
            <a:ext cx="23032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34F4F9-032E-4165-AAEB-6C82E6ED6A24}"/>
              </a:ext>
            </a:extLst>
          </p:cNvPr>
          <p:cNvSpPr txBox="1"/>
          <p:nvPr/>
        </p:nvSpPr>
        <p:spPr>
          <a:xfrm>
            <a:off x="669229" y="3052218"/>
            <a:ext cx="240987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1622A6-AED0-4A47-90E1-72635719F249}"/>
              </a:ext>
            </a:extLst>
          </p:cNvPr>
          <p:cNvSpPr txBox="1"/>
          <p:nvPr/>
        </p:nvSpPr>
        <p:spPr>
          <a:xfrm>
            <a:off x="491412" y="2601653"/>
            <a:ext cx="258769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CDD0F6-7F3A-4A49-BE67-569E68DAB162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0570489-5226-41C8-BEAD-C1FC3E2DEA0A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9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/>
      <p:bldP spid="5" grpId="0" bldLvl="0"/>
      <p:bldP spid="6" grpId="0" bldLvl="0"/>
      <p:bldP spid="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C69E53F-3476-4C15-8FC0-CC6AD198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05FDF9-AA9B-434D-9CCD-B4A037C8DE98}"/>
              </a:ext>
            </a:extLst>
          </p:cNvPr>
          <p:cNvSpPr txBox="1"/>
          <p:nvPr/>
        </p:nvSpPr>
        <p:spPr>
          <a:xfrm>
            <a:off x="2042556" y="2539422"/>
            <a:ext cx="810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3A616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131D93-CF5C-41F6-B860-0166DCD0DE61}"/>
              </a:ext>
            </a:extLst>
          </p:cNvPr>
          <p:cNvSpPr txBox="1"/>
          <p:nvPr/>
        </p:nvSpPr>
        <p:spPr>
          <a:xfrm>
            <a:off x="4026745" y="1663252"/>
            <a:ext cx="3847747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3200" dirty="0">
                <a:solidFill>
                  <a:srgbClr val="3A6166"/>
                </a:solidFill>
                <a:cs typeface="+mn-ea"/>
                <a:sym typeface="+mn-lt"/>
              </a:rPr>
              <a:t>YOUR LOGO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1CB973-AB1E-42B6-9DDF-4728B075A121}"/>
              </a:ext>
            </a:extLst>
          </p:cNvPr>
          <p:cNvSpPr txBox="1"/>
          <p:nvPr/>
        </p:nvSpPr>
        <p:spPr>
          <a:xfrm>
            <a:off x="2042556" y="3671720"/>
            <a:ext cx="803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F33080C4-DFF0-41E3-B41E-5E70CFFC681B}"/>
              </a:ext>
            </a:extLst>
          </p:cNvPr>
          <p:cNvSpPr txBox="1"/>
          <p:nvPr/>
        </p:nvSpPr>
        <p:spPr>
          <a:xfrm>
            <a:off x="3511192" y="528024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AC079D-C0E5-47B2-96F8-8F0090F0A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0750371-0321-47CA-93B1-766D71E2D562}"/>
              </a:ext>
            </a:extLst>
          </p:cNvPr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61706C-BE49-4DB2-9787-6D81DA2C5685}"/>
              </a:ext>
            </a:extLst>
          </p:cNvPr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6EFA75-865D-4026-8F21-D967C0C98ABE}"/>
              </a:ext>
            </a:extLst>
          </p:cNvPr>
          <p:cNvSpPr txBox="1"/>
          <p:nvPr/>
        </p:nvSpPr>
        <p:spPr>
          <a:xfrm>
            <a:off x="3789454" y="2840812"/>
            <a:ext cx="451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sz="4800" dirty="0">
                <a:sym typeface="+mn-lt"/>
              </a:rPr>
              <a:t>Work this year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ED3B8D-F94F-4168-A08A-75A7E7806528}"/>
              </a:ext>
            </a:extLst>
          </p:cNvPr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029CB-F034-4B52-9C28-99C30379F99C}"/>
              </a:ext>
            </a:extLst>
          </p:cNvPr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01</a:t>
            </a:r>
          </a:p>
        </p:txBody>
      </p:sp>
    </p:spTree>
    <p:extLst>
      <p:ext uri="{BB962C8B-B14F-4D97-AF65-F5344CB8AC3E}">
        <p14:creationId xmlns:p14="http://schemas.microsoft.com/office/powerpoint/2010/main" val="23911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0BAEF46-1E83-42FE-AC4C-D6F478756411}"/>
              </a:ext>
            </a:extLst>
          </p:cNvPr>
          <p:cNvSpPr/>
          <p:nvPr/>
        </p:nvSpPr>
        <p:spPr>
          <a:xfrm>
            <a:off x="1040922" y="1650874"/>
            <a:ext cx="4016099" cy="4488024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BE0102-EBB5-416C-B4F8-25AAFC71A1CB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95D206-7AC9-4DBC-985A-CDE0D3881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63"/>
          <a:stretch/>
        </p:blipFill>
        <p:spPr>
          <a:xfrm>
            <a:off x="3569532" y="1650874"/>
            <a:ext cx="3565450" cy="44880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6775513-2307-4AC4-81D4-CCA106BD58E8}"/>
              </a:ext>
            </a:extLst>
          </p:cNvPr>
          <p:cNvSpPr txBox="1"/>
          <p:nvPr/>
        </p:nvSpPr>
        <p:spPr>
          <a:xfrm>
            <a:off x="1569515" y="2831805"/>
            <a:ext cx="1903438" cy="30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10A38D-4251-41F7-8CD2-D483184194A4}"/>
              </a:ext>
            </a:extLst>
          </p:cNvPr>
          <p:cNvSpPr txBox="1"/>
          <p:nvPr/>
        </p:nvSpPr>
        <p:spPr>
          <a:xfrm>
            <a:off x="8011470" y="2415007"/>
            <a:ext cx="279251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E90959B-B824-483C-8E34-860C85338BFD}"/>
              </a:ext>
            </a:extLst>
          </p:cNvPr>
          <p:cNvSpPr txBox="1"/>
          <p:nvPr/>
        </p:nvSpPr>
        <p:spPr>
          <a:xfrm>
            <a:off x="8034421" y="3215260"/>
            <a:ext cx="3460894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2E9BA28-210D-47C4-AFE2-CB7192FC3889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1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FBCC77-F355-48F5-A435-F84303DA65FD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4838478-30F6-463D-A623-66BF3A4A8C3E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B96551-E72E-4F66-8736-0A3A5B8F8E11}"/>
              </a:ext>
            </a:extLst>
          </p:cNvPr>
          <p:cNvSpPr/>
          <p:nvPr/>
        </p:nvSpPr>
        <p:spPr>
          <a:xfrm>
            <a:off x="6568094" y="2281495"/>
            <a:ext cx="4997271" cy="3945885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506E7D-D7BF-4A84-9992-F495949D8A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6"/>
          <a:stretch/>
        </p:blipFill>
        <p:spPr>
          <a:xfrm>
            <a:off x="4766035" y="1709710"/>
            <a:ext cx="4371489" cy="37938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D76505-C731-48E7-B549-0F909000A28F}"/>
              </a:ext>
            </a:extLst>
          </p:cNvPr>
          <p:cNvSpPr txBox="1"/>
          <p:nvPr/>
        </p:nvSpPr>
        <p:spPr>
          <a:xfrm>
            <a:off x="9177734" y="3191357"/>
            <a:ext cx="2160826" cy="21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D34664-616C-45DD-9FE5-FD206E619A32}"/>
              </a:ext>
            </a:extLst>
          </p:cNvPr>
          <p:cNvSpPr txBox="1"/>
          <p:nvPr/>
        </p:nvSpPr>
        <p:spPr>
          <a:xfrm>
            <a:off x="1112088" y="2652240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43C9E5-308F-4156-904A-2507DB987BD5}"/>
              </a:ext>
            </a:extLst>
          </p:cNvPr>
          <p:cNvSpPr txBox="1"/>
          <p:nvPr/>
        </p:nvSpPr>
        <p:spPr>
          <a:xfrm>
            <a:off x="1112087" y="4779618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FF15B0D-A0A4-4025-AB5A-C0CFABCA4B02}"/>
              </a:ext>
            </a:extLst>
          </p:cNvPr>
          <p:cNvSpPr txBox="1"/>
          <p:nvPr/>
        </p:nvSpPr>
        <p:spPr>
          <a:xfrm>
            <a:off x="1040922" y="2201675"/>
            <a:ext cx="2919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CD7C8B-C968-4629-B8C1-9895E2740D5D}"/>
              </a:ext>
            </a:extLst>
          </p:cNvPr>
          <p:cNvSpPr txBox="1"/>
          <p:nvPr/>
        </p:nvSpPr>
        <p:spPr>
          <a:xfrm>
            <a:off x="1130748" y="4238033"/>
            <a:ext cx="2919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5990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>
            <a:extLst>
              <a:ext uri="{FF2B5EF4-FFF2-40B4-BE49-F238E27FC236}">
                <a16:creationId xmlns:a16="http://schemas.microsoft.com/office/drawing/2014/main" id="{98A7B251-3FE9-4281-8AE4-6B0D489730D9}"/>
              </a:ext>
            </a:extLst>
          </p:cNvPr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rgbClr val="3A6166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975108B-3113-4D9D-A566-AB30BC23EE29}"/>
              </a:ext>
            </a:extLst>
          </p:cNvPr>
          <p:cNvSpPr/>
          <p:nvPr/>
        </p:nvSpPr>
        <p:spPr>
          <a:xfrm>
            <a:off x="2723717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B5F65FA-5E38-4D6F-AE42-CCCCB8EC2CFE}"/>
              </a:ext>
            </a:extLst>
          </p:cNvPr>
          <p:cNvSpPr/>
          <p:nvPr/>
        </p:nvSpPr>
        <p:spPr>
          <a:xfrm>
            <a:off x="5403413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9E8A907-22E5-40B6-8310-DED9D79650DA}"/>
              </a:ext>
            </a:extLst>
          </p:cNvPr>
          <p:cNvSpPr/>
          <p:nvPr/>
        </p:nvSpPr>
        <p:spPr>
          <a:xfrm>
            <a:off x="8160115" y="2025331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C2D04CB-2409-4E08-8352-D41FCAD2108C}"/>
              </a:ext>
            </a:extLst>
          </p:cNvPr>
          <p:cNvSpPr>
            <a:spLocks noEditPoints="1"/>
          </p:cNvSpPr>
          <p:nvPr/>
        </p:nvSpPr>
        <p:spPr bwMode="auto">
          <a:xfrm>
            <a:off x="3136437" y="2384917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49A78792-5C43-492A-B71D-92AA150C98DB}"/>
              </a:ext>
            </a:extLst>
          </p:cNvPr>
          <p:cNvSpPr>
            <a:spLocks noEditPoints="1"/>
          </p:cNvSpPr>
          <p:nvPr/>
        </p:nvSpPr>
        <p:spPr bwMode="auto">
          <a:xfrm>
            <a:off x="5861559" y="2344635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63">
            <a:extLst>
              <a:ext uri="{FF2B5EF4-FFF2-40B4-BE49-F238E27FC236}">
                <a16:creationId xmlns:a16="http://schemas.microsoft.com/office/drawing/2014/main" id="{813B3309-6BF9-4E9D-8AA6-F3CCA7E29A26}"/>
              </a:ext>
            </a:extLst>
          </p:cNvPr>
          <p:cNvSpPr>
            <a:spLocks noEditPoints="1"/>
          </p:cNvSpPr>
          <p:nvPr/>
        </p:nvSpPr>
        <p:spPr bwMode="auto">
          <a:xfrm>
            <a:off x="8563748" y="2439304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918B8D-B265-4CF6-B6E2-733A1D097C18}"/>
              </a:ext>
            </a:extLst>
          </p:cNvPr>
          <p:cNvSpPr txBox="1"/>
          <p:nvPr/>
        </p:nvSpPr>
        <p:spPr>
          <a:xfrm>
            <a:off x="2337050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work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8D49F8-0D66-4B15-9460-1E40AF34F97E}"/>
              </a:ext>
            </a:extLst>
          </p:cNvPr>
          <p:cNvSpPr txBox="1"/>
          <p:nvPr/>
        </p:nvSpPr>
        <p:spPr>
          <a:xfrm>
            <a:off x="5014522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work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71D59-8AD7-46B0-B052-5153CBE05545}"/>
              </a:ext>
            </a:extLst>
          </p:cNvPr>
          <p:cNvSpPr txBox="1"/>
          <p:nvPr/>
        </p:nvSpPr>
        <p:spPr>
          <a:xfrm>
            <a:off x="7773448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work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429B00-F975-481A-B16D-43CDCB630442}"/>
              </a:ext>
            </a:extLst>
          </p:cNvPr>
          <p:cNvSpPr txBox="1"/>
          <p:nvPr/>
        </p:nvSpPr>
        <p:spPr>
          <a:xfrm>
            <a:off x="2260990" y="5470549"/>
            <a:ext cx="7562873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6DD044-38CE-4F36-8552-71291049980A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919D61A-E91B-4B5C-8CC1-A257A6E4B891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ldLvl="0"/>
      <p:bldP spid="15" grpId="0" bldLvl="0"/>
      <p:bldP spid="16" grpId="0" bldLvl="0"/>
      <p:bldP spid="1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1492A1-4313-46E9-B4BE-7103247D73E5}"/>
              </a:ext>
            </a:extLst>
          </p:cNvPr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>
            <a:extLst>
              <a:ext uri="{FF2B5EF4-FFF2-40B4-BE49-F238E27FC236}">
                <a16:creationId xmlns:a16="http://schemas.microsoft.com/office/drawing/2014/main" id="{3C85F8DF-3A56-42DF-B020-5249A80A6287}"/>
              </a:ext>
            </a:extLst>
          </p:cNvPr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9B2850-0076-4ECD-8F46-8452C3017E61}"/>
              </a:ext>
            </a:extLst>
          </p:cNvPr>
          <p:cNvSpPr txBox="1"/>
          <p:nvPr/>
        </p:nvSpPr>
        <p:spPr>
          <a:xfrm>
            <a:off x="2260990" y="5470549"/>
            <a:ext cx="7562873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A50321-445F-4C01-8F02-46292617194D}"/>
              </a:ext>
            </a:extLst>
          </p:cNvPr>
          <p:cNvSpPr txBox="1">
            <a:spLocks/>
          </p:cNvSpPr>
          <p:nvPr/>
        </p:nvSpPr>
        <p:spPr>
          <a:xfrm>
            <a:off x="1691551" y="1725053"/>
            <a:ext cx="3817430" cy="216059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24E41F-88A8-4F5A-BF49-492AAF481EE5}"/>
              </a:ext>
            </a:extLst>
          </p:cNvPr>
          <p:cNvSpPr txBox="1">
            <a:spLocks/>
          </p:cNvSpPr>
          <p:nvPr/>
        </p:nvSpPr>
        <p:spPr>
          <a:xfrm>
            <a:off x="7200531" y="1725053"/>
            <a:ext cx="3817430" cy="216059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E616C7-D720-4DF5-B885-3BE5F4575962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C48C110-61F0-469B-985A-0E5A9AE79DED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4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AC079D-C0E5-47B2-96F8-8F0090F0A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0750371-0321-47CA-93B1-766D71E2D562}"/>
              </a:ext>
            </a:extLst>
          </p:cNvPr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61706C-BE49-4DB2-9787-6D81DA2C5685}"/>
              </a:ext>
            </a:extLst>
          </p:cNvPr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6EFA75-865D-4026-8F21-D967C0C98ABE}"/>
              </a:ext>
            </a:extLst>
          </p:cNvPr>
          <p:cNvSpPr txBox="1"/>
          <p:nvPr/>
        </p:nvSpPr>
        <p:spPr>
          <a:xfrm>
            <a:off x="2848977" y="2906086"/>
            <a:ext cx="640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sz="4800" dirty="0">
                <a:sym typeface="+mn-lt"/>
              </a:rPr>
              <a:t>Project 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ED3B8D-F94F-4168-A08A-75A7E7806528}"/>
              </a:ext>
            </a:extLst>
          </p:cNvPr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029CB-F034-4B52-9C28-99C30379F99C}"/>
              </a:ext>
            </a:extLst>
          </p:cNvPr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02</a:t>
            </a:r>
          </a:p>
        </p:txBody>
      </p:sp>
    </p:spTree>
    <p:extLst>
      <p:ext uri="{BB962C8B-B14F-4D97-AF65-F5344CB8AC3E}">
        <p14:creationId xmlns:p14="http://schemas.microsoft.com/office/powerpoint/2010/main" val="30326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B21E377-1182-48CA-8B3C-3335E17E89BF}"/>
              </a:ext>
            </a:extLst>
          </p:cNvPr>
          <p:cNvGrpSpPr/>
          <p:nvPr/>
        </p:nvGrpSpPr>
        <p:grpSpPr>
          <a:xfrm>
            <a:off x="1168401" y="1761067"/>
            <a:ext cx="7384262" cy="4283884"/>
            <a:chOff x="1168401" y="1761067"/>
            <a:chExt cx="7384262" cy="428388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9A92370-0DBA-4796-B7C6-51472E3292CD}"/>
                </a:ext>
              </a:extLst>
            </p:cNvPr>
            <p:cNvSpPr/>
            <p:nvPr/>
          </p:nvSpPr>
          <p:spPr>
            <a:xfrm>
              <a:off x="1168401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013D8D6-DE53-429F-87F2-0CEDDD7E6326}"/>
                </a:ext>
              </a:extLst>
            </p:cNvPr>
            <p:cNvSpPr/>
            <p:nvPr/>
          </p:nvSpPr>
          <p:spPr>
            <a:xfrm>
              <a:off x="1168401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E509F76-9876-4244-9CA0-2D3AB030A6F8}"/>
                </a:ext>
              </a:extLst>
            </p:cNvPr>
            <p:cNvSpPr/>
            <p:nvPr/>
          </p:nvSpPr>
          <p:spPr>
            <a:xfrm>
              <a:off x="6544734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7642E81-3B7D-4D0F-A4C8-1A9B033CED2B}"/>
                </a:ext>
              </a:extLst>
            </p:cNvPr>
            <p:cNvSpPr/>
            <p:nvPr/>
          </p:nvSpPr>
          <p:spPr>
            <a:xfrm>
              <a:off x="6544734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4D924BD-E2B8-4D8C-8CAE-BDD74BBD78C6}"/>
              </a:ext>
            </a:extLst>
          </p:cNvPr>
          <p:cNvSpPr txBox="1"/>
          <p:nvPr/>
        </p:nvSpPr>
        <p:spPr>
          <a:xfrm>
            <a:off x="3425190" y="2628867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3F16BA-5668-49FE-9204-2FE76674BE19}"/>
              </a:ext>
            </a:extLst>
          </p:cNvPr>
          <p:cNvSpPr txBox="1"/>
          <p:nvPr/>
        </p:nvSpPr>
        <p:spPr>
          <a:xfrm>
            <a:off x="3170979" y="2205322"/>
            <a:ext cx="277182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049126-AAC7-473C-8255-9A32F727625E}"/>
              </a:ext>
            </a:extLst>
          </p:cNvPr>
          <p:cNvSpPr txBox="1"/>
          <p:nvPr/>
        </p:nvSpPr>
        <p:spPr>
          <a:xfrm>
            <a:off x="3434988" y="5028836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BA9B23-944C-4B4B-984F-2887D48F5E9A}"/>
              </a:ext>
            </a:extLst>
          </p:cNvPr>
          <p:cNvSpPr txBox="1"/>
          <p:nvPr/>
        </p:nvSpPr>
        <p:spPr>
          <a:xfrm>
            <a:off x="3180777" y="4605291"/>
            <a:ext cx="277182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0D796F-CF19-4397-A591-C96C025B9396}"/>
              </a:ext>
            </a:extLst>
          </p:cNvPr>
          <p:cNvSpPr txBox="1"/>
          <p:nvPr/>
        </p:nvSpPr>
        <p:spPr>
          <a:xfrm>
            <a:off x="8714799" y="2611934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77BCDA1-49F8-4CFC-9F86-05D11C7817F0}"/>
              </a:ext>
            </a:extLst>
          </p:cNvPr>
          <p:cNvSpPr txBox="1"/>
          <p:nvPr/>
        </p:nvSpPr>
        <p:spPr>
          <a:xfrm>
            <a:off x="8460588" y="2188389"/>
            <a:ext cx="277182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50B2113-9C11-4609-B5F4-D7EDF16F1B8C}"/>
              </a:ext>
            </a:extLst>
          </p:cNvPr>
          <p:cNvSpPr txBox="1"/>
          <p:nvPr/>
        </p:nvSpPr>
        <p:spPr>
          <a:xfrm>
            <a:off x="8806874" y="5054489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DEB927-4A70-44CA-AC5F-E795634F0945}"/>
              </a:ext>
            </a:extLst>
          </p:cNvPr>
          <p:cNvSpPr txBox="1"/>
          <p:nvPr/>
        </p:nvSpPr>
        <p:spPr>
          <a:xfrm>
            <a:off x="8552663" y="4630944"/>
            <a:ext cx="277182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CDB1FE-E4C6-4EBD-96B8-AA212CC66F30}"/>
              </a:ext>
            </a:extLst>
          </p:cNvPr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D5D734F-4186-4BF5-A132-2CCAF7522D6C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8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35hgg4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1515</Words>
  <Application>Microsoft Office PowerPoint</Application>
  <PresentationFormat>宽屏</PresentationFormat>
  <Paragraphs>208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微软雅黑</vt:lpstr>
      <vt:lpstr>印品天逸黑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120</cp:revision>
  <dcterms:created xsi:type="dcterms:W3CDTF">2019-06-11T09:29:47Z</dcterms:created>
  <dcterms:modified xsi:type="dcterms:W3CDTF">2021-01-27T05:00:30Z</dcterms:modified>
</cp:coreProperties>
</file>