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6"/>
  </p:notesMasterIdLst>
  <p:sldIdLst>
    <p:sldId id="257" r:id="rId3"/>
    <p:sldId id="258" r:id="rId4"/>
    <p:sldId id="259" r:id="rId5"/>
    <p:sldId id="283" r:id="rId6"/>
    <p:sldId id="319" r:id="rId7"/>
    <p:sldId id="320" r:id="rId8"/>
    <p:sldId id="321" r:id="rId9"/>
    <p:sldId id="286" r:id="rId10"/>
    <p:sldId id="280" r:id="rId11"/>
    <p:sldId id="325" r:id="rId12"/>
    <p:sldId id="265" r:id="rId13"/>
    <p:sldId id="266" r:id="rId14"/>
    <p:sldId id="287" r:id="rId15"/>
    <p:sldId id="323" r:id="rId16"/>
    <p:sldId id="284" r:id="rId17"/>
    <p:sldId id="271" r:id="rId18"/>
    <p:sldId id="276" r:id="rId19"/>
    <p:sldId id="288" r:id="rId20"/>
    <p:sldId id="278" r:id="rId21"/>
    <p:sldId id="281" r:id="rId22"/>
    <p:sldId id="279" r:id="rId23"/>
    <p:sldId id="322" r:id="rId24"/>
    <p:sldId id="32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E81"/>
    <a:srgbClr val="FFA3BA"/>
    <a:srgbClr val="FF537C"/>
    <a:srgbClr val="FF1F53"/>
    <a:srgbClr val="FF698D"/>
    <a:srgbClr val="A69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0" autoAdjust="0"/>
    <p:restoredTop sz="94660"/>
  </p:normalViewPr>
  <p:slideViewPr>
    <p:cSldViewPr snapToGrid="0">
      <p:cViewPr varScale="1">
        <p:scale>
          <a:sx n="68" d="100"/>
          <a:sy n="68" d="100"/>
        </p:scale>
        <p:origin x="576" y="66"/>
      </p:cViewPr>
      <p:guideLst>
        <p:guide orient="horz" pos="2160"/>
        <p:guide pos="3840"/>
      </p:guideLst>
    </p:cSldViewPr>
  </p:slideViewPr>
  <p:notesTextViewPr>
    <p:cViewPr>
      <p:scale>
        <a:sx n="1" d="1"/>
        <a:sy n="1" d="1"/>
      </p:scale>
      <p:origin x="0" y="0"/>
    </p:cViewPr>
  </p:notesTextViewPr>
  <p:sorterViewPr>
    <p:cViewPr>
      <p:scale>
        <a:sx n="66" d="100"/>
        <a:sy n="66"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DF5B9-69D6-4648-94D4-A1252D74CC3E}" type="datetimeFigureOut">
              <a:rPr lang="zh-CN" altLang="en-US" smtClean="0"/>
              <a:t>2021/7/27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A9659-1621-4D80-82F7-DAF70D0F088F}" type="slidenum">
              <a:rPr lang="zh-CN" altLang="en-US" smtClean="0"/>
              <a:t>‹#›</a:t>
            </a:fld>
            <a:endParaRPr lang="zh-CN" altLang="en-US"/>
          </a:p>
        </p:txBody>
      </p:sp>
    </p:spTree>
    <p:extLst>
      <p:ext uri="{BB962C8B-B14F-4D97-AF65-F5344CB8AC3E}">
        <p14:creationId xmlns:p14="http://schemas.microsoft.com/office/powerpoint/2010/main" val="301885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EA9659-1621-4D80-82F7-DAF70D0F088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10</a:t>
            </a:fld>
            <a:endParaRPr lang="zh-CN" altLang="en-US"/>
          </a:p>
        </p:txBody>
      </p:sp>
    </p:spTree>
    <p:extLst>
      <p:ext uri="{BB962C8B-B14F-4D97-AF65-F5344CB8AC3E}">
        <p14:creationId xmlns:p14="http://schemas.microsoft.com/office/powerpoint/2010/main" val="287119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t>11</a:t>
            </a:fld>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33A6578-C171-41A7-84DD-5ABD67A7650C}" type="slidenum">
              <a:rPr kumimoji="0" lang="zh-CN" altLang="en-US" sz="1800" b="0" i="0" u="none" strike="noStrike" kern="0" cap="none" spc="0" normalizeH="0" baseline="0" noProof="0" smtClean="0">
                <a:ln>
                  <a:noFill/>
                </a:ln>
                <a:solidFill>
                  <a:prstClr val="black"/>
                </a:solidFill>
                <a:effectLst/>
                <a:uLnTx/>
                <a:uFillTx/>
              </a:rPr>
              <a:t>12</a:t>
            </a:fld>
            <a:endParaRPr kumimoji="0" lang="zh-CN" altLang="en-US" sz="1800" b="0" i="0" u="none" strike="noStrike" kern="0" cap="none" spc="0" normalizeH="0" baseline="0" noProof="0" dirty="0">
              <a:ln>
                <a:noFill/>
              </a:ln>
              <a:solidFill>
                <a:prstClr val="black"/>
              </a:solidFill>
              <a:effectLst/>
              <a:uLnTx/>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13</a:t>
            </a:fld>
            <a:endParaRPr lang="zh-CN" altLang="en-US"/>
          </a:p>
        </p:txBody>
      </p:sp>
    </p:spTree>
    <p:extLst>
      <p:ext uri="{BB962C8B-B14F-4D97-AF65-F5344CB8AC3E}">
        <p14:creationId xmlns:p14="http://schemas.microsoft.com/office/powerpoint/2010/main" val="3392125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14</a:t>
            </a:fld>
            <a:endParaRPr lang="zh-CN" altLang="en-US"/>
          </a:p>
        </p:txBody>
      </p:sp>
    </p:spTree>
    <p:extLst>
      <p:ext uri="{BB962C8B-B14F-4D97-AF65-F5344CB8AC3E}">
        <p14:creationId xmlns:p14="http://schemas.microsoft.com/office/powerpoint/2010/main" val="358745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a:solidFill>
                  <a:prstClr val="black"/>
                </a:solidFill>
              </a:rPr>
              <a:t>15</a:t>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t>16</a:t>
            </a:fld>
            <a:endParaRPr lang="zh-CN"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17</a:t>
            </a:fld>
            <a:endParaRPr lang="zh-CN" altLang="en-US"/>
          </a:p>
        </p:txBody>
      </p:sp>
    </p:spTree>
    <p:extLst>
      <p:ext uri="{BB962C8B-B14F-4D97-AF65-F5344CB8AC3E}">
        <p14:creationId xmlns:p14="http://schemas.microsoft.com/office/powerpoint/2010/main" val="424995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18</a:t>
            </a:fld>
            <a:endParaRPr lang="zh-CN" altLang="en-US"/>
          </a:p>
        </p:txBody>
      </p:sp>
    </p:spTree>
    <p:extLst>
      <p:ext uri="{BB962C8B-B14F-4D97-AF65-F5344CB8AC3E}">
        <p14:creationId xmlns:p14="http://schemas.microsoft.com/office/powerpoint/2010/main" val="19868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19</a:t>
            </a:fld>
            <a:endParaRPr lang="zh-CN" altLang="en-US"/>
          </a:p>
        </p:txBody>
      </p:sp>
    </p:spTree>
    <p:extLst>
      <p:ext uri="{BB962C8B-B14F-4D97-AF65-F5344CB8AC3E}">
        <p14:creationId xmlns:p14="http://schemas.microsoft.com/office/powerpoint/2010/main" val="258401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2</a:t>
            </a:fld>
            <a:endParaRPr lang="zh-CN" altLang="en-US"/>
          </a:p>
        </p:txBody>
      </p:sp>
    </p:spTree>
    <p:extLst>
      <p:ext uri="{BB962C8B-B14F-4D97-AF65-F5344CB8AC3E}">
        <p14:creationId xmlns:p14="http://schemas.microsoft.com/office/powerpoint/2010/main" val="272261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33A6578-C171-41A7-84DD-5ABD67A7650C}" type="slidenum">
              <a:rPr kumimoji="0" lang="zh-CN" altLang="en-US" sz="1800" b="0" i="0" u="none" strike="noStrike" kern="0" cap="none" spc="0" normalizeH="0" baseline="0" noProof="0" smtClean="0">
                <a:ln>
                  <a:noFill/>
                </a:ln>
                <a:solidFill>
                  <a:prstClr val="black"/>
                </a:solidFill>
                <a:effectLst/>
                <a:uLnTx/>
                <a:uFillTx/>
              </a:rPr>
              <a:t>20</a:t>
            </a:fld>
            <a:endParaRPr kumimoji="0" lang="zh-CN" altLang="en-US" sz="1800" b="0" i="0" u="none" strike="noStrike" kern="0" cap="none" spc="0" normalizeH="0" baseline="0" noProof="0" dirty="0">
              <a:ln>
                <a:noFill/>
              </a:ln>
              <a:solidFill>
                <a:prstClr val="black"/>
              </a:solidFill>
              <a:effectLst/>
              <a:uLnTx/>
              <a:uFillTx/>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21</a:t>
            </a:fld>
            <a:endParaRPr lang="zh-CN" altLang="en-US"/>
          </a:p>
        </p:txBody>
      </p:sp>
    </p:spTree>
    <p:extLst>
      <p:ext uri="{BB962C8B-B14F-4D97-AF65-F5344CB8AC3E}">
        <p14:creationId xmlns:p14="http://schemas.microsoft.com/office/powerpoint/2010/main" val="3073691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22</a:t>
            </a:fld>
            <a:endParaRPr lang="zh-CN" altLang="en-US"/>
          </a:p>
        </p:txBody>
      </p:sp>
    </p:spTree>
    <p:extLst>
      <p:ext uri="{BB962C8B-B14F-4D97-AF65-F5344CB8AC3E}">
        <p14:creationId xmlns:p14="http://schemas.microsoft.com/office/powerpoint/2010/main" val="319771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EA9659-1621-4D80-82F7-DAF70D0F088F}" type="slidenum">
              <a:rPr lang="zh-CN" altLang="en-US" smtClean="0"/>
              <a:t>23</a:t>
            </a:fld>
            <a:endParaRPr lang="zh-CN" altLang="en-US"/>
          </a:p>
        </p:txBody>
      </p:sp>
    </p:spTree>
    <p:extLst>
      <p:ext uri="{BB962C8B-B14F-4D97-AF65-F5344CB8AC3E}">
        <p14:creationId xmlns:p14="http://schemas.microsoft.com/office/powerpoint/2010/main" val="98954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3</a:t>
            </a:fld>
            <a:endParaRPr lang="zh-CN" altLang="en-US"/>
          </a:p>
        </p:txBody>
      </p:sp>
    </p:spTree>
    <p:extLst>
      <p:ext uri="{BB962C8B-B14F-4D97-AF65-F5344CB8AC3E}">
        <p14:creationId xmlns:p14="http://schemas.microsoft.com/office/powerpoint/2010/main" val="351660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Grp="1" noRot="1" noChangeAspect="1" noChangeArrowheads="1"/>
          </p:cNvSpPr>
          <p:nvPr>
            <p:ph type="sldImg"/>
          </p:nvPr>
        </p:nvSpPr>
        <p:spPr bwMode="auto">
          <a:xfrm>
            <a:off x="-17000538" y="-11796713"/>
            <a:ext cx="22199601" cy="12488863"/>
          </a:xfrm>
          <a:solidFill>
            <a:srgbClr val="FFFFFF"/>
          </a:solidFill>
          <a:ln>
            <a:solidFill>
              <a:srgbClr val="000000"/>
            </a:solidFill>
            <a:miter lim="800000"/>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4338" name="Text Box 2"/>
          <p:cNvSpPr txBox="1">
            <a:spLocks noGrp="1" noChangeArrowheads="1"/>
          </p:cNvSpPr>
          <p:nvPr>
            <p:ph type="body" idx="1"/>
          </p:nvPr>
        </p:nvSpPr>
        <p:spPr bwMode="auto">
          <a:xfrm>
            <a:off x="685800" y="4343400"/>
            <a:ext cx="5481638" cy="411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lstStyle/>
          <a:p>
            <a:pPr>
              <a:spcBef>
                <a:spcPct val="0"/>
              </a:spcBef>
            </a:pPr>
            <a:endParaRPr lang="zh-CN" altLang="zh-CN">
              <a:latin typeface="Calibri Light" panose="020F03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5</a:t>
            </a:fld>
            <a:endParaRPr lang="zh-CN" altLang="en-US"/>
          </a:p>
        </p:txBody>
      </p:sp>
    </p:spTree>
    <p:extLst>
      <p:ext uri="{BB962C8B-B14F-4D97-AF65-F5344CB8AC3E}">
        <p14:creationId xmlns:p14="http://schemas.microsoft.com/office/powerpoint/2010/main" val="329582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6</a:t>
            </a:fld>
            <a:endParaRPr lang="zh-CN" altLang="en-US"/>
          </a:p>
        </p:txBody>
      </p:sp>
    </p:spTree>
    <p:extLst>
      <p:ext uri="{BB962C8B-B14F-4D97-AF65-F5344CB8AC3E}">
        <p14:creationId xmlns:p14="http://schemas.microsoft.com/office/powerpoint/2010/main" val="13705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7</a:t>
            </a:fld>
            <a:endParaRPr lang="zh-CN" altLang="en-US"/>
          </a:p>
        </p:txBody>
      </p:sp>
    </p:spTree>
    <p:extLst>
      <p:ext uri="{BB962C8B-B14F-4D97-AF65-F5344CB8AC3E}">
        <p14:creationId xmlns:p14="http://schemas.microsoft.com/office/powerpoint/2010/main" val="56605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8</a:t>
            </a:fld>
            <a:endParaRPr lang="zh-CN" altLang="en-US"/>
          </a:p>
        </p:txBody>
      </p:sp>
    </p:spTree>
    <p:extLst>
      <p:ext uri="{BB962C8B-B14F-4D97-AF65-F5344CB8AC3E}">
        <p14:creationId xmlns:p14="http://schemas.microsoft.com/office/powerpoint/2010/main" val="11128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610D4E-EA53-47FF-8F16-0E153861E74F}"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12192000" cy="6858000"/>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5405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7106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6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9190F2-E777-4DAF-B861-74AFE5057E2D}" type="slidenum">
              <a:rPr lang="zh-CN" altLang="en-US" smtClean="0"/>
              <a:t>‹#›</a:t>
            </a:fld>
            <a:endParaRPr lang="zh-CN" altLang="en-US"/>
          </a:p>
        </p:txBody>
      </p:sp>
      <p:sp>
        <p:nvSpPr>
          <p:cNvPr id="11" name="TextBox 10"/>
          <p:cNvSpPr txBox="1"/>
          <p:nvPr userDrawn="1"/>
        </p:nvSpPr>
        <p:spPr>
          <a:xfrm>
            <a:off x="19077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1183150321"/>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BC0CF0A-DB69-47E6-B339-2957C75A7B6C}" type="datetimeFigureOut">
              <a:rPr lang="zh-CN" altLang="en-US" smtClean="0"/>
              <a:t>2021/7/27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0CF0A-DB69-47E6-B339-2957C75A7B6C}" type="datetimeFigureOut">
              <a:rPr lang="zh-CN" altLang="en-US" smtClean="0"/>
              <a:t>2021/7/27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190F2-E777-4DAF-B861-74AFE5057E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55" r:id="rId8"/>
    <p:sldLayoutId id="2147483656" r:id="rId9"/>
    <p:sldLayoutId id="2147483657" r:id="rId10"/>
    <p:sldLayoutId id="2147483658" r:id="rId11"/>
    <p:sldLayoutId id="2147483659" r:id="rId12"/>
    <p:sldLayoutId id="2147483663" r:id="rId13"/>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7246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reeppt7.com/" TargetMode="Externa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reeppt7.com/" TargetMode="Externa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25925" y="2201134"/>
            <a:ext cx="7340150"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a:ln>
                  <a:noFill/>
                </a:ln>
                <a:solidFill>
                  <a:srgbClr val="A61E81"/>
                </a:solidFill>
                <a:effectLst/>
                <a:uLnTx/>
                <a:uFillTx/>
                <a:cs typeface="+mn-ea"/>
                <a:sym typeface="+mn-lt"/>
              </a:rPr>
              <a:t>Fresh literature and art</a:t>
            </a:r>
            <a:endParaRPr kumimoji="0" lang="en-US" altLang="zh-CN" sz="5400" b="1" i="0" u="none" strike="noStrike" kern="0" cap="none" spc="0" normalizeH="0" baseline="0" noProof="0" dirty="0">
              <a:ln>
                <a:noFill/>
              </a:ln>
              <a:solidFill>
                <a:srgbClr val="A61E81"/>
              </a:solidFill>
              <a:effectLst/>
              <a:uLnTx/>
              <a:uFillTx/>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a:ln>
                  <a:noFill/>
                </a:ln>
                <a:solidFill>
                  <a:srgbClr val="A61E81"/>
                </a:solidFill>
                <a:effectLst/>
                <a:uLnTx/>
                <a:uFillTx/>
                <a:cs typeface="+mn-ea"/>
                <a:sym typeface="+mn-lt"/>
              </a:rPr>
              <a:t>Petal design summary plan</a:t>
            </a:r>
          </a:p>
        </p:txBody>
      </p:sp>
      <p:pic>
        <p:nvPicPr>
          <p:cNvPr id="4" name="图片 3"/>
          <p:cNvPicPr>
            <a:picLocks noChangeAspect="1"/>
          </p:cNvPicPr>
          <p:nvPr/>
        </p:nvPicPr>
        <p:blipFill>
          <a:blip r:embed="rId3"/>
          <a:srcRect t="21808" b="21628"/>
          <a:stretch>
            <a:fillRect/>
          </a:stretch>
        </p:blipFill>
        <p:spPr>
          <a:xfrm>
            <a:off x="0" y="0"/>
            <a:ext cx="12191999" cy="6879938"/>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5" name="矩形 24"/>
          <p:cNvSpPr/>
          <p:nvPr/>
        </p:nvSpPr>
        <p:spPr>
          <a:xfrm>
            <a:off x="2045642" y="1559376"/>
            <a:ext cx="8079133" cy="3646585"/>
          </a:xfrm>
          <a:prstGeom prst="rect">
            <a:avLst/>
          </a:prstGeom>
          <a:solidFill>
            <a:srgbClr val="FFFFFF">
              <a:alpha val="50000"/>
            </a:srgbClr>
          </a:solidFill>
          <a:ln w="142875" cmpd="thickThin">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nvGrpSpPr>
          <p:cNvPr id="23" name="组合 22"/>
          <p:cNvGrpSpPr/>
          <p:nvPr/>
        </p:nvGrpSpPr>
        <p:grpSpPr>
          <a:xfrm>
            <a:off x="958706" y="705462"/>
            <a:ext cx="10274589" cy="5447077"/>
            <a:chOff x="1322222" y="716430"/>
            <a:chExt cx="10274589" cy="5447077"/>
          </a:xfrm>
        </p:grpSpPr>
        <p:pic>
          <p:nvPicPr>
            <p:cNvPr id="6" name="图片 5"/>
            <p:cNvPicPr>
              <a:picLocks noChangeAspect="1"/>
            </p:cNvPicPr>
            <p:nvPr/>
          </p:nvPicPr>
          <p:blipFill>
            <a:blip r:embed="rId4"/>
            <a:stretch>
              <a:fillRect/>
            </a:stretch>
          </p:blipFill>
          <p:spPr>
            <a:xfrm>
              <a:off x="1322222" y="716430"/>
              <a:ext cx="2173875" cy="3088267"/>
            </a:xfrm>
            <a:prstGeom prst="rect">
              <a:avLst/>
            </a:prstGeom>
          </p:spPr>
        </p:pic>
        <p:pic>
          <p:nvPicPr>
            <p:cNvPr id="7" name="图片 6"/>
            <p:cNvPicPr>
              <a:picLocks noChangeAspect="1"/>
            </p:cNvPicPr>
            <p:nvPr/>
          </p:nvPicPr>
          <p:blipFill>
            <a:blip r:embed="rId5"/>
            <a:stretch>
              <a:fillRect/>
            </a:stretch>
          </p:blipFill>
          <p:spPr>
            <a:xfrm>
              <a:off x="9334004" y="2986440"/>
              <a:ext cx="2262807" cy="3177067"/>
            </a:xfrm>
            <a:prstGeom prst="rect">
              <a:avLst/>
            </a:prstGeom>
          </p:spPr>
        </p:pic>
      </p:grpSp>
      <p:sp>
        <p:nvSpPr>
          <p:cNvPr id="2" name="文本框 1"/>
          <p:cNvSpPr txBox="1"/>
          <p:nvPr/>
        </p:nvSpPr>
        <p:spPr>
          <a:xfrm>
            <a:off x="2327576" y="2654725"/>
            <a:ext cx="7132320" cy="830997"/>
          </a:xfrm>
          <a:prstGeom prst="rect">
            <a:avLst/>
          </a:prstGeom>
          <a:noFill/>
        </p:spPr>
        <p:txBody>
          <a:bodyPr wrap="square" rtlCol="0">
            <a:spAutoFit/>
          </a:bodyPr>
          <a:lstStyle/>
          <a:p>
            <a:pPr algn="ctr"/>
            <a:r>
              <a:rPr lang="en-US" altLang="zh-CN" sz="4800" dirty="0">
                <a:solidFill>
                  <a:srgbClr val="A61E81"/>
                </a:solidFill>
                <a:cs typeface="+mn-ea"/>
                <a:sym typeface="+mn-lt"/>
              </a:rPr>
              <a:t>Free ppt</a:t>
            </a:r>
            <a:r>
              <a:rPr lang="zh-CN" altLang="en-US" sz="4800" dirty="0">
                <a:solidFill>
                  <a:srgbClr val="A61E81"/>
                </a:solidFill>
                <a:cs typeface="+mn-ea"/>
                <a:sym typeface="+mn-lt"/>
              </a:rPr>
              <a:t> </a:t>
            </a:r>
            <a:r>
              <a:rPr lang="en-US" altLang="zh-CN" sz="4800" dirty="0">
                <a:solidFill>
                  <a:srgbClr val="A61E81"/>
                </a:solidFill>
                <a:cs typeface="+mn-ea"/>
                <a:sym typeface="+mn-lt"/>
              </a:rPr>
              <a:t>templates</a:t>
            </a:r>
            <a:endParaRPr lang="zh-CN" altLang="en-US" sz="4800" dirty="0">
              <a:solidFill>
                <a:srgbClr val="A61E81"/>
              </a:solidFill>
              <a:cs typeface="+mn-ea"/>
              <a:sym typeface="+mn-lt"/>
            </a:endParaRPr>
          </a:p>
        </p:txBody>
      </p:sp>
      <p:cxnSp>
        <p:nvCxnSpPr>
          <p:cNvPr id="5" name="直接连接符 4"/>
          <p:cNvCxnSpPr/>
          <p:nvPr/>
        </p:nvCxnSpPr>
        <p:spPr>
          <a:xfrm>
            <a:off x="3132581" y="3761046"/>
            <a:ext cx="5499204" cy="0"/>
          </a:xfrm>
          <a:prstGeom prst="line">
            <a:avLst/>
          </a:prstGeom>
          <a:ln w="28575">
            <a:solidFill>
              <a:srgbClr val="A61E8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21513" y="3955460"/>
            <a:ext cx="5499203" cy="369332"/>
          </a:xfrm>
          <a:prstGeom prst="rect">
            <a:avLst/>
          </a:prstGeom>
          <a:noFill/>
        </p:spPr>
        <p:txBody>
          <a:bodyPr wrap="square" rtlCol="0">
            <a:spAutoFit/>
          </a:bodyPr>
          <a:lstStyle/>
          <a:p>
            <a:pPr algn="ctr"/>
            <a:r>
              <a:rPr lang="en-US" altLang="zh-CN" dirty="0">
                <a:solidFill>
                  <a:srgbClr val="A61E81"/>
                </a:solidFill>
                <a:cs typeface="+mn-ea"/>
                <a:sym typeface="+mn-lt"/>
              </a:rPr>
              <a:t>Insert the Subtitle of Your Presentation</a:t>
            </a:r>
          </a:p>
        </p:txBody>
      </p:sp>
      <p:sp>
        <p:nvSpPr>
          <p:cNvPr id="11" name="Rounded Rectangle 7">
            <a:extLst>
              <a:ext uri="{FF2B5EF4-FFF2-40B4-BE49-F238E27FC236}">
                <a16:creationId xmlns:a16="http://schemas.microsoft.com/office/drawing/2014/main" id="{4AACA349-DE29-4D0D-8811-4ED3708769DC}"/>
              </a:ext>
            </a:extLst>
          </p:cNvPr>
          <p:cNvSpPr/>
          <p:nvPr/>
        </p:nvSpPr>
        <p:spPr>
          <a:xfrm>
            <a:off x="9822106" y="366125"/>
            <a:ext cx="1684599" cy="413563"/>
          </a:xfrm>
          <a:prstGeom prst="roundRect">
            <a:avLst>
              <a:gd name="adj" fmla="val 50000"/>
            </a:avLst>
          </a:prstGeom>
          <a:solidFill>
            <a:srgbClr val="A61E81">
              <a:alpha val="0"/>
            </a:srgbClr>
          </a:solidFill>
          <a:ln w="15875">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FFA3BA"/>
                </a:solidFill>
              </a:rPr>
              <a:t>LOGO</a:t>
            </a:r>
            <a:endParaRPr lang="ko-KR" altLang="en-US" sz="2700" dirty="0">
              <a:solidFill>
                <a:srgbClr val="FFA3BA"/>
              </a:solidFill>
            </a:endParaRPr>
          </a:p>
        </p:txBody>
      </p:sp>
      <p:sp>
        <p:nvSpPr>
          <p:cNvPr id="12" name="TextBox 3">
            <a:hlinkClick r:id="rId6"/>
            <a:extLst>
              <a:ext uri="{FF2B5EF4-FFF2-40B4-BE49-F238E27FC236}">
                <a16:creationId xmlns:a16="http://schemas.microsoft.com/office/drawing/2014/main" id="{0C99D550-428B-4F7F-BAC0-C5CB294C6339}"/>
              </a:ext>
            </a:extLst>
          </p:cNvPr>
          <p:cNvSpPr txBox="1"/>
          <p:nvPr/>
        </p:nvSpPr>
        <p:spPr>
          <a:xfrm>
            <a:off x="2045642" y="6519116"/>
            <a:ext cx="5169613" cy="246221"/>
          </a:xfrm>
          <a:prstGeom prst="rect">
            <a:avLst/>
          </a:prstGeom>
          <a:noFill/>
        </p:spPr>
        <p:txBody>
          <a:bodyPr wrap="square" rtlCol="0">
            <a:spAutoFit/>
          </a:bodyPr>
          <a:lstStyle/>
          <a:p>
            <a:r>
              <a:rPr lang="en-US" altLang="zh-CN" sz="1000" dirty="0">
                <a:solidFill>
                  <a:srgbClr val="A61E81"/>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rgbClr val="A61E8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hyp="http://schemas.microsoft.com/office/drawing/2018/hyperlinkcolor" xmlns:a16="http://schemas.microsoft.com/office/drawing/2014/main" xmlns="">
      <p:transition spd="slow" advClick="0"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1608049" y="2268958"/>
            <a:ext cx="1850059" cy="2995333"/>
          </a:xfrm>
          <a:prstGeom prst="roundRect">
            <a:avLst/>
          </a:prstGeom>
          <a:solidFill>
            <a:srgbClr val="7A962D"/>
          </a:solidFill>
          <a:ln>
            <a:noFill/>
          </a:ln>
        </p:spPr>
        <p:txBody>
          <a:bodyPr vert="horz" wrap="square" lIns="91440" tIns="45720" rIns="91440" bIns="45720" numCol="1" anchor="t" anchorCtr="0" compatLnSpc="1"/>
          <a:lstStyle/>
          <a:p>
            <a:endParaRPr lang="en-US">
              <a:cs typeface="+mn-ea"/>
              <a:sym typeface="+mn-lt"/>
            </a:endParaRPr>
          </a:p>
        </p:txBody>
      </p:sp>
      <p:sp>
        <p:nvSpPr>
          <p:cNvPr id="3" name="Freeform 25"/>
          <p:cNvSpPr/>
          <p:nvPr/>
        </p:nvSpPr>
        <p:spPr bwMode="auto">
          <a:xfrm flipH="1">
            <a:off x="2648812" y="2268958"/>
            <a:ext cx="828369" cy="969078"/>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4" name="Rectangle 24"/>
          <p:cNvSpPr>
            <a:spLocks noChangeArrowheads="1"/>
          </p:cNvSpPr>
          <p:nvPr/>
        </p:nvSpPr>
        <p:spPr bwMode="auto">
          <a:xfrm>
            <a:off x="4035496" y="2926454"/>
            <a:ext cx="1850059" cy="2995333"/>
          </a:xfrm>
          <a:prstGeom prst="roundRect">
            <a:avLst/>
          </a:prstGeom>
          <a:solidFill>
            <a:srgbClr val="FF6B92"/>
          </a:solidFill>
          <a:ln>
            <a:noFill/>
          </a:ln>
        </p:spPr>
        <p:txBody>
          <a:bodyPr vert="horz" wrap="square" lIns="91440" tIns="45720" rIns="91440" bIns="45720" numCol="1" anchor="t" anchorCtr="0" compatLnSpc="1"/>
          <a:lstStyle/>
          <a:p>
            <a:endParaRPr lang="en-US">
              <a:cs typeface="+mn-ea"/>
              <a:sym typeface="+mn-lt"/>
            </a:endParaRPr>
          </a:p>
        </p:txBody>
      </p:sp>
      <p:sp>
        <p:nvSpPr>
          <p:cNvPr id="5" name="Freeform 25"/>
          <p:cNvSpPr/>
          <p:nvPr/>
        </p:nvSpPr>
        <p:spPr bwMode="auto">
          <a:xfrm flipH="1">
            <a:off x="5076259" y="2926454"/>
            <a:ext cx="828369" cy="969078"/>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vert="horz" wrap="square" lIns="91440" tIns="45720" rIns="91440" bIns="45720" numCol="1" anchor="t" anchorCtr="0" compatLnSpc="1"/>
          <a:lstStyle/>
          <a:p>
            <a:endParaRPr lang="en-US">
              <a:solidFill>
                <a:srgbClr val="937366"/>
              </a:solidFill>
              <a:cs typeface="+mn-ea"/>
              <a:sym typeface="+mn-lt"/>
            </a:endParaRPr>
          </a:p>
        </p:txBody>
      </p:sp>
      <p:sp>
        <p:nvSpPr>
          <p:cNvPr id="6" name="Rectangle 24"/>
          <p:cNvSpPr>
            <a:spLocks noChangeArrowheads="1"/>
          </p:cNvSpPr>
          <p:nvPr/>
        </p:nvSpPr>
        <p:spPr bwMode="auto">
          <a:xfrm>
            <a:off x="6437891" y="2268958"/>
            <a:ext cx="1850059" cy="2995333"/>
          </a:xfrm>
          <a:prstGeom prst="roundRect">
            <a:avLst/>
          </a:prstGeom>
          <a:solidFill>
            <a:srgbClr val="7A962D"/>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25"/>
          <p:cNvSpPr/>
          <p:nvPr/>
        </p:nvSpPr>
        <p:spPr bwMode="auto">
          <a:xfrm flipH="1">
            <a:off x="7478654" y="2268958"/>
            <a:ext cx="828369" cy="969078"/>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8" name="Rectangle 24"/>
          <p:cNvSpPr>
            <a:spLocks noChangeArrowheads="1"/>
          </p:cNvSpPr>
          <p:nvPr/>
        </p:nvSpPr>
        <p:spPr bwMode="auto">
          <a:xfrm>
            <a:off x="8865337" y="2926454"/>
            <a:ext cx="1850059" cy="2995333"/>
          </a:xfrm>
          <a:prstGeom prst="roundRect">
            <a:avLst/>
          </a:prstGeom>
          <a:solidFill>
            <a:srgbClr val="FF6B92"/>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25"/>
          <p:cNvSpPr/>
          <p:nvPr/>
        </p:nvSpPr>
        <p:spPr bwMode="auto">
          <a:xfrm flipH="1">
            <a:off x="9906100" y="2926454"/>
            <a:ext cx="828369" cy="969078"/>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10" name="Group 23"/>
          <p:cNvGrpSpPr/>
          <p:nvPr/>
        </p:nvGrpSpPr>
        <p:grpSpPr>
          <a:xfrm>
            <a:off x="2888774" y="2309369"/>
            <a:ext cx="588407" cy="607811"/>
            <a:chOff x="8188325" y="3233738"/>
            <a:chExt cx="506413" cy="500062"/>
          </a:xfrm>
          <a:solidFill>
            <a:srgbClr val="7A962D"/>
          </a:solidFill>
        </p:grpSpPr>
        <p:sp>
          <p:nvSpPr>
            <p:cNvPr id="11" name="Freeform 24"/>
            <p:cNvSpPr/>
            <p:nvPr/>
          </p:nvSpPr>
          <p:spPr bwMode="auto">
            <a:xfrm>
              <a:off x="8262938" y="3346450"/>
              <a:ext cx="19050" cy="198437"/>
            </a:xfrm>
            <a:custGeom>
              <a:avLst/>
              <a:gdLst>
                <a:gd name="T0" fmla="*/ 5 w 5"/>
                <a:gd name="T1" fmla="*/ 51 h 53"/>
                <a:gd name="T2" fmla="*/ 3 w 5"/>
                <a:gd name="T3" fmla="*/ 53 h 53"/>
                <a:gd name="T4" fmla="*/ 3 w 5"/>
                <a:gd name="T5" fmla="*/ 53 h 53"/>
                <a:gd name="T6" fmla="*/ 1 w 5"/>
                <a:gd name="T7" fmla="*/ 51 h 53"/>
                <a:gd name="T8" fmla="*/ 0 w 5"/>
                <a:gd name="T9" fmla="*/ 2 h 53"/>
                <a:gd name="T10" fmla="*/ 3 w 5"/>
                <a:gd name="T11" fmla="*/ 0 h 53"/>
                <a:gd name="T12" fmla="*/ 3 w 5"/>
                <a:gd name="T13" fmla="*/ 0 h 53"/>
                <a:gd name="T14" fmla="*/ 5 w 5"/>
                <a:gd name="T15" fmla="*/ 2 h 53"/>
                <a:gd name="T16" fmla="*/ 5 w 5"/>
                <a:gd name="T1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3">
                  <a:moveTo>
                    <a:pt x="5" y="51"/>
                  </a:moveTo>
                  <a:cubicBezTo>
                    <a:pt x="5" y="52"/>
                    <a:pt x="4" y="53"/>
                    <a:pt x="3" y="53"/>
                  </a:cubicBezTo>
                  <a:cubicBezTo>
                    <a:pt x="3" y="53"/>
                    <a:pt x="3" y="53"/>
                    <a:pt x="3" y="53"/>
                  </a:cubicBezTo>
                  <a:cubicBezTo>
                    <a:pt x="1" y="53"/>
                    <a:pt x="1" y="52"/>
                    <a:pt x="1" y="51"/>
                  </a:cubicBezTo>
                  <a:cubicBezTo>
                    <a:pt x="0" y="2"/>
                    <a:pt x="0" y="2"/>
                    <a:pt x="0" y="2"/>
                  </a:cubicBezTo>
                  <a:cubicBezTo>
                    <a:pt x="0" y="1"/>
                    <a:pt x="1" y="0"/>
                    <a:pt x="3" y="0"/>
                  </a:cubicBezTo>
                  <a:cubicBezTo>
                    <a:pt x="3" y="0"/>
                    <a:pt x="3" y="0"/>
                    <a:pt x="3" y="0"/>
                  </a:cubicBezTo>
                  <a:cubicBezTo>
                    <a:pt x="4" y="0"/>
                    <a:pt x="5" y="1"/>
                    <a:pt x="5" y="2"/>
                  </a:cubicBezTo>
                  <a:lnTo>
                    <a:pt x="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2" name="Freeform 25"/>
            <p:cNvSpPr/>
            <p:nvPr/>
          </p:nvSpPr>
          <p:spPr bwMode="auto">
            <a:xfrm>
              <a:off x="8267700" y="3530600"/>
              <a:ext cx="269875" cy="14287"/>
            </a:xfrm>
            <a:custGeom>
              <a:avLst/>
              <a:gdLst>
                <a:gd name="T0" fmla="*/ 69 w 72"/>
                <a:gd name="T1" fmla="*/ 0 h 4"/>
                <a:gd name="T2" fmla="*/ 72 w 72"/>
                <a:gd name="T3" fmla="*/ 2 h 4"/>
                <a:gd name="T4" fmla="*/ 72 w 72"/>
                <a:gd name="T5" fmla="*/ 2 h 4"/>
                <a:gd name="T6" fmla="*/ 69 w 72"/>
                <a:gd name="T7" fmla="*/ 4 h 4"/>
                <a:gd name="T8" fmla="*/ 2 w 72"/>
                <a:gd name="T9" fmla="*/ 4 h 4"/>
                <a:gd name="T10" fmla="*/ 0 w 72"/>
                <a:gd name="T11" fmla="*/ 2 h 4"/>
                <a:gd name="T12" fmla="*/ 0 w 72"/>
                <a:gd name="T13" fmla="*/ 2 h 4"/>
                <a:gd name="T14" fmla="*/ 2 w 72"/>
                <a:gd name="T15" fmla="*/ 0 h 4"/>
                <a:gd name="T16" fmla="*/ 69 w 7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
                  <a:moveTo>
                    <a:pt x="69" y="0"/>
                  </a:moveTo>
                  <a:cubicBezTo>
                    <a:pt x="70" y="0"/>
                    <a:pt x="72" y="1"/>
                    <a:pt x="72" y="2"/>
                  </a:cubicBezTo>
                  <a:cubicBezTo>
                    <a:pt x="72" y="2"/>
                    <a:pt x="72" y="2"/>
                    <a:pt x="72" y="2"/>
                  </a:cubicBezTo>
                  <a:cubicBezTo>
                    <a:pt x="72" y="3"/>
                    <a:pt x="70" y="4"/>
                    <a:pt x="69" y="4"/>
                  </a:cubicBezTo>
                  <a:cubicBezTo>
                    <a:pt x="2" y="4"/>
                    <a:pt x="2" y="4"/>
                    <a:pt x="2" y="4"/>
                  </a:cubicBezTo>
                  <a:cubicBezTo>
                    <a:pt x="0" y="4"/>
                    <a:pt x="0" y="3"/>
                    <a:pt x="0" y="2"/>
                  </a:cubicBezTo>
                  <a:cubicBezTo>
                    <a:pt x="0" y="2"/>
                    <a:pt x="0" y="2"/>
                    <a:pt x="0" y="2"/>
                  </a:cubicBezTo>
                  <a:cubicBezTo>
                    <a:pt x="0" y="1"/>
                    <a:pt x="0" y="0"/>
                    <a:pt x="2" y="0"/>
                  </a:cubicBez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3" name="Freeform 26"/>
            <p:cNvSpPr/>
            <p:nvPr/>
          </p:nvSpPr>
          <p:spPr bwMode="auto">
            <a:xfrm>
              <a:off x="8416925" y="3451225"/>
              <a:ext cx="34925" cy="93662"/>
            </a:xfrm>
            <a:custGeom>
              <a:avLst/>
              <a:gdLst>
                <a:gd name="T0" fmla="*/ 7 w 9"/>
                <a:gd name="T1" fmla="*/ 0 h 25"/>
                <a:gd name="T2" fmla="*/ 3 w 9"/>
                <a:gd name="T3" fmla="*/ 0 h 25"/>
                <a:gd name="T4" fmla="*/ 0 w 9"/>
                <a:gd name="T5" fmla="*/ 2 h 25"/>
                <a:gd name="T6" fmla="*/ 0 w 9"/>
                <a:gd name="T7" fmla="*/ 25 h 25"/>
                <a:gd name="T8" fmla="*/ 9 w 9"/>
                <a:gd name="T9" fmla="*/ 25 h 25"/>
                <a:gd name="T10" fmla="*/ 9 w 9"/>
                <a:gd name="T11" fmla="*/ 2 h 25"/>
                <a:gd name="T12" fmla="*/ 7 w 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0"/>
                  </a:moveTo>
                  <a:cubicBezTo>
                    <a:pt x="3" y="0"/>
                    <a:pt x="3" y="0"/>
                    <a:pt x="3" y="0"/>
                  </a:cubicBezTo>
                  <a:cubicBezTo>
                    <a:pt x="1" y="0"/>
                    <a:pt x="0" y="1"/>
                    <a:pt x="0" y="2"/>
                  </a:cubicBezTo>
                  <a:cubicBezTo>
                    <a:pt x="0" y="25"/>
                    <a:pt x="0" y="25"/>
                    <a:pt x="0" y="25"/>
                  </a:cubicBezTo>
                  <a:cubicBezTo>
                    <a:pt x="9" y="25"/>
                    <a:pt x="9" y="25"/>
                    <a:pt x="9" y="25"/>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4" name="Freeform 27"/>
            <p:cNvSpPr/>
            <p:nvPr/>
          </p:nvSpPr>
          <p:spPr bwMode="auto">
            <a:xfrm>
              <a:off x="8361363" y="3425825"/>
              <a:ext cx="33338" cy="119062"/>
            </a:xfrm>
            <a:custGeom>
              <a:avLst/>
              <a:gdLst>
                <a:gd name="T0" fmla="*/ 7 w 9"/>
                <a:gd name="T1" fmla="*/ 0 h 32"/>
                <a:gd name="T2" fmla="*/ 3 w 9"/>
                <a:gd name="T3" fmla="*/ 0 h 32"/>
                <a:gd name="T4" fmla="*/ 0 w 9"/>
                <a:gd name="T5" fmla="*/ 2 h 32"/>
                <a:gd name="T6" fmla="*/ 0 w 9"/>
                <a:gd name="T7" fmla="*/ 32 h 32"/>
                <a:gd name="T8" fmla="*/ 9 w 9"/>
                <a:gd name="T9" fmla="*/ 32 h 32"/>
                <a:gd name="T10" fmla="*/ 9 w 9"/>
                <a:gd name="T11" fmla="*/ 2 h 32"/>
                <a:gd name="T12" fmla="*/ 7 w 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7" y="0"/>
                  </a:moveTo>
                  <a:cubicBezTo>
                    <a:pt x="3" y="0"/>
                    <a:pt x="3" y="0"/>
                    <a:pt x="3" y="0"/>
                  </a:cubicBezTo>
                  <a:cubicBezTo>
                    <a:pt x="1" y="0"/>
                    <a:pt x="0" y="1"/>
                    <a:pt x="0" y="2"/>
                  </a:cubicBezTo>
                  <a:cubicBezTo>
                    <a:pt x="0" y="32"/>
                    <a:pt x="0" y="32"/>
                    <a:pt x="0" y="32"/>
                  </a:cubicBezTo>
                  <a:cubicBezTo>
                    <a:pt x="9" y="32"/>
                    <a:pt x="9" y="32"/>
                    <a:pt x="9" y="32"/>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5" name="Freeform 28"/>
            <p:cNvSpPr/>
            <p:nvPr/>
          </p:nvSpPr>
          <p:spPr bwMode="auto">
            <a:xfrm>
              <a:off x="8474075" y="3403600"/>
              <a:ext cx="33338" cy="141287"/>
            </a:xfrm>
            <a:custGeom>
              <a:avLst/>
              <a:gdLst>
                <a:gd name="T0" fmla="*/ 7 w 9"/>
                <a:gd name="T1" fmla="*/ 0 h 38"/>
                <a:gd name="T2" fmla="*/ 3 w 9"/>
                <a:gd name="T3" fmla="*/ 0 h 38"/>
                <a:gd name="T4" fmla="*/ 0 w 9"/>
                <a:gd name="T5" fmla="*/ 3 h 38"/>
                <a:gd name="T6" fmla="*/ 0 w 9"/>
                <a:gd name="T7" fmla="*/ 38 h 38"/>
                <a:gd name="T8" fmla="*/ 9 w 9"/>
                <a:gd name="T9" fmla="*/ 38 h 38"/>
                <a:gd name="T10" fmla="*/ 9 w 9"/>
                <a:gd name="T11" fmla="*/ 3 h 38"/>
                <a:gd name="T12" fmla="*/ 7 w 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9" h="38">
                  <a:moveTo>
                    <a:pt x="7" y="0"/>
                  </a:moveTo>
                  <a:cubicBezTo>
                    <a:pt x="3" y="0"/>
                    <a:pt x="3" y="0"/>
                    <a:pt x="3" y="0"/>
                  </a:cubicBezTo>
                  <a:cubicBezTo>
                    <a:pt x="1" y="0"/>
                    <a:pt x="0" y="1"/>
                    <a:pt x="0" y="3"/>
                  </a:cubicBezTo>
                  <a:cubicBezTo>
                    <a:pt x="0" y="38"/>
                    <a:pt x="0" y="38"/>
                    <a:pt x="0" y="38"/>
                  </a:cubicBezTo>
                  <a:cubicBezTo>
                    <a:pt x="9" y="38"/>
                    <a:pt x="9" y="38"/>
                    <a:pt x="9" y="38"/>
                  </a:cubicBezTo>
                  <a:cubicBezTo>
                    <a:pt x="9" y="3"/>
                    <a:pt x="9" y="3"/>
                    <a:pt x="9" y="3"/>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6" name="Freeform 29"/>
            <p:cNvSpPr/>
            <p:nvPr/>
          </p:nvSpPr>
          <p:spPr bwMode="auto">
            <a:xfrm>
              <a:off x="8304213" y="3481388"/>
              <a:ext cx="34925" cy="63500"/>
            </a:xfrm>
            <a:custGeom>
              <a:avLst/>
              <a:gdLst>
                <a:gd name="T0" fmla="*/ 7 w 9"/>
                <a:gd name="T1" fmla="*/ 0 h 17"/>
                <a:gd name="T2" fmla="*/ 3 w 9"/>
                <a:gd name="T3" fmla="*/ 0 h 17"/>
                <a:gd name="T4" fmla="*/ 0 w 9"/>
                <a:gd name="T5" fmla="*/ 2 h 17"/>
                <a:gd name="T6" fmla="*/ 0 w 9"/>
                <a:gd name="T7" fmla="*/ 17 h 17"/>
                <a:gd name="T8" fmla="*/ 9 w 9"/>
                <a:gd name="T9" fmla="*/ 17 h 17"/>
                <a:gd name="T10" fmla="*/ 9 w 9"/>
                <a:gd name="T11" fmla="*/ 2 h 17"/>
                <a:gd name="T12" fmla="*/ 7 w 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9" h="17">
                  <a:moveTo>
                    <a:pt x="7" y="0"/>
                  </a:moveTo>
                  <a:cubicBezTo>
                    <a:pt x="3" y="0"/>
                    <a:pt x="3" y="0"/>
                    <a:pt x="3" y="0"/>
                  </a:cubicBezTo>
                  <a:cubicBezTo>
                    <a:pt x="1" y="0"/>
                    <a:pt x="0" y="1"/>
                    <a:pt x="0" y="2"/>
                  </a:cubicBezTo>
                  <a:cubicBezTo>
                    <a:pt x="0" y="17"/>
                    <a:pt x="0" y="17"/>
                    <a:pt x="0" y="17"/>
                  </a:cubicBezTo>
                  <a:cubicBezTo>
                    <a:pt x="9" y="17"/>
                    <a:pt x="9" y="17"/>
                    <a:pt x="9" y="17"/>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7" name="Freeform 30"/>
            <p:cNvSpPr/>
            <p:nvPr/>
          </p:nvSpPr>
          <p:spPr bwMode="auto">
            <a:xfrm>
              <a:off x="8308975" y="3376613"/>
              <a:ext cx="66675" cy="74612"/>
            </a:xfrm>
            <a:custGeom>
              <a:avLst/>
              <a:gdLst>
                <a:gd name="T0" fmla="*/ 42 w 42"/>
                <a:gd name="T1" fmla="*/ 7 h 47"/>
                <a:gd name="T2" fmla="*/ 7 w 42"/>
                <a:gd name="T3" fmla="*/ 47 h 47"/>
                <a:gd name="T4" fmla="*/ 0 w 42"/>
                <a:gd name="T5" fmla="*/ 40 h 47"/>
                <a:gd name="T6" fmla="*/ 35 w 42"/>
                <a:gd name="T7" fmla="*/ 0 h 47"/>
                <a:gd name="T8" fmla="*/ 42 w 42"/>
                <a:gd name="T9" fmla="*/ 7 h 47"/>
              </a:gdLst>
              <a:ahLst/>
              <a:cxnLst>
                <a:cxn ang="0">
                  <a:pos x="T0" y="T1"/>
                </a:cxn>
                <a:cxn ang="0">
                  <a:pos x="T2" y="T3"/>
                </a:cxn>
                <a:cxn ang="0">
                  <a:pos x="T4" y="T5"/>
                </a:cxn>
                <a:cxn ang="0">
                  <a:pos x="T6" y="T7"/>
                </a:cxn>
                <a:cxn ang="0">
                  <a:pos x="T8" y="T9"/>
                </a:cxn>
              </a:cxnLst>
              <a:rect l="0" t="0" r="r" b="b"/>
              <a:pathLst>
                <a:path w="42" h="47">
                  <a:moveTo>
                    <a:pt x="42" y="7"/>
                  </a:moveTo>
                  <a:lnTo>
                    <a:pt x="7" y="47"/>
                  </a:lnTo>
                  <a:lnTo>
                    <a:pt x="0" y="40"/>
                  </a:lnTo>
                  <a:lnTo>
                    <a:pt x="35" y="0"/>
                  </a:lnTo>
                  <a:lnTo>
                    <a:pt x="4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8" name="Freeform 31"/>
            <p:cNvSpPr/>
            <p:nvPr/>
          </p:nvSpPr>
          <p:spPr bwMode="auto">
            <a:xfrm>
              <a:off x="8364538" y="3362325"/>
              <a:ext cx="82550" cy="77787"/>
            </a:xfrm>
            <a:custGeom>
              <a:avLst/>
              <a:gdLst>
                <a:gd name="T0" fmla="*/ 45 w 52"/>
                <a:gd name="T1" fmla="*/ 49 h 49"/>
                <a:gd name="T2" fmla="*/ 0 w 52"/>
                <a:gd name="T3" fmla="*/ 9 h 49"/>
                <a:gd name="T4" fmla="*/ 7 w 52"/>
                <a:gd name="T5" fmla="*/ 0 h 49"/>
                <a:gd name="T6" fmla="*/ 52 w 52"/>
                <a:gd name="T7" fmla="*/ 40 h 49"/>
                <a:gd name="T8" fmla="*/ 45 w 52"/>
                <a:gd name="T9" fmla="*/ 49 h 49"/>
              </a:gdLst>
              <a:ahLst/>
              <a:cxnLst>
                <a:cxn ang="0">
                  <a:pos x="T0" y="T1"/>
                </a:cxn>
                <a:cxn ang="0">
                  <a:pos x="T2" y="T3"/>
                </a:cxn>
                <a:cxn ang="0">
                  <a:pos x="T4" y="T5"/>
                </a:cxn>
                <a:cxn ang="0">
                  <a:pos x="T6" y="T7"/>
                </a:cxn>
                <a:cxn ang="0">
                  <a:pos x="T8" y="T9"/>
                </a:cxn>
              </a:cxnLst>
              <a:rect l="0" t="0" r="r" b="b"/>
              <a:pathLst>
                <a:path w="52" h="49">
                  <a:moveTo>
                    <a:pt x="45" y="49"/>
                  </a:moveTo>
                  <a:lnTo>
                    <a:pt x="0" y="9"/>
                  </a:lnTo>
                  <a:lnTo>
                    <a:pt x="7" y="0"/>
                  </a:lnTo>
                  <a:lnTo>
                    <a:pt x="52" y="40"/>
                  </a:lnTo>
                  <a:lnTo>
                    <a:pt x="4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9" name="Freeform 32"/>
            <p:cNvSpPr/>
            <p:nvPr/>
          </p:nvSpPr>
          <p:spPr bwMode="auto">
            <a:xfrm>
              <a:off x="8424863" y="3357563"/>
              <a:ext cx="74613" cy="82550"/>
            </a:xfrm>
            <a:custGeom>
              <a:avLst/>
              <a:gdLst>
                <a:gd name="T0" fmla="*/ 47 w 47"/>
                <a:gd name="T1" fmla="*/ 7 h 52"/>
                <a:gd name="T2" fmla="*/ 7 w 47"/>
                <a:gd name="T3" fmla="*/ 52 h 52"/>
                <a:gd name="T4" fmla="*/ 0 w 47"/>
                <a:gd name="T5" fmla="*/ 45 h 52"/>
                <a:gd name="T6" fmla="*/ 38 w 47"/>
                <a:gd name="T7" fmla="*/ 0 h 52"/>
                <a:gd name="T8" fmla="*/ 47 w 47"/>
                <a:gd name="T9" fmla="*/ 7 h 52"/>
              </a:gdLst>
              <a:ahLst/>
              <a:cxnLst>
                <a:cxn ang="0">
                  <a:pos x="T0" y="T1"/>
                </a:cxn>
                <a:cxn ang="0">
                  <a:pos x="T2" y="T3"/>
                </a:cxn>
                <a:cxn ang="0">
                  <a:pos x="T4" y="T5"/>
                </a:cxn>
                <a:cxn ang="0">
                  <a:pos x="T6" y="T7"/>
                </a:cxn>
                <a:cxn ang="0">
                  <a:pos x="T8" y="T9"/>
                </a:cxn>
              </a:cxnLst>
              <a:rect l="0" t="0" r="r" b="b"/>
              <a:pathLst>
                <a:path w="47" h="52">
                  <a:moveTo>
                    <a:pt x="47" y="7"/>
                  </a:moveTo>
                  <a:lnTo>
                    <a:pt x="7" y="52"/>
                  </a:lnTo>
                  <a:lnTo>
                    <a:pt x="0" y="45"/>
                  </a:lnTo>
                  <a:lnTo>
                    <a:pt x="38" y="0"/>
                  </a:lnTo>
                  <a:lnTo>
                    <a:pt x="4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 name="Freeform 33"/>
            <p:cNvSpPr/>
            <p:nvPr/>
          </p:nvSpPr>
          <p:spPr bwMode="auto">
            <a:xfrm>
              <a:off x="8466138" y="3346450"/>
              <a:ext cx="41275" cy="41275"/>
            </a:xfrm>
            <a:custGeom>
              <a:avLst/>
              <a:gdLst>
                <a:gd name="T0" fmla="*/ 10 w 11"/>
                <a:gd name="T1" fmla="*/ 0 h 11"/>
                <a:gd name="T2" fmla="*/ 11 w 11"/>
                <a:gd name="T3" fmla="*/ 2 h 11"/>
                <a:gd name="T4" fmla="*/ 10 w 11"/>
                <a:gd name="T5" fmla="*/ 4 h 11"/>
                <a:gd name="T6" fmla="*/ 9 w 11"/>
                <a:gd name="T7" fmla="*/ 8 h 11"/>
                <a:gd name="T8" fmla="*/ 9 w 11"/>
                <a:gd name="T9" fmla="*/ 10 h 11"/>
                <a:gd name="T10" fmla="*/ 7 w 11"/>
                <a:gd name="T11" fmla="*/ 11 h 11"/>
                <a:gd name="T12" fmla="*/ 5 w 11"/>
                <a:gd name="T13" fmla="*/ 9 h 11"/>
                <a:gd name="T14" fmla="*/ 3 w 11"/>
                <a:gd name="T15" fmla="*/ 7 h 11"/>
                <a:gd name="T16" fmla="*/ 0 w 11"/>
                <a:gd name="T17" fmla="*/ 5 h 11"/>
                <a:gd name="T18" fmla="*/ 1 w 11"/>
                <a:gd name="T19" fmla="*/ 3 h 11"/>
                <a:gd name="T20" fmla="*/ 3 w 11"/>
                <a:gd name="T21" fmla="*/ 2 h 11"/>
                <a:gd name="T22" fmla="*/ 7 w 11"/>
                <a:gd name="T23" fmla="*/ 1 h 11"/>
                <a:gd name="T24" fmla="*/ 10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10" y="0"/>
                  </a:moveTo>
                  <a:cubicBezTo>
                    <a:pt x="10" y="0"/>
                    <a:pt x="11" y="1"/>
                    <a:pt x="11" y="2"/>
                  </a:cubicBezTo>
                  <a:cubicBezTo>
                    <a:pt x="10" y="4"/>
                    <a:pt x="10" y="4"/>
                    <a:pt x="10" y="4"/>
                  </a:cubicBezTo>
                  <a:cubicBezTo>
                    <a:pt x="10" y="5"/>
                    <a:pt x="10" y="7"/>
                    <a:pt x="9" y="8"/>
                  </a:cubicBezTo>
                  <a:cubicBezTo>
                    <a:pt x="9" y="10"/>
                    <a:pt x="9" y="10"/>
                    <a:pt x="9" y="10"/>
                  </a:cubicBezTo>
                  <a:cubicBezTo>
                    <a:pt x="9" y="11"/>
                    <a:pt x="8" y="11"/>
                    <a:pt x="7" y="11"/>
                  </a:cubicBezTo>
                  <a:cubicBezTo>
                    <a:pt x="5" y="9"/>
                    <a:pt x="5" y="9"/>
                    <a:pt x="5" y="9"/>
                  </a:cubicBezTo>
                  <a:cubicBezTo>
                    <a:pt x="4" y="8"/>
                    <a:pt x="3" y="7"/>
                    <a:pt x="3" y="7"/>
                  </a:cubicBezTo>
                  <a:cubicBezTo>
                    <a:pt x="0" y="5"/>
                    <a:pt x="0" y="5"/>
                    <a:pt x="0" y="5"/>
                  </a:cubicBezTo>
                  <a:cubicBezTo>
                    <a:pt x="0" y="4"/>
                    <a:pt x="0" y="4"/>
                    <a:pt x="1" y="3"/>
                  </a:cubicBezTo>
                  <a:cubicBezTo>
                    <a:pt x="3" y="2"/>
                    <a:pt x="3" y="2"/>
                    <a:pt x="3" y="2"/>
                  </a:cubicBezTo>
                  <a:cubicBezTo>
                    <a:pt x="4" y="2"/>
                    <a:pt x="6" y="2"/>
                    <a:pt x="7" y="1"/>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 name="Freeform 34"/>
            <p:cNvSpPr>
              <a:spLocks noEditPoints="1"/>
            </p:cNvSpPr>
            <p:nvPr/>
          </p:nvSpPr>
          <p:spPr bwMode="auto">
            <a:xfrm>
              <a:off x="8188325" y="3233738"/>
              <a:ext cx="506413" cy="500062"/>
            </a:xfrm>
            <a:custGeom>
              <a:avLst/>
              <a:gdLst>
                <a:gd name="T0" fmla="*/ 128 w 135"/>
                <a:gd name="T1" fmla="*/ 128 h 133"/>
                <a:gd name="T2" fmla="*/ 116 w 135"/>
                <a:gd name="T3" fmla="*/ 133 h 133"/>
                <a:gd name="T4" fmla="*/ 103 w 135"/>
                <a:gd name="T5" fmla="*/ 128 h 133"/>
                <a:gd name="T6" fmla="*/ 82 w 135"/>
                <a:gd name="T7" fmla="*/ 107 h 133"/>
                <a:gd name="T8" fmla="*/ 56 w 135"/>
                <a:gd name="T9" fmla="*/ 113 h 133"/>
                <a:gd name="T10" fmla="*/ 0 w 135"/>
                <a:gd name="T11" fmla="*/ 56 h 133"/>
                <a:gd name="T12" fmla="*/ 56 w 135"/>
                <a:gd name="T13" fmla="*/ 0 h 133"/>
                <a:gd name="T14" fmla="*/ 113 w 135"/>
                <a:gd name="T15" fmla="*/ 56 h 133"/>
                <a:gd name="T16" fmla="*/ 107 w 135"/>
                <a:gd name="T17" fmla="*/ 82 h 133"/>
                <a:gd name="T18" fmla="*/ 128 w 135"/>
                <a:gd name="T19" fmla="*/ 103 h 133"/>
                <a:gd name="T20" fmla="*/ 128 w 135"/>
                <a:gd name="T21" fmla="*/ 128 h 133"/>
                <a:gd name="T22" fmla="*/ 56 w 135"/>
                <a:gd name="T23" fmla="*/ 106 h 133"/>
                <a:gd name="T24" fmla="*/ 106 w 135"/>
                <a:gd name="T25" fmla="*/ 56 h 133"/>
                <a:gd name="T26" fmla="*/ 56 w 135"/>
                <a:gd name="T27" fmla="*/ 7 h 133"/>
                <a:gd name="T28" fmla="*/ 7 w 135"/>
                <a:gd name="T29" fmla="*/ 56 h 133"/>
                <a:gd name="T30" fmla="*/ 56 w 135"/>
                <a:gd name="T3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33">
                  <a:moveTo>
                    <a:pt x="128" y="128"/>
                  </a:moveTo>
                  <a:cubicBezTo>
                    <a:pt x="125" y="131"/>
                    <a:pt x="120" y="133"/>
                    <a:pt x="116" y="133"/>
                  </a:cubicBezTo>
                  <a:cubicBezTo>
                    <a:pt x="111" y="133"/>
                    <a:pt x="107" y="131"/>
                    <a:pt x="103" y="128"/>
                  </a:cubicBezTo>
                  <a:cubicBezTo>
                    <a:pt x="82" y="107"/>
                    <a:pt x="82" y="107"/>
                    <a:pt x="82" y="107"/>
                  </a:cubicBezTo>
                  <a:cubicBezTo>
                    <a:pt x="75" y="111"/>
                    <a:pt x="66" y="113"/>
                    <a:pt x="56" y="113"/>
                  </a:cubicBezTo>
                  <a:cubicBezTo>
                    <a:pt x="25" y="113"/>
                    <a:pt x="0" y="88"/>
                    <a:pt x="0" y="56"/>
                  </a:cubicBezTo>
                  <a:cubicBezTo>
                    <a:pt x="0" y="25"/>
                    <a:pt x="25" y="0"/>
                    <a:pt x="56" y="0"/>
                  </a:cubicBezTo>
                  <a:cubicBezTo>
                    <a:pt x="88" y="0"/>
                    <a:pt x="113" y="25"/>
                    <a:pt x="113" y="56"/>
                  </a:cubicBezTo>
                  <a:cubicBezTo>
                    <a:pt x="113" y="66"/>
                    <a:pt x="111" y="75"/>
                    <a:pt x="107" y="82"/>
                  </a:cubicBezTo>
                  <a:cubicBezTo>
                    <a:pt x="128" y="103"/>
                    <a:pt x="128" y="103"/>
                    <a:pt x="128" y="103"/>
                  </a:cubicBezTo>
                  <a:cubicBezTo>
                    <a:pt x="135" y="110"/>
                    <a:pt x="135" y="121"/>
                    <a:pt x="128" y="128"/>
                  </a:cubicBezTo>
                  <a:close/>
                  <a:moveTo>
                    <a:pt x="56" y="106"/>
                  </a:moveTo>
                  <a:cubicBezTo>
                    <a:pt x="84" y="106"/>
                    <a:pt x="106" y="84"/>
                    <a:pt x="106" y="56"/>
                  </a:cubicBezTo>
                  <a:cubicBezTo>
                    <a:pt x="106" y="29"/>
                    <a:pt x="84" y="7"/>
                    <a:pt x="56" y="7"/>
                  </a:cubicBezTo>
                  <a:cubicBezTo>
                    <a:pt x="29" y="7"/>
                    <a:pt x="7" y="29"/>
                    <a:pt x="7" y="56"/>
                  </a:cubicBezTo>
                  <a:cubicBezTo>
                    <a:pt x="7" y="84"/>
                    <a:pt x="29" y="106"/>
                    <a:pt x="5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22" name="Group 35"/>
          <p:cNvGrpSpPr/>
          <p:nvPr/>
        </p:nvGrpSpPr>
        <p:grpSpPr>
          <a:xfrm>
            <a:off x="7680045" y="2265173"/>
            <a:ext cx="665548" cy="696202"/>
            <a:chOff x="7640638" y="3014663"/>
            <a:chExt cx="434976" cy="434976"/>
          </a:xfrm>
          <a:solidFill>
            <a:srgbClr val="7A962D"/>
          </a:solidFill>
        </p:grpSpPr>
        <p:sp>
          <p:nvSpPr>
            <p:cNvPr id="23" name="Freeform 36"/>
            <p:cNvSpPr/>
            <p:nvPr/>
          </p:nvSpPr>
          <p:spPr bwMode="auto">
            <a:xfrm>
              <a:off x="7651751" y="3014663"/>
              <a:ext cx="198438" cy="190500"/>
            </a:xfrm>
            <a:custGeom>
              <a:avLst/>
              <a:gdLst>
                <a:gd name="T0" fmla="*/ 42 w 53"/>
                <a:gd name="T1" fmla="*/ 0 h 51"/>
                <a:gd name="T2" fmla="*/ 41 w 53"/>
                <a:gd name="T3" fmla="*/ 0 h 51"/>
                <a:gd name="T4" fmla="*/ 38 w 53"/>
                <a:gd name="T5" fmla="*/ 2 h 51"/>
                <a:gd name="T6" fmla="*/ 38 w 53"/>
                <a:gd name="T7" fmla="*/ 6 h 51"/>
                <a:gd name="T8" fmla="*/ 13 w 53"/>
                <a:gd name="T9" fmla="*/ 22 h 51"/>
                <a:gd name="T10" fmla="*/ 0 w 53"/>
                <a:gd name="T11" fmla="*/ 50 h 51"/>
                <a:gd name="T12" fmla="*/ 0 w 53"/>
                <a:gd name="T13" fmla="*/ 51 h 51"/>
                <a:gd name="T14" fmla="*/ 1 w 53"/>
                <a:gd name="T15" fmla="*/ 51 h 51"/>
                <a:gd name="T16" fmla="*/ 8 w 53"/>
                <a:gd name="T17" fmla="*/ 51 h 51"/>
                <a:gd name="T18" fmla="*/ 9 w 53"/>
                <a:gd name="T19" fmla="*/ 50 h 51"/>
                <a:gd name="T20" fmla="*/ 38 w 53"/>
                <a:gd name="T21" fmla="*/ 15 h 51"/>
                <a:gd name="T22" fmla="*/ 38 w 53"/>
                <a:gd name="T23" fmla="*/ 18 h 51"/>
                <a:gd name="T24" fmla="*/ 41 w 53"/>
                <a:gd name="T25" fmla="*/ 21 h 51"/>
                <a:gd name="T26" fmla="*/ 42 w 53"/>
                <a:gd name="T27" fmla="*/ 20 h 51"/>
                <a:gd name="T28" fmla="*/ 52 w 53"/>
                <a:gd name="T29" fmla="*/ 12 h 51"/>
                <a:gd name="T30" fmla="*/ 53 w 53"/>
                <a:gd name="T31" fmla="*/ 10 h 51"/>
                <a:gd name="T32" fmla="*/ 52 w 53"/>
                <a:gd name="T33" fmla="*/ 8 h 51"/>
                <a:gd name="T34" fmla="*/ 42 w 53"/>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1">
                  <a:moveTo>
                    <a:pt x="42" y="0"/>
                  </a:moveTo>
                  <a:cubicBezTo>
                    <a:pt x="42" y="0"/>
                    <a:pt x="41" y="0"/>
                    <a:pt x="41" y="0"/>
                  </a:cubicBezTo>
                  <a:cubicBezTo>
                    <a:pt x="39" y="0"/>
                    <a:pt x="38" y="1"/>
                    <a:pt x="38" y="2"/>
                  </a:cubicBezTo>
                  <a:cubicBezTo>
                    <a:pt x="38" y="6"/>
                    <a:pt x="38" y="6"/>
                    <a:pt x="38" y="6"/>
                  </a:cubicBezTo>
                  <a:cubicBezTo>
                    <a:pt x="28" y="9"/>
                    <a:pt x="20" y="14"/>
                    <a:pt x="13" y="22"/>
                  </a:cubicBezTo>
                  <a:cubicBezTo>
                    <a:pt x="6" y="30"/>
                    <a:pt x="1" y="40"/>
                    <a:pt x="0" y="50"/>
                  </a:cubicBezTo>
                  <a:cubicBezTo>
                    <a:pt x="0" y="50"/>
                    <a:pt x="0" y="51"/>
                    <a:pt x="0" y="51"/>
                  </a:cubicBezTo>
                  <a:cubicBezTo>
                    <a:pt x="0" y="51"/>
                    <a:pt x="1" y="51"/>
                    <a:pt x="1" y="51"/>
                  </a:cubicBezTo>
                  <a:cubicBezTo>
                    <a:pt x="8" y="51"/>
                    <a:pt x="8" y="51"/>
                    <a:pt x="8" y="51"/>
                  </a:cubicBezTo>
                  <a:cubicBezTo>
                    <a:pt x="8" y="51"/>
                    <a:pt x="9" y="51"/>
                    <a:pt x="9" y="50"/>
                  </a:cubicBezTo>
                  <a:cubicBezTo>
                    <a:pt x="11" y="34"/>
                    <a:pt x="23" y="20"/>
                    <a:pt x="38" y="15"/>
                  </a:cubicBezTo>
                  <a:cubicBezTo>
                    <a:pt x="38" y="18"/>
                    <a:pt x="38" y="18"/>
                    <a:pt x="38" y="18"/>
                  </a:cubicBezTo>
                  <a:cubicBezTo>
                    <a:pt x="38" y="19"/>
                    <a:pt x="39" y="21"/>
                    <a:pt x="41" y="21"/>
                  </a:cubicBezTo>
                  <a:cubicBezTo>
                    <a:pt x="41" y="21"/>
                    <a:pt x="42" y="20"/>
                    <a:pt x="42" y="20"/>
                  </a:cubicBezTo>
                  <a:cubicBezTo>
                    <a:pt x="52" y="12"/>
                    <a:pt x="52" y="12"/>
                    <a:pt x="52" y="12"/>
                  </a:cubicBezTo>
                  <a:cubicBezTo>
                    <a:pt x="52" y="12"/>
                    <a:pt x="53" y="11"/>
                    <a:pt x="53" y="10"/>
                  </a:cubicBezTo>
                  <a:cubicBezTo>
                    <a:pt x="53" y="9"/>
                    <a:pt x="52" y="9"/>
                    <a:pt x="52" y="8"/>
                  </a:cubicBezTo>
                  <a:lnTo>
                    <a:pt x="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4" name="Freeform 37"/>
            <p:cNvSpPr/>
            <p:nvPr/>
          </p:nvSpPr>
          <p:spPr bwMode="auto">
            <a:xfrm>
              <a:off x="7640638" y="3235326"/>
              <a:ext cx="190500" cy="198438"/>
            </a:xfrm>
            <a:custGeom>
              <a:avLst/>
              <a:gdLst>
                <a:gd name="T0" fmla="*/ 50 w 51"/>
                <a:gd name="T1" fmla="*/ 44 h 53"/>
                <a:gd name="T2" fmla="*/ 15 w 51"/>
                <a:gd name="T3" fmla="*/ 14 h 53"/>
                <a:gd name="T4" fmla="*/ 18 w 51"/>
                <a:gd name="T5" fmla="*/ 14 h 53"/>
                <a:gd name="T6" fmla="*/ 20 w 51"/>
                <a:gd name="T7" fmla="*/ 13 h 53"/>
                <a:gd name="T8" fmla="*/ 20 w 51"/>
                <a:gd name="T9" fmla="*/ 10 h 53"/>
                <a:gd name="T10" fmla="*/ 12 w 51"/>
                <a:gd name="T11" fmla="*/ 1 h 53"/>
                <a:gd name="T12" fmla="*/ 10 w 51"/>
                <a:gd name="T13" fmla="*/ 0 h 53"/>
                <a:gd name="T14" fmla="*/ 8 w 51"/>
                <a:gd name="T15" fmla="*/ 1 h 53"/>
                <a:gd name="T16" fmla="*/ 0 w 51"/>
                <a:gd name="T17" fmla="*/ 10 h 53"/>
                <a:gd name="T18" fmla="*/ 0 w 51"/>
                <a:gd name="T19" fmla="*/ 13 h 53"/>
                <a:gd name="T20" fmla="*/ 2 w 51"/>
                <a:gd name="T21" fmla="*/ 14 h 53"/>
                <a:gd name="T22" fmla="*/ 6 w 51"/>
                <a:gd name="T23" fmla="*/ 14 h 53"/>
                <a:gd name="T24" fmla="*/ 22 w 51"/>
                <a:gd name="T25" fmla="*/ 40 h 53"/>
                <a:gd name="T26" fmla="*/ 50 w 51"/>
                <a:gd name="T27" fmla="*/ 53 h 53"/>
                <a:gd name="T28" fmla="*/ 50 w 51"/>
                <a:gd name="T29" fmla="*/ 53 h 53"/>
                <a:gd name="T30" fmla="*/ 51 w 51"/>
                <a:gd name="T31" fmla="*/ 52 h 53"/>
                <a:gd name="T32" fmla="*/ 51 w 51"/>
                <a:gd name="T33" fmla="*/ 52 h 53"/>
                <a:gd name="T34" fmla="*/ 51 w 51"/>
                <a:gd name="T35" fmla="*/ 45 h 53"/>
                <a:gd name="T36" fmla="*/ 50 w 51"/>
                <a:gd name="T37"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50" y="44"/>
                  </a:moveTo>
                  <a:cubicBezTo>
                    <a:pt x="34" y="42"/>
                    <a:pt x="20" y="30"/>
                    <a:pt x="15" y="14"/>
                  </a:cubicBezTo>
                  <a:cubicBezTo>
                    <a:pt x="18" y="14"/>
                    <a:pt x="18" y="14"/>
                    <a:pt x="18" y="14"/>
                  </a:cubicBezTo>
                  <a:cubicBezTo>
                    <a:pt x="19" y="14"/>
                    <a:pt x="20" y="14"/>
                    <a:pt x="20" y="13"/>
                  </a:cubicBezTo>
                  <a:cubicBezTo>
                    <a:pt x="21" y="12"/>
                    <a:pt x="21" y="11"/>
                    <a:pt x="20" y="10"/>
                  </a:cubicBezTo>
                  <a:cubicBezTo>
                    <a:pt x="12" y="1"/>
                    <a:pt x="12" y="1"/>
                    <a:pt x="12" y="1"/>
                  </a:cubicBezTo>
                  <a:cubicBezTo>
                    <a:pt x="12" y="0"/>
                    <a:pt x="11" y="0"/>
                    <a:pt x="10" y="0"/>
                  </a:cubicBezTo>
                  <a:cubicBezTo>
                    <a:pt x="9" y="0"/>
                    <a:pt x="9" y="0"/>
                    <a:pt x="8" y="1"/>
                  </a:cubicBezTo>
                  <a:cubicBezTo>
                    <a:pt x="0" y="10"/>
                    <a:pt x="0" y="10"/>
                    <a:pt x="0" y="10"/>
                  </a:cubicBezTo>
                  <a:cubicBezTo>
                    <a:pt x="0" y="11"/>
                    <a:pt x="0" y="12"/>
                    <a:pt x="0" y="13"/>
                  </a:cubicBezTo>
                  <a:cubicBezTo>
                    <a:pt x="0" y="14"/>
                    <a:pt x="1" y="14"/>
                    <a:pt x="2" y="14"/>
                  </a:cubicBezTo>
                  <a:cubicBezTo>
                    <a:pt x="6" y="14"/>
                    <a:pt x="6" y="14"/>
                    <a:pt x="6" y="14"/>
                  </a:cubicBezTo>
                  <a:cubicBezTo>
                    <a:pt x="9" y="24"/>
                    <a:pt x="14" y="33"/>
                    <a:pt x="22" y="40"/>
                  </a:cubicBezTo>
                  <a:cubicBezTo>
                    <a:pt x="30" y="47"/>
                    <a:pt x="40" y="51"/>
                    <a:pt x="50" y="53"/>
                  </a:cubicBezTo>
                  <a:cubicBezTo>
                    <a:pt x="50" y="53"/>
                    <a:pt x="50" y="53"/>
                    <a:pt x="50" y="53"/>
                  </a:cubicBezTo>
                  <a:cubicBezTo>
                    <a:pt x="51" y="53"/>
                    <a:pt x="51" y="53"/>
                    <a:pt x="51" y="52"/>
                  </a:cubicBezTo>
                  <a:cubicBezTo>
                    <a:pt x="51" y="52"/>
                    <a:pt x="51" y="52"/>
                    <a:pt x="51" y="52"/>
                  </a:cubicBezTo>
                  <a:cubicBezTo>
                    <a:pt x="51" y="45"/>
                    <a:pt x="51" y="45"/>
                    <a:pt x="51" y="45"/>
                  </a:cubicBezTo>
                  <a:cubicBezTo>
                    <a:pt x="51" y="44"/>
                    <a:pt x="51" y="44"/>
                    <a:pt x="5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5" name="Freeform 38"/>
            <p:cNvSpPr/>
            <p:nvPr/>
          </p:nvSpPr>
          <p:spPr bwMode="auto">
            <a:xfrm>
              <a:off x="7861301" y="3251201"/>
              <a:ext cx="203200" cy="198438"/>
            </a:xfrm>
            <a:custGeom>
              <a:avLst/>
              <a:gdLst>
                <a:gd name="T0" fmla="*/ 53 w 54"/>
                <a:gd name="T1" fmla="*/ 0 h 53"/>
                <a:gd name="T2" fmla="*/ 46 w 54"/>
                <a:gd name="T3" fmla="*/ 0 h 53"/>
                <a:gd name="T4" fmla="*/ 45 w 54"/>
                <a:gd name="T5" fmla="*/ 0 h 53"/>
                <a:gd name="T6" fmla="*/ 15 w 54"/>
                <a:gd name="T7" fmla="*/ 37 h 53"/>
                <a:gd name="T8" fmla="*/ 15 w 54"/>
                <a:gd name="T9" fmla="*/ 34 h 53"/>
                <a:gd name="T10" fmla="*/ 12 w 54"/>
                <a:gd name="T11" fmla="*/ 31 h 53"/>
                <a:gd name="T12" fmla="*/ 11 w 54"/>
                <a:gd name="T13" fmla="*/ 32 h 53"/>
                <a:gd name="T14" fmla="*/ 1 w 54"/>
                <a:gd name="T15" fmla="*/ 40 h 53"/>
                <a:gd name="T16" fmla="*/ 0 w 54"/>
                <a:gd name="T17" fmla="*/ 42 h 53"/>
                <a:gd name="T18" fmla="*/ 1 w 54"/>
                <a:gd name="T19" fmla="*/ 44 h 53"/>
                <a:gd name="T20" fmla="*/ 11 w 54"/>
                <a:gd name="T21" fmla="*/ 52 h 53"/>
                <a:gd name="T22" fmla="*/ 12 w 54"/>
                <a:gd name="T23" fmla="*/ 53 h 53"/>
                <a:gd name="T24" fmla="*/ 15 w 54"/>
                <a:gd name="T25" fmla="*/ 50 h 53"/>
                <a:gd name="T26" fmla="*/ 15 w 54"/>
                <a:gd name="T27" fmla="*/ 46 h 53"/>
                <a:gd name="T28" fmla="*/ 41 w 54"/>
                <a:gd name="T29" fmla="*/ 30 h 53"/>
                <a:gd name="T30" fmla="*/ 54 w 54"/>
                <a:gd name="T31" fmla="*/ 1 h 53"/>
                <a:gd name="T32" fmla="*/ 54 w 54"/>
                <a:gd name="T33" fmla="*/ 0 h 53"/>
                <a:gd name="T34" fmla="*/ 53 w 54"/>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3">
                  <a:moveTo>
                    <a:pt x="53" y="0"/>
                  </a:moveTo>
                  <a:cubicBezTo>
                    <a:pt x="46" y="0"/>
                    <a:pt x="46" y="0"/>
                    <a:pt x="46" y="0"/>
                  </a:cubicBezTo>
                  <a:cubicBezTo>
                    <a:pt x="46" y="0"/>
                    <a:pt x="45" y="0"/>
                    <a:pt x="45" y="0"/>
                  </a:cubicBezTo>
                  <a:cubicBezTo>
                    <a:pt x="43" y="17"/>
                    <a:pt x="31" y="32"/>
                    <a:pt x="15" y="37"/>
                  </a:cubicBezTo>
                  <a:cubicBezTo>
                    <a:pt x="15" y="34"/>
                    <a:pt x="15" y="34"/>
                    <a:pt x="15" y="34"/>
                  </a:cubicBezTo>
                  <a:cubicBezTo>
                    <a:pt x="15" y="32"/>
                    <a:pt x="14" y="31"/>
                    <a:pt x="12" y="31"/>
                  </a:cubicBezTo>
                  <a:cubicBezTo>
                    <a:pt x="12" y="31"/>
                    <a:pt x="11" y="31"/>
                    <a:pt x="11" y="32"/>
                  </a:cubicBezTo>
                  <a:cubicBezTo>
                    <a:pt x="1" y="40"/>
                    <a:pt x="1" y="40"/>
                    <a:pt x="1" y="40"/>
                  </a:cubicBezTo>
                  <a:cubicBezTo>
                    <a:pt x="0" y="40"/>
                    <a:pt x="0" y="41"/>
                    <a:pt x="0" y="42"/>
                  </a:cubicBezTo>
                  <a:cubicBezTo>
                    <a:pt x="0" y="43"/>
                    <a:pt x="0" y="43"/>
                    <a:pt x="1" y="44"/>
                  </a:cubicBezTo>
                  <a:cubicBezTo>
                    <a:pt x="11" y="52"/>
                    <a:pt x="11" y="52"/>
                    <a:pt x="11" y="52"/>
                  </a:cubicBezTo>
                  <a:cubicBezTo>
                    <a:pt x="11" y="52"/>
                    <a:pt x="12" y="53"/>
                    <a:pt x="12" y="53"/>
                  </a:cubicBezTo>
                  <a:cubicBezTo>
                    <a:pt x="14" y="53"/>
                    <a:pt x="15" y="51"/>
                    <a:pt x="15" y="50"/>
                  </a:cubicBezTo>
                  <a:cubicBezTo>
                    <a:pt x="15" y="46"/>
                    <a:pt x="15" y="46"/>
                    <a:pt x="15" y="46"/>
                  </a:cubicBezTo>
                  <a:cubicBezTo>
                    <a:pt x="25" y="43"/>
                    <a:pt x="34" y="38"/>
                    <a:pt x="41" y="30"/>
                  </a:cubicBezTo>
                  <a:cubicBezTo>
                    <a:pt x="48" y="21"/>
                    <a:pt x="53" y="11"/>
                    <a:pt x="54" y="1"/>
                  </a:cubicBezTo>
                  <a:cubicBezTo>
                    <a:pt x="54" y="0"/>
                    <a:pt x="54"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6" name="Freeform 39"/>
            <p:cNvSpPr/>
            <p:nvPr/>
          </p:nvSpPr>
          <p:spPr bwMode="auto">
            <a:xfrm>
              <a:off x="7880351" y="3022601"/>
              <a:ext cx="195263" cy="198438"/>
            </a:xfrm>
            <a:custGeom>
              <a:avLst/>
              <a:gdLst>
                <a:gd name="T0" fmla="*/ 51 w 52"/>
                <a:gd name="T1" fmla="*/ 40 h 53"/>
                <a:gd name="T2" fmla="*/ 49 w 52"/>
                <a:gd name="T3" fmla="*/ 39 h 53"/>
                <a:gd name="T4" fmla="*/ 45 w 52"/>
                <a:gd name="T5" fmla="*/ 39 h 53"/>
                <a:gd name="T6" fmla="*/ 29 w 52"/>
                <a:gd name="T7" fmla="*/ 13 h 53"/>
                <a:gd name="T8" fmla="*/ 1 w 52"/>
                <a:gd name="T9" fmla="*/ 0 h 53"/>
                <a:gd name="T10" fmla="*/ 1 w 52"/>
                <a:gd name="T11" fmla="*/ 0 h 53"/>
                <a:gd name="T12" fmla="*/ 1 w 52"/>
                <a:gd name="T13" fmla="*/ 1 h 53"/>
                <a:gd name="T14" fmla="*/ 0 w 52"/>
                <a:gd name="T15" fmla="*/ 1 h 53"/>
                <a:gd name="T16" fmla="*/ 0 w 52"/>
                <a:gd name="T17" fmla="*/ 8 h 53"/>
                <a:gd name="T18" fmla="*/ 1 w 52"/>
                <a:gd name="T19" fmla="*/ 9 h 53"/>
                <a:gd name="T20" fmla="*/ 37 w 52"/>
                <a:gd name="T21" fmla="*/ 39 h 53"/>
                <a:gd name="T22" fmla="*/ 33 w 52"/>
                <a:gd name="T23" fmla="*/ 39 h 53"/>
                <a:gd name="T24" fmla="*/ 31 w 52"/>
                <a:gd name="T25" fmla="*/ 40 h 53"/>
                <a:gd name="T26" fmla="*/ 31 w 52"/>
                <a:gd name="T27" fmla="*/ 43 h 53"/>
                <a:gd name="T28" fmla="*/ 39 w 52"/>
                <a:gd name="T29" fmla="*/ 52 h 53"/>
                <a:gd name="T30" fmla="*/ 41 w 52"/>
                <a:gd name="T31" fmla="*/ 53 h 53"/>
                <a:gd name="T32" fmla="*/ 43 w 52"/>
                <a:gd name="T33" fmla="*/ 52 h 53"/>
                <a:gd name="T34" fmla="*/ 51 w 52"/>
                <a:gd name="T35" fmla="*/ 43 h 53"/>
                <a:gd name="T36" fmla="*/ 51 w 52"/>
                <a:gd name="T37"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3">
                  <a:moveTo>
                    <a:pt x="51" y="40"/>
                  </a:moveTo>
                  <a:cubicBezTo>
                    <a:pt x="51" y="39"/>
                    <a:pt x="50" y="39"/>
                    <a:pt x="49" y="39"/>
                  </a:cubicBezTo>
                  <a:cubicBezTo>
                    <a:pt x="45" y="39"/>
                    <a:pt x="45" y="39"/>
                    <a:pt x="45" y="39"/>
                  </a:cubicBezTo>
                  <a:cubicBezTo>
                    <a:pt x="42" y="29"/>
                    <a:pt x="37" y="20"/>
                    <a:pt x="29" y="13"/>
                  </a:cubicBezTo>
                  <a:cubicBezTo>
                    <a:pt x="21" y="6"/>
                    <a:pt x="12" y="2"/>
                    <a:pt x="1" y="0"/>
                  </a:cubicBezTo>
                  <a:cubicBezTo>
                    <a:pt x="1" y="0"/>
                    <a:pt x="1" y="0"/>
                    <a:pt x="1" y="0"/>
                  </a:cubicBezTo>
                  <a:cubicBezTo>
                    <a:pt x="1" y="0"/>
                    <a:pt x="1" y="0"/>
                    <a:pt x="1" y="1"/>
                  </a:cubicBezTo>
                  <a:cubicBezTo>
                    <a:pt x="0" y="1"/>
                    <a:pt x="0" y="1"/>
                    <a:pt x="0" y="1"/>
                  </a:cubicBezTo>
                  <a:cubicBezTo>
                    <a:pt x="0" y="8"/>
                    <a:pt x="0" y="8"/>
                    <a:pt x="0" y="8"/>
                  </a:cubicBezTo>
                  <a:cubicBezTo>
                    <a:pt x="0" y="9"/>
                    <a:pt x="1" y="9"/>
                    <a:pt x="1" y="9"/>
                  </a:cubicBezTo>
                  <a:cubicBezTo>
                    <a:pt x="18" y="11"/>
                    <a:pt x="31" y="23"/>
                    <a:pt x="37" y="39"/>
                  </a:cubicBezTo>
                  <a:cubicBezTo>
                    <a:pt x="33" y="39"/>
                    <a:pt x="33" y="39"/>
                    <a:pt x="33" y="39"/>
                  </a:cubicBezTo>
                  <a:cubicBezTo>
                    <a:pt x="32" y="39"/>
                    <a:pt x="31" y="39"/>
                    <a:pt x="31" y="40"/>
                  </a:cubicBezTo>
                  <a:cubicBezTo>
                    <a:pt x="31" y="41"/>
                    <a:pt x="31" y="42"/>
                    <a:pt x="31" y="43"/>
                  </a:cubicBezTo>
                  <a:cubicBezTo>
                    <a:pt x="39" y="52"/>
                    <a:pt x="39" y="52"/>
                    <a:pt x="39" y="52"/>
                  </a:cubicBezTo>
                  <a:cubicBezTo>
                    <a:pt x="40" y="53"/>
                    <a:pt x="40" y="53"/>
                    <a:pt x="41" y="53"/>
                  </a:cubicBezTo>
                  <a:cubicBezTo>
                    <a:pt x="42" y="53"/>
                    <a:pt x="43" y="53"/>
                    <a:pt x="43" y="52"/>
                  </a:cubicBezTo>
                  <a:cubicBezTo>
                    <a:pt x="51" y="43"/>
                    <a:pt x="51" y="43"/>
                    <a:pt x="51" y="43"/>
                  </a:cubicBezTo>
                  <a:cubicBezTo>
                    <a:pt x="52" y="42"/>
                    <a:pt x="52" y="41"/>
                    <a:pt x="5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7" name="Freeform 40"/>
            <p:cNvSpPr>
              <a:spLocks noEditPoints="1"/>
            </p:cNvSpPr>
            <p:nvPr/>
          </p:nvSpPr>
          <p:spPr bwMode="auto">
            <a:xfrm>
              <a:off x="7723188" y="3092451"/>
              <a:ext cx="269875" cy="269875"/>
            </a:xfrm>
            <a:custGeom>
              <a:avLst/>
              <a:gdLst>
                <a:gd name="T0" fmla="*/ 36 w 72"/>
                <a:gd name="T1" fmla="*/ 72 h 72"/>
                <a:gd name="T2" fmla="*/ 61 w 72"/>
                <a:gd name="T3" fmla="*/ 21 h 72"/>
                <a:gd name="T4" fmla="*/ 66 w 72"/>
                <a:gd name="T5" fmla="*/ 34 h 72"/>
                <a:gd name="T6" fmla="*/ 52 w 72"/>
                <a:gd name="T7" fmla="*/ 34 h 72"/>
                <a:gd name="T8" fmla="*/ 51 w 72"/>
                <a:gd name="T9" fmla="*/ 23 h 72"/>
                <a:gd name="T10" fmla="*/ 61 w 72"/>
                <a:gd name="T11" fmla="*/ 21 h 72"/>
                <a:gd name="T12" fmla="*/ 57 w 72"/>
                <a:gd name="T13" fmla="*/ 15 h 72"/>
                <a:gd name="T14" fmla="*/ 57 w 72"/>
                <a:gd name="T15" fmla="*/ 17 h 72"/>
                <a:gd name="T16" fmla="*/ 50 w 72"/>
                <a:gd name="T17" fmla="*/ 18 h 72"/>
                <a:gd name="T18" fmla="*/ 50 w 72"/>
                <a:gd name="T19" fmla="*/ 10 h 72"/>
                <a:gd name="T20" fmla="*/ 24 w 72"/>
                <a:gd name="T21" fmla="*/ 34 h 72"/>
                <a:gd name="T22" fmla="*/ 25 w 72"/>
                <a:gd name="T23" fmla="*/ 23 h 72"/>
                <a:gd name="T24" fmla="*/ 46 w 72"/>
                <a:gd name="T25" fmla="*/ 23 h 72"/>
                <a:gd name="T26" fmla="*/ 48 w 72"/>
                <a:gd name="T27" fmla="*/ 33 h 72"/>
                <a:gd name="T28" fmla="*/ 48 w 72"/>
                <a:gd name="T29" fmla="*/ 38 h 72"/>
                <a:gd name="T30" fmla="*/ 47 w 72"/>
                <a:gd name="T31" fmla="*/ 48 h 72"/>
                <a:gd name="T32" fmla="*/ 26 w 72"/>
                <a:gd name="T33" fmla="*/ 48 h 72"/>
                <a:gd name="T34" fmla="*/ 24 w 72"/>
                <a:gd name="T35" fmla="*/ 39 h 72"/>
                <a:gd name="T36" fmla="*/ 47 w 72"/>
                <a:gd name="T37" fmla="*/ 38 h 72"/>
                <a:gd name="T38" fmla="*/ 28 w 72"/>
                <a:gd name="T39" fmla="*/ 13 h 72"/>
                <a:gd name="T40" fmla="*/ 32 w 72"/>
                <a:gd name="T41" fmla="*/ 7 h 72"/>
                <a:gd name="T42" fmla="*/ 41 w 72"/>
                <a:gd name="T43" fmla="*/ 7 h 72"/>
                <a:gd name="T44" fmla="*/ 46 w 72"/>
                <a:gd name="T45" fmla="*/ 18 h 72"/>
                <a:gd name="T46" fmla="*/ 36 w 72"/>
                <a:gd name="T47" fmla="*/ 20 h 72"/>
                <a:gd name="T48" fmla="*/ 27 w 72"/>
                <a:gd name="T49" fmla="*/ 18 h 72"/>
                <a:gd name="T50" fmla="*/ 23 w 72"/>
                <a:gd name="T51" fmla="*/ 10 h 72"/>
                <a:gd name="T52" fmla="*/ 22 w 72"/>
                <a:gd name="T53" fmla="*/ 18 h 72"/>
                <a:gd name="T54" fmla="*/ 16 w 72"/>
                <a:gd name="T55" fmla="*/ 17 h 72"/>
                <a:gd name="T56" fmla="*/ 7 w 72"/>
                <a:gd name="T57" fmla="*/ 33 h 72"/>
                <a:gd name="T58" fmla="*/ 12 w 72"/>
                <a:gd name="T59" fmla="*/ 21 h 72"/>
                <a:gd name="T60" fmla="*/ 21 w 72"/>
                <a:gd name="T61" fmla="*/ 24 h 72"/>
                <a:gd name="T62" fmla="*/ 19 w 72"/>
                <a:gd name="T63" fmla="*/ 34 h 72"/>
                <a:gd name="T64" fmla="*/ 7 w 72"/>
                <a:gd name="T65" fmla="*/ 33 h 72"/>
                <a:gd name="T66" fmla="*/ 7 w 72"/>
                <a:gd name="T67" fmla="*/ 39 h 72"/>
                <a:gd name="T68" fmla="*/ 19 w 72"/>
                <a:gd name="T69" fmla="*/ 38 h 72"/>
                <a:gd name="T70" fmla="*/ 21 w 72"/>
                <a:gd name="T71" fmla="*/ 48 h 72"/>
                <a:gd name="T72" fmla="*/ 12 w 72"/>
                <a:gd name="T73" fmla="*/ 51 h 72"/>
                <a:gd name="T74" fmla="*/ 15 w 72"/>
                <a:gd name="T75" fmla="*/ 57 h 72"/>
                <a:gd name="T76" fmla="*/ 14 w 72"/>
                <a:gd name="T77" fmla="*/ 55 h 72"/>
                <a:gd name="T78" fmla="*/ 22 w 72"/>
                <a:gd name="T79" fmla="*/ 53 h 72"/>
                <a:gd name="T80" fmla="*/ 26 w 72"/>
                <a:gd name="T81" fmla="*/ 63 h 72"/>
                <a:gd name="T82" fmla="*/ 44 w 72"/>
                <a:gd name="T83" fmla="*/ 59 h 72"/>
                <a:gd name="T84" fmla="*/ 40 w 72"/>
                <a:gd name="T85" fmla="*/ 65 h 72"/>
                <a:gd name="T86" fmla="*/ 32 w 72"/>
                <a:gd name="T87" fmla="*/ 65 h 72"/>
                <a:gd name="T88" fmla="*/ 27 w 72"/>
                <a:gd name="T89" fmla="*/ 54 h 72"/>
                <a:gd name="T90" fmla="*/ 36 w 72"/>
                <a:gd name="T91" fmla="*/ 52 h 72"/>
                <a:gd name="T92" fmla="*/ 46 w 72"/>
                <a:gd name="T93" fmla="*/ 54 h 72"/>
                <a:gd name="T94" fmla="*/ 50 w 72"/>
                <a:gd name="T95" fmla="*/ 62 h 72"/>
                <a:gd name="T96" fmla="*/ 50 w 72"/>
                <a:gd name="T97" fmla="*/ 54 h 72"/>
                <a:gd name="T98" fmla="*/ 57 w 72"/>
                <a:gd name="T99" fmla="*/ 54 h 72"/>
                <a:gd name="T100" fmla="*/ 65 w 72"/>
                <a:gd name="T101" fmla="*/ 39 h 72"/>
                <a:gd name="T102" fmla="*/ 60 w 72"/>
                <a:gd name="T103" fmla="*/ 51 h 72"/>
                <a:gd name="T104" fmla="*/ 52 w 72"/>
                <a:gd name="T105" fmla="*/ 48 h 72"/>
                <a:gd name="T106" fmla="*/ 53 w 72"/>
                <a:gd name="T107" fmla="*/ 38 h 72"/>
                <a:gd name="T108" fmla="*/ 65 w 72"/>
                <a:gd name="T10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72">
                  <a:moveTo>
                    <a:pt x="36" y="0"/>
                  </a:moveTo>
                  <a:cubicBezTo>
                    <a:pt x="17" y="0"/>
                    <a:pt x="0" y="16"/>
                    <a:pt x="0" y="36"/>
                  </a:cubicBezTo>
                  <a:cubicBezTo>
                    <a:pt x="0" y="56"/>
                    <a:pt x="17" y="72"/>
                    <a:pt x="36" y="72"/>
                  </a:cubicBezTo>
                  <a:cubicBezTo>
                    <a:pt x="56" y="72"/>
                    <a:pt x="72" y="56"/>
                    <a:pt x="72" y="36"/>
                  </a:cubicBezTo>
                  <a:cubicBezTo>
                    <a:pt x="72" y="16"/>
                    <a:pt x="56" y="0"/>
                    <a:pt x="36" y="0"/>
                  </a:cubicBezTo>
                  <a:close/>
                  <a:moveTo>
                    <a:pt x="61" y="21"/>
                  </a:moveTo>
                  <a:cubicBezTo>
                    <a:pt x="62" y="21"/>
                    <a:pt x="62" y="21"/>
                    <a:pt x="62" y="21"/>
                  </a:cubicBezTo>
                  <a:cubicBezTo>
                    <a:pt x="64" y="25"/>
                    <a:pt x="65" y="28"/>
                    <a:pt x="65" y="33"/>
                  </a:cubicBezTo>
                  <a:cubicBezTo>
                    <a:pt x="66" y="34"/>
                    <a:pt x="66" y="34"/>
                    <a:pt x="66" y="34"/>
                  </a:cubicBezTo>
                  <a:cubicBezTo>
                    <a:pt x="64" y="34"/>
                    <a:pt x="64" y="34"/>
                    <a:pt x="64" y="34"/>
                  </a:cubicBezTo>
                  <a:cubicBezTo>
                    <a:pt x="53" y="34"/>
                    <a:pt x="53" y="34"/>
                    <a:pt x="53" y="34"/>
                  </a:cubicBezTo>
                  <a:cubicBezTo>
                    <a:pt x="52" y="34"/>
                    <a:pt x="52" y="34"/>
                    <a:pt x="52" y="34"/>
                  </a:cubicBezTo>
                  <a:cubicBezTo>
                    <a:pt x="52" y="33"/>
                    <a:pt x="52" y="33"/>
                    <a:pt x="52" y="33"/>
                  </a:cubicBezTo>
                  <a:cubicBezTo>
                    <a:pt x="52" y="30"/>
                    <a:pt x="52" y="27"/>
                    <a:pt x="52" y="24"/>
                  </a:cubicBezTo>
                  <a:cubicBezTo>
                    <a:pt x="51" y="23"/>
                    <a:pt x="51" y="23"/>
                    <a:pt x="51" y="23"/>
                  </a:cubicBezTo>
                  <a:cubicBezTo>
                    <a:pt x="52" y="23"/>
                    <a:pt x="52" y="23"/>
                    <a:pt x="52" y="23"/>
                  </a:cubicBezTo>
                  <a:cubicBezTo>
                    <a:pt x="55" y="22"/>
                    <a:pt x="58" y="22"/>
                    <a:pt x="60" y="21"/>
                  </a:cubicBezTo>
                  <a:lnTo>
                    <a:pt x="61" y="21"/>
                  </a:lnTo>
                  <a:close/>
                  <a:moveTo>
                    <a:pt x="50" y="10"/>
                  </a:moveTo>
                  <a:cubicBezTo>
                    <a:pt x="52" y="11"/>
                    <a:pt x="55" y="13"/>
                    <a:pt x="57" y="15"/>
                  </a:cubicBezTo>
                  <a:cubicBezTo>
                    <a:pt x="57" y="15"/>
                    <a:pt x="57" y="15"/>
                    <a:pt x="57" y="15"/>
                  </a:cubicBezTo>
                  <a:cubicBezTo>
                    <a:pt x="57" y="15"/>
                    <a:pt x="57" y="15"/>
                    <a:pt x="57" y="16"/>
                  </a:cubicBezTo>
                  <a:cubicBezTo>
                    <a:pt x="59" y="17"/>
                    <a:pt x="59" y="17"/>
                    <a:pt x="59" y="17"/>
                  </a:cubicBezTo>
                  <a:cubicBezTo>
                    <a:pt x="57" y="17"/>
                    <a:pt x="57" y="17"/>
                    <a:pt x="57" y="17"/>
                  </a:cubicBezTo>
                  <a:cubicBezTo>
                    <a:pt x="55" y="18"/>
                    <a:pt x="53" y="18"/>
                    <a:pt x="52" y="19"/>
                  </a:cubicBezTo>
                  <a:cubicBezTo>
                    <a:pt x="50" y="19"/>
                    <a:pt x="50" y="19"/>
                    <a:pt x="50" y="19"/>
                  </a:cubicBezTo>
                  <a:cubicBezTo>
                    <a:pt x="50" y="18"/>
                    <a:pt x="50" y="18"/>
                    <a:pt x="50" y="18"/>
                  </a:cubicBezTo>
                  <a:cubicBezTo>
                    <a:pt x="50" y="15"/>
                    <a:pt x="49" y="13"/>
                    <a:pt x="48" y="11"/>
                  </a:cubicBezTo>
                  <a:cubicBezTo>
                    <a:pt x="47" y="8"/>
                    <a:pt x="47" y="8"/>
                    <a:pt x="47" y="8"/>
                  </a:cubicBezTo>
                  <a:lnTo>
                    <a:pt x="50" y="10"/>
                  </a:lnTo>
                  <a:close/>
                  <a:moveTo>
                    <a:pt x="47" y="34"/>
                  </a:moveTo>
                  <a:cubicBezTo>
                    <a:pt x="25" y="34"/>
                    <a:pt x="25" y="34"/>
                    <a:pt x="25" y="34"/>
                  </a:cubicBezTo>
                  <a:cubicBezTo>
                    <a:pt x="24" y="34"/>
                    <a:pt x="24" y="34"/>
                    <a:pt x="24" y="34"/>
                  </a:cubicBezTo>
                  <a:cubicBezTo>
                    <a:pt x="24" y="33"/>
                    <a:pt x="24" y="33"/>
                    <a:pt x="24" y="33"/>
                  </a:cubicBezTo>
                  <a:cubicBezTo>
                    <a:pt x="24" y="30"/>
                    <a:pt x="25" y="27"/>
                    <a:pt x="25" y="24"/>
                  </a:cubicBezTo>
                  <a:cubicBezTo>
                    <a:pt x="25" y="23"/>
                    <a:pt x="25" y="23"/>
                    <a:pt x="25" y="23"/>
                  </a:cubicBezTo>
                  <a:cubicBezTo>
                    <a:pt x="26" y="23"/>
                    <a:pt x="26" y="23"/>
                    <a:pt x="26" y="23"/>
                  </a:cubicBezTo>
                  <a:cubicBezTo>
                    <a:pt x="30" y="24"/>
                    <a:pt x="33" y="24"/>
                    <a:pt x="36" y="24"/>
                  </a:cubicBezTo>
                  <a:cubicBezTo>
                    <a:pt x="40" y="24"/>
                    <a:pt x="43" y="24"/>
                    <a:pt x="46" y="23"/>
                  </a:cubicBezTo>
                  <a:cubicBezTo>
                    <a:pt x="47" y="23"/>
                    <a:pt x="47" y="23"/>
                    <a:pt x="47" y="23"/>
                  </a:cubicBezTo>
                  <a:cubicBezTo>
                    <a:pt x="47" y="24"/>
                    <a:pt x="47" y="24"/>
                    <a:pt x="47" y="24"/>
                  </a:cubicBezTo>
                  <a:cubicBezTo>
                    <a:pt x="48" y="27"/>
                    <a:pt x="48" y="30"/>
                    <a:pt x="48" y="33"/>
                  </a:cubicBezTo>
                  <a:cubicBezTo>
                    <a:pt x="48" y="34"/>
                    <a:pt x="48" y="34"/>
                    <a:pt x="48" y="34"/>
                  </a:cubicBezTo>
                  <a:lnTo>
                    <a:pt x="47" y="34"/>
                  </a:lnTo>
                  <a:close/>
                  <a:moveTo>
                    <a:pt x="48" y="38"/>
                  </a:moveTo>
                  <a:cubicBezTo>
                    <a:pt x="48" y="39"/>
                    <a:pt x="48" y="39"/>
                    <a:pt x="48" y="39"/>
                  </a:cubicBezTo>
                  <a:cubicBezTo>
                    <a:pt x="48" y="42"/>
                    <a:pt x="48" y="45"/>
                    <a:pt x="47" y="47"/>
                  </a:cubicBezTo>
                  <a:cubicBezTo>
                    <a:pt x="47" y="48"/>
                    <a:pt x="47" y="48"/>
                    <a:pt x="47" y="48"/>
                  </a:cubicBezTo>
                  <a:cubicBezTo>
                    <a:pt x="46" y="48"/>
                    <a:pt x="46" y="48"/>
                    <a:pt x="46" y="48"/>
                  </a:cubicBezTo>
                  <a:cubicBezTo>
                    <a:pt x="43" y="48"/>
                    <a:pt x="40" y="48"/>
                    <a:pt x="36" y="48"/>
                  </a:cubicBezTo>
                  <a:cubicBezTo>
                    <a:pt x="33" y="48"/>
                    <a:pt x="30" y="48"/>
                    <a:pt x="26" y="48"/>
                  </a:cubicBezTo>
                  <a:cubicBezTo>
                    <a:pt x="25" y="48"/>
                    <a:pt x="25" y="48"/>
                    <a:pt x="25" y="48"/>
                  </a:cubicBezTo>
                  <a:cubicBezTo>
                    <a:pt x="25" y="47"/>
                    <a:pt x="25" y="47"/>
                    <a:pt x="25" y="47"/>
                  </a:cubicBezTo>
                  <a:cubicBezTo>
                    <a:pt x="25" y="45"/>
                    <a:pt x="24" y="42"/>
                    <a:pt x="24" y="39"/>
                  </a:cubicBezTo>
                  <a:cubicBezTo>
                    <a:pt x="24" y="38"/>
                    <a:pt x="24" y="38"/>
                    <a:pt x="24" y="38"/>
                  </a:cubicBezTo>
                  <a:cubicBezTo>
                    <a:pt x="25" y="38"/>
                    <a:pt x="25" y="38"/>
                    <a:pt x="25" y="38"/>
                  </a:cubicBezTo>
                  <a:cubicBezTo>
                    <a:pt x="47" y="38"/>
                    <a:pt x="47" y="38"/>
                    <a:pt x="47" y="38"/>
                  </a:cubicBezTo>
                  <a:lnTo>
                    <a:pt x="48" y="38"/>
                  </a:lnTo>
                  <a:close/>
                  <a:moveTo>
                    <a:pt x="27" y="18"/>
                  </a:moveTo>
                  <a:cubicBezTo>
                    <a:pt x="27" y="16"/>
                    <a:pt x="28" y="14"/>
                    <a:pt x="28" y="13"/>
                  </a:cubicBezTo>
                  <a:cubicBezTo>
                    <a:pt x="29" y="10"/>
                    <a:pt x="30" y="9"/>
                    <a:pt x="32" y="7"/>
                  </a:cubicBezTo>
                  <a:cubicBezTo>
                    <a:pt x="32" y="7"/>
                    <a:pt x="32" y="7"/>
                    <a:pt x="32" y="7"/>
                  </a:cubicBezTo>
                  <a:cubicBezTo>
                    <a:pt x="32" y="7"/>
                    <a:pt x="32" y="7"/>
                    <a:pt x="32" y="7"/>
                  </a:cubicBezTo>
                  <a:cubicBezTo>
                    <a:pt x="34" y="7"/>
                    <a:pt x="35" y="7"/>
                    <a:pt x="36" y="7"/>
                  </a:cubicBezTo>
                  <a:cubicBezTo>
                    <a:pt x="38" y="7"/>
                    <a:pt x="39" y="7"/>
                    <a:pt x="40" y="7"/>
                  </a:cubicBezTo>
                  <a:cubicBezTo>
                    <a:pt x="41" y="7"/>
                    <a:pt x="41" y="7"/>
                    <a:pt x="41" y="7"/>
                  </a:cubicBezTo>
                  <a:cubicBezTo>
                    <a:pt x="41" y="7"/>
                    <a:pt x="41" y="7"/>
                    <a:pt x="41" y="7"/>
                  </a:cubicBezTo>
                  <a:cubicBezTo>
                    <a:pt x="42" y="9"/>
                    <a:pt x="43" y="10"/>
                    <a:pt x="44" y="13"/>
                  </a:cubicBezTo>
                  <a:cubicBezTo>
                    <a:pt x="45" y="14"/>
                    <a:pt x="45" y="16"/>
                    <a:pt x="46" y="18"/>
                  </a:cubicBezTo>
                  <a:cubicBezTo>
                    <a:pt x="46" y="19"/>
                    <a:pt x="46" y="19"/>
                    <a:pt x="46" y="19"/>
                  </a:cubicBezTo>
                  <a:cubicBezTo>
                    <a:pt x="45" y="19"/>
                    <a:pt x="45" y="19"/>
                    <a:pt x="45" y="19"/>
                  </a:cubicBezTo>
                  <a:cubicBezTo>
                    <a:pt x="42" y="20"/>
                    <a:pt x="39" y="20"/>
                    <a:pt x="36" y="20"/>
                  </a:cubicBezTo>
                  <a:cubicBezTo>
                    <a:pt x="33" y="20"/>
                    <a:pt x="30" y="20"/>
                    <a:pt x="28" y="19"/>
                  </a:cubicBezTo>
                  <a:cubicBezTo>
                    <a:pt x="26" y="19"/>
                    <a:pt x="26" y="19"/>
                    <a:pt x="26" y="19"/>
                  </a:cubicBezTo>
                  <a:lnTo>
                    <a:pt x="27" y="18"/>
                  </a:lnTo>
                  <a:close/>
                  <a:moveTo>
                    <a:pt x="15" y="16"/>
                  </a:moveTo>
                  <a:cubicBezTo>
                    <a:pt x="15" y="15"/>
                    <a:pt x="15" y="15"/>
                    <a:pt x="15" y="15"/>
                  </a:cubicBezTo>
                  <a:cubicBezTo>
                    <a:pt x="18" y="13"/>
                    <a:pt x="20" y="11"/>
                    <a:pt x="23" y="10"/>
                  </a:cubicBezTo>
                  <a:cubicBezTo>
                    <a:pt x="26" y="8"/>
                    <a:pt x="26" y="8"/>
                    <a:pt x="26" y="8"/>
                  </a:cubicBezTo>
                  <a:cubicBezTo>
                    <a:pt x="24" y="11"/>
                    <a:pt x="24" y="11"/>
                    <a:pt x="24" y="11"/>
                  </a:cubicBezTo>
                  <a:cubicBezTo>
                    <a:pt x="24" y="13"/>
                    <a:pt x="23" y="15"/>
                    <a:pt x="22" y="18"/>
                  </a:cubicBezTo>
                  <a:cubicBezTo>
                    <a:pt x="22" y="19"/>
                    <a:pt x="22" y="19"/>
                    <a:pt x="22" y="19"/>
                  </a:cubicBezTo>
                  <a:cubicBezTo>
                    <a:pt x="21" y="19"/>
                    <a:pt x="21" y="19"/>
                    <a:pt x="21" y="19"/>
                  </a:cubicBezTo>
                  <a:cubicBezTo>
                    <a:pt x="19" y="18"/>
                    <a:pt x="17" y="18"/>
                    <a:pt x="16" y="17"/>
                  </a:cubicBezTo>
                  <a:cubicBezTo>
                    <a:pt x="14" y="17"/>
                    <a:pt x="14" y="17"/>
                    <a:pt x="14" y="17"/>
                  </a:cubicBezTo>
                  <a:lnTo>
                    <a:pt x="15" y="16"/>
                  </a:lnTo>
                  <a:close/>
                  <a:moveTo>
                    <a:pt x="7" y="33"/>
                  </a:moveTo>
                  <a:cubicBezTo>
                    <a:pt x="8" y="28"/>
                    <a:pt x="9" y="25"/>
                    <a:pt x="11" y="21"/>
                  </a:cubicBezTo>
                  <a:cubicBezTo>
                    <a:pt x="11" y="21"/>
                    <a:pt x="11" y="21"/>
                    <a:pt x="11" y="21"/>
                  </a:cubicBezTo>
                  <a:cubicBezTo>
                    <a:pt x="12" y="21"/>
                    <a:pt x="12" y="21"/>
                    <a:pt x="12" y="21"/>
                  </a:cubicBezTo>
                  <a:cubicBezTo>
                    <a:pt x="14" y="22"/>
                    <a:pt x="17" y="22"/>
                    <a:pt x="20" y="23"/>
                  </a:cubicBezTo>
                  <a:cubicBezTo>
                    <a:pt x="21" y="23"/>
                    <a:pt x="21" y="23"/>
                    <a:pt x="21" y="23"/>
                  </a:cubicBezTo>
                  <a:cubicBezTo>
                    <a:pt x="21" y="24"/>
                    <a:pt x="21" y="24"/>
                    <a:pt x="21" y="24"/>
                  </a:cubicBezTo>
                  <a:cubicBezTo>
                    <a:pt x="20" y="27"/>
                    <a:pt x="20" y="30"/>
                    <a:pt x="20" y="33"/>
                  </a:cubicBezTo>
                  <a:cubicBezTo>
                    <a:pt x="20" y="34"/>
                    <a:pt x="20" y="34"/>
                    <a:pt x="20" y="34"/>
                  </a:cubicBezTo>
                  <a:cubicBezTo>
                    <a:pt x="19" y="34"/>
                    <a:pt x="19" y="34"/>
                    <a:pt x="19" y="34"/>
                  </a:cubicBezTo>
                  <a:cubicBezTo>
                    <a:pt x="8" y="34"/>
                    <a:pt x="8" y="34"/>
                    <a:pt x="8" y="34"/>
                  </a:cubicBezTo>
                  <a:cubicBezTo>
                    <a:pt x="7" y="34"/>
                    <a:pt x="7" y="34"/>
                    <a:pt x="7" y="34"/>
                  </a:cubicBezTo>
                  <a:lnTo>
                    <a:pt x="7" y="33"/>
                  </a:lnTo>
                  <a:close/>
                  <a:moveTo>
                    <a:pt x="11" y="51"/>
                  </a:moveTo>
                  <a:cubicBezTo>
                    <a:pt x="11" y="50"/>
                    <a:pt x="11" y="50"/>
                    <a:pt x="11" y="50"/>
                  </a:cubicBezTo>
                  <a:cubicBezTo>
                    <a:pt x="9" y="47"/>
                    <a:pt x="8" y="43"/>
                    <a:pt x="7" y="39"/>
                  </a:cubicBezTo>
                  <a:cubicBezTo>
                    <a:pt x="7" y="38"/>
                    <a:pt x="7" y="38"/>
                    <a:pt x="7" y="38"/>
                  </a:cubicBezTo>
                  <a:cubicBezTo>
                    <a:pt x="8" y="38"/>
                    <a:pt x="8" y="38"/>
                    <a:pt x="8" y="38"/>
                  </a:cubicBezTo>
                  <a:cubicBezTo>
                    <a:pt x="19" y="38"/>
                    <a:pt x="19" y="38"/>
                    <a:pt x="19" y="38"/>
                  </a:cubicBezTo>
                  <a:cubicBezTo>
                    <a:pt x="20" y="38"/>
                    <a:pt x="20" y="38"/>
                    <a:pt x="20" y="38"/>
                  </a:cubicBezTo>
                  <a:cubicBezTo>
                    <a:pt x="20" y="39"/>
                    <a:pt x="20" y="39"/>
                    <a:pt x="20" y="39"/>
                  </a:cubicBezTo>
                  <a:cubicBezTo>
                    <a:pt x="20" y="42"/>
                    <a:pt x="20" y="45"/>
                    <a:pt x="21" y="48"/>
                  </a:cubicBezTo>
                  <a:cubicBezTo>
                    <a:pt x="21" y="49"/>
                    <a:pt x="21" y="49"/>
                    <a:pt x="21" y="49"/>
                  </a:cubicBezTo>
                  <a:cubicBezTo>
                    <a:pt x="20" y="49"/>
                    <a:pt x="20" y="49"/>
                    <a:pt x="20" y="49"/>
                  </a:cubicBezTo>
                  <a:cubicBezTo>
                    <a:pt x="17" y="50"/>
                    <a:pt x="14" y="50"/>
                    <a:pt x="12" y="51"/>
                  </a:cubicBezTo>
                  <a:lnTo>
                    <a:pt x="11" y="51"/>
                  </a:lnTo>
                  <a:close/>
                  <a:moveTo>
                    <a:pt x="23" y="62"/>
                  </a:moveTo>
                  <a:cubicBezTo>
                    <a:pt x="20" y="61"/>
                    <a:pt x="18" y="59"/>
                    <a:pt x="15" y="57"/>
                  </a:cubicBezTo>
                  <a:cubicBezTo>
                    <a:pt x="15" y="56"/>
                    <a:pt x="15" y="56"/>
                    <a:pt x="15" y="56"/>
                  </a:cubicBezTo>
                  <a:cubicBezTo>
                    <a:pt x="15" y="56"/>
                    <a:pt x="15" y="56"/>
                    <a:pt x="15" y="56"/>
                  </a:cubicBezTo>
                  <a:cubicBezTo>
                    <a:pt x="14" y="55"/>
                    <a:pt x="14" y="55"/>
                    <a:pt x="14" y="55"/>
                  </a:cubicBezTo>
                  <a:cubicBezTo>
                    <a:pt x="16" y="54"/>
                    <a:pt x="16" y="54"/>
                    <a:pt x="16" y="54"/>
                  </a:cubicBezTo>
                  <a:cubicBezTo>
                    <a:pt x="17" y="54"/>
                    <a:pt x="19" y="53"/>
                    <a:pt x="21" y="53"/>
                  </a:cubicBezTo>
                  <a:cubicBezTo>
                    <a:pt x="22" y="53"/>
                    <a:pt x="22" y="53"/>
                    <a:pt x="22" y="53"/>
                  </a:cubicBezTo>
                  <a:cubicBezTo>
                    <a:pt x="22" y="54"/>
                    <a:pt x="22" y="54"/>
                    <a:pt x="22" y="54"/>
                  </a:cubicBezTo>
                  <a:cubicBezTo>
                    <a:pt x="23" y="56"/>
                    <a:pt x="24" y="59"/>
                    <a:pt x="24" y="61"/>
                  </a:cubicBezTo>
                  <a:cubicBezTo>
                    <a:pt x="26" y="63"/>
                    <a:pt x="26" y="63"/>
                    <a:pt x="26" y="63"/>
                  </a:cubicBezTo>
                  <a:lnTo>
                    <a:pt x="23" y="62"/>
                  </a:lnTo>
                  <a:close/>
                  <a:moveTo>
                    <a:pt x="46" y="54"/>
                  </a:moveTo>
                  <a:cubicBezTo>
                    <a:pt x="45" y="56"/>
                    <a:pt x="45" y="58"/>
                    <a:pt x="44" y="59"/>
                  </a:cubicBezTo>
                  <a:cubicBezTo>
                    <a:pt x="43" y="61"/>
                    <a:pt x="42" y="63"/>
                    <a:pt x="41" y="65"/>
                  </a:cubicBezTo>
                  <a:cubicBezTo>
                    <a:pt x="41" y="65"/>
                    <a:pt x="41" y="65"/>
                    <a:pt x="41" y="65"/>
                  </a:cubicBezTo>
                  <a:cubicBezTo>
                    <a:pt x="40" y="65"/>
                    <a:pt x="40" y="65"/>
                    <a:pt x="40" y="65"/>
                  </a:cubicBezTo>
                  <a:cubicBezTo>
                    <a:pt x="39" y="65"/>
                    <a:pt x="38" y="65"/>
                    <a:pt x="36" y="65"/>
                  </a:cubicBezTo>
                  <a:cubicBezTo>
                    <a:pt x="35" y="65"/>
                    <a:pt x="34" y="65"/>
                    <a:pt x="32" y="65"/>
                  </a:cubicBezTo>
                  <a:cubicBezTo>
                    <a:pt x="32" y="65"/>
                    <a:pt x="32" y="65"/>
                    <a:pt x="32" y="65"/>
                  </a:cubicBezTo>
                  <a:cubicBezTo>
                    <a:pt x="32" y="65"/>
                    <a:pt x="32" y="65"/>
                    <a:pt x="32" y="65"/>
                  </a:cubicBezTo>
                  <a:cubicBezTo>
                    <a:pt x="30" y="63"/>
                    <a:pt x="29" y="61"/>
                    <a:pt x="28" y="59"/>
                  </a:cubicBezTo>
                  <a:cubicBezTo>
                    <a:pt x="28" y="58"/>
                    <a:pt x="27" y="56"/>
                    <a:pt x="27" y="54"/>
                  </a:cubicBezTo>
                  <a:cubicBezTo>
                    <a:pt x="26" y="53"/>
                    <a:pt x="26" y="53"/>
                    <a:pt x="26" y="53"/>
                  </a:cubicBezTo>
                  <a:cubicBezTo>
                    <a:pt x="28" y="52"/>
                    <a:pt x="28" y="52"/>
                    <a:pt x="28" y="52"/>
                  </a:cubicBezTo>
                  <a:cubicBezTo>
                    <a:pt x="30" y="52"/>
                    <a:pt x="33" y="52"/>
                    <a:pt x="36" y="52"/>
                  </a:cubicBezTo>
                  <a:cubicBezTo>
                    <a:pt x="39" y="52"/>
                    <a:pt x="42" y="52"/>
                    <a:pt x="45" y="52"/>
                  </a:cubicBezTo>
                  <a:cubicBezTo>
                    <a:pt x="46" y="53"/>
                    <a:pt x="46" y="53"/>
                    <a:pt x="46" y="53"/>
                  </a:cubicBezTo>
                  <a:lnTo>
                    <a:pt x="46" y="54"/>
                  </a:lnTo>
                  <a:close/>
                  <a:moveTo>
                    <a:pt x="57" y="56"/>
                  </a:moveTo>
                  <a:cubicBezTo>
                    <a:pt x="57" y="56"/>
                    <a:pt x="57" y="56"/>
                    <a:pt x="57" y="57"/>
                  </a:cubicBezTo>
                  <a:cubicBezTo>
                    <a:pt x="55" y="59"/>
                    <a:pt x="52" y="61"/>
                    <a:pt x="50" y="62"/>
                  </a:cubicBezTo>
                  <a:cubicBezTo>
                    <a:pt x="47" y="63"/>
                    <a:pt x="47" y="63"/>
                    <a:pt x="47" y="63"/>
                  </a:cubicBezTo>
                  <a:cubicBezTo>
                    <a:pt x="48" y="61"/>
                    <a:pt x="48" y="61"/>
                    <a:pt x="48" y="61"/>
                  </a:cubicBezTo>
                  <a:cubicBezTo>
                    <a:pt x="49" y="59"/>
                    <a:pt x="50" y="56"/>
                    <a:pt x="50" y="54"/>
                  </a:cubicBezTo>
                  <a:cubicBezTo>
                    <a:pt x="50" y="53"/>
                    <a:pt x="50" y="53"/>
                    <a:pt x="50" y="53"/>
                  </a:cubicBezTo>
                  <a:cubicBezTo>
                    <a:pt x="52" y="53"/>
                    <a:pt x="52" y="53"/>
                    <a:pt x="52" y="53"/>
                  </a:cubicBezTo>
                  <a:cubicBezTo>
                    <a:pt x="53" y="53"/>
                    <a:pt x="55" y="54"/>
                    <a:pt x="57" y="54"/>
                  </a:cubicBezTo>
                  <a:cubicBezTo>
                    <a:pt x="59" y="55"/>
                    <a:pt x="59" y="55"/>
                    <a:pt x="59" y="55"/>
                  </a:cubicBezTo>
                  <a:lnTo>
                    <a:pt x="57" y="56"/>
                  </a:lnTo>
                  <a:close/>
                  <a:moveTo>
                    <a:pt x="65" y="39"/>
                  </a:moveTo>
                  <a:cubicBezTo>
                    <a:pt x="65" y="43"/>
                    <a:pt x="64" y="47"/>
                    <a:pt x="62" y="50"/>
                  </a:cubicBezTo>
                  <a:cubicBezTo>
                    <a:pt x="61" y="51"/>
                    <a:pt x="61" y="51"/>
                    <a:pt x="61" y="51"/>
                  </a:cubicBezTo>
                  <a:cubicBezTo>
                    <a:pt x="60" y="51"/>
                    <a:pt x="60" y="51"/>
                    <a:pt x="60" y="51"/>
                  </a:cubicBezTo>
                  <a:cubicBezTo>
                    <a:pt x="58" y="50"/>
                    <a:pt x="55" y="50"/>
                    <a:pt x="52" y="49"/>
                  </a:cubicBezTo>
                  <a:cubicBezTo>
                    <a:pt x="51" y="49"/>
                    <a:pt x="51" y="49"/>
                    <a:pt x="51" y="49"/>
                  </a:cubicBezTo>
                  <a:cubicBezTo>
                    <a:pt x="52" y="48"/>
                    <a:pt x="52" y="48"/>
                    <a:pt x="52" y="48"/>
                  </a:cubicBezTo>
                  <a:cubicBezTo>
                    <a:pt x="52" y="45"/>
                    <a:pt x="52" y="42"/>
                    <a:pt x="52" y="39"/>
                  </a:cubicBezTo>
                  <a:cubicBezTo>
                    <a:pt x="52" y="38"/>
                    <a:pt x="52" y="38"/>
                    <a:pt x="52" y="38"/>
                  </a:cubicBezTo>
                  <a:cubicBezTo>
                    <a:pt x="53" y="38"/>
                    <a:pt x="53" y="38"/>
                    <a:pt x="53" y="38"/>
                  </a:cubicBezTo>
                  <a:cubicBezTo>
                    <a:pt x="64" y="38"/>
                    <a:pt x="64" y="38"/>
                    <a:pt x="64" y="38"/>
                  </a:cubicBezTo>
                  <a:cubicBezTo>
                    <a:pt x="66" y="38"/>
                    <a:pt x="66" y="38"/>
                    <a:pt x="66" y="38"/>
                  </a:cubicBezTo>
                  <a:lnTo>
                    <a:pt x="6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28" name="Group 41"/>
          <p:cNvGrpSpPr/>
          <p:nvPr/>
        </p:nvGrpSpPr>
        <p:grpSpPr>
          <a:xfrm>
            <a:off x="5327028" y="2999546"/>
            <a:ext cx="566793" cy="542449"/>
            <a:chOff x="8383588" y="4452938"/>
            <a:chExt cx="522287" cy="477837"/>
          </a:xfrm>
          <a:solidFill>
            <a:srgbClr val="FF6B92"/>
          </a:solidFill>
        </p:grpSpPr>
        <p:sp>
          <p:nvSpPr>
            <p:cNvPr id="29" name="Freeform 42"/>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0" name="Freeform 43"/>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1" name="Freeform 44"/>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2" name="Freeform 45"/>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3" name="Freeform 46"/>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4" name="Freeform 47"/>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5" name="Freeform 48"/>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6" name="Freeform 49"/>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7" name="Freeform 50"/>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38" name="Group 51"/>
          <p:cNvGrpSpPr/>
          <p:nvPr/>
        </p:nvGrpSpPr>
        <p:grpSpPr>
          <a:xfrm>
            <a:off x="10132215" y="2966363"/>
            <a:ext cx="616101" cy="608812"/>
            <a:chOff x="8334375" y="4232275"/>
            <a:chExt cx="466725" cy="463550"/>
          </a:xfrm>
          <a:solidFill>
            <a:srgbClr val="FF6B92"/>
          </a:solidFill>
        </p:grpSpPr>
        <p:sp>
          <p:nvSpPr>
            <p:cNvPr id="39" name="Freeform 52"/>
            <p:cNvSpPr/>
            <p:nvPr/>
          </p:nvSpPr>
          <p:spPr bwMode="auto">
            <a:xfrm>
              <a:off x="8421688" y="4494213"/>
              <a:ext cx="292100" cy="33338"/>
            </a:xfrm>
            <a:custGeom>
              <a:avLst/>
              <a:gdLst>
                <a:gd name="T0" fmla="*/ 65 w 78"/>
                <a:gd name="T1" fmla="*/ 0 h 9"/>
                <a:gd name="T2" fmla="*/ 12 w 78"/>
                <a:gd name="T3" fmla="*/ 0 h 9"/>
                <a:gd name="T4" fmla="*/ 0 w 78"/>
                <a:gd name="T5" fmla="*/ 9 h 9"/>
                <a:gd name="T6" fmla="*/ 78 w 78"/>
                <a:gd name="T7" fmla="*/ 9 h 9"/>
                <a:gd name="T8" fmla="*/ 65 w 78"/>
                <a:gd name="T9" fmla="*/ 0 h 9"/>
              </a:gdLst>
              <a:ahLst/>
              <a:cxnLst>
                <a:cxn ang="0">
                  <a:pos x="T0" y="T1"/>
                </a:cxn>
                <a:cxn ang="0">
                  <a:pos x="T2" y="T3"/>
                </a:cxn>
                <a:cxn ang="0">
                  <a:pos x="T4" y="T5"/>
                </a:cxn>
                <a:cxn ang="0">
                  <a:pos x="T6" y="T7"/>
                </a:cxn>
                <a:cxn ang="0">
                  <a:pos x="T8" y="T9"/>
                </a:cxn>
              </a:cxnLst>
              <a:rect l="0" t="0" r="r" b="b"/>
              <a:pathLst>
                <a:path w="78" h="9">
                  <a:moveTo>
                    <a:pt x="65" y="0"/>
                  </a:moveTo>
                  <a:cubicBezTo>
                    <a:pt x="12" y="0"/>
                    <a:pt x="12" y="0"/>
                    <a:pt x="12" y="0"/>
                  </a:cubicBezTo>
                  <a:cubicBezTo>
                    <a:pt x="6" y="0"/>
                    <a:pt x="1" y="4"/>
                    <a:pt x="0" y="9"/>
                  </a:cubicBezTo>
                  <a:cubicBezTo>
                    <a:pt x="78" y="9"/>
                    <a:pt x="78" y="9"/>
                    <a:pt x="78" y="9"/>
                  </a:cubicBezTo>
                  <a:cubicBezTo>
                    <a:pt x="76" y="4"/>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0" name="Freeform 53"/>
            <p:cNvSpPr>
              <a:spLocks noEditPoints="1"/>
            </p:cNvSpPr>
            <p:nvPr/>
          </p:nvSpPr>
          <p:spPr bwMode="auto">
            <a:xfrm>
              <a:off x="8416925" y="4565650"/>
              <a:ext cx="296863" cy="130175"/>
            </a:xfrm>
            <a:custGeom>
              <a:avLst/>
              <a:gdLst>
                <a:gd name="T0" fmla="*/ 0 w 79"/>
                <a:gd name="T1" fmla="*/ 0 h 35"/>
                <a:gd name="T2" fmla="*/ 0 w 79"/>
                <a:gd name="T3" fmla="*/ 22 h 35"/>
                <a:gd name="T4" fmla="*/ 13 w 79"/>
                <a:gd name="T5" fmla="*/ 35 h 35"/>
                <a:gd name="T6" fmla="*/ 66 w 79"/>
                <a:gd name="T7" fmla="*/ 35 h 35"/>
                <a:gd name="T8" fmla="*/ 79 w 79"/>
                <a:gd name="T9" fmla="*/ 22 h 35"/>
                <a:gd name="T10" fmla="*/ 79 w 79"/>
                <a:gd name="T11" fmla="*/ 0 h 35"/>
                <a:gd name="T12" fmla="*/ 0 w 79"/>
                <a:gd name="T13" fmla="*/ 0 h 35"/>
                <a:gd name="T14" fmla="*/ 22 w 79"/>
                <a:gd name="T15" fmla="*/ 25 h 35"/>
                <a:gd name="T16" fmla="*/ 13 w 79"/>
                <a:gd name="T17" fmla="*/ 25 h 35"/>
                <a:gd name="T18" fmla="*/ 10 w 79"/>
                <a:gd name="T19" fmla="*/ 22 h 35"/>
                <a:gd name="T20" fmla="*/ 13 w 79"/>
                <a:gd name="T21" fmla="*/ 20 h 35"/>
                <a:gd name="T22" fmla="*/ 22 w 79"/>
                <a:gd name="T23" fmla="*/ 20 h 35"/>
                <a:gd name="T24" fmla="*/ 25 w 79"/>
                <a:gd name="T25" fmla="*/ 22 h 35"/>
                <a:gd name="T26" fmla="*/ 22 w 79"/>
                <a:gd name="T27" fmla="*/ 25 h 35"/>
                <a:gd name="T28" fmla="*/ 42 w 79"/>
                <a:gd name="T29" fmla="*/ 15 h 35"/>
                <a:gd name="T30" fmla="*/ 13 w 79"/>
                <a:gd name="T31" fmla="*/ 15 h 35"/>
                <a:gd name="T32" fmla="*/ 10 w 79"/>
                <a:gd name="T33" fmla="*/ 13 h 35"/>
                <a:gd name="T34" fmla="*/ 13 w 79"/>
                <a:gd name="T35" fmla="*/ 10 h 35"/>
                <a:gd name="T36" fmla="*/ 42 w 79"/>
                <a:gd name="T37" fmla="*/ 10 h 35"/>
                <a:gd name="T38" fmla="*/ 45 w 79"/>
                <a:gd name="T39" fmla="*/ 13 h 35"/>
                <a:gd name="T40" fmla="*/ 42 w 79"/>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35">
                  <a:moveTo>
                    <a:pt x="0" y="0"/>
                  </a:moveTo>
                  <a:cubicBezTo>
                    <a:pt x="0" y="22"/>
                    <a:pt x="0" y="22"/>
                    <a:pt x="0" y="22"/>
                  </a:cubicBezTo>
                  <a:cubicBezTo>
                    <a:pt x="0" y="29"/>
                    <a:pt x="6" y="35"/>
                    <a:pt x="13" y="35"/>
                  </a:cubicBezTo>
                  <a:cubicBezTo>
                    <a:pt x="66" y="35"/>
                    <a:pt x="66" y="35"/>
                    <a:pt x="66" y="35"/>
                  </a:cubicBezTo>
                  <a:cubicBezTo>
                    <a:pt x="73" y="35"/>
                    <a:pt x="79" y="29"/>
                    <a:pt x="79" y="22"/>
                  </a:cubicBezTo>
                  <a:cubicBezTo>
                    <a:pt x="79" y="0"/>
                    <a:pt x="79" y="0"/>
                    <a:pt x="79" y="0"/>
                  </a:cubicBezTo>
                  <a:lnTo>
                    <a:pt x="0" y="0"/>
                  </a:lnTo>
                  <a:close/>
                  <a:moveTo>
                    <a:pt x="22" y="25"/>
                  </a:moveTo>
                  <a:cubicBezTo>
                    <a:pt x="13" y="25"/>
                    <a:pt x="13" y="25"/>
                    <a:pt x="13" y="25"/>
                  </a:cubicBezTo>
                  <a:cubicBezTo>
                    <a:pt x="11" y="25"/>
                    <a:pt x="10" y="24"/>
                    <a:pt x="10" y="22"/>
                  </a:cubicBezTo>
                  <a:cubicBezTo>
                    <a:pt x="10" y="21"/>
                    <a:pt x="11" y="20"/>
                    <a:pt x="13" y="20"/>
                  </a:cubicBezTo>
                  <a:cubicBezTo>
                    <a:pt x="22" y="20"/>
                    <a:pt x="22" y="20"/>
                    <a:pt x="22" y="20"/>
                  </a:cubicBezTo>
                  <a:cubicBezTo>
                    <a:pt x="24" y="20"/>
                    <a:pt x="25" y="21"/>
                    <a:pt x="25" y="22"/>
                  </a:cubicBezTo>
                  <a:cubicBezTo>
                    <a:pt x="25" y="24"/>
                    <a:pt x="24" y="25"/>
                    <a:pt x="22" y="25"/>
                  </a:cubicBezTo>
                  <a:close/>
                  <a:moveTo>
                    <a:pt x="42" y="15"/>
                  </a:moveTo>
                  <a:cubicBezTo>
                    <a:pt x="13" y="15"/>
                    <a:pt x="13" y="15"/>
                    <a:pt x="13" y="15"/>
                  </a:cubicBezTo>
                  <a:cubicBezTo>
                    <a:pt x="11" y="15"/>
                    <a:pt x="10" y="14"/>
                    <a:pt x="10" y="13"/>
                  </a:cubicBezTo>
                  <a:cubicBezTo>
                    <a:pt x="10" y="11"/>
                    <a:pt x="11" y="10"/>
                    <a:pt x="13" y="10"/>
                  </a:cubicBezTo>
                  <a:cubicBezTo>
                    <a:pt x="42" y="10"/>
                    <a:pt x="42" y="10"/>
                    <a:pt x="42" y="10"/>
                  </a:cubicBezTo>
                  <a:cubicBezTo>
                    <a:pt x="43" y="10"/>
                    <a:pt x="45" y="11"/>
                    <a:pt x="45" y="13"/>
                  </a:cubicBezTo>
                  <a:cubicBezTo>
                    <a:pt x="45" y="14"/>
                    <a:pt x="43" y="15"/>
                    <a:pt x="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1" name="Freeform 54"/>
            <p:cNvSpPr>
              <a:spLocks noEditPoints="1"/>
            </p:cNvSpPr>
            <p:nvPr/>
          </p:nvSpPr>
          <p:spPr bwMode="auto">
            <a:xfrm>
              <a:off x="8334375" y="4232275"/>
              <a:ext cx="466725" cy="377825"/>
            </a:xfrm>
            <a:custGeom>
              <a:avLst/>
              <a:gdLst>
                <a:gd name="T0" fmla="*/ 117 w 124"/>
                <a:gd name="T1" fmla="*/ 0 h 101"/>
                <a:gd name="T2" fmla="*/ 7 w 124"/>
                <a:gd name="T3" fmla="*/ 0 h 101"/>
                <a:gd name="T4" fmla="*/ 0 w 124"/>
                <a:gd name="T5" fmla="*/ 7 h 101"/>
                <a:gd name="T6" fmla="*/ 0 w 124"/>
                <a:gd name="T7" fmla="*/ 94 h 101"/>
                <a:gd name="T8" fmla="*/ 7 w 124"/>
                <a:gd name="T9" fmla="*/ 101 h 101"/>
                <a:gd name="T10" fmla="*/ 15 w 124"/>
                <a:gd name="T11" fmla="*/ 101 h 101"/>
                <a:gd name="T12" fmla="*/ 15 w 124"/>
                <a:gd name="T13" fmla="*/ 93 h 101"/>
                <a:gd name="T14" fmla="*/ 7 w 124"/>
                <a:gd name="T15" fmla="*/ 93 h 101"/>
                <a:gd name="T16" fmla="*/ 7 w 124"/>
                <a:gd name="T17" fmla="*/ 15 h 101"/>
                <a:gd name="T18" fmla="*/ 116 w 124"/>
                <a:gd name="T19" fmla="*/ 15 h 101"/>
                <a:gd name="T20" fmla="*/ 116 w 124"/>
                <a:gd name="T21" fmla="*/ 93 h 101"/>
                <a:gd name="T22" fmla="*/ 108 w 124"/>
                <a:gd name="T23" fmla="*/ 93 h 101"/>
                <a:gd name="T24" fmla="*/ 108 w 124"/>
                <a:gd name="T25" fmla="*/ 101 h 101"/>
                <a:gd name="T26" fmla="*/ 117 w 124"/>
                <a:gd name="T27" fmla="*/ 101 h 101"/>
                <a:gd name="T28" fmla="*/ 124 w 124"/>
                <a:gd name="T29" fmla="*/ 94 h 101"/>
                <a:gd name="T30" fmla="*/ 124 w 124"/>
                <a:gd name="T31" fmla="*/ 7 h 101"/>
                <a:gd name="T32" fmla="*/ 117 w 124"/>
                <a:gd name="T33" fmla="*/ 0 h 101"/>
                <a:gd name="T34" fmla="*/ 14 w 124"/>
                <a:gd name="T35" fmla="*/ 11 h 101"/>
                <a:gd name="T36" fmla="*/ 7 w 124"/>
                <a:gd name="T37" fmla="*/ 11 h 101"/>
                <a:gd name="T38" fmla="*/ 7 w 124"/>
                <a:gd name="T39" fmla="*/ 5 h 101"/>
                <a:gd name="T40" fmla="*/ 14 w 124"/>
                <a:gd name="T41" fmla="*/ 5 h 101"/>
                <a:gd name="T42" fmla="*/ 14 w 124"/>
                <a:gd name="T43" fmla="*/ 11 h 101"/>
                <a:gd name="T44" fmla="*/ 116 w 124"/>
                <a:gd name="T45" fmla="*/ 11 h 101"/>
                <a:gd name="T46" fmla="*/ 85 w 124"/>
                <a:gd name="T47" fmla="*/ 11 h 101"/>
                <a:gd name="T48" fmla="*/ 85 w 124"/>
                <a:gd name="T49" fmla="*/ 5 h 101"/>
                <a:gd name="T50" fmla="*/ 116 w 124"/>
                <a:gd name="T51" fmla="*/ 5 h 101"/>
                <a:gd name="T52" fmla="*/ 116 w 124"/>
                <a:gd name="T53"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101">
                  <a:moveTo>
                    <a:pt x="117" y="0"/>
                  </a:moveTo>
                  <a:cubicBezTo>
                    <a:pt x="7" y="0"/>
                    <a:pt x="7" y="0"/>
                    <a:pt x="7" y="0"/>
                  </a:cubicBezTo>
                  <a:cubicBezTo>
                    <a:pt x="3" y="0"/>
                    <a:pt x="0" y="3"/>
                    <a:pt x="0" y="7"/>
                  </a:cubicBezTo>
                  <a:cubicBezTo>
                    <a:pt x="0" y="94"/>
                    <a:pt x="0" y="94"/>
                    <a:pt x="0" y="94"/>
                  </a:cubicBezTo>
                  <a:cubicBezTo>
                    <a:pt x="0" y="98"/>
                    <a:pt x="3" y="101"/>
                    <a:pt x="7" y="101"/>
                  </a:cubicBezTo>
                  <a:cubicBezTo>
                    <a:pt x="15" y="101"/>
                    <a:pt x="15" y="101"/>
                    <a:pt x="15" y="101"/>
                  </a:cubicBezTo>
                  <a:cubicBezTo>
                    <a:pt x="15" y="93"/>
                    <a:pt x="15" y="93"/>
                    <a:pt x="15" y="93"/>
                  </a:cubicBezTo>
                  <a:cubicBezTo>
                    <a:pt x="7" y="93"/>
                    <a:pt x="7" y="93"/>
                    <a:pt x="7" y="93"/>
                  </a:cubicBezTo>
                  <a:cubicBezTo>
                    <a:pt x="7" y="15"/>
                    <a:pt x="7" y="15"/>
                    <a:pt x="7" y="15"/>
                  </a:cubicBezTo>
                  <a:cubicBezTo>
                    <a:pt x="116" y="15"/>
                    <a:pt x="116" y="15"/>
                    <a:pt x="116" y="15"/>
                  </a:cubicBezTo>
                  <a:cubicBezTo>
                    <a:pt x="116" y="93"/>
                    <a:pt x="116" y="93"/>
                    <a:pt x="116" y="93"/>
                  </a:cubicBezTo>
                  <a:cubicBezTo>
                    <a:pt x="108" y="93"/>
                    <a:pt x="108" y="93"/>
                    <a:pt x="108" y="93"/>
                  </a:cubicBezTo>
                  <a:cubicBezTo>
                    <a:pt x="108" y="101"/>
                    <a:pt x="108" y="101"/>
                    <a:pt x="108" y="101"/>
                  </a:cubicBezTo>
                  <a:cubicBezTo>
                    <a:pt x="117" y="101"/>
                    <a:pt x="117" y="101"/>
                    <a:pt x="117" y="101"/>
                  </a:cubicBezTo>
                  <a:cubicBezTo>
                    <a:pt x="121" y="101"/>
                    <a:pt x="124" y="98"/>
                    <a:pt x="124" y="94"/>
                  </a:cubicBezTo>
                  <a:cubicBezTo>
                    <a:pt x="124" y="7"/>
                    <a:pt x="124" y="7"/>
                    <a:pt x="124" y="7"/>
                  </a:cubicBezTo>
                  <a:cubicBezTo>
                    <a:pt x="124" y="3"/>
                    <a:pt x="121" y="0"/>
                    <a:pt x="117" y="0"/>
                  </a:cubicBezTo>
                  <a:close/>
                  <a:moveTo>
                    <a:pt x="14" y="11"/>
                  </a:moveTo>
                  <a:cubicBezTo>
                    <a:pt x="7" y="11"/>
                    <a:pt x="7" y="11"/>
                    <a:pt x="7" y="11"/>
                  </a:cubicBezTo>
                  <a:cubicBezTo>
                    <a:pt x="7" y="5"/>
                    <a:pt x="7" y="5"/>
                    <a:pt x="7" y="5"/>
                  </a:cubicBezTo>
                  <a:cubicBezTo>
                    <a:pt x="14" y="5"/>
                    <a:pt x="14" y="5"/>
                    <a:pt x="14" y="5"/>
                  </a:cubicBezTo>
                  <a:lnTo>
                    <a:pt x="14" y="11"/>
                  </a:lnTo>
                  <a:close/>
                  <a:moveTo>
                    <a:pt x="116" y="11"/>
                  </a:moveTo>
                  <a:cubicBezTo>
                    <a:pt x="85" y="11"/>
                    <a:pt x="85" y="11"/>
                    <a:pt x="85" y="11"/>
                  </a:cubicBezTo>
                  <a:cubicBezTo>
                    <a:pt x="85" y="5"/>
                    <a:pt x="85" y="5"/>
                    <a:pt x="85" y="5"/>
                  </a:cubicBezTo>
                  <a:cubicBezTo>
                    <a:pt x="116" y="5"/>
                    <a:pt x="116" y="5"/>
                    <a:pt x="116" y="5"/>
                  </a:cubicBezTo>
                  <a:lnTo>
                    <a:pt x="1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2" name="Freeform 55"/>
            <p:cNvSpPr/>
            <p:nvPr/>
          </p:nvSpPr>
          <p:spPr bwMode="auto">
            <a:xfrm>
              <a:off x="8443913" y="4318000"/>
              <a:ext cx="82550" cy="146050"/>
            </a:xfrm>
            <a:custGeom>
              <a:avLst/>
              <a:gdLst>
                <a:gd name="T0" fmla="*/ 0 w 22"/>
                <a:gd name="T1" fmla="*/ 13 h 39"/>
                <a:gd name="T2" fmla="*/ 9 w 22"/>
                <a:gd name="T3" fmla="*/ 22 h 39"/>
                <a:gd name="T4" fmla="*/ 15 w 22"/>
                <a:gd name="T5" fmla="*/ 27 h 39"/>
                <a:gd name="T6" fmla="*/ 10 w 22"/>
                <a:gd name="T7" fmla="*/ 30 h 39"/>
                <a:gd name="T8" fmla="*/ 2 w 22"/>
                <a:gd name="T9" fmla="*/ 28 h 39"/>
                <a:gd name="T10" fmla="*/ 0 w 22"/>
                <a:gd name="T11" fmla="*/ 33 h 39"/>
                <a:gd name="T12" fmla="*/ 9 w 22"/>
                <a:gd name="T13" fmla="*/ 36 h 39"/>
                <a:gd name="T14" fmla="*/ 9 w 22"/>
                <a:gd name="T15" fmla="*/ 36 h 39"/>
                <a:gd name="T16" fmla="*/ 9 w 22"/>
                <a:gd name="T17" fmla="*/ 36 h 39"/>
                <a:gd name="T18" fmla="*/ 9 w 22"/>
                <a:gd name="T19" fmla="*/ 37 h 39"/>
                <a:gd name="T20" fmla="*/ 11 w 22"/>
                <a:gd name="T21" fmla="*/ 39 h 39"/>
                <a:gd name="T22" fmla="*/ 14 w 22"/>
                <a:gd name="T23" fmla="*/ 37 h 39"/>
                <a:gd name="T24" fmla="*/ 14 w 22"/>
                <a:gd name="T25" fmla="*/ 36 h 39"/>
                <a:gd name="T26" fmla="*/ 14 w 22"/>
                <a:gd name="T27" fmla="*/ 36 h 39"/>
                <a:gd name="T28" fmla="*/ 14 w 22"/>
                <a:gd name="T29" fmla="*/ 35 h 39"/>
                <a:gd name="T30" fmla="*/ 22 w 22"/>
                <a:gd name="T31" fmla="*/ 26 h 39"/>
                <a:gd name="T32" fmla="*/ 14 w 22"/>
                <a:gd name="T33" fmla="*/ 16 h 39"/>
                <a:gd name="T34" fmla="*/ 8 w 22"/>
                <a:gd name="T35" fmla="*/ 12 h 39"/>
                <a:gd name="T36" fmla="*/ 12 w 22"/>
                <a:gd name="T37" fmla="*/ 9 h 39"/>
                <a:gd name="T38" fmla="*/ 20 w 22"/>
                <a:gd name="T39" fmla="*/ 11 h 39"/>
                <a:gd name="T40" fmla="*/ 21 w 22"/>
                <a:gd name="T41" fmla="*/ 5 h 39"/>
                <a:gd name="T42" fmla="*/ 14 w 22"/>
                <a:gd name="T43" fmla="*/ 4 h 39"/>
                <a:gd name="T44" fmla="*/ 14 w 22"/>
                <a:gd name="T45" fmla="*/ 3 h 39"/>
                <a:gd name="T46" fmla="*/ 14 w 22"/>
                <a:gd name="T47" fmla="*/ 3 h 39"/>
                <a:gd name="T48" fmla="*/ 14 w 22"/>
                <a:gd name="T49" fmla="*/ 3 h 39"/>
                <a:gd name="T50" fmla="*/ 11 w 22"/>
                <a:gd name="T51" fmla="*/ 0 h 39"/>
                <a:gd name="T52" fmla="*/ 9 w 22"/>
                <a:gd name="T53" fmla="*/ 3 h 39"/>
                <a:gd name="T54" fmla="*/ 9 w 22"/>
                <a:gd name="T55" fmla="*/ 3 h 39"/>
                <a:gd name="T56" fmla="*/ 9 w 22"/>
                <a:gd name="T57" fmla="*/ 4 h 39"/>
                <a:gd name="T58" fmla="*/ 9 w 22"/>
                <a:gd name="T59" fmla="*/ 4 h 39"/>
                <a:gd name="T60" fmla="*/ 0 w 22"/>
                <a:gd name="T61"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9">
                  <a:moveTo>
                    <a:pt x="0" y="13"/>
                  </a:moveTo>
                  <a:cubicBezTo>
                    <a:pt x="0" y="18"/>
                    <a:pt x="4" y="20"/>
                    <a:pt x="9" y="22"/>
                  </a:cubicBezTo>
                  <a:cubicBezTo>
                    <a:pt x="13" y="23"/>
                    <a:pt x="15" y="25"/>
                    <a:pt x="15" y="27"/>
                  </a:cubicBezTo>
                  <a:cubicBezTo>
                    <a:pt x="15" y="29"/>
                    <a:pt x="13" y="30"/>
                    <a:pt x="10" y="30"/>
                  </a:cubicBezTo>
                  <a:cubicBezTo>
                    <a:pt x="7" y="30"/>
                    <a:pt x="4" y="29"/>
                    <a:pt x="2" y="28"/>
                  </a:cubicBezTo>
                  <a:cubicBezTo>
                    <a:pt x="0" y="33"/>
                    <a:pt x="0" y="33"/>
                    <a:pt x="0" y="33"/>
                  </a:cubicBezTo>
                  <a:cubicBezTo>
                    <a:pt x="2" y="34"/>
                    <a:pt x="5" y="35"/>
                    <a:pt x="9" y="36"/>
                  </a:cubicBezTo>
                  <a:cubicBezTo>
                    <a:pt x="9" y="36"/>
                    <a:pt x="9" y="36"/>
                    <a:pt x="9" y="36"/>
                  </a:cubicBezTo>
                  <a:cubicBezTo>
                    <a:pt x="9" y="36"/>
                    <a:pt x="9" y="36"/>
                    <a:pt x="9" y="36"/>
                  </a:cubicBezTo>
                  <a:cubicBezTo>
                    <a:pt x="9" y="37"/>
                    <a:pt x="9" y="37"/>
                    <a:pt x="9" y="37"/>
                  </a:cubicBezTo>
                  <a:cubicBezTo>
                    <a:pt x="9" y="38"/>
                    <a:pt x="10" y="39"/>
                    <a:pt x="11" y="39"/>
                  </a:cubicBezTo>
                  <a:cubicBezTo>
                    <a:pt x="12" y="39"/>
                    <a:pt x="14" y="38"/>
                    <a:pt x="14" y="37"/>
                  </a:cubicBezTo>
                  <a:cubicBezTo>
                    <a:pt x="14" y="36"/>
                    <a:pt x="14" y="36"/>
                    <a:pt x="14" y="36"/>
                  </a:cubicBezTo>
                  <a:cubicBezTo>
                    <a:pt x="14" y="36"/>
                    <a:pt x="14" y="36"/>
                    <a:pt x="14" y="36"/>
                  </a:cubicBezTo>
                  <a:cubicBezTo>
                    <a:pt x="14" y="35"/>
                    <a:pt x="14" y="35"/>
                    <a:pt x="14" y="35"/>
                  </a:cubicBezTo>
                  <a:cubicBezTo>
                    <a:pt x="19" y="34"/>
                    <a:pt x="22" y="30"/>
                    <a:pt x="22" y="26"/>
                  </a:cubicBezTo>
                  <a:cubicBezTo>
                    <a:pt x="22" y="21"/>
                    <a:pt x="20" y="19"/>
                    <a:pt x="14" y="16"/>
                  </a:cubicBezTo>
                  <a:cubicBezTo>
                    <a:pt x="10" y="15"/>
                    <a:pt x="8" y="14"/>
                    <a:pt x="8" y="12"/>
                  </a:cubicBezTo>
                  <a:cubicBezTo>
                    <a:pt x="8" y="11"/>
                    <a:pt x="9" y="9"/>
                    <a:pt x="12" y="9"/>
                  </a:cubicBezTo>
                  <a:cubicBezTo>
                    <a:pt x="16" y="9"/>
                    <a:pt x="18" y="11"/>
                    <a:pt x="20" y="11"/>
                  </a:cubicBezTo>
                  <a:cubicBezTo>
                    <a:pt x="21" y="5"/>
                    <a:pt x="21" y="5"/>
                    <a:pt x="21" y="5"/>
                  </a:cubicBezTo>
                  <a:cubicBezTo>
                    <a:pt x="19" y="5"/>
                    <a:pt x="17" y="4"/>
                    <a:pt x="14" y="4"/>
                  </a:cubicBezTo>
                  <a:cubicBezTo>
                    <a:pt x="14" y="3"/>
                    <a:pt x="14" y="3"/>
                    <a:pt x="14" y="3"/>
                  </a:cubicBezTo>
                  <a:cubicBezTo>
                    <a:pt x="14" y="3"/>
                    <a:pt x="14" y="3"/>
                    <a:pt x="14" y="3"/>
                  </a:cubicBezTo>
                  <a:cubicBezTo>
                    <a:pt x="14" y="3"/>
                    <a:pt x="14" y="3"/>
                    <a:pt x="14" y="3"/>
                  </a:cubicBezTo>
                  <a:cubicBezTo>
                    <a:pt x="14" y="1"/>
                    <a:pt x="13" y="0"/>
                    <a:pt x="11" y="0"/>
                  </a:cubicBezTo>
                  <a:cubicBezTo>
                    <a:pt x="10" y="0"/>
                    <a:pt x="9" y="1"/>
                    <a:pt x="9" y="3"/>
                  </a:cubicBezTo>
                  <a:cubicBezTo>
                    <a:pt x="9" y="3"/>
                    <a:pt x="9" y="3"/>
                    <a:pt x="9" y="3"/>
                  </a:cubicBezTo>
                  <a:cubicBezTo>
                    <a:pt x="9" y="4"/>
                    <a:pt x="9" y="4"/>
                    <a:pt x="9" y="4"/>
                  </a:cubicBezTo>
                  <a:cubicBezTo>
                    <a:pt x="9" y="4"/>
                    <a:pt x="9" y="4"/>
                    <a:pt x="9" y="4"/>
                  </a:cubicBezTo>
                  <a:cubicBezTo>
                    <a:pt x="4" y="5"/>
                    <a:pt x="0"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3" name="Freeform 56"/>
            <p:cNvSpPr/>
            <p:nvPr/>
          </p:nvSpPr>
          <p:spPr bwMode="auto">
            <a:xfrm>
              <a:off x="8575675" y="4321175"/>
              <a:ext cx="146050" cy="142875"/>
            </a:xfrm>
            <a:custGeom>
              <a:avLst/>
              <a:gdLst>
                <a:gd name="T0" fmla="*/ 33 w 39"/>
                <a:gd name="T1" fmla="*/ 7 h 38"/>
                <a:gd name="T2" fmla="*/ 3 w 39"/>
                <a:gd name="T3" fmla="*/ 0 h 38"/>
                <a:gd name="T4" fmla="*/ 0 w 39"/>
                <a:gd name="T5" fmla="*/ 2 h 38"/>
                <a:gd name="T6" fmla="*/ 7 w 39"/>
                <a:gd name="T7" fmla="*/ 33 h 38"/>
                <a:gd name="T8" fmla="*/ 11 w 39"/>
                <a:gd name="T9" fmla="*/ 34 h 38"/>
                <a:gd name="T10" fmla="*/ 17 w 39"/>
                <a:gd name="T11" fmla="*/ 28 h 38"/>
                <a:gd name="T12" fmla="*/ 28 w 39"/>
                <a:gd name="T13" fmla="*/ 38 h 38"/>
                <a:gd name="T14" fmla="*/ 39 w 39"/>
                <a:gd name="T15" fmla="*/ 28 h 38"/>
                <a:gd name="T16" fmla="*/ 28 w 39"/>
                <a:gd name="T17" fmla="*/ 17 h 38"/>
                <a:gd name="T18" fmla="*/ 34 w 39"/>
                <a:gd name="T19" fmla="*/ 11 h 38"/>
                <a:gd name="T20" fmla="*/ 33 w 39"/>
                <a:gd name="T2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8">
                  <a:moveTo>
                    <a:pt x="33" y="7"/>
                  </a:moveTo>
                  <a:cubicBezTo>
                    <a:pt x="3" y="0"/>
                    <a:pt x="3" y="0"/>
                    <a:pt x="3" y="0"/>
                  </a:cubicBezTo>
                  <a:cubicBezTo>
                    <a:pt x="1" y="0"/>
                    <a:pt x="0" y="1"/>
                    <a:pt x="0" y="2"/>
                  </a:cubicBezTo>
                  <a:cubicBezTo>
                    <a:pt x="7" y="33"/>
                    <a:pt x="7" y="33"/>
                    <a:pt x="7" y="33"/>
                  </a:cubicBezTo>
                  <a:cubicBezTo>
                    <a:pt x="7" y="35"/>
                    <a:pt x="9" y="36"/>
                    <a:pt x="11" y="34"/>
                  </a:cubicBezTo>
                  <a:cubicBezTo>
                    <a:pt x="17" y="28"/>
                    <a:pt x="17" y="28"/>
                    <a:pt x="17" y="28"/>
                  </a:cubicBezTo>
                  <a:cubicBezTo>
                    <a:pt x="28" y="38"/>
                    <a:pt x="28" y="38"/>
                    <a:pt x="28" y="38"/>
                  </a:cubicBezTo>
                  <a:cubicBezTo>
                    <a:pt x="39" y="28"/>
                    <a:pt x="39" y="28"/>
                    <a:pt x="39" y="28"/>
                  </a:cubicBezTo>
                  <a:cubicBezTo>
                    <a:pt x="28" y="17"/>
                    <a:pt x="28" y="17"/>
                    <a:pt x="28" y="17"/>
                  </a:cubicBezTo>
                  <a:cubicBezTo>
                    <a:pt x="34" y="11"/>
                    <a:pt x="34" y="11"/>
                    <a:pt x="34" y="11"/>
                  </a:cubicBezTo>
                  <a:cubicBezTo>
                    <a:pt x="36" y="9"/>
                    <a:pt x="35" y="7"/>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44" name="TextBox 76"/>
          <p:cNvSpPr txBox="1"/>
          <p:nvPr/>
        </p:nvSpPr>
        <p:spPr>
          <a:xfrm>
            <a:off x="1814846" y="3461865"/>
            <a:ext cx="1413058" cy="400110"/>
          </a:xfrm>
          <a:prstGeom prst="rect">
            <a:avLst/>
          </a:prstGeom>
          <a:noFill/>
        </p:spPr>
        <p:txBody>
          <a:bodyPr wrap="square" rtlCol="0">
            <a:spAutoFit/>
          </a:bodyPr>
          <a:lstStyle/>
          <a:p>
            <a:pPr algn="ctr"/>
            <a:r>
              <a:rPr lang="zh-CN" altLang="en-US" sz="2000" dirty="0">
                <a:solidFill>
                  <a:schemeClr val="bg1"/>
                </a:solidFill>
                <a:cs typeface="+mn-ea"/>
                <a:sym typeface="+mn-lt"/>
              </a:rPr>
              <a:t>title</a:t>
            </a:r>
          </a:p>
        </p:txBody>
      </p:sp>
      <p:sp>
        <p:nvSpPr>
          <p:cNvPr id="45" name="文本框 44"/>
          <p:cNvSpPr txBox="1"/>
          <p:nvPr/>
        </p:nvSpPr>
        <p:spPr>
          <a:xfrm>
            <a:off x="1646263" y="3917141"/>
            <a:ext cx="1750225" cy="752514"/>
          </a:xfrm>
          <a:prstGeom prst="rect">
            <a:avLst/>
          </a:prstGeom>
          <a:noFill/>
        </p:spPr>
        <p:txBody>
          <a:bodyPr wrap="square" rtlCol="0">
            <a:spAutoFit/>
          </a:bodyPr>
          <a:lstStyle/>
          <a:p>
            <a:pPr algn="ctr">
              <a:lnSpc>
                <a:spcPct val="130000"/>
              </a:lnSpc>
            </a:pPr>
            <a:r>
              <a:rPr lang="en-US" altLang="zh-CN" sz="1100" dirty="0">
                <a:solidFill>
                  <a:schemeClr val="bg1"/>
                </a:solidFill>
                <a:cs typeface="+mn-ea"/>
                <a:sym typeface="+mn-lt"/>
              </a:rPr>
              <a:t>This template is the spring and autumn advertising original</a:t>
            </a:r>
          </a:p>
        </p:txBody>
      </p:sp>
      <p:sp>
        <p:nvSpPr>
          <p:cNvPr id="46" name="TextBox 76"/>
          <p:cNvSpPr txBox="1"/>
          <p:nvPr/>
        </p:nvSpPr>
        <p:spPr>
          <a:xfrm>
            <a:off x="4241470" y="4123146"/>
            <a:ext cx="1413058" cy="400110"/>
          </a:xfrm>
          <a:prstGeom prst="rect">
            <a:avLst/>
          </a:prstGeom>
          <a:noFill/>
        </p:spPr>
        <p:txBody>
          <a:bodyPr wrap="square" rtlCol="0">
            <a:spAutoFit/>
          </a:bodyPr>
          <a:lstStyle/>
          <a:p>
            <a:pPr algn="ctr"/>
            <a:r>
              <a:rPr lang="zh-CN" altLang="en-US" sz="2000" dirty="0">
                <a:solidFill>
                  <a:schemeClr val="bg1"/>
                </a:solidFill>
                <a:cs typeface="+mn-ea"/>
                <a:sym typeface="+mn-lt"/>
              </a:rPr>
              <a:t>title</a:t>
            </a:r>
          </a:p>
        </p:txBody>
      </p:sp>
      <p:sp>
        <p:nvSpPr>
          <p:cNvPr id="47" name="文本框 46"/>
          <p:cNvSpPr txBox="1"/>
          <p:nvPr/>
        </p:nvSpPr>
        <p:spPr>
          <a:xfrm>
            <a:off x="4072887" y="4578422"/>
            <a:ext cx="1750225" cy="752514"/>
          </a:xfrm>
          <a:prstGeom prst="rect">
            <a:avLst/>
          </a:prstGeom>
          <a:noFill/>
        </p:spPr>
        <p:txBody>
          <a:bodyPr wrap="square" rtlCol="0">
            <a:spAutoFit/>
          </a:bodyPr>
          <a:lstStyle/>
          <a:p>
            <a:pPr algn="ctr">
              <a:lnSpc>
                <a:spcPct val="130000"/>
              </a:lnSpc>
            </a:pPr>
            <a:r>
              <a:rPr lang="en-US" altLang="zh-CN" sz="1100" dirty="0">
                <a:solidFill>
                  <a:schemeClr val="bg1"/>
                </a:solidFill>
                <a:cs typeface="+mn-ea"/>
                <a:sym typeface="+mn-lt"/>
              </a:rPr>
              <a:t>This template is the spring and autumn advertising original</a:t>
            </a:r>
          </a:p>
        </p:txBody>
      </p:sp>
      <p:sp>
        <p:nvSpPr>
          <p:cNvPr id="48" name="TextBox 76"/>
          <p:cNvSpPr txBox="1"/>
          <p:nvPr/>
        </p:nvSpPr>
        <p:spPr>
          <a:xfrm>
            <a:off x="6637641" y="3461865"/>
            <a:ext cx="1413058" cy="400110"/>
          </a:xfrm>
          <a:prstGeom prst="rect">
            <a:avLst/>
          </a:prstGeom>
          <a:noFill/>
        </p:spPr>
        <p:txBody>
          <a:bodyPr wrap="square" rtlCol="0">
            <a:spAutoFit/>
          </a:bodyPr>
          <a:lstStyle/>
          <a:p>
            <a:pPr algn="ctr"/>
            <a:r>
              <a:rPr lang="zh-CN" altLang="en-US" sz="2000" dirty="0">
                <a:solidFill>
                  <a:schemeClr val="bg1"/>
                </a:solidFill>
                <a:cs typeface="+mn-ea"/>
                <a:sym typeface="+mn-lt"/>
              </a:rPr>
              <a:t>title</a:t>
            </a:r>
          </a:p>
        </p:txBody>
      </p:sp>
      <p:sp>
        <p:nvSpPr>
          <p:cNvPr id="49" name="文本框 48"/>
          <p:cNvSpPr txBox="1"/>
          <p:nvPr/>
        </p:nvSpPr>
        <p:spPr>
          <a:xfrm>
            <a:off x="6469058" y="3917141"/>
            <a:ext cx="1750225" cy="752514"/>
          </a:xfrm>
          <a:prstGeom prst="rect">
            <a:avLst/>
          </a:prstGeom>
          <a:noFill/>
        </p:spPr>
        <p:txBody>
          <a:bodyPr wrap="square" rtlCol="0">
            <a:spAutoFit/>
          </a:bodyPr>
          <a:lstStyle/>
          <a:p>
            <a:pPr algn="ctr">
              <a:lnSpc>
                <a:spcPct val="130000"/>
              </a:lnSpc>
            </a:pPr>
            <a:r>
              <a:rPr lang="en-US" altLang="zh-CN" sz="1100" dirty="0">
                <a:solidFill>
                  <a:schemeClr val="bg1"/>
                </a:solidFill>
                <a:cs typeface="+mn-ea"/>
                <a:sym typeface="+mn-lt"/>
              </a:rPr>
              <a:t>This template is the spring and autumn advertising original</a:t>
            </a:r>
          </a:p>
        </p:txBody>
      </p:sp>
      <p:sp>
        <p:nvSpPr>
          <p:cNvPr id="50" name="TextBox 76"/>
          <p:cNvSpPr txBox="1"/>
          <p:nvPr/>
        </p:nvSpPr>
        <p:spPr>
          <a:xfrm>
            <a:off x="9086984" y="4123146"/>
            <a:ext cx="1413058" cy="400110"/>
          </a:xfrm>
          <a:prstGeom prst="rect">
            <a:avLst/>
          </a:prstGeom>
          <a:noFill/>
        </p:spPr>
        <p:txBody>
          <a:bodyPr wrap="square" rtlCol="0">
            <a:spAutoFit/>
          </a:bodyPr>
          <a:lstStyle/>
          <a:p>
            <a:pPr algn="ctr"/>
            <a:r>
              <a:rPr lang="zh-CN" altLang="en-US" sz="2000" dirty="0">
                <a:solidFill>
                  <a:schemeClr val="bg1"/>
                </a:solidFill>
                <a:cs typeface="+mn-ea"/>
                <a:sym typeface="+mn-lt"/>
              </a:rPr>
              <a:t>title</a:t>
            </a:r>
          </a:p>
        </p:txBody>
      </p:sp>
      <p:sp>
        <p:nvSpPr>
          <p:cNvPr id="51" name="文本框 50"/>
          <p:cNvSpPr txBox="1"/>
          <p:nvPr/>
        </p:nvSpPr>
        <p:spPr>
          <a:xfrm>
            <a:off x="8918401" y="4578422"/>
            <a:ext cx="1750225" cy="752514"/>
          </a:xfrm>
          <a:prstGeom prst="rect">
            <a:avLst/>
          </a:prstGeom>
          <a:noFill/>
        </p:spPr>
        <p:txBody>
          <a:bodyPr wrap="square" rtlCol="0">
            <a:spAutoFit/>
          </a:bodyPr>
          <a:lstStyle/>
          <a:p>
            <a:pPr algn="ctr">
              <a:lnSpc>
                <a:spcPct val="130000"/>
              </a:lnSpc>
            </a:pPr>
            <a:r>
              <a:rPr lang="en-US" altLang="zh-CN" sz="1100" dirty="0">
                <a:solidFill>
                  <a:schemeClr val="bg1"/>
                </a:solidFill>
                <a:cs typeface="+mn-ea"/>
                <a:sym typeface="+mn-lt"/>
              </a:rPr>
              <a:t>This template is the spring and autumn advertising original</a:t>
            </a:r>
          </a:p>
        </p:txBody>
      </p:sp>
      <p:pic>
        <p:nvPicPr>
          <p:cNvPr id="52" name="图片 51"/>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53" name="文本框 52"/>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extLst>
      <p:ext uri="{BB962C8B-B14F-4D97-AF65-F5344CB8AC3E}">
        <p14:creationId xmlns:p14="http://schemas.microsoft.com/office/powerpoint/2010/main" val="402497223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2"/>
          <p:cNvSpPr/>
          <p:nvPr/>
        </p:nvSpPr>
        <p:spPr bwMode="auto">
          <a:xfrm>
            <a:off x="4805743" y="2387722"/>
            <a:ext cx="2497667" cy="2922737"/>
          </a:xfrm>
          <a:prstGeom prst="rect">
            <a:avLst/>
          </a:prstGeom>
          <a:solidFill>
            <a:sysClr val="window" lastClr="FFFFFF"/>
          </a:solidFill>
          <a:ln w="9525" cap="flat" cmpd="sng" algn="ctr">
            <a:solidFill>
              <a:srgbClr val="FF537C"/>
            </a:solidFill>
            <a:prstDash val="solid"/>
          </a:ln>
          <a:effectLst/>
        </p:spPr>
        <p:txBody>
          <a:bodyPr anchor="ctr"/>
          <a:lstStyle/>
          <a:p>
            <a:pPr algn="ctr" defTabSz="608965">
              <a:lnSpc>
                <a:spcPct val="80000"/>
              </a:lnSpc>
              <a:defRPr/>
            </a:pPr>
            <a:endParaRPr lang="en-US" sz="1350" kern="0" dirty="0">
              <a:solidFill>
                <a:srgbClr val="797979"/>
              </a:solidFill>
              <a:cs typeface="+mn-ea"/>
              <a:sym typeface="+mn-lt"/>
            </a:endParaRPr>
          </a:p>
        </p:txBody>
      </p:sp>
      <p:sp>
        <p:nvSpPr>
          <p:cNvPr id="50" name="Rectangle 13"/>
          <p:cNvSpPr/>
          <p:nvPr/>
        </p:nvSpPr>
        <p:spPr bwMode="auto">
          <a:xfrm>
            <a:off x="4797276" y="1714709"/>
            <a:ext cx="2510367" cy="673013"/>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1" name="Rectangle 14"/>
          <p:cNvSpPr/>
          <p:nvPr/>
        </p:nvSpPr>
        <p:spPr bwMode="auto">
          <a:xfrm>
            <a:off x="4797276" y="5310459"/>
            <a:ext cx="2510367" cy="416928"/>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3" name="Rectangle 16"/>
          <p:cNvSpPr/>
          <p:nvPr/>
        </p:nvSpPr>
        <p:spPr bwMode="auto">
          <a:xfrm>
            <a:off x="2242458" y="2603594"/>
            <a:ext cx="2087033" cy="2448665"/>
          </a:xfrm>
          <a:prstGeom prst="rect">
            <a:avLst/>
          </a:prstGeom>
          <a:solidFill>
            <a:sysClr val="window" lastClr="FFFFFF"/>
          </a:solidFill>
          <a:ln w="9525" cap="flat" cmpd="sng" algn="ctr">
            <a:solidFill>
              <a:srgbClr val="FF537C"/>
            </a:solidFill>
            <a:prstDash val="solid"/>
          </a:ln>
          <a:effectLst/>
        </p:spPr>
        <p:txBody>
          <a:bodyPr anchor="ctr"/>
          <a:lstStyle/>
          <a:p>
            <a:pPr algn="ctr" defTabSz="608965">
              <a:lnSpc>
                <a:spcPct val="80000"/>
              </a:lnSpc>
              <a:defRPr/>
            </a:pPr>
            <a:endParaRPr lang="en-US" sz="1200" kern="0" dirty="0">
              <a:solidFill>
                <a:srgbClr val="797979"/>
              </a:solidFill>
              <a:cs typeface="+mn-ea"/>
              <a:sym typeface="+mn-lt"/>
            </a:endParaRPr>
          </a:p>
        </p:txBody>
      </p:sp>
      <p:sp>
        <p:nvSpPr>
          <p:cNvPr id="54" name="Rectangle 17"/>
          <p:cNvSpPr/>
          <p:nvPr/>
        </p:nvSpPr>
        <p:spPr bwMode="auto">
          <a:xfrm>
            <a:off x="2233992" y="2040634"/>
            <a:ext cx="2099733" cy="562960"/>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cs typeface="+mn-ea"/>
              <a:sym typeface="+mn-lt"/>
            </a:endParaRPr>
          </a:p>
        </p:txBody>
      </p:sp>
      <p:sp>
        <p:nvSpPr>
          <p:cNvPr id="56" name="Rectangle 18"/>
          <p:cNvSpPr/>
          <p:nvPr/>
        </p:nvSpPr>
        <p:spPr bwMode="auto">
          <a:xfrm>
            <a:off x="2233992" y="5052259"/>
            <a:ext cx="2099733" cy="349204"/>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8" name="Rectangle 20"/>
          <p:cNvSpPr/>
          <p:nvPr/>
        </p:nvSpPr>
        <p:spPr bwMode="auto">
          <a:xfrm>
            <a:off x="7819875" y="2590895"/>
            <a:ext cx="2087033" cy="2448665"/>
          </a:xfrm>
          <a:prstGeom prst="rect">
            <a:avLst/>
          </a:prstGeom>
          <a:solidFill>
            <a:sysClr val="window" lastClr="FFFFFF"/>
          </a:solidFill>
          <a:ln w="9525" cap="flat" cmpd="sng" algn="ctr">
            <a:solidFill>
              <a:srgbClr val="FF537C"/>
            </a:solidFill>
            <a:prstDash val="solid"/>
          </a:ln>
          <a:effectLst/>
        </p:spPr>
        <p:txBody>
          <a:bodyPr anchor="ctr"/>
          <a:lstStyle/>
          <a:p>
            <a:pPr algn="ctr" defTabSz="608965">
              <a:lnSpc>
                <a:spcPct val="80000"/>
              </a:lnSpc>
              <a:defRPr/>
            </a:pPr>
            <a:endParaRPr lang="en-US" sz="1200" kern="0" dirty="0">
              <a:solidFill>
                <a:srgbClr val="797979"/>
              </a:solidFill>
              <a:cs typeface="+mn-ea"/>
              <a:sym typeface="+mn-lt"/>
            </a:endParaRPr>
          </a:p>
        </p:txBody>
      </p:sp>
      <p:sp>
        <p:nvSpPr>
          <p:cNvPr id="59" name="Rectangle 21"/>
          <p:cNvSpPr/>
          <p:nvPr/>
        </p:nvSpPr>
        <p:spPr bwMode="auto">
          <a:xfrm>
            <a:off x="7811409" y="2027935"/>
            <a:ext cx="2099733" cy="562960"/>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60" name="Rectangle 22"/>
          <p:cNvSpPr/>
          <p:nvPr/>
        </p:nvSpPr>
        <p:spPr bwMode="auto">
          <a:xfrm>
            <a:off x="7811409" y="5039560"/>
            <a:ext cx="2099733" cy="349204"/>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4" name="矩形 3"/>
          <p:cNvSpPr/>
          <p:nvPr/>
        </p:nvSpPr>
        <p:spPr>
          <a:xfrm>
            <a:off x="2673848" y="2137448"/>
            <a:ext cx="1107996" cy="369332"/>
          </a:xfrm>
          <a:prstGeom prst="rect">
            <a:avLst/>
          </a:prstGeom>
        </p:spPr>
        <p:txBody>
          <a:bodyPr wrap="none">
            <a:spAutoFit/>
          </a:bodyPr>
          <a:lstStyle/>
          <a:p>
            <a:pPr defTabSz="457200">
              <a:spcBef>
                <a:spcPct val="0"/>
              </a:spcBef>
              <a:defRPr/>
            </a:pPr>
            <a:r>
              <a:rPr lang="zh-CN" altLang="en-US" b="1" dirty="0">
                <a:solidFill>
                  <a:prstClr val="white"/>
                </a:solidFill>
                <a:cs typeface="+mn-ea"/>
                <a:sym typeface="+mn-lt"/>
              </a:rPr>
              <a:t>Add a title</a:t>
            </a:r>
            <a:endParaRPr lang="en-US" altLang="zh-CN" b="1" dirty="0">
              <a:solidFill>
                <a:prstClr val="white"/>
              </a:solidFill>
              <a:cs typeface="+mn-ea"/>
              <a:sym typeface="+mn-lt"/>
            </a:endParaRPr>
          </a:p>
        </p:txBody>
      </p:sp>
      <p:sp>
        <p:nvSpPr>
          <p:cNvPr id="61" name="矩形 60"/>
          <p:cNvSpPr/>
          <p:nvPr/>
        </p:nvSpPr>
        <p:spPr>
          <a:xfrm>
            <a:off x="5498461" y="1866550"/>
            <a:ext cx="1107996" cy="369332"/>
          </a:xfrm>
          <a:prstGeom prst="rect">
            <a:avLst/>
          </a:prstGeom>
        </p:spPr>
        <p:txBody>
          <a:bodyPr wrap="none">
            <a:spAutoFit/>
          </a:bodyPr>
          <a:lstStyle/>
          <a:p>
            <a:pPr defTabSz="457200">
              <a:spcBef>
                <a:spcPct val="0"/>
              </a:spcBef>
              <a:defRPr/>
            </a:pPr>
            <a:r>
              <a:rPr lang="zh-CN" altLang="en-US" b="1" dirty="0">
                <a:solidFill>
                  <a:prstClr val="white"/>
                </a:solidFill>
                <a:cs typeface="+mn-ea"/>
                <a:sym typeface="+mn-lt"/>
              </a:rPr>
              <a:t>Add a title</a:t>
            </a:r>
            <a:endParaRPr lang="en-US" altLang="zh-CN" b="1" dirty="0">
              <a:solidFill>
                <a:prstClr val="white"/>
              </a:solidFill>
              <a:cs typeface="+mn-ea"/>
              <a:sym typeface="+mn-lt"/>
            </a:endParaRPr>
          </a:p>
        </p:txBody>
      </p:sp>
      <p:sp>
        <p:nvSpPr>
          <p:cNvPr id="62" name="矩形 61"/>
          <p:cNvSpPr/>
          <p:nvPr/>
        </p:nvSpPr>
        <p:spPr>
          <a:xfrm>
            <a:off x="8307277" y="2137448"/>
            <a:ext cx="1107996" cy="369332"/>
          </a:xfrm>
          <a:prstGeom prst="rect">
            <a:avLst/>
          </a:prstGeom>
        </p:spPr>
        <p:txBody>
          <a:bodyPr wrap="none">
            <a:spAutoFit/>
          </a:bodyPr>
          <a:lstStyle/>
          <a:p>
            <a:pPr defTabSz="457200">
              <a:spcBef>
                <a:spcPct val="0"/>
              </a:spcBef>
              <a:defRPr/>
            </a:pPr>
            <a:r>
              <a:rPr lang="zh-CN" altLang="en-US" b="1" dirty="0">
                <a:solidFill>
                  <a:prstClr val="white"/>
                </a:solidFill>
                <a:cs typeface="+mn-ea"/>
                <a:sym typeface="+mn-lt"/>
              </a:rPr>
              <a:t>Add a title</a:t>
            </a:r>
            <a:endParaRPr lang="en-US" altLang="zh-CN" b="1" dirty="0">
              <a:solidFill>
                <a:prstClr val="white"/>
              </a:solidFill>
              <a:cs typeface="+mn-ea"/>
              <a:sym typeface="+mn-lt"/>
            </a:endParaRPr>
          </a:p>
        </p:txBody>
      </p:sp>
      <p:sp>
        <p:nvSpPr>
          <p:cNvPr id="70" name="矩形 69"/>
          <p:cNvSpPr/>
          <p:nvPr/>
        </p:nvSpPr>
        <p:spPr>
          <a:xfrm>
            <a:off x="2298968" y="2907286"/>
            <a:ext cx="2087033" cy="1772793"/>
          </a:xfrm>
          <a:prstGeom prst="rect">
            <a:avLst/>
          </a:prstGeom>
        </p:spPr>
        <p:txBody>
          <a:bodyPr wrap="square">
            <a:spAutoFit/>
          </a:bodyPr>
          <a:lstStyle/>
          <a:p>
            <a:pPr algn="ctr">
              <a:lnSpc>
                <a:spcPct val="130000"/>
              </a:lnSpc>
            </a:pPr>
            <a:r>
              <a:rPr lang="en-US" altLang="zh-CN" sz="1400" dirty="0">
                <a:solidFill>
                  <a:schemeClr val="tx1">
                    <a:lumMod val="85000"/>
                    <a:lumOff val="15000"/>
                  </a:schemeClr>
                </a:solidFill>
                <a:cs typeface="+mn-ea"/>
                <a:sym typeface="+mn-lt"/>
              </a:rPr>
              <a:t>This template is the spring and autumn advertising original This template is the spring and autumn advertising</a:t>
            </a:r>
          </a:p>
        </p:txBody>
      </p:sp>
      <p:sp>
        <p:nvSpPr>
          <p:cNvPr id="71" name="矩形 70"/>
          <p:cNvSpPr/>
          <p:nvPr/>
        </p:nvSpPr>
        <p:spPr>
          <a:xfrm>
            <a:off x="5057835" y="2859734"/>
            <a:ext cx="1989248" cy="1772793"/>
          </a:xfrm>
          <a:prstGeom prst="rect">
            <a:avLst/>
          </a:prstGeom>
        </p:spPr>
        <p:txBody>
          <a:bodyPr wrap="square">
            <a:spAutoFit/>
          </a:bodyPr>
          <a:lstStyle/>
          <a:p>
            <a:pPr algn="ctr">
              <a:lnSpc>
                <a:spcPct val="130000"/>
              </a:lnSpc>
            </a:pPr>
            <a:r>
              <a:rPr lang="en-US" altLang="zh-CN" sz="1400" dirty="0">
                <a:solidFill>
                  <a:schemeClr val="tx1">
                    <a:lumMod val="85000"/>
                    <a:lumOff val="15000"/>
                  </a:schemeClr>
                </a:solidFill>
                <a:cs typeface="+mn-ea"/>
                <a:sym typeface="+mn-lt"/>
              </a:rPr>
              <a:t>This template is the spring and autumn advertising original This template is the spring and autumn advertising</a:t>
            </a:r>
          </a:p>
        </p:txBody>
      </p:sp>
      <p:sp>
        <p:nvSpPr>
          <p:cNvPr id="72" name="矩形 71"/>
          <p:cNvSpPr/>
          <p:nvPr/>
        </p:nvSpPr>
        <p:spPr>
          <a:xfrm>
            <a:off x="7838499" y="2907286"/>
            <a:ext cx="2045552" cy="1772793"/>
          </a:xfrm>
          <a:prstGeom prst="rect">
            <a:avLst/>
          </a:prstGeom>
        </p:spPr>
        <p:txBody>
          <a:bodyPr wrap="square">
            <a:spAutoFit/>
          </a:bodyPr>
          <a:lstStyle/>
          <a:p>
            <a:pPr algn="ctr">
              <a:lnSpc>
                <a:spcPct val="130000"/>
              </a:lnSpc>
            </a:pPr>
            <a:r>
              <a:rPr lang="en-US" altLang="zh-CN" sz="1400" dirty="0">
                <a:solidFill>
                  <a:schemeClr val="tx1">
                    <a:lumMod val="85000"/>
                    <a:lumOff val="15000"/>
                  </a:schemeClr>
                </a:solidFill>
                <a:cs typeface="+mn-ea"/>
                <a:sym typeface="+mn-lt"/>
              </a:rPr>
              <a:t>This template is the spring and autumn advertising original This template is the spring and autumn advertising</a:t>
            </a: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20" name="文本框 19"/>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rcRect/>
          <a:stretch>
            <a:fillRect/>
          </a:stretch>
        </p:blipFill>
        <p:spPr>
          <a:xfrm>
            <a:off x="0" y="1973103"/>
            <a:ext cx="12191999" cy="3087781"/>
          </a:xfrm>
          <a:custGeom>
            <a:avLst/>
            <a:gdLst>
              <a:gd name="connsiteX0" fmla="*/ 0 w 12191999"/>
              <a:gd name="connsiteY0" fmla="*/ 0 h 3087781"/>
              <a:gd name="connsiteX1" fmla="*/ 12191999 w 12191999"/>
              <a:gd name="connsiteY1" fmla="*/ 0 h 3087781"/>
              <a:gd name="connsiteX2" fmla="*/ 12191999 w 12191999"/>
              <a:gd name="connsiteY2" fmla="*/ 3087781 h 3087781"/>
              <a:gd name="connsiteX3" fmla="*/ 0 w 12191999"/>
              <a:gd name="connsiteY3" fmla="*/ 3087781 h 3087781"/>
            </a:gdLst>
            <a:ahLst/>
            <a:cxnLst>
              <a:cxn ang="0">
                <a:pos x="connsiteX0" y="connsiteY0"/>
              </a:cxn>
              <a:cxn ang="0">
                <a:pos x="connsiteX1" y="connsiteY1"/>
              </a:cxn>
              <a:cxn ang="0">
                <a:pos x="connsiteX2" y="connsiteY2"/>
              </a:cxn>
              <a:cxn ang="0">
                <a:pos x="connsiteX3" y="connsiteY3"/>
              </a:cxn>
            </a:cxnLst>
            <a:rect l="l" t="t" r="r" b="b"/>
            <a:pathLst>
              <a:path w="12191999" h="3087781">
                <a:moveTo>
                  <a:pt x="0" y="0"/>
                </a:moveTo>
                <a:lnTo>
                  <a:pt x="12191999" y="0"/>
                </a:lnTo>
                <a:lnTo>
                  <a:pt x="12191999" y="3087781"/>
                </a:lnTo>
                <a:lnTo>
                  <a:pt x="0" y="3087781"/>
                </a:lnTo>
                <a:close/>
              </a:path>
            </a:pathLst>
          </a:custGeom>
        </p:spPr>
      </p:pic>
      <p:sp>
        <p:nvSpPr>
          <p:cNvPr id="4" name="Rectangle 19"/>
          <p:cNvSpPr/>
          <p:nvPr/>
        </p:nvSpPr>
        <p:spPr>
          <a:xfrm>
            <a:off x="1771104" y="5400925"/>
            <a:ext cx="8649790" cy="625171"/>
          </a:xfrm>
          <a:prstGeom prst="rect">
            <a:avLst/>
          </a:prstGeom>
        </p:spPr>
        <p:txBody>
          <a:bodyPr wrap="square">
            <a:spAutoFit/>
          </a:bodyPr>
          <a:lstStyle/>
          <a:p>
            <a:pPr algn="ctr">
              <a:lnSpc>
                <a:spcPct val="130000"/>
              </a:lnSpc>
            </a:pPr>
            <a:r>
              <a:rPr lang="en-US" altLang="zh-CN" sz="1400" dirty="0">
                <a:solidFill>
                  <a:schemeClr val="bg2">
                    <a:lumMod val="25000"/>
                  </a:schemeClr>
                </a:solidFill>
                <a:cs typeface="+mn-ea"/>
                <a:sym typeface="+mn-lt"/>
              </a:rPr>
              <a:t>This template is the spring and autumn This template is the spring and autumn This template is the spring and autumn This template is the spring and autumn This template is the spring and autumn </a:t>
            </a:r>
          </a:p>
        </p:txBody>
      </p:sp>
      <p:grpSp>
        <p:nvGrpSpPr>
          <p:cNvPr id="5" name="Group 1"/>
          <p:cNvGrpSpPr/>
          <p:nvPr/>
        </p:nvGrpSpPr>
        <p:grpSpPr>
          <a:xfrm>
            <a:off x="1" y="1973105"/>
            <a:ext cx="12191998" cy="3087781"/>
            <a:chOff x="1" y="1973105"/>
            <a:chExt cx="12191998" cy="3087781"/>
          </a:xfrm>
        </p:grpSpPr>
        <p:sp>
          <p:nvSpPr>
            <p:cNvPr id="6" name="Rectangle 15"/>
            <p:cNvSpPr/>
            <p:nvPr/>
          </p:nvSpPr>
          <p:spPr>
            <a:xfrm>
              <a:off x="1" y="1973105"/>
              <a:ext cx="2904564" cy="3087781"/>
            </a:xfrm>
            <a:prstGeom prst="rect">
              <a:avLst/>
            </a:prstGeom>
            <a:solidFill>
              <a:schemeClr val="tx2">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7" name="Rectangle 16"/>
            <p:cNvSpPr/>
            <p:nvPr/>
          </p:nvSpPr>
          <p:spPr>
            <a:xfrm>
              <a:off x="2904564" y="1973105"/>
              <a:ext cx="9287435" cy="3087781"/>
            </a:xfrm>
            <a:prstGeom prst="rect">
              <a:avLst/>
            </a:prstGeom>
            <a:solidFill>
              <a:srgbClr val="FF537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cs typeface="+mn-ea"/>
                <a:sym typeface="+mn-lt"/>
              </a:endParaRPr>
            </a:p>
          </p:txBody>
        </p:sp>
      </p:grpSp>
      <p:sp>
        <p:nvSpPr>
          <p:cNvPr id="8" name="TextBox 18"/>
          <p:cNvSpPr txBox="1"/>
          <p:nvPr/>
        </p:nvSpPr>
        <p:spPr>
          <a:xfrm>
            <a:off x="3680624" y="2768166"/>
            <a:ext cx="7498575" cy="1532727"/>
          </a:xfrm>
          <a:prstGeom prst="rect">
            <a:avLst/>
          </a:prstGeom>
          <a:noFill/>
        </p:spPr>
        <p:txBody>
          <a:bodyPr wrap="square" rtlCol="0">
            <a:spAutoFit/>
          </a:bodyPr>
          <a:lstStyle/>
          <a:p>
            <a:pPr>
              <a:lnSpc>
                <a:spcPct val="130000"/>
              </a:lnSpc>
            </a:pPr>
            <a:r>
              <a:rPr lang="en-US" altLang="zh-CN" dirty="0">
                <a:solidFill>
                  <a:schemeClr val="bg1"/>
                </a:solidFill>
                <a:cs typeface="+mn-ea"/>
                <a:sym typeface="+mn-lt"/>
              </a:rPr>
              <a:t>This template is the spring and autumn advertising original This template is the spring and autumn advertising. This template is the spring and autumn advertising original This template is the spring and autumn advertising</a:t>
            </a:r>
          </a:p>
        </p:txBody>
      </p:sp>
      <p:grpSp>
        <p:nvGrpSpPr>
          <p:cNvPr id="9" name="组合 8"/>
          <p:cNvGrpSpPr/>
          <p:nvPr/>
        </p:nvGrpSpPr>
        <p:grpSpPr>
          <a:xfrm>
            <a:off x="776060" y="3025581"/>
            <a:ext cx="1325702" cy="1036766"/>
            <a:chOff x="2009774" y="2309813"/>
            <a:chExt cx="742951" cy="581025"/>
          </a:xfrm>
        </p:grpSpPr>
        <p:sp>
          <p:nvSpPr>
            <p:cNvPr id="10" name="Freeform 110"/>
            <p:cNvSpPr>
              <a:spLocks noEditPoints="1"/>
            </p:cNvSpPr>
            <p:nvPr/>
          </p:nvSpPr>
          <p:spPr bwMode="auto">
            <a:xfrm>
              <a:off x="2098675" y="2317750"/>
              <a:ext cx="552450" cy="352425"/>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cs typeface="+mn-ea"/>
                <a:sym typeface="+mn-lt"/>
              </a:endParaRPr>
            </a:p>
          </p:txBody>
        </p:sp>
        <p:sp>
          <p:nvSpPr>
            <p:cNvPr id="11" name="Freeform 111"/>
            <p:cNvSpPr>
              <a:spLocks noEditPoints="1"/>
            </p:cNvSpPr>
            <p:nvPr/>
          </p:nvSpPr>
          <p:spPr bwMode="auto">
            <a:xfrm>
              <a:off x="2009774" y="2690813"/>
              <a:ext cx="730250" cy="200025"/>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cs typeface="+mn-ea"/>
                <a:sym typeface="+mn-lt"/>
              </a:endParaRPr>
            </a:p>
          </p:txBody>
        </p:sp>
        <p:sp>
          <p:nvSpPr>
            <p:cNvPr id="12" name="Freeform 112"/>
            <p:cNvSpPr>
              <a:spLocks noEditPoints="1"/>
            </p:cNvSpPr>
            <p:nvPr/>
          </p:nvSpPr>
          <p:spPr bwMode="auto">
            <a:xfrm>
              <a:off x="2108201" y="2309813"/>
              <a:ext cx="563563" cy="352425"/>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cs typeface="+mn-ea"/>
                <a:sym typeface="+mn-lt"/>
              </a:endParaRPr>
            </a:p>
          </p:txBody>
        </p:sp>
        <p:sp>
          <p:nvSpPr>
            <p:cNvPr id="13" name="Freeform 113"/>
            <p:cNvSpPr>
              <a:spLocks noEditPoints="1"/>
            </p:cNvSpPr>
            <p:nvPr/>
          </p:nvSpPr>
          <p:spPr bwMode="auto">
            <a:xfrm>
              <a:off x="2019300" y="2678113"/>
              <a:ext cx="733425" cy="19208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cs typeface="+mn-ea"/>
                <a:sym typeface="+mn-lt"/>
              </a:endParaRPr>
            </a:p>
          </p:txBody>
        </p:sp>
      </p:gr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16" name="文本框 15"/>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
        <p:nvSpPr>
          <p:cNvPr id="18" name="TextBox 17"/>
          <p:cNvSpPr txBox="1"/>
          <p:nvPr/>
        </p:nvSpPr>
        <p:spPr>
          <a:xfrm>
            <a:off x="85165" y="66395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Download </a:t>
            </a:r>
            <a:r>
              <a:rPr kumimoji="0" lang="en-US" altLang="zh-CN" sz="100" b="0" i="0" u="none" strike="noStrike" kern="0" cap="none" spc="0" normalizeH="0" baseline="0" noProof="0" dirty="0">
                <a:ln>
                  <a:noFill/>
                </a:ln>
                <a:solidFill>
                  <a:schemeClr val="bg1">
                    <a:lumMod val="95000"/>
                  </a:schemeClr>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t="21808" b="21628"/>
          <a:stretch>
            <a:fillRect/>
          </a:stretch>
        </p:blipFill>
        <p:spPr>
          <a:xfrm>
            <a:off x="0" y="0"/>
            <a:ext cx="12191999" cy="6879938"/>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5" name="矩形 24"/>
          <p:cNvSpPr/>
          <p:nvPr/>
        </p:nvSpPr>
        <p:spPr>
          <a:xfrm>
            <a:off x="2045642" y="1559376"/>
            <a:ext cx="8079133" cy="3646585"/>
          </a:xfrm>
          <a:prstGeom prst="rect">
            <a:avLst/>
          </a:prstGeom>
          <a:solidFill>
            <a:srgbClr val="FFFFFF"/>
          </a:solidFill>
          <a:ln w="57150">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nvGrpSpPr>
          <p:cNvPr id="23" name="组合 22"/>
          <p:cNvGrpSpPr/>
          <p:nvPr/>
        </p:nvGrpSpPr>
        <p:grpSpPr>
          <a:xfrm>
            <a:off x="958706" y="705462"/>
            <a:ext cx="10274589" cy="5447077"/>
            <a:chOff x="1322222" y="716430"/>
            <a:chExt cx="10274589" cy="5447077"/>
          </a:xfrm>
        </p:grpSpPr>
        <p:pic>
          <p:nvPicPr>
            <p:cNvPr id="6" name="图片 5"/>
            <p:cNvPicPr>
              <a:picLocks noChangeAspect="1"/>
            </p:cNvPicPr>
            <p:nvPr/>
          </p:nvPicPr>
          <p:blipFill>
            <a:blip r:embed="rId4"/>
            <a:stretch>
              <a:fillRect/>
            </a:stretch>
          </p:blipFill>
          <p:spPr>
            <a:xfrm>
              <a:off x="1322222" y="716430"/>
              <a:ext cx="2173875" cy="3088267"/>
            </a:xfrm>
            <a:prstGeom prst="rect">
              <a:avLst/>
            </a:prstGeom>
          </p:spPr>
        </p:pic>
        <p:pic>
          <p:nvPicPr>
            <p:cNvPr id="7" name="图片 6"/>
            <p:cNvPicPr>
              <a:picLocks noChangeAspect="1"/>
            </p:cNvPicPr>
            <p:nvPr/>
          </p:nvPicPr>
          <p:blipFill>
            <a:blip r:embed="rId5"/>
            <a:stretch>
              <a:fillRect/>
            </a:stretch>
          </p:blipFill>
          <p:spPr>
            <a:xfrm>
              <a:off x="9334004" y="2986440"/>
              <a:ext cx="2262807" cy="3177067"/>
            </a:xfrm>
            <a:prstGeom prst="rect">
              <a:avLst/>
            </a:prstGeom>
          </p:spPr>
        </p:pic>
      </p:grpSp>
      <p:sp>
        <p:nvSpPr>
          <p:cNvPr id="16" name="文本框 30"/>
          <p:cNvSpPr txBox="1">
            <a:spLocks noChangeArrowheads="1"/>
          </p:cNvSpPr>
          <p:nvPr/>
        </p:nvSpPr>
        <p:spPr bwMode="auto">
          <a:xfrm>
            <a:off x="3013853" y="2459338"/>
            <a:ext cx="6164294" cy="923330"/>
          </a:xfrm>
          <a:prstGeom prst="rect">
            <a:avLst/>
          </a:prstGeom>
          <a:noFill/>
        </p:spPr>
        <p:txBody>
          <a:bodyPr wrap="square" rtlCol="0">
            <a:spAutoFit/>
          </a:bodyPr>
          <a:lstStyle>
            <a:defPPr>
              <a:defRPr lang="zh-CN"/>
            </a:defPPr>
            <a:lvl1pPr algn="ctr">
              <a:defRPr sz="5400" b="1">
                <a:solidFill>
                  <a:srgbClr val="A61E81"/>
                </a:solidFill>
                <a:latin typeface="方正清刻本悦宋简体" panose="02000000000000000000" pitchFamily="2" charset="-122"/>
                <a:ea typeface="方正清刻本悦宋简体" panose="020000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rgbClr val="A61E81"/>
                </a:solidFill>
                <a:effectLst/>
                <a:uLnTx/>
                <a:uFillTx/>
                <a:latin typeface="+mn-lt"/>
                <a:ea typeface="+mn-ea"/>
                <a:cs typeface="+mn-ea"/>
                <a:sym typeface="+mn-lt"/>
              </a:rPr>
              <a:t>PART 3</a:t>
            </a:r>
            <a:endParaRPr kumimoji="0" lang="zh-CN" altLang="en-US" sz="5400" b="1" i="0" u="none" strike="noStrike" kern="0" cap="none" spc="0" normalizeH="0" baseline="0" noProof="0" dirty="0">
              <a:ln>
                <a:noFill/>
              </a:ln>
              <a:solidFill>
                <a:srgbClr val="A61E81"/>
              </a:solidFill>
              <a:effectLst/>
              <a:uLnTx/>
              <a:uFillTx/>
              <a:latin typeface="+mn-lt"/>
              <a:ea typeface="+mn-ea"/>
              <a:cs typeface="+mn-ea"/>
              <a:sym typeface="+mn-lt"/>
            </a:endParaRPr>
          </a:p>
        </p:txBody>
      </p:sp>
      <p:sp>
        <p:nvSpPr>
          <p:cNvPr id="21" name="文本框 30"/>
          <p:cNvSpPr txBox="1">
            <a:spLocks noChangeArrowheads="1"/>
          </p:cNvSpPr>
          <p:nvPr/>
        </p:nvSpPr>
        <p:spPr bwMode="auto">
          <a:xfrm>
            <a:off x="3013853" y="3453659"/>
            <a:ext cx="6164294" cy="584775"/>
          </a:xfrm>
          <a:prstGeom prst="rect">
            <a:avLst/>
          </a:prstGeom>
          <a:noFill/>
        </p:spPr>
        <p:txBody>
          <a:bodyPr wrap="square" rtlCol="0">
            <a:spAutoFit/>
          </a:bodyPr>
          <a:lstStyle>
            <a:defPPr>
              <a:defRPr lang="zh-CN"/>
            </a:defPPr>
            <a:lvl1pPr algn="ctr">
              <a:defRPr sz="5400" b="1">
                <a:solidFill>
                  <a:srgbClr val="A61E81"/>
                </a:solidFill>
                <a:latin typeface="方正清刻本悦宋简体" panose="02000000000000000000" pitchFamily="2" charset="-122"/>
                <a:ea typeface="方正清刻本悦宋简体" panose="02000000000000000000" pitchFamily="2" charset="-122"/>
              </a:defRPr>
            </a:lvl1pPr>
          </a:lstStyle>
          <a:p>
            <a:pPr lvl="0"/>
            <a:r>
              <a:rPr lang="zh-CN" altLang="en-US" sz="3200" kern="0" dirty="0">
                <a:latin typeface="+mn-lt"/>
                <a:ea typeface="+mn-ea"/>
                <a:cs typeface="+mn-ea"/>
                <a:sym typeface="+mn-lt"/>
              </a:rPr>
              <a:t>Summary of experience</a:t>
            </a:r>
            <a:endParaRPr kumimoji="0" lang="zh-CN" altLang="en-US" sz="3200" b="1" i="0" u="none" strike="noStrike" kern="0" cap="none" spc="0" normalizeH="0" baseline="0" noProof="0" dirty="0">
              <a:ln>
                <a:noFill/>
              </a:ln>
              <a:solidFill>
                <a:srgbClr val="A61E81"/>
              </a:solidFill>
              <a:effectLst/>
              <a:uLnTx/>
              <a:uFillTx/>
              <a:latin typeface="+mn-lt"/>
              <a:ea typeface="+mn-ea"/>
              <a:cs typeface="+mn-ea"/>
              <a:sym typeface="+mn-lt"/>
            </a:endParaRPr>
          </a:p>
        </p:txBody>
      </p:sp>
      <p:grpSp>
        <p:nvGrpSpPr>
          <p:cNvPr id="32" name="组合 31"/>
          <p:cNvGrpSpPr/>
          <p:nvPr/>
        </p:nvGrpSpPr>
        <p:grpSpPr>
          <a:xfrm>
            <a:off x="4091287" y="2868616"/>
            <a:ext cx="714375" cy="104775"/>
            <a:chOff x="4210050" y="2975472"/>
            <a:chExt cx="714375" cy="104775"/>
          </a:xfrm>
        </p:grpSpPr>
        <p:cxnSp>
          <p:nvCxnSpPr>
            <p:cNvPr id="12" name="直接连接符 11"/>
            <p:cNvCxnSpPr/>
            <p:nvPr/>
          </p:nvCxnSpPr>
          <p:spPr>
            <a:xfrm>
              <a:off x="4210050" y="2975472"/>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210050" y="3080247"/>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7355458" y="2868616"/>
            <a:ext cx="714375" cy="104775"/>
            <a:chOff x="4210050" y="2975472"/>
            <a:chExt cx="714375" cy="104775"/>
          </a:xfrm>
        </p:grpSpPr>
        <p:cxnSp>
          <p:nvCxnSpPr>
            <p:cNvPr id="34" name="直接连接符 33"/>
            <p:cNvCxnSpPr/>
            <p:nvPr/>
          </p:nvCxnSpPr>
          <p:spPr>
            <a:xfrm>
              <a:off x="4210050" y="2975472"/>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10050" y="3080247"/>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6367624" y="2326955"/>
            <a:ext cx="4265529" cy="1225326"/>
          </a:xfrm>
          <a:prstGeom prst="round2SameRect">
            <a:avLst/>
          </a:prstGeom>
          <a:noFill/>
          <a:ln w="28575">
            <a:solidFill>
              <a:srgbClr val="FF6B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4"/>
          <p:cNvSpPr/>
          <p:nvPr/>
        </p:nvSpPr>
        <p:spPr>
          <a:xfrm flipV="1">
            <a:off x="6367624" y="4329034"/>
            <a:ext cx="4265529" cy="1225326"/>
          </a:xfrm>
          <a:prstGeom prst="round2SameRect">
            <a:avLst/>
          </a:prstGeom>
          <a:noFill/>
          <a:ln w="28575">
            <a:solidFill>
              <a:srgbClr val="7A9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 name="Group 9"/>
          <p:cNvGrpSpPr/>
          <p:nvPr/>
        </p:nvGrpSpPr>
        <p:grpSpPr>
          <a:xfrm>
            <a:off x="9423603" y="4671831"/>
            <a:ext cx="823798" cy="610866"/>
            <a:chOff x="4572000" y="3414713"/>
            <a:chExt cx="374651" cy="277813"/>
          </a:xfrm>
          <a:solidFill>
            <a:srgbClr val="7A962D"/>
          </a:solidFill>
        </p:grpSpPr>
        <p:sp>
          <p:nvSpPr>
            <p:cNvPr id="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 name="Group 15"/>
          <p:cNvGrpSpPr/>
          <p:nvPr/>
        </p:nvGrpSpPr>
        <p:grpSpPr>
          <a:xfrm>
            <a:off x="6702888" y="2644913"/>
            <a:ext cx="823107" cy="607891"/>
            <a:chOff x="3052763" y="2647950"/>
            <a:chExt cx="346075" cy="255588"/>
          </a:xfrm>
          <a:solidFill>
            <a:srgbClr val="FF6B92"/>
          </a:solidFill>
        </p:grpSpPr>
        <p:sp>
          <p:nvSpPr>
            <p:cNvPr id="8"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1" name="Rectangle 3"/>
          <p:cNvSpPr/>
          <p:nvPr/>
        </p:nvSpPr>
        <p:spPr>
          <a:xfrm flipH="1">
            <a:off x="1249359" y="2326955"/>
            <a:ext cx="4265529" cy="1225326"/>
          </a:xfrm>
          <a:prstGeom prst="round2SameRect">
            <a:avLst/>
          </a:prstGeom>
          <a:noFill/>
          <a:ln w="28575">
            <a:solidFill>
              <a:srgbClr val="7A9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4"/>
          <p:cNvSpPr/>
          <p:nvPr/>
        </p:nvSpPr>
        <p:spPr>
          <a:xfrm flipH="1" flipV="1">
            <a:off x="1249359" y="4329034"/>
            <a:ext cx="4265529" cy="1225326"/>
          </a:xfrm>
          <a:prstGeom prst="round2SameRect">
            <a:avLst/>
          </a:prstGeom>
          <a:noFill/>
          <a:ln w="28575">
            <a:solidFill>
              <a:srgbClr val="FF6B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3" name="Group 12"/>
          <p:cNvGrpSpPr/>
          <p:nvPr/>
        </p:nvGrpSpPr>
        <p:grpSpPr>
          <a:xfrm>
            <a:off x="4414181" y="2637505"/>
            <a:ext cx="692579" cy="679342"/>
            <a:chOff x="2905125" y="4002088"/>
            <a:chExt cx="249238" cy="244475"/>
          </a:xfrm>
          <a:solidFill>
            <a:srgbClr val="7A962D"/>
          </a:solidFill>
        </p:grpSpPr>
        <p:sp>
          <p:nvSpPr>
            <p:cNvPr id="1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6" name="Freeform 191"/>
          <p:cNvSpPr>
            <a:spLocks noEditPoints="1"/>
          </p:cNvSpPr>
          <p:nvPr/>
        </p:nvSpPr>
        <p:spPr bwMode="auto">
          <a:xfrm>
            <a:off x="1644557" y="4597507"/>
            <a:ext cx="735689" cy="596264"/>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6B9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文本框 16"/>
          <p:cNvSpPr txBox="1"/>
          <p:nvPr/>
        </p:nvSpPr>
        <p:spPr>
          <a:xfrm>
            <a:off x="7661921" y="2834349"/>
            <a:ext cx="2804331" cy="549061"/>
          </a:xfrm>
          <a:prstGeom prst="rect">
            <a:avLst/>
          </a:prstGeom>
          <a:noFill/>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advertising original</a:t>
            </a:r>
          </a:p>
        </p:txBody>
      </p:sp>
      <p:sp>
        <p:nvSpPr>
          <p:cNvPr id="18" name="TextBox 76"/>
          <p:cNvSpPr txBox="1"/>
          <p:nvPr/>
        </p:nvSpPr>
        <p:spPr>
          <a:xfrm>
            <a:off x="7661920" y="2467630"/>
            <a:ext cx="1954299" cy="400110"/>
          </a:xfrm>
          <a:prstGeom prst="rect">
            <a:avLst/>
          </a:prstGeom>
          <a:noFill/>
        </p:spPr>
        <p:txBody>
          <a:bodyPr wrap="square" rtlCol="0">
            <a:spAutoFit/>
          </a:bodyPr>
          <a:lstStyle/>
          <a:p>
            <a:r>
              <a:rPr lang="zh-CN" altLang="en-US" sz="2000" dirty="0">
                <a:solidFill>
                  <a:srgbClr val="FF6B92"/>
                </a:solidFill>
                <a:cs typeface="+mn-ea"/>
                <a:sym typeface="+mn-lt"/>
              </a:rPr>
              <a:t>Add a title</a:t>
            </a:r>
          </a:p>
        </p:txBody>
      </p:sp>
      <p:sp>
        <p:nvSpPr>
          <p:cNvPr id="19" name="文本框 18"/>
          <p:cNvSpPr txBox="1"/>
          <p:nvPr/>
        </p:nvSpPr>
        <p:spPr>
          <a:xfrm>
            <a:off x="6790334" y="4820012"/>
            <a:ext cx="2804331" cy="549061"/>
          </a:xfrm>
          <a:prstGeom prst="rect">
            <a:avLst/>
          </a:prstGeom>
          <a:noFill/>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advertising original</a:t>
            </a:r>
          </a:p>
        </p:txBody>
      </p:sp>
      <p:sp>
        <p:nvSpPr>
          <p:cNvPr id="20" name="TextBox 76"/>
          <p:cNvSpPr txBox="1"/>
          <p:nvPr/>
        </p:nvSpPr>
        <p:spPr>
          <a:xfrm>
            <a:off x="6790333" y="4453293"/>
            <a:ext cx="1954299" cy="400110"/>
          </a:xfrm>
          <a:prstGeom prst="rect">
            <a:avLst/>
          </a:prstGeom>
          <a:noFill/>
        </p:spPr>
        <p:txBody>
          <a:bodyPr wrap="square" rtlCol="0">
            <a:spAutoFit/>
          </a:bodyPr>
          <a:lstStyle/>
          <a:p>
            <a:r>
              <a:rPr lang="zh-CN" altLang="en-US" sz="2000" dirty="0">
                <a:solidFill>
                  <a:srgbClr val="7A962D"/>
                </a:solidFill>
                <a:cs typeface="+mn-ea"/>
                <a:sym typeface="+mn-lt"/>
              </a:rPr>
              <a:t>Add a title</a:t>
            </a:r>
          </a:p>
        </p:txBody>
      </p:sp>
      <p:sp>
        <p:nvSpPr>
          <p:cNvPr id="21" name="文本框 20"/>
          <p:cNvSpPr txBox="1"/>
          <p:nvPr/>
        </p:nvSpPr>
        <p:spPr>
          <a:xfrm>
            <a:off x="2243280" y="4820012"/>
            <a:ext cx="2804331" cy="549061"/>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advertising original</a:t>
            </a:r>
          </a:p>
        </p:txBody>
      </p:sp>
      <p:sp>
        <p:nvSpPr>
          <p:cNvPr id="22" name="TextBox 76"/>
          <p:cNvSpPr txBox="1"/>
          <p:nvPr/>
        </p:nvSpPr>
        <p:spPr>
          <a:xfrm>
            <a:off x="3232982" y="4453293"/>
            <a:ext cx="1814629" cy="400110"/>
          </a:xfrm>
          <a:prstGeom prst="rect">
            <a:avLst/>
          </a:prstGeom>
          <a:noFill/>
        </p:spPr>
        <p:txBody>
          <a:bodyPr wrap="square" rtlCol="0">
            <a:spAutoFit/>
          </a:bodyPr>
          <a:lstStyle/>
          <a:p>
            <a:pPr algn="r"/>
            <a:r>
              <a:rPr lang="zh-CN" altLang="en-US" sz="2000" dirty="0">
                <a:solidFill>
                  <a:srgbClr val="FF6B92"/>
                </a:solidFill>
                <a:cs typeface="+mn-ea"/>
                <a:sym typeface="+mn-lt"/>
              </a:rPr>
              <a:t>Add a title</a:t>
            </a:r>
          </a:p>
        </p:txBody>
      </p:sp>
      <p:sp>
        <p:nvSpPr>
          <p:cNvPr id="23" name="文本框 22"/>
          <p:cNvSpPr txBox="1"/>
          <p:nvPr/>
        </p:nvSpPr>
        <p:spPr>
          <a:xfrm>
            <a:off x="1480126" y="2834349"/>
            <a:ext cx="2804331" cy="549061"/>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advertising original</a:t>
            </a:r>
          </a:p>
        </p:txBody>
      </p:sp>
      <p:sp>
        <p:nvSpPr>
          <p:cNvPr id="24" name="TextBox 76"/>
          <p:cNvSpPr txBox="1"/>
          <p:nvPr/>
        </p:nvSpPr>
        <p:spPr>
          <a:xfrm>
            <a:off x="2469828" y="2467630"/>
            <a:ext cx="1814629" cy="400110"/>
          </a:xfrm>
          <a:prstGeom prst="rect">
            <a:avLst/>
          </a:prstGeom>
          <a:noFill/>
        </p:spPr>
        <p:txBody>
          <a:bodyPr wrap="square" rtlCol="0">
            <a:spAutoFit/>
          </a:bodyPr>
          <a:lstStyle/>
          <a:p>
            <a:pPr algn="r"/>
            <a:r>
              <a:rPr lang="zh-CN" altLang="en-US" sz="2000" dirty="0">
                <a:solidFill>
                  <a:srgbClr val="7A962D"/>
                </a:solidFill>
                <a:cs typeface="+mn-ea"/>
                <a:sym typeface="+mn-lt"/>
              </a:rPr>
              <a:t>Add a title</a:t>
            </a:r>
          </a:p>
        </p:txBody>
      </p:sp>
      <p:sp>
        <p:nvSpPr>
          <p:cNvPr id="25" name="Freeform 31"/>
          <p:cNvSpPr>
            <a:spLocks noEditPoints="1"/>
          </p:cNvSpPr>
          <p:nvPr/>
        </p:nvSpPr>
        <p:spPr bwMode="auto">
          <a:xfrm>
            <a:off x="5492653" y="3447447"/>
            <a:ext cx="885299" cy="1205901"/>
          </a:xfrm>
          <a:custGeom>
            <a:avLst/>
            <a:gdLst>
              <a:gd name="T0" fmla="*/ 162 w 802"/>
              <a:gd name="T1" fmla="*/ 406 h 1092"/>
              <a:gd name="T2" fmla="*/ 246 w 802"/>
              <a:gd name="T3" fmla="*/ 605 h 1092"/>
              <a:gd name="T4" fmla="*/ 315 w 802"/>
              <a:gd name="T5" fmla="*/ 764 h 1092"/>
              <a:gd name="T6" fmla="*/ 470 w 802"/>
              <a:gd name="T7" fmla="*/ 769 h 1092"/>
              <a:gd name="T8" fmla="*/ 504 w 802"/>
              <a:gd name="T9" fmla="*/ 705 h 1092"/>
              <a:gd name="T10" fmla="*/ 590 w 802"/>
              <a:gd name="T11" fmla="*/ 545 h 1092"/>
              <a:gd name="T12" fmla="*/ 401 w 802"/>
              <a:gd name="T13" fmla="*/ 167 h 1092"/>
              <a:gd name="T14" fmla="*/ 332 w 802"/>
              <a:gd name="T15" fmla="*/ 819 h 1092"/>
              <a:gd name="T16" fmla="*/ 253 w 802"/>
              <a:gd name="T17" fmla="*/ 728 h 1092"/>
              <a:gd name="T18" fmla="*/ 170 w 802"/>
              <a:gd name="T19" fmla="*/ 573 h 1092"/>
              <a:gd name="T20" fmla="*/ 401 w 802"/>
              <a:gd name="T21" fmla="*/ 117 h 1092"/>
              <a:gd name="T22" fmla="*/ 632 w 802"/>
              <a:gd name="T23" fmla="*/ 573 h 1092"/>
              <a:gd name="T24" fmla="*/ 548 w 802"/>
              <a:gd name="T25" fmla="*/ 728 h 1092"/>
              <a:gd name="T26" fmla="*/ 470 w 802"/>
              <a:gd name="T27" fmla="*/ 819 h 1092"/>
              <a:gd name="T28" fmla="*/ 287 w 802"/>
              <a:gd name="T29" fmla="*/ 979 h 1092"/>
              <a:gd name="T30" fmla="*/ 481 w 802"/>
              <a:gd name="T31" fmla="*/ 1016 h 1092"/>
              <a:gd name="T32" fmla="*/ 481 w 802"/>
              <a:gd name="T33" fmla="*/ 942 h 1092"/>
              <a:gd name="T34" fmla="*/ 310 w 802"/>
              <a:gd name="T35" fmla="*/ 1002 h 1092"/>
              <a:gd name="T36" fmla="*/ 496 w 802"/>
              <a:gd name="T37" fmla="*/ 1002 h 1092"/>
              <a:gd name="T38" fmla="*/ 519 w 802"/>
              <a:gd name="T39" fmla="*/ 979 h 1092"/>
              <a:gd name="T40" fmla="*/ 287 w 802"/>
              <a:gd name="T41" fmla="*/ 862 h 1092"/>
              <a:gd name="T42" fmla="*/ 519 w 802"/>
              <a:gd name="T43" fmla="*/ 979 h 1092"/>
              <a:gd name="T44" fmla="*/ 517 w 802"/>
              <a:gd name="T45" fmla="*/ 456 h 1092"/>
              <a:gd name="T46" fmla="*/ 439 w 802"/>
              <a:gd name="T47" fmla="*/ 535 h 1092"/>
              <a:gd name="T48" fmla="*/ 363 w 802"/>
              <a:gd name="T49" fmla="*/ 535 h 1092"/>
              <a:gd name="T50" fmla="*/ 284 w 802"/>
              <a:gd name="T51" fmla="*/ 456 h 1092"/>
              <a:gd name="T52" fmla="*/ 284 w 802"/>
              <a:gd name="T53" fmla="*/ 380 h 1092"/>
              <a:gd name="T54" fmla="*/ 363 w 802"/>
              <a:gd name="T55" fmla="*/ 302 h 1092"/>
              <a:gd name="T56" fmla="*/ 439 w 802"/>
              <a:gd name="T57" fmla="*/ 302 h 1092"/>
              <a:gd name="T58" fmla="*/ 517 w 802"/>
              <a:gd name="T59" fmla="*/ 380 h 1092"/>
              <a:gd name="T60" fmla="*/ 770 w 802"/>
              <a:gd name="T61" fmla="*/ 369 h 1092"/>
              <a:gd name="T62" fmla="*/ 729 w 802"/>
              <a:gd name="T63" fmla="*/ 406 h 1092"/>
              <a:gd name="T64" fmla="*/ 770 w 802"/>
              <a:gd name="T65" fmla="*/ 429 h 1092"/>
              <a:gd name="T66" fmla="*/ 770 w 802"/>
              <a:gd name="T67" fmla="*/ 369 h 1092"/>
              <a:gd name="T68" fmla="*/ 682 w 802"/>
              <a:gd name="T69" fmla="*/ 162 h 1092"/>
              <a:gd name="T70" fmla="*/ 640 w 802"/>
              <a:gd name="T71" fmla="*/ 119 h 1092"/>
              <a:gd name="T72" fmla="*/ 651 w 802"/>
              <a:gd name="T73" fmla="*/ 193 h 1092"/>
              <a:gd name="T74" fmla="*/ 430 w 802"/>
              <a:gd name="T75" fmla="*/ 78 h 1092"/>
              <a:gd name="T76" fmla="*/ 400 w 802"/>
              <a:gd name="T77" fmla="*/ 0 h 1092"/>
              <a:gd name="T78" fmla="*/ 370 w 802"/>
              <a:gd name="T79" fmla="*/ 78 h 1092"/>
              <a:gd name="T80" fmla="*/ 147 w 802"/>
              <a:gd name="T81" fmla="*/ 196 h 1092"/>
              <a:gd name="T82" fmla="*/ 160 w 802"/>
              <a:gd name="T83" fmla="*/ 124 h 1092"/>
              <a:gd name="T84" fmla="*/ 118 w 802"/>
              <a:gd name="T85" fmla="*/ 167 h 1092"/>
              <a:gd name="T86" fmla="*/ 72 w 802"/>
              <a:gd name="T87" fmla="*/ 406 h 1092"/>
              <a:gd name="T88" fmla="*/ 31 w 802"/>
              <a:gd name="T89" fmla="*/ 369 h 1092"/>
              <a:gd name="T90" fmla="*/ 31 w 802"/>
              <a:gd name="T91" fmla="*/ 429 h 1092"/>
              <a:gd name="T92" fmla="*/ 72 w 802"/>
              <a:gd name="T93" fmla="*/ 40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1092">
                <a:moveTo>
                  <a:pt x="401" y="167"/>
                </a:moveTo>
                <a:cubicBezTo>
                  <a:pt x="269" y="167"/>
                  <a:pt x="162" y="274"/>
                  <a:pt x="162" y="406"/>
                </a:cubicBezTo>
                <a:cubicBezTo>
                  <a:pt x="162" y="469"/>
                  <a:pt x="211" y="545"/>
                  <a:pt x="212" y="545"/>
                </a:cubicBezTo>
                <a:cubicBezTo>
                  <a:pt x="222" y="561"/>
                  <a:pt x="238" y="587"/>
                  <a:pt x="246" y="605"/>
                </a:cubicBezTo>
                <a:lnTo>
                  <a:pt x="298" y="705"/>
                </a:lnTo>
                <a:cubicBezTo>
                  <a:pt x="308" y="724"/>
                  <a:pt x="315" y="749"/>
                  <a:pt x="315" y="764"/>
                </a:cubicBezTo>
                <a:cubicBezTo>
                  <a:pt x="316" y="764"/>
                  <a:pt x="321" y="769"/>
                  <a:pt x="332" y="769"/>
                </a:cubicBezTo>
                <a:lnTo>
                  <a:pt x="470" y="769"/>
                </a:lnTo>
                <a:cubicBezTo>
                  <a:pt x="480" y="769"/>
                  <a:pt x="486" y="764"/>
                  <a:pt x="487" y="763"/>
                </a:cubicBezTo>
                <a:cubicBezTo>
                  <a:pt x="487" y="749"/>
                  <a:pt x="494" y="724"/>
                  <a:pt x="504" y="705"/>
                </a:cubicBezTo>
                <a:lnTo>
                  <a:pt x="555" y="605"/>
                </a:lnTo>
                <a:cubicBezTo>
                  <a:pt x="564" y="588"/>
                  <a:pt x="579" y="561"/>
                  <a:pt x="590" y="545"/>
                </a:cubicBezTo>
                <a:cubicBezTo>
                  <a:pt x="607" y="519"/>
                  <a:pt x="640" y="456"/>
                  <a:pt x="640" y="406"/>
                </a:cubicBezTo>
                <a:cubicBezTo>
                  <a:pt x="640" y="274"/>
                  <a:pt x="533" y="167"/>
                  <a:pt x="401" y="167"/>
                </a:cubicBezTo>
                <a:close/>
                <a:moveTo>
                  <a:pt x="470" y="819"/>
                </a:moveTo>
                <a:lnTo>
                  <a:pt x="332" y="819"/>
                </a:lnTo>
                <a:cubicBezTo>
                  <a:pt x="294" y="819"/>
                  <a:pt x="265" y="795"/>
                  <a:pt x="265" y="764"/>
                </a:cubicBezTo>
                <a:cubicBezTo>
                  <a:pt x="265" y="760"/>
                  <a:pt x="261" y="743"/>
                  <a:pt x="253" y="728"/>
                </a:cubicBezTo>
                <a:lnTo>
                  <a:pt x="202" y="628"/>
                </a:lnTo>
                <a:cubicBezTo>
                  <a:pt x="194" y="612"/>
                  <a:pt x="180" y="587"/>
                  <a:pt x="170" y="573"/>
                </a:cubicBezTo>
                <a:cubicBezTo>
                  <a:pt x="164" y="564"/>
                  <a:pt x="112" y="482"/>
                  <a:pt x="112" y="406"/>
                </a:cubicBezTo>
                <a:cubicBezTo>
                  <a:pt x="112" y="246"/>
                  <a:pt x="241" y="117"/>
                  <a:pt x="401" y="117"/>
                </a:cubicBezTo>
                <a:cubicBezTo>
                  <a:pt x="560" y="117"/>
                  <a:pt x="690" y="246"/>
                  <a:pt x="690" y="406"/>
                </a:cubicBezTo>
                <a:cubicBezTo>
                  <a:pt x="690" y="482"/>
                  <a:pt x="638" y="564"/>
                  <a:pt x="632" y="573"/>
                </a:cubicBezTo>
                <a:cubicBezTo>
                  <a:pt x="622" y="587"/>
                  <a:pt x="608" y="612"/>
                  <a:pt x="600" y="628"/>
                </a:cubicBezTo>
                <a:lnTo>
                  <a:pt x="548" y="728"/>
                </a:lnTo>
                <a:cubicBezTo>
                  <a:pt x="541" y="743"/>
                  <a:pt x="537" y="760"/>
                  <a:pt x="537" y="764"/>
                </a:cubicBezTo>
                <a:cubicBezTo>
                  <a:pt x="537" y="795"/>
                  <a:pt x="507" y="819"/>
                  <a:pt x="470" y="819"/>
                </a:cubicBezTo>
                <a:close/>
                <a:moveTo>
                  <a:pt x="325" y="942"/>
                </a:moveTo>
                <a:cubicBezTo>
                  <a:pt x="304" y="942"/>
                  <a:pt x="287" y="958"/>
                  <a:pt x="287" y="979"/>
                </a:cubicBezTo>
                <a:cubicBezTo>
                  <a:pt x="287" y="999"/>
                  <a:pt x="304" y="1016"/>
                  <a:pt x="325" y="1016"/>
                </a:cubicBezTo>
                <a:lnTo>
                  <a:pt x="481" y="1016"/>
                </a:lnTo>
                <a:cubicBezTo>
                  <a:pt x="502" y="1016"/>
                  <a:pt x="519" y="999"/>
                  <a:pt x="519" y="979"/>
                </a:cubicBezTo>
                <a:cubicBezTo>
                  <a:pt x="519" y="958"/>
                  <a:pt x="502" y="942"/>
                  <a:pt x="481" y="942"/>
                </a:cubicBezTo>
                <a:lnTo>
                  <a:pt x="325" y="942"/>
                </a:lnTo>
                <a:close/>
                <a:moveTo>
                  <a:pt x="310" y="1002"/>
                </a:moveTo>
                <a:cubicBezTo>
                  <a:pt x="312" y="1052"/>
                  <a:pt x="353" y="1092"/>
                  <a:pt x="403" y="1092"/>
                </a:cubicBezTo>
                <a:cubicBezTo>
                  <a:pt x="453" y="1092"/>
                  <a:pt x="494" y="1052"/>
                  <a:pt x="496" y="1002"/>
                </a:cubicBezTo>
                <a:lnTo>
                  <a:pt x="310" y="1002"/>
                </a:lnTo>
                <a:close/>
                <a:moveTo>
                  <a:pt x="519" y="979"/>
                </a:moveTo>
                <a:lnTo>
                  <a:pt x="287" y="979"/>
                </a:lnTo>
                <a:lnTo>
                  <a:pt x="287" y="862"/>
                </a:lnTo>
                <a:lnTo>
                  <a:pt x="519" y="862"/>
                </a:lnTo>
                <a:lnTo>
                  <a:pt x="519" y="979"/>
                </a:lnTo>
                <a:close/>
                <a:moveTo>
                  <a:pt x="555" y="418"/>
                </a:moveTo>
                <a:cubicBezTo>
                  <a:pt x="555" y="439"/>
                  <a:pt x="538" y="456"/>
                  <a:pt x="517" y="456"/>
                </a:cubicBezTo>
                <a:lnTo>
                  <a:pt x="439" y="456"/>
                </a:lnTo>
                <a:lnTo>
                  <a:pt x="439" y="535"/>
                </a:lnTo>
                <a:cubicBezTo>
                  <a:pt x="439" y="556"/>
                  <a:pt x="422" y="573"/>
                  <a:pt x="401" y="573"/>
                </a:cubicBezTo>
                <a:cubicBezTo>
                  <a:pt x="380" y="573"/>
                  <a:pt x="363" y="556"/>
                  <a:pt x="363" y="535"/>
                </a:cubicBezTo>
                <a:lnTo>
                  <a:pt x="363" y="456"/>
                </a:lnTo>
                <a:lnTo>
                  <a:pt x="284" y="456"/>
                </a:lnTo>
                <a:cubicBezTo>
                  <a:pt x="263" y="456"/>
                  <a:pt x="246" y="439"/>
                  <a:pt x="246" y="418"/>
                </a:cubicBezTo>
                <a:cubicBezTo>
                  <a:pt x="246" y="397"/>
                  <a:pt x="263" y="380"/>
                  <a:pt x="284" y="380"/>
                </a:cubicBezTo>
                <a:lnTo>
                  <a:pt x="363" y="380"/>
                </a:lnTo>
                <a:lnTo>
                  <a:pt x="363" y="302"/>
                </a:lnTo>
                <a:cubicBezTo>
                  <a:pt x="363" y="281"/>
                  <a:pt x="380" y="264"/>
                  <a:pt x="401" y="264"/>
                </a:cubicBezTo>
                <a:cubicBezTo>
                  <a:pt x="422" y="264"/>
                  <a:pt x="439" y="281"/>
                  <a:pt x="439" y="302"/>
                </a:cubicBezTo>
                <a:lnTo>
                  <a:pt x="439" y="380"/>
                </a:lnTo>
                <a:lnTo>
                  <a:pt x="517" y="380"/>
                </a:lnTo>
                <a:cubicBezTo>
                  <a:pt x="538" y="380"/>
                  <a:pt x="555" y="397"/>
                  <a:pt x="555" y="418"/>
                </a:cubicBezTo>
                <a:close/>
                <a:moveTo>
                  <a:pt x="770" y="369"/>
                </a:moveTo>
                <a:lnTo>
                  <a:pt x="727" y="369"/>
                </a:lnTo>
                <a:cubicBezTo>
                  <a:pt x="728" y="381"/>
                  <a:pt x="729" y="393"/>
                  <a:pt x="729" y="406"/>
                </a:cubicBezTo>
                <a:cubicBezTo>
                  <a:pt x="729" y="414"/>
                  <a:pt x="728" y="421"/>
                  <a:pt x="728" y="429"/>
                </a:cubicBezTo>
                <a:lnTo>
                  <a:pt x="770" y="429"/>
                </a:lnTo>
                <a:cubicBezTo>
                  <a:pt x="788" y="429"/>
                  <a:pt x="802" y="416"/>
                  <a:pt x="802" y="399"/>
                </a:cubicBezTo>
                <a:cubicBezTo>
                  <a:pt x="802" y="383"/>
                  <a:pt x="788" y="369"/>
                  <a:pt x="770" y="369"/>
                </a:cubicBezTo>
                <a:close/>
                <a:moveTo>
                  <a:pt x="651" y="193"/>
                </a:moveTo>
                <a:lnTo>
                  <a:pt x="682" y="162"/>
                </a:lnTo>
                <a:cubicBezTo>
                  <a:pt x="694" y="149"/>
                  <a:pt x="695" y="130"/>
                  <a:pt x="683" y="118"/>
                </a:cubicBezTo>
                <a:cubicBezTo>
                  <a:pt x="671" y="107"/>
                  <a:pt x="652" y="107"/>
                  <a:pt x="640" y="119"/>
                </a:cubicBezTo>
                <a:lnTo>
                  <a:pt x="608" y="151"/>
                </a:lnTo>
                <a:cubicBezTo>
                  <a:pt x="624" y="163"/>
                  <a:pt x="638" y="177"/>
                  <a:pt x="651" y="193"/>
                </a:cubicBezTo>
                <a:close/>
                <a:moveTo>
                  <a:pt x="400" y="77"/>
                </a:moveTo>
                <a:cubicBezTo>
                  <a:pt x="410" y="77"/>
                  <a:pt x="420" y="77"/>
                  <a:pt x="430" y="78"/>
                </a:cubicBezTo>
                <a:lnTo>
                  <a:pt x="430" y="32"/>
                </a:lnTo>
                <a:cubicBezTo>
                  <a:pt x="430" y="14"/>
                  <a:pt x="416" y="0"/>
                  <a:pt x="400" y="0"/>
                </a:cubicBezTo>
                <a:cubicBezTo>
                  <a:pt x="384" y="0"/>
                  <a:pt x="370" y="14"/>
                  <a:pt x="370" y="32"/>
                </a:cubicBezTo>
                <a:lnTo>
                  <a:pt x="370" y="78"/>
                </a:lnTo>
                <a:cubicBezTo>
                  <a:pt x="380" y="77"/>
                  <a:pt x="390" y="77"/>
                  <a:pt x="400" y="77"/>
                </a:cubicBezTo>
                <a:close/>
                <a:moveTo>
                  <a:pt x="147" y="196"/>
                </a:moveTo>
                <a:cubicBezTo>
                  <a:pt x="160" y="181"/>
                  <a:pt x="174" y="167"/>
                  <a:pt x="189" y="154"/>
                </a:cubicBezTo>
                <a:lnTo>
                  <a:pt x="160" y="124"/>
                </a:lnTo>
                <a:cubicBezTo>
                  <a:pt x="148" y="112"/>
                  <a:pt x="129" y="112"/>
                  <a:pt x="117" y="124"/>
                </a:cubicBezTo>
                <a:cubicBezTo>
                  <a:pt x="105" y="135"/>
                  <a:pt x="106" y="155"/>
                  <a:pt x="118" y="167"/>
                </a:cubicBezTo>
                <a:lnTo>
                  <a:pt x="147" y="196"/>
                </a:lnTo>
                <a:close/>
                <a:moveTo>
                  <a:pt x="72" y="406"/>
                </a:moveTo>
                <a:cubicBezTo>
                  <a:pt x="72" y="393"/>
                  <a:pt x="72" y="381"/>
                  <a:pt x="74" y="369"/>
                </a:cubicBezTo>
                <a:lnTo>
                  <a:pt x="31" y="369"/>
                </a:lnTo>
                <a:cubicBezTo>
                  <a:pt x="14" y="369"/>
                  <a:pt x="0" y="383"/>
                  <a:pt x="0" y="399"/>
                </a:cubicBezTo>
                <a:cubicBezTo>
                  <a:pt x="0" y="416"/>
                  <a:pt x="14" y="429"/>
                  <a:pt x="31" y="429"/>
                </a:cubicBezTo>
                <a:lnTo>
                  <a:pt x="73" y="429"/>
                </a:lnTo>
                <a:cubicBezTo>
                  <a:pt x="72" y="421"/>
                  <a:pt x="72" y="414"/>
                  <a:pt x="72" y="406"/>
                </a:cubicBezTo>
                <a:close/>
              </a:path>
            </a:pathLst>
          </a:custGeom>
          <a:solidFill>
            <a:schemeClr val="tx1">
              <a:lumMod val="75000"/>
              <a:lumOff val="25000"/>
            </a:schemeClr>
          </a:solidFill>
          <a:ln>
            <a:noFill/>
          </a:ln>
        </p:spPr>
        <p:txBody>
          <a:bodyPr/>
          <a:lstStyle/>
          <a:p>
            <a:endParaRPr lang="zh-CN" altLang="en-US">
              <a:solidFill>
                <a:schemeClr val="tx1">
                  <a:lumMod val="75000"/>
                  <a:lumOff val="25000"/>
                </a:schemeClr>
              </a:solidFill>
              <a:cs typeface="+mn-ea"/>
              <a:sym typeface="+mn-lt"/>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27" name="文本框 26"/>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extLst>
      <p:ext uri="{BB962C8B-B14F-4D97-AF65-F5344CB8AC3E}">
        <p14:creationId xmlns:p14="http://schemas.microsoft.com/office/powerpoint/2010/main" val="1626293837"/>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lowchart: Decision 4"/>
          <p:cNvSpPr/>
          <p:nvPr/>
        </p:nvSpPr>
        <p:spPr>
          <a:xfrm>
            <a:off x="1410142" y="2303160"/>
            <a:ext cx="2050255" cy="1828355"/>
          </a:xfrm>
          <a:prstGeom prst="flowChartDecision">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solidFill>
                <a:schemeClr val="lt1"/>
              </a:solidFill>
              <a:cs typeface="+mn-ea"/>
              <a:sym typeface="+mn-lt"/>
            </a:endParaRPr>
          </a:p>
        </p:txBody>
      </p:sp>
      <p:sp>
        <p:nvSpPr>
          <p:cNvPr id="141" name="Flowchart: Decision 5"/>
          <p:cNvSpPr/>
          <p:nvPr/>
        </p:nvSpPr>
        <p:spPr>
          <a:xfrm>
            <a:off x="1410141" y="2060934"/>
            <a:ext cx="2050255" cy="1828355"/>
          </a:xfrm>
          <a:prstGeom prst="flowChartDecision">
            <a:avLst/>
          </a:prstGeom>
          <a:solidFill>
            <a:srgbClr val="FCFCFC"/>
          </a:solidFill>
          <a:ln w="25400" cap="flat" cmpd="sng" algn="ctr">
            <a:solidFill>
              <a:srgbClr val="FF537C"/>
            </a:solidFill>
            <a:prstDash val="solid"/>
            <a:miter lim="800000"/>
          </a:ln>
          <a:effectLst/>
        </p:spPr>
        <p:txBody>
          <a:bodyPr rtlCol="0" anchor="ctr"/>
          <a:lstStyle/>
          <a:p>
            <a:pPr algn="ctr" defTabSz="685800">
              <a:defRPr/>
            </a:pPr>
            <a:endParaRPr lang="en-GB" sz="1350" kern="0">
              <a:solidFill>
                <a:srgbClr val="FFFFFF"/>
              </a:solidFill>
              <a:cs typeface="+mn-ea"/>
              <a:sym typeface="+mn-lt"/>
            </a:endParaRPr>
          </a:p>
        </p:txBody>
      </p:sp>
      <p:grpSp>
        <p:nvGrpSpPr>
          <p:cNvPr id="142" name="Group 12"/>
          <p:cNvGrpSpPr/>
          <p:nvPr/>
        </p:nvGrpSpPr>
        <p:grpSpPr>
          <a:xfrm>
            <a:off x="2167675" y="2724414"/>
            <a:ext cx="535186" cy="501394"/>
            <a:chOff x="5368132" y="3540125"/>
            <a:chExt cx="465138" cy="435769"/>
          </a:xfrm>
          <a:solidFill>
            <a:srgbClr val="7ACDEF"/>
          </a:solidFill>
        </p:grpSpPr>
        <p:sp>
          <p:nvSpPr>
            <p:cNvPr id="14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4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grpSp>
      <p:sp>
        <p:nvSpPr>
          <p:cNvPr id="152" name="Flowchart: Decision 6"/>
          <p:cNvSpPr/>
          <p:nvPr/>
        </p:nvSpPr>
        <p:spPr>
          <a:xfrm>
            <a:off x="3792262" y="2060934"/>
            <a:ext cx="2050255" cy="1828355"/>
          </a:xfrm>
          <a:prstGeom prst="flowChartDecision">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solidFill>
                <a:schemeClr val="lt1"/>
              </a:solidFill>
              <a:cs typeface="+mn-ea"/>
              <a:sym typeface="+mn-lt"/>
            </a:endParaRPr>
          </a:p>
        </p:txBody>
      </p:sp>
      <p:sp>
        <p:nvSpPr>
          <p:cNvPr id="153" name="Flowchart: Decision 7"/>
          <p:cNvSpPr/>
          <p:nvPr/>
        </p:nvSpPr>
        <p:spPr>
          <a:xfrm>
            <a:off x="3792262" y="2303161"/>
            <a:ext cx="2050255" cy="1828355"/>
          </a:xfrm>
          <a:prstGeom prst="flowChartDecision">
            <a:avLst/>
          </a:prstGeom>
          <a:solidFill>
            <a:srgbClr val="FCFCFC"/>
          </a:solidFill>
          <a:ln w="25400" cap="flat" cmpd="sng" algn="ctr">
            <a:solidFill>
              <a:srgbClr val="FF537C"/>
            </a:solidFill>
            <a:prstDash val="solid"/>
            <a:miter lim="800000"/>
          </a:ln>
          <a:effectLst/>
        </p:spPr>
        <p:txBody>
          <a:bodyPr rtlCol="0" anchor="ctr"/>
          <a:lstStyle/>
          <a:p>
            <a:pPr algn="ctr" defTabSz="685800">
              <a:defRPr/>
            </a:pPr>
            <a:endParaRPr lang="en-GB" sz="1350" kern="0">
              <a:solidFill>
                <a:srgbClr val="FFFFFF"/>
              </a:solidFill>
              <a:cs typeface="+mn-ea"/>
              <a:sym typeface="+mn-lt"/>
            </a:endParaRPr>
          </a:p>
        </p:txBody>
      </p:sp>
      <p:grpSp>
        <p:nvGrpSpPr>
          <p:cNvPr id="154" name="Group 15"/>
          <p:cNvGrpSpPr/>
          <p:nvPr/>
        </p:nvGrpSpPr>
        <p:grpSpPr>
          <a:xfrm>
            <a:off x="4633818" y="2949744"/>
            <a:ext cx="367141" cy="535186"/>
            <a:chOff x="5441157" y="4440238"/>
            <a:chExt cx="319088" cy="465138"/>
          </a:xfrm>
          <a:solidFill>
            <a:srgbClr val="00AFF0"/>
          </a:solidFill>
        </p:grpSpPr>
        <p:sp>
          <p:nvSpPr>
            <p:cNvPr id="155"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56"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58"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grpSp>
      <p:sp>
        <p:nvSpPr>
          <p:cNvPr id="165" name="Flowchart: Decision 8"/>
          <p:cNvSpPr/>
          <p:nvPr/>
        </p:nvSpPr>
        <p:spPr>
          <a:xfrm>
            <a:off x="6174383" y="2303160"/>
            <a:ext cx="2050255" cy="1828355"/>
          </a:xfrm>
          <a:prstGeom prst="flowChartDecision">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solidFill>
                <a:schemeClr val="lt1"/>
              </a:solidFill>
              <a:cs typeface="+mn-ea"/>
              <a:sym typeface="+mn-lt"/>
            </a:endParaRPr>
          </a:p>
        </p:txBody>
      </p:sp>
      <p:sp>
        <p:nvSpPr>
          <p:cNvPr id="167" name="Flowchart: Decision 9"/>
          <p:cNvSpPr/>
          <p:nvPr/>
        </p:nvSpPr>
        <p:spPr>
          <a:xfrm>
            <a:off x="6174382" y="2060934"/>
            <a:ext cx="2050255" cy="1828355"/>
          </a:xfrm>
          <a:prstGeom prst="flowChartDecision">
            <a:avLst/>
          </a:prstGeom>
          <a:solidFill>
            <a:srgbClr val="FCFCFC"/>
          </a:solidFill>
          <a:ln w="25400" cap="flat" cmpd="sng" algn="ctr">
            <a:solidFill>
              <a:srgbClr val="FF537C"/>
            </a:solidFill>
            <a:prstDash val="solid"/>
            <a:miter lim="800000"/>
          </a:ln>
          <a:effectLst/>
        </p:spPr>
        <p:txBody>
          <a:bodyPr rtlCol="0" anchor="ctr"/>
          <a:lstStyle/>
          <a:p>
            <a:pPr algn="ctr" defTabSz="685800">
              <a:defRPr/>
            </a:pPr>
            <a:endParaRPr lang="en-GB" sz="1350" kern="0">
              <a:solidFill>
                <a:srgbClr val="FFFFFF"/>
              </a:solidFill>
              <a:cs typeface="+mn-ea"/>
              <a:sym typeface="+mn-lt"/>
            </a:endParaRPr>
          </a:p>
        </p:txBody>
      </p:sp>
      <p:sp>
        <p:nvSpPr>
          <p:cNvPr id="171" name="AutoShape 4"/>
          <p:cNvSpPr/>
          <p:nvPr/>
        </p:nvSpPr>
        <p:spPr bwMode="auto">
          <a:xfrm>
            <a:off x="6941048" y="2715737"/>
            <a:ext cx="516920" cy="5187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73" name="Flowchart: Decision 10"/>
          <p:cNvSpPr/>
          <p:nvPr/>
        </p:nvSpPr>
        <p:spPr>
          <a:xfrm>
            <a:off x="8556504" y="2060934"/>
            <a:ext cx="2050255" cy="1828355"/>
          </a:xfrm>
          <a:prstGeom prst="flowChartDecision">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solidFill>
                <a:schemeClr val="lt1"/>
              </a:solidFill>
              <a:cs typeface="+mn-ea"/>
              <a:sym typeface="+mn-lt"/>
            </a:endParaRPr>
          </a:p>
        </p:txBody>
      </p:sp>
      <p:sp>
        <p:nvSpPr>
          <p:cNvPr id="174" name="Flowchart: Decision 11"/>
          <p:cNvSpPr/>
          <p:nvPr/>
        </p:nvSpPr>
        <p:spPr>
          <a:xfrm>
            <a:off x="8556504" y="2303161"/>
            <a:ext cx="2050255" cy="1828355"/>
          </a:xfrm>
          <a:prstGeom prst="flowChartDecision">
            <a:avLst/>
          </a:prstGeom>
          <a:solidFill>
            <a:srgbClr val="FCFCFC"/>
          </a:solidFill>
          <a:ln w="25400" cap="flat" cmpd="sng" algn="ctr">
            <a:solidFill>
              <a:srgbClr val="FF537C"/>
            </a:solidFill>
            <a:prstDash val="solid"/>
            <a:miter lim="800000"/>
          </a:ln>
          <a:effectLst/>
        </p:spPr>
        <p:txBody>
          <a:bodyPr rtlCol="0" anchor="ctr"/>
          <a:lstStyle/>
          <a:p>
            <a:pPr algn="ctr" defTabSz="685800">
              <a:defRPr/>
            </a:pPr>
            <a:endParaRPr lang="en-GB" sz="1350" kern="0">
              <a:solidFill>
                <a:srgbClr val="FFFFFF"/>
              </a:solidFill>
              <a:cs typeface="+mn-ea"/>
              <a:sym typeface="+mn-lt"/>
            </a:endParaRPr>
          </a:p>
        </p:txBody>
      </p:sp>
      <p:grpSp>
        <p:nvGrpSpPr>
          <p:cNvPr id="175" name="Group 20"/>
          <p:cNvGrpSpPr/>
          <p:nvPr/>
        </p:nvGrpSpPr>
        <p:grpSpPr>
          <a:xfrm>
            <a:off x="9314495" y="2945077"/>
            <a:ext cx="534272" cy="534272"/>
            <a:chOff x="4439444" y="2582069"/>
            <a:chExt cx="464344" cy="464344"/>
          </a:xfrm>
          <a:solidFill>
            <a:srgbClr val="00AFF0"/>
          </a:solidFill>
        </p:grpSpPr>
        <p:sp>
          <p:nvSpPr>
            <p:cNvPr id="17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7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7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grpSp>
      <p:sp>
        <p:nvSpPr>
          <p:cNvPr id="197" name="矩形 196"/>
          <p:cNvSpPr/>
          <p:nvPr/>
        </p:nvSpPr>
        <p:spPr>
          <a:xfrm>
            <a:off x="1884079" y="4294852"/>
            <a:ext cx="1005403" cy="338554"/>
          </a:xfrm>
          <a:prstGeom prst="rect">
            <a:avLst/>
          </a:prstGeom>
        </p:spPr>
        <p:txBody>
          <a:bodyPr wrap="none">
            <a:spAutoFit/>
          </a:bodyPr>
          <a:lstStyle/>
          <a:p>
            <a:pPr algn="just"/>
            <a:r>
              <a:rPr lang="zh-CN" altLang="en-US" sz="1600" b="1" dirty="0">
                <a:solidFill>
                  <a:prstClr val="black">
                    <a:lumMod val="85000"/>
                    <a:lumOff val="15000"/>
                  </a:prstClr>
                </a:solidFill>
                <a:cs typeface="+mn-ea"/>
                <a:sym typeface="+mn-lt"/>
              </a:rPr>
              <a:t>Add a title</a:t>
            </a:r>
            <a:endParaRPr lang="en-US" altLang="zh-CN" sz="1600" b="1" dirty="0">
              <a:solidFill>
                <a:prstClr val="black">
                  <a:lumMod val="85000"/>
                  <a:lumOff val="15000"/>
                </a:prstClr>
              </a:solidFill>
              <a:cs typeface="+mn-ea"/>
              <a:sym typeface="+mn-lt"/>
            </a:endParaRPr>
          </a:p>
        </p:txBody>
      </p:sp>
      <p:sp>
        <p:nvSpPr>
          <p:cNvPr id="198" name="文本框 197"/>
          <p:cNvSpPr txBox="1"/>
          <p:nvPr/>
        </p:nvSpPr>
        <p:spPr>
          <a:xfrm>
            <a:off x="1313164" y="4675562"/>
            <a:ext cx="2147232" cy="625171"/>
          </a:xfrm>
          <a:prstGeom prst="rect">
            <a:avLst/>
          </a:prstGeom>
          <a:noFill/>
        </p:spPr>
        <p:txBody>
          <a:bodyPr wrap="square" rtlCol="0">
            <a:spAutoFit/>
          </a:bodyPr>
          <a:lstStyle/>
          <a:p>
            <a:pPr algn="ctr">
              <a:lnSpc>
                <a:spcPct val="130000"/>
              </a:lnSpc>
            </a:pPr>
            <a:r>
              <a:rPr lang="en-US" altLang="zh-CN" sz="1400" dirty="0">
                <a:solidFill>
                  <a:schemeClr val="bg2">
                    <a:lumMod val="25000"/>
                  </a:schemeClr>
                </a:solidFill>
                <a:cs typeface="+mn-ea"/>
                <a:sym typeface="+mn-lt"/>
              </a:rPr>
              <a:t>This template is the spring and autumn </a:t>
            </a:r>
          </a:p>
        </p:txBody>
      </p:sp>
      <p:sp>
        <p:nvSpPr>
          <p:cNvPr id="199" name="矩形 198"/>
          <p:cNvSpPr/>
          <p:nvPr/>
        </p:nvSpPr>
        <p:spPr>
          <a:xfrm>
            <a:off x="4298248" y="4294852"/>
            <a:ext cx="1005403" cy="338554"/>
          </a:xfrm>
          <a:prstGeom prst="rect">
            <a:avLst/>
          </a:prstGeom>
        </p:spPr>
        <p:txBody>
          <a:bodyPr wrap="none">
            <a:spAutoFit/>
          </a:bodyPr>
          <a:lstStyle/>
          <a:p>
            <a:pPr algn="just"/>
            <a:r>
              <a:rPr lang="zh-CN" altLang="en-US" sz="1600" b="1" dirty="0">
                <a:solidFill>
                  <a:prstClr val="black">
                    <a:lumMod val="85000"/>
                    <a:lumOff val="15000"/>
                  </a:prstClr>
                </a:solidFill>
                <a:cs typeface="+mn-ea"/>
                <a:sym typeface="+mn-lt"/>
              </a:rPr>
              <a:t>Add a title</a:t>
            </a:r>
            <a:endParaRPr lang="en-US" altLang="zh-CN" sz="1600" b="1" dirty="0">
              <a:solidFill>
                <a:prstClr val="black">
                  <a:lumMod val="85000"/>
                  <a:lumOff val="15000"/>
                </a:prstClr>
              </a:solidFill>
              <a:cs typeface="+mn-ea"/>
              <a:sym typeface="+mn-lt"/>
            </a:endParaRPr>
          </a:p>
        </p:txBody>
      </p:sp>
      <p:sp>
        <p:nvSpPr>
          <p:cNvPr id="200" name="文本框 199"/>
          <p:cNvSpPr txBox="1"/>
          <p:nvPr/>
        </p:nvSpPr>
        <p:spPr>
          <a:xfrm>
            <a:off x="3727333" y="4675562"/>
            <a:ext cx="2147232" cy="625171"/>
          </a:xfrm>
          <a:prstGeom prst="rect">
            <a:avLst/>
          </a:prstGeom>
          <a:noFill/>
        </p:spPr>
        <p:txBody>
          <a:bodyPr wrap="square" rtlCol="0">
            <a:spAutoFit/>
          </a:bodyPr>
          <a:lstStyle/>
          <a:p>
            <a:pPr algn="ctr">
              <a:lnSpc>
                <a:spcPct val="130000"/>
              </a:lnSpc>
            </a:pPr>
            <a:r>
              <a:rPr lang="en-US" altLang="zh-CN" sz="1400" dirty="0">
                <a:solidFill>
                  <a:schemeClr val="bg2">
                    <a:lumMod val="25000"/>
                  </a:schemeClr>
                </a:solidFill>
                <a:cs typeface="+mn-ea"/>
                <a:sym typeface="+mn-lt"/>
              </a:rPr>
              <a:t>This template is the spring and autumn </a:t>
            </a:r>
          </a:p>
        </p:txBody>
      </p:sp>
      <p:sp>
        <p:nvSpPr>
          <p:cNvPr id="206" name="矩形 205"/>
          <p:cNvSpPr/>
          <p:nvPr/>
        </p:nvSpPr>
        <p:spPr>
          <a:xfrm>
            <a:off x="6745297" y="4294852"/>
            <a:ext cx="1005403" cy="338554"/>
          </a:xfrm>
          <a:prstGeom prst="rect">
            <a:avLst/>
          </a:prstGeom>
        </p:spPr>
        <p:txBody>
          <a:bodyPr wrap="none">
            <a:spAutoFit/>
          </a:bodyPr>
          <a:lstStyle/>
          <a:p>
            <a:pPr algn="just"/>
            <a:r>
              <a:rPr lang="zh-CN" altLang="en-US" sz="1600" b="1" dirty="0">
                <a:solidFill>
                  <a:prstClr val="black">
                    <a:lumMod val="85000"/>
                    <a:lumOff val="15000"/>
                  </a:prstClr>
                </a:solidFill>
                <a:cs typeface="+mn-ea"/>
                <a:sym typeface="+mn-lt"/>
              </a:rPr>
              <a:t>Add a title</a:t>
            </a:r>
            <a:endParaRPr lang="en-US" altLang="zh-CN" sz="1600" b="1" dirty="0">
              <a:solidFill>
                <a:prstClr val="black">
                  <a:lumMod val="85000"/>
                  <a:lumOff val="15000"/>
                </a:prstClr>
              </a:solidFill>
              <a:cs typeface="+mn-ea"/>
              <a:sym typeface="+mn-lt"/>
            </a:endParaRPr>
          </a:p>
        </p:txBody>
      </p:sp>
      <p:sp>
        <p:nvSpPr>
          <p:cNvPr id="207" name="文本框 206"/>
          <p:cNvSpPr txBox="1"/>
          <p:nvPr/>
        </p:nvSpPr>
        <p:spPr>
          <a:xfrm>
            <a:off x="6174382" y="4675562"/>
            <a:ext cx="2147232" cy="625171"/>
          </a:xfrm>
          <a:prstGeom prst="rect">
            <a:avLst/>
          </a:prstGeom>
          <a:noFill/>
        </p:spPr>
        <p:txBody>
          <a:bodyPr wrap="square" rtlCol="0">
            <a:spAutoFit/>
          </a:bodyPr>
          <a:lstStyle/>
          <a:p>
            <a:pPr algn="ctr">
              <a:lnSpc>
                <a:spcPct val="130000"/>
              </a:lnSpc>
            </a:pPr>
            <a:r>
              <a:rPr lang="en-US" altLang="zh-CN" sz="1400" dirty="0">
                <a:solidFill>
                  <a:schemeClr val="bg2">
                    <a:lumMod val="25000"/>
                  </a:schemeClr>
                </a:solidFill>
                <a:cs typeface="+mn-ea"/>
                <a:sym typeface="+mn-lt"/>
              </a:rPr>
              <a:t>This template is the spring and autumn </a:t>
            </a:r>
          </a:p>
        </p:txBody>
      </p:sp>
      <p:sp>
        <p:nvSpPr>
          <p:cNvPr id="208" name="矩形 207"/>
          <p:cNvSpPr/>
          <p:nvPr/>
        </p:nvSpPr>
        <p:spPr>
          <a:xfrm>
            <a:off x="9159466" y="4294852"/>
            <a:ext cx="1005403" cy="338554"/>
          </a:xfrm>
          <a:prstGeom prst="rect">
            <a:avLst/>
          </a:prstGeom>
        </p:spPr>
        <p:txBody>
          <a:bodyPr wrap="none">
            <a:spAutoFit/>
          </a:bodyPr>
          <a:lstStyle/>
          <a:p>
            <a:pPr algn="just"/>
            <a:r>
              <a:rPr lang="zh-CN" altLang="en-US" sz="1600" b="1" dirty="0">
                <a:solidFill>
                  <a:prstClr val="black">
                    <a:lumMod val="85000"/>
                    <a:lumOff val="15000"/>
                  </a:prstClr>
                </a:solidFill>
                <a:cs typeface="+mn-ea"/>
                <a:sym typeface="+mn-lt"/>
              </a:rPr>
              <a:t>Add a title</a:t>
            </a:r>
            <a:endParaRPr lang="en-US" altLang="zh-CN" sz="1600" b="1" dirty="0">
              <a:solidFill>
                <a:prstClr val="black">
                  <a:lumMod val="85000"/>
                  <a:lumOff val="15000"/>
                </a:prstClr>
              </a:solidFill>
              <a:cs typeface="+mn-ea"/>
              <a:sym typeface="+mn-lt"/>
            </a:endParaRPr>
          </a:p>
        </p:txBody>
      </p:sp>
      <p:sp>
        <p:nvSpPr>
          <p:cNvPr id="209" name="文本框 208"/>
          <p:cNvSpPr txBox="1"/>
          <p:nvPr/>
        </p:nvSpPr>
        <p:spPr>
          <a:xfrm>
            <a:off x="8588551" y="4675562"/>
            <a:ext cx="2147232" cy="625171"/>
          </a:xfrm>
          <a:prstGeom prst="rect">
            <a:avLst/>
          </a:prstGeom>
          <a:noFill/>
        </p:spPr>
        <p:txBody>
          <a:bodyPr wrap="square" rtlCol="0">
            <a:spAutoFit/>
          </a:bodyPr>
          <a:lstStyle/>
          <a:p>
            <a:pPr algn="ctr">
              <a:lnSpc>
                <a:spcPct val="130000"/>
              </a:lnSpc>
            </a:pPr>
            <a:r>
              <a:rPr lang="en-US" altLang="zh-CN" sz="1400" dirty="0">
                <a:solidFill>
                  <a:schemeClr val="bg2">
                    <a:lumMod val="25000"/>
                  </a:schemeClr>
                </a:solidFill>
                <a:cs typeface="+mn-ea"/>
                <a:sym typeface="+mn-lt"/>
              </a:rPr>
              <a:t>This template is the spring and autumn </a:t>
            </a:r>
          </a:p>
        </p:txBody>
      </p:sp>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33" name="文本框 32"/>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p:nvPr/>
        </p:nvSpPr>
        <p:spPr>
          <a:xfrm>
            <a:off x="929641" y="3944707"/>
            <a:ext cx="1429697"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1" name="Teardrop 12"/>
          <p:cNvSpPr/>
          <p:nvPr/>
        </p:nvSpPr>
        <p:spPr>
          <a:xfrm rot="18900000">
            <a:off x="2427508" y="3827786"/>
            <a:ext cx="329154" cy="329154"/>
          </a:xfrm>
          <a:prstGeom prst="teardrop">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32" name="Rectangle 13"/>
          <p:cNvSpPr/>
          <p:nvPr/>
        </p:nvSpPr>
        <p:spPr>
          <a:xfrm>
            <a:off x="2836746" y="3944705"/>
            <a:ext cx="1142916"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3" name="Teardrop 14"/>
          <p:cNvSpPr/>
          <p:nvPr/>
        </p:nvSpPr>
        <p:spPr>
          <a:xfrm rot="8100000">
            <a:off x="4047833" y="3818428"/>
            <a:ext cx="329154" cy="329154"/>
          </a:xfrm>
          <a:prstGeom prst="teardrop">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34" name="Rectangle 17"/>
          <p:cNvSpPr/>
          <p:nvPr/>
        </p:nvSpPr>
        <p:spPr>
          <a:xfrm>
            <a:off x="4445156" y="3944705"/>
            <a:ext cx="1906263"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5" name="Teardrop 18"/>
          <p:cNvSpPr/>
          <p:nvPr/>
        </p:nvSpPr>
        <p:spPr>
          <a:xfrm rot="18900000">
            <a:off x="6429544" y="3818428"/>
            <a:ext cx="329154" cy="329154"/>
          </a:xfrm>
          <a:prstGeom prst="teardrop">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36" name="Rectangle 19"/>
          <p:cNvSpPr/>
          <p:nvPr/>
        </p:nvSpPr>
        <p:spPr>
          <a:xfrm>
            <a:off x="6839851" y="3944705"/>
            <a:ext cx="1142914"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7" name="Teardrop 20"/>
          <p:cNvSpPr/>
          <p:nvPr/>
        </p:nvSpPr>
        <p:spPr>
          <a:xfrm rot="8100000">
            <a:off x="8050937" y="3818432"/>
            <a:ext cx="329154" cy="329154"/>
          </a:xfrm>
          <a:prstGeom prst="teardrop">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38" name="Rectangle 21"/>
          <p:cNvSpPr/>
          <p:nvPr/>
        </p:nvSpPr>
        <p:spPr>
          <a:xfrm>
            <a:off x="8448261" y="3944709"/>
            <a:ext cx="1262996"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6F6F6"/>
              </a:solidFill>
              <a:cs typeface="+mn-ea"/>
              <a:sym typeface="+mn-lt"/>
            </a:endParaRPr>
          </a:p>
        </p:txBody>
      </p:sp>
      <p:sp>
        <p:nvSpPr>
          <p:cNvPr id="61" name="Rectangle 8"/>
          <p:cNvSpPr/>
          <p:nvPr/>
        </p:nvSpPr>
        <p:spPr>
          <a:xfrm>
            <a:off x="2977575" y="4396985"/>
            <a:ext cx="2570926" cy="1456785"/>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noProof="1">
                <a:cs typeface="+mn-ea"/>
                <a:sym typeface="+mn-lt"/>
              </a:rPr>
              <a:t> </a:t>
            </a:r>
          </a:p>
        </p:txBody>
      </p:sp>
      <p:sp>
        <p:nvSpPr>
          <p:cNvPr id="62" name="Isosceles Triangle 9"/>
          <p:cNvSpPr/>
          <p:nvPr/>
        </p:nvSpPr>
        <p:spPr>
          <a:xfrm rot="10800000">
            <a:off x="9758244" y="3496511"/>
            <a:ext cx="371518" cy="147487"/>
          </a:xfrm>
          <a:prstGeom prst="triangl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64" name="Teardrop 25"/>
          <p:cNvSpPr/>
          <p:nvPr/>
        </p:nvSpPr>
        <p:spPr>
          <a:xfrm rot="18900000">
            <a:off x="9779427" y="3818429"/>
            <a:ext cx="329154" cy="329154"/>
          </a:xfrm>
          <a:prstGeom prst="teardrop">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65" name="Rectangle 28"/>
          <p:cNvSpPr/>
          <p:nvPr/>
        </p:nvSpPr>
        <p:spPr>
          <a:xfrm>
            <a:off x="8658541" y="2130961"/>
            <a:ext cx="2570926" cy="1443665"/>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noProof="1">
              <a:cs typeface="+mn-ea"/>
              <a:sym typeface="+mn-lt"/>
            </a:endParaRPr>
          </a:p>
        </p:txBody>
      </p:sp>
      <p:sp>
        <p:nvSpPr>
          <p:cNvPr id="66" name="Rectangle 29"/>
          <p:cNvSpPr/>
          <p:nvPr/>
        </p:nvSpPr>
        <p:spPr>
          <a:xfrm>
            <a:off x="10210708" y="3944709"/>
            <a:ext cx="1018759"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6F6F6"/>
              </a:solidFill>
              <a:cs typeface="+mn-ea"/>
              <a:sym typeface="+mn-lt"/>
            </a:endParaRPr>
          </a:p>
        </p:txBody>
      </p:sp>
      <p:sp>
        <p:nvSpPr>
          <p:cNvPr id="67" name="Isosceles Triangle 30"/>
          <p:cNvSpPr/>
          <p:nvPr/>
        </p:nvSpPr>
        <p:spPr>
          <a:xfrm>
            <a:off x="8019082" y="4295648"/>
            <a:ext cx="371518" cy="147487"/>
          </a:xfrm>
          <a:prstGeom prst="triangl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71" name="TextBox 22"/>
          <p:cNvSpPr txBox="1"/>
          <p:nvPr/>
        </p:nvSpPr>
        <p:spPr>
          <a:xfrm>
            <a:off x="3061160" y="4656328"/>
            <a:ext cx="2403756" cy="1212640"/>
          </a:xfrm>
          <a:prstGeom prst="rect">
            <a:avLst/>
          </a:prstGeom>
          <a:noFill/>
        </p:spPr>
        <p:txBody>
          <a:bodyPr wrap="square" rtlCol="0">
            <a:spAutoFit/>
          </a:bodyPr>
          <a:lstStyle/>
          <a:p>
            <a:pPr algn="ctr">
              <a:lnSpc>
                <a:spcPct val="130000"/>
              </a:lnSpc>
            </a:pPr>
            <a:r>
              <a:rPr lang="en-US" altLang="zh-CN" sz="1400" dirty="0">
                <a:solidFill>
                  <a:schemeClr val="bg1"/>
                </a:solidFill>
                <a:cs typeface="+mn-ea"/>
                <a:sym typeface="+mn-lt"/>
              </a:rPr>
              <a:t>This template is the spring and autumn , This template is the spring and autumn </a:t>
            </a:r>
          </a:p>
        </p:txBody>
      </p:sp>
      <p:sp>
        <p:nvSpPr>
          <p:cNvPr id="72" name="TextBox 22"/>
          <p:cNvSpPr txBox="1"/>
          <p:nvPr/>
        </p:nvSpPr>
        <p:spPr>
          <a:xfrm>
            <a:off x="8742125" y="2367059"/>
            <a:ext cx="2403756" cy="1212640"/>
          </a:xfrm>
          <a:prstGeom prst="rect">
            <a:avLst/>
          </a:prstGeom>
          <a:noFill/>
        </p:spPr>
        <p:txBody>
          <a:bodyPr wrap="square" rtlCol="0">
            <a:spAutoFit/>
          </a:bodyPr>
          <a:lstStyle/>
          <a:p>
            <a:pPr algn="ctr">
              <a:lnSpc>
                <a:spcPct val="130000"/>
              </a:lnSpc>
            </a:pPr>
            <a:r>
              <a:rPr lang="en-US" altLang="zh-CN" sz="1400" dirty="0">
                <a:solidFill>
                  <a:schemeClr val="bg1"/>
                </a:solidFill>
                <a:cs typeface="+mn-ea"/>
                <a:sym typeface="+mn-lt"/>
              </a:rPr>
              <a:t>This template is the spring and autumn , This template is the spring and autumn </a:t>
            </a:r>
          </a:p>
        </p:txBody>
      </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25" name="文本框 24"/>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
        <p:nvSpPr>
          <p:cNvPr id="26" name="Rectangle 8"/>
          <p:cNvSpPr/>
          <p:nvPr/>
        </p:nvSpPr>
        <p:spPr>
          <a:xfrm>
            <a:off x="6919378" y="4396985"/>
            <a:ext cx="2570926" cy="1456785"/>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noProof="1">
                <a:cs typeface="+mn-ea"/>
                <a:sym typeface="+mn-lt"/>
              </a:rPr>
              <a:t> </a:t>
            </a:r>
          </a:p>
        </p:txBody>
      </p:sp>
      <p:sp>
        <p:nvSpPr>
          <p:cNvPr id="27" name="TextBox 22"/>
          <p:cNvSpPr txBox="1"/>
          <p:nvPr/>
        </p:nvSpPr>
        <p:spPr>
          <a:xfrm>
            <a:off x="7002963" y="4656328"/>
            <a:ext cx="2403756" cy="1212640"/>
          </a:xfrm>
          <a:prstGeom prst="rect">
            <a:avLst/>
          </a:prstGeom>
          <a:noFill/>
        </p:spPr>
        <p:txBody>
          <a:bodyPr wrap="square" rtlCol="0">
            <a:spAutoFit/>
          </a:bodyPr>
          <a:lstStyle/>
          <a:p>
            <a:pPr algn="ctr">
              <a:lnSpc>
                <a:spcPct val="130000"/>
              </a:lnSpc>
            </a:pPr>
            <a:r>
              <a:rPr lang="en-US" altLang="zh-CN" sz="1400" dirty="0">
                <a:solidFill>
                  <a:schemeClr val="bg1"/>
                </a:solidFill>
                <a:cs typeface="+mn-ea"/>
                <a:sym typeface="+mn-lt"/>
              </a:rPr>
              <a:t>This template is the spring and autumn , This template is the spring and autumn </a:t>
            </a:r>
          </a:p>
        </p:txBody>
      </p:sp>
      <p:sp>
        <p:nvSpPr>
          <p:cNvPr id="39" name="Isosceles Triangle 30"/>
          <p:cNvSpPr/>
          <p:nvPr/>
        </p:nvSpPr>
        <p:spPr>
          <a:xfrm>
            <a:off x="4179049" y="4480009"/>
            <a:ext cx="371518" cy="147487"/>
          </a:xfrm>
          <a:prstGeom prst="triangl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40" name="Isosceles Triangle 30"/>
          <p:cNvSpPr/>
          <p:nvPr/>
        </p:nvSpPr>
        <p:spPr>
          <a:xfrm>
            <a:off x="4026649" y="4327609"/>
            <a:ext cx="371518" cy="147487"/>
          </a:xfrm>
          <a:prstGeom prst="triangl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41" name="Rectangle 28"/>
          <p:cNvSpPr/>
          <p:nvPr/>
        </p:nvSpPr>
        <p:spPr>
          <a:xfrm>
            <a:off x="5352004" y="2130961"/>
            <a:ext cx="2570926" cy="1443665"/>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noProof="1">
              <a:cs typeface="+mn-ea"/>
              <a:sym typeface="+mn-lt"/>
            </a:endParaRPr>
          </a:p>
        </p:txBody>
      </p:sp>
      <p:sp>
        <p:nvSpPr>
          <p:cNvPr id="44" name="TextBox 22"/>
          <p:cNvSpPr txBox="1"/>
          <p:nvPr/>
        </p:nvSpPr>
        <p:spPr>
          <a:xfrm>
            <a:off x="5414980" y="2397540"/>
            <a:ext cx="2403756" cy="1212640"/>
          </a:xfrm>
          <a:prstGeom prst="rect">
            <a:avLst/>
          </a:prstGeom>
          <a:noFill/>
        </p:spPr>
        <p:txBody>
          <a:bodyPr wrap="square" rtlCol="0">
            <a:spAutoFit/>
          </a:bodyPr>
          <a:lstStyle/>
          <a:p>
            <a:pPr algn="ctr">
              <a:lnSpc>
                <a:spcPct val="130000"/>
              </a:lnSpc>
            </a:pPr>
            <a:r>
              <a:rPr lang="en-US" altLang="zh-CN" sz="1400" dirty="0">
                <a:solidFill>
                  <a:schemeClr val="bg1"/>
                </a:solidFill>
                <a:cs typeface="+mn-ea"/>
                <a:sym typeface="+mn-lt"/>
              </a:rPr>
              <a:t>This template is the spring and autumn , This template is the spring and autumn </a:t>
            </a:r>
          </a:p>
        </p:txBody>
      </p:sp>
      <p:sp>
        <p:nvSpPr>
          <p:cNvPr id="45" name="Rectangle 28"/>
          <p:cNvSpPr/>
          <p:nvPr/>
        </p:nvSpPr>
        <p:spPr>
          <a:xfrm>
            <a:off x="1408736" y="2121501"/>
            <a:ext cx="2570926" cy="1443665"/>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noProof="1">
              <a:cs typeface="+mn-ea"/>
              <a:sym typeface="+mn-lt"/>
            </a:endParaRPr>
          </a:p>
        </p:txBody>
      </p:sp>
      <p:sp>
        <p:nvSpPr>
          <p:cNvPr id="46" name="TextBox 22"/>
          <p:cNvSpPr txBox="1"/>
          <p:nvPr/>
        </p:nvSpPr>
        <p:spPr>
          <a:xfrm>
            <a:off x="1471712" y="2388080"/>
            <a:ext cx="2403756" cy="1212640"/>
          </a:xfrm>
          <a:prstGeom prst="rect">
            <a:avLst/>
          </a:prstGeom>
          <a:noFill/>
        </p:spPr>
        <p:txBody>
          <a:bodyPr wrap="square" rtlCol="0">
            <a:spAutoFit/>
          </a:bodyPr>
          <a:lstStyle/>
          <a:p>
            <a:pPr algn="ctr">
              <a:lnSpc>
                <a:spcPct val="130000"/>
              </a:lnSpc>
            </a:pPr>
            <a:r>
              <a:rPr lang="en-US" altLang="zh-CN" sz="1400" dirty="0">
                <a:solidFill>
                  <a:schemeClr val="bg1"/>
                </a:solidFill>
                <a:cs typeface="+mn-ea"/>
                <a:sym typeface="+mn-lt"/>
              </a:rPr>
              <a:t>This template is the spring and autumn , This template is the spring and autumn </a:t>
            </a:r>
          </a:p>
        </p:txBody>
      </p:sp>
      <p:sp>
        <p:nvSpPr>
          <p:cNvPr id="47" name="Isosceles Triangle 9"/>
          <p:cNvSpPr/>
          <p:nvPr/>
        </p:nvSpPr>
        <p:spPr>
          <a:xfrm rot="10800000">
            <a:off x="2406326" y="3533705"/>
            <a:ext cx="371518" cy="147487"/>
          </a:xfrm>
          <a:prstGeom prst="triangl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48" name="Isosceles Triangle 9"/>
          <p:cNvSpPr/>
          <p:nvPr/>
        </p:nvSpPr>
        <p:spPr>
          <a:xfrm rot="10800000">
            <a:off x="6324435" y="3453524"/>
            <a:ext cx="502434" cy="268427"/>
          </a:xfrm>
          <a:prstGeom prst="triangl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
          <p:cNvGrpSpPr/>
          <p:nvPr/>
        </p:nvGrpSpPr>
        <p:grpSpPr bwMode="auto">
          <a:xfrm>
            <a:off x="3350685" y="1498600"/>
            <a:ext cx="5259916" cy="5359400"/>
            <a:chOff x="-1" y="0"/>
            <a:chExt cx="3944939" cy="4019551"/>
          </a:xfrm>
        </p:grpSpPr>
        <p:sp>
          <p:nvSpPr>
            <p:cNvPr id="2" name="AutoShape 2"/>
            <p:cNvSpPr/>
            <p:nvPr/>
          </p:nvSpPr>
          <p:spPr bwMode="auto">
            <a:xfrm>
              <a:off x="656698" y="495094"/>
              <a:ext cx="2629028" cy="3524457"/>
            </a:xfrm>
            <a:custGeom>
              <a:avLst/>
              <a:gdLst>
                <a:gd name="T0" fmla="*/ 1314450 w 20607"/>
                <a:gd name="T1" fmla="*/ 1805588 h 21337"/>
                <a:gd name="T2" fmla="*/ 1314450 w 20607"/>
                <a:gd name="T3" fmla="*/ 1805588 h 21337"/>
                <a:gd name="T4" fmla="*/ 1314450 w 20607"/>
                <a:gd name="T5" fmla="*/ 1805588 h 21337"/>
                <a:gd name="T6" fmla="*/ 1314450 w 20607"/>
                <a:gd name="T7" fmla="*/ 1805588 h 21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3" name="AutoShape 3"/>
            <p:cNvSpPr/>
            <p:nvPr/>
          </p:nvSpPr>
          <p:spPr bwMode="auto">
            <a:xfrm>
              <a:off x="2327418" y="1655993"/>
              <a:ext cx="251984" cy="361309"/>
            </a:xfrm>
            <a:custGeom>
              <a:avLst/>
              <a:gdLst>
                <a:gd name="T0" fmla="*/ 125992 w 9894"/>
                <a:gd name="T1" fmla="*/ 180655 h 21600"/>
                <a:gd name="T2" fmla="*/ 125992 w 9894"/>
                <a:gd name="T3" fmla="*/ 180655 h 21600"/>
                <a:gd name="T4" fmla="*/ 125992 w 9894"/>
                <a:gd name="T5" fmla="*/ 180655 h 21600"/>
                <a:gd name="T6" fmla="*/ 125992 w 9894"/>
                <a:gd name="T7" fmla="*/ 180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4" name="AutoShape 4"/>
            <p:cNvSpPr/>
            <p:nvPr/>
          </p:nvSpPr>
          <p:spPr bwMode="auto">
            <a:xfrm>
              <a:off x="2754212" y="1455267"/>
              <a:ext cx="237763" cy="371345"/>
            </a:xfrm>
            <a:custGeom>
              <a:avLst/>
              <a:gdLst>
                <a:gd name="T0" fmla="*/ 118869 w 9611"/>
                <a:gd name="T1" fmla="*/ 185673 h 21600"/>
                <a:gd name="T2" fmla="*/ 118869 w 9611"/>
                <a:gd name="T3" fmla="*/ 185673 h 21600"/>
                <a:gd name="T4" fmla="*/ 118869 w 9611"/>
                <a:gd name="T5" fmla="*/ 185673 h 21600"/>
                <a:gd name="T6" fmla="*/ 118869 w 9611"/>
                <a:gd name="T7" fmla="*/ 1856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5" name="AutoShape 5"/>
            <p:cNvSpPr/>
            <p:nvPr/>
          </p:nvSpPr>
          <p:spPr bwMode="auto">
            <a:xfrm>
              <a:off x="3093566" y="1284649"/>
              <a:ext cx="279851" cy="436583"/>
            </a:xfrm>
            <a:custGeom>
              <a:avLst/>
              <a:gdLst>
                <a:gd name="T0" fmla="*/ 139912 w 10585"/>
                <a:gd name="T1" fmla="*/ 218292 h 21600"/>
                <a:gd name="T2" fmla="*/ 139912 w 10585"/>
                <a:gd name="T3" fmla="*/ 218292 h 21600"/>
                <a:gd name="T4" fmla="*/ 139912 w 10585"/>
                <a:gd name="T5" fmla="*/ 218292 h 21600"/>
                <a:gd name="T6" fmla="*/ 139912 w 10585"/>
                <a:gd name="T7" fmla="*/ 2182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85" h="21600">
                  <a:moveTo>
                    <a:pt x="2210" y="21599"/>
                  </a:moveTo>
                  <a:cubicBezTo>
                    <a:pt x="2210" y="21599"/>
                    <a:pt x="-5844" y="11489"/>
                    <a:pt x="8800" y="0"/>
                  </a:cubicBezTo>
                  <a:cubicBezTo>
                    <a:pt x="8800" y="0"/>
                    <a:pt x="15756" y="19761"/>
                    <a:pt x="2210" y="21599"/>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6" name="AutoShape 6"/>
            <p:cNvSpPr/>
            <p:nvPr/>
          </p:nvSpPr>
          <p:spPr bwMode="auto">
            <a:xfrm>
              <a:off x="3490389" y="1475292"/>
              <a:ext cx="454549" cy="245126"/>
            </a:xfrm>
            <a:custGeom>
              <a:avLst/>
              <a:gdLst>
                <a:gd name="T0" fmla="*/ 227263 w 19937"/>
                <a:gd name="T1" fmla="*/ 192776 h 14258"/>
                <a:gd name="T2" fmla="*/ 227263 w 19937"/>
                <a:gd name="T3" fmla="*/ 192776 h 14258"/>
                <a:gd name="T4" fmla="*/ 227263 w 19937"/>
                <a:gd name="T5" fmla="*/ 192776 h 14258"/>
                <a:gd name="T6" fmla="*/ 227263 w 19937"/>
                <a:gd name="T7" fmla="*/ 192776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7" name="AutoShape 7"/>
            <p:cNvSpPr/>
            <p:nvPr/>
          </p:nvSpPr>
          <p:spPr bwMode="auto">
            <a:xfrm>
              <a:off x="3344070" y="1896865"/>
              <a:ext cx="391309" cy="224290"/>
            </a:xfrm>
            <a:custGeom>
              <a:avLst/>
              <a:gdLst>
                <a:gd name="T0" fmla="*/ 195655 w 19438"/>
                <a:gd name="T1" fmla="*/ 112138 h 16645"/>
                <a:gd name="T2" fmla="*/ 195655 w 19438"/>
                <a:gd name="T3" fmla="*/ 112138 h 16645"/>
                <a:gd name="T4" fmla="*/ 195655 w 19438"/>
                <a:gd name="T5" fmla="*/ 112138 h 16645"/>
                <a:gd name="T6" fmla="*/ 195655 w 19438"/>
                <a:gd name="T7" fmla="*/ 112138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8" name="AutoShape 8"/>
            <p:cNvSpPr/>
            <p:nvPr/>
          </p:nvSpPr>
          <p:spPr bwMode="auto">
            <a:xfrm>
              <a:off x="3073907" y="2095393"/>
              <a:ext cx="320938" cy="303289"/>
            </a:xfrm>
            <a:custGeom>
              <a:avLst/>
              <a:gdLst>
                <a:gd name="T0" fmla="*/ 160461 w 20049"/>
                <a:gd name="T1" fmla="*/ 199618 h 18650"/>
                <a:gd name="T2" fmla="*/ 160461 w 20049"/>
                <a:gd name="T3" fmla="*/ 199618 h 18650"/>
                <a:gd name="T4" fmla="*/ 160461 w 20049"/>
                <a:gd name="T5" fmla="*/ 199618 h 18650"/>
                <a:gd name="T6" fmla="*/ 160461 w 20049"/>
                <a:gd name="T7" fmla="*/ 199618 h 18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9" name="AutoShape 9"/>
            <p:cNvSpPr/>
            <p:nvPr/>
          </p:nvSpPr>
          <p:spPr bwMode="auto">
            <a:xfrm>
              <a:off x="2793924" y="2294843"/>
              <a:ext cx="338977" cy="287527"/>
            </a:xfrm>
            <a:custGeom>
              <a:avLst/>
              <a:gdLst>
                <a:gd name="T0" fmla="*/ 169489 w 16064"/>
                <a:gd name="T1" fmla="*/ 180436 h 17680"/>
                <a:gd name="T2" fmla="*/ 169489 w 16064"/>
                <a:gd name="T3" fmla="*/ 180436 h 17680"/>
                <a:gd name="T4" fmla="*/ 169489 w 16064"/>
                <a:gd name="T5" fmla="*/ 180436 h 17680"/>
                <a:gd name="T6" fmla="*/ 169489 w 16064"/>
                <a:gd name="T7" fmla="*/ 180436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0" name="AutoShape 10"/>
            <p:cNvSpPr/>
            <p:nvPr/>
          </p:nvSpPr>
          <p:spPr bwMode="auto">
            <a:xfrm>
              <a:off x="1161198" y="1655993"/>
              <a:ext cx="237511" cy="334195"/>
            </a:xfrm>
            <a:custGeom>
              <a:avLst/>
              <a:gdLst>
                <a:gd name="T0" fmla="*/ 118756 w 12554"/>
                <a:gd name="T1" fmla="*/ 167089 h 19439"/>
                <a:gd name="T2" fmla="*/ 118756 w 12554"/>
                <a:gd name="T3" fmla="*/ 167089 h 19439"/>
                <a:gd name="T4" fmla="*/ 118756 w 12554"/>
                <a:gd name="T5" fmla="*/ 167089 h 19439"/>
                <a:gd name="T6" fmla="*/ 118756 w 12554"/>
                <a:gd name="T7" fmla="*/ 167089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1" name="AutoShape 11"/>
            <p:cNvSpPr/>
            <p:nvPr/>
          </p:nvSpPr>
          <p:spPr bwMode="auto">
            <a:xfrm>
              <a:off x="864495" y="1490395"/>
              <a:ext cx="236626" cy="379186"/>
            </a:xfrm>
            <a:custGeom>
              <a:avLst/>
              <a:gdLst>
                <a:gd name="T0" fmla="*/ 118304 w 13741"/>
                <a:gd name="T1" fmla="*/ 189584 h 20925"/>
                <a:gd name="T2" fmla="*/ 118304 w 13741"/>
                <a:gd name="T3" fmla="*/ 189584 h 20925"/>
                <a:gd name="T4" fmla="*/ 118304 w 13741"/>
                <a:gd name="T5" fmla="*/ 189584 h 20925"/>
                <a:gd name="T6" fmla="*/ 118304 w 13741"/>
                <a:gd name="T7" fmla="*/ 189584 h 20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2" name="AutoShape 12"/>
            <p:cNvSpPr/>
            <p:nvPr/>
          </p:nvSpPr>
          <p:spPr bwMode="auto">
            <a:xfrm>
              <a:off x="476106" y="1435194"/>
              <a:ext cx="246387" cy="387717"/>
            </a:xfrm>
            <a:custGeom>
              <a:avLst/>
              <a:gdLst>
                <a:gd name="T0" fmla="*/ 123193 w 14722"/>
                <a:gd name="T1" fmla="*/ 193849 h 21125"/>
                <a:gd name="T2" fmla="*/ 123193 w 14722"/>
                <a:gd name="T3" fmla="*/ 193849 h 21125"/>
                <a:gd name="T4" fmla="*/ 123193 w 14722"/>
                <a:gd name="T5" fmla="*/ 193849 h 21125"/>
                <a:gd name="T6" fmla="*/ 123193 w 14722"/>
                <a:gd name="T7" fmla="*/ 193849 h 2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3" name="AutoShape 13"/>
            <p:cNvSpPr/>
            <p:nvPr/>
          </p:nvSpPr>
          <p:spPr bwMode="auto">
            <a:xfrm>
              <a:off x="-1" y="1791533"/>
              <a:ext cx="472804" cy="229415"/>
            </a:xfrm>
            <a:custGeom>
              <a:avLst/>
              <a:gdLst>
                <a:gd name="T0" fmla="*/ 236391 w 21189"/>
                <a:gd name="T1" fmla="*/ 195048 h 15674"/>
                <a:gd name="T2" fmla="*/ 236391 w 21189"/>
                <a:gd name="T3" fmla="*/ 195048 h 15674"/>
                <a:gd name="T4" fmla="*/ 236391 w 21189"/>
                <a:gd name="T5" fmla="*/ 195048 h 15674"/>
                <a:gd name="T6" fmla="*/ 236391 w 21189"/>
                <a:gd name="T7" fmla="*/ 195048 h 15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4" name="AutoShape 14"/>
            <p:cNvSpPr/>
            <p:nvPr/>
          </p:nvSpPr>
          <p:spPr bwMode="auto">
            <a:xfrm>
              <a:off x="398160" y="2080516"/>
              <a:ext cx="370449" cy="338242"/>
            </a:xfrm>
            <a:custGeom>
              <a:avLst/>
              <a:gdLst>
                <a:gd name="T0" fmla="*/ 185224 w 20364"/>
                <a:gd name="T1" fmla="*/ 177136 h 21100"/>
                <a:gd name="T2" fmla="*/ 185224 w 20364"/>
                <a:gd name="T3" fmla="*/ 177136 h 21100"/>
                <a:gd name="T4" fmla="*/ 185224 w 20364"/>
                <a:gd name="T5" fmla="*/ 177136 h 21100"/>
                <a:gd name="T6" fmla="*/ 185224 w 20364"/>
                <a:gd name="T7" fmla="*/ 177136 h 2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5" name="AutoShape 15"/>
            <p:cNvSpPr/>
            <p:nvPr/>
          </p:nvSpPr>
          <p:spPr bwMode="auto">
            <a:xfrm>
              <a:off x="823190" y="2259866"/>
              <a:ext cx="319384" cy="359619"/>
            </a:xfrm>
            <a:custGeom>
              <a:avLst/>
              <a:gdLst>
                <a:gd name="T0" fmla="*/ 159678 w 11653"/>
                <a:gd name="T1" fmla="*/ 226667 h 19110"/>
                <a:gd name="T2" fmla="*/ 159678 w 11653"/>
                <a:gd name="T3" fmla="*/ 226667 h 19110"/>
                <a:gd name="T4" fmla="*/ 159678 w 11653"/>
                <a:gd name="T5" fmla="*/ 226667 h 19110"/>
                <a:gd name="T6" fmla="*/ 159678 w 11653"/>
                <a:gd name="T7" fmla="*/ 226667 h 19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53" h="19110">
                  <a:moveTo>
                    <a:pt x="8112" y="946"/>
                  </a:moveTo>
                  <a:cubicBezTo>
                    <a:pt x="3863" y="-2490"/>
                    <a:pt x="-2510" y="3400"/>
                    <a:pt x="1030" y="19110"/>
                  </a:cubicBezTo>
                  <a:cubicBezTo>
                    <a:pt x="1030" y="19110"/>
                    <a:pt x="19090" y="10273"/>
                    <a:pt x="8112" y="946"/>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6" name="AutoShape 16"/>
            <p:cNvSpPr/>
            <p:nvPr/>
          </p:nvSpPr>
          <p:spPr bwMode="auto">
            <a:xfrm>
              <a:off x="2241968" y="0"/>
              <a:ext cx="285356" cy="425078"/>
            </a:xfrm>
            <a:custGeom>
              <a:avLst/>
              <a:gdLst>
                <a:gd name="T0" fmla="*/ 142667 w 13523"/>
                <a:gd name="T1" fmla="*/ 212539 h 18670"/>
                <a:gd name="T2" fmla="*/ 142667 w 13523"/>
                <a:gd name="T3" fmla="*/ 212539 h 18670"/>
                <a:gd name="T4" fmla="*/ 142667 w 13523"/>
                <a:gd name="T5" fmla="*/ 212539 h 18670"/>
                <a:gd name="T6" fmla="*/ 142667 w 13523"/>
                <a:gd name="T7" fmla="*/ 212539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7" name="AutoShape 17"/>
            <p:cNvSpPr/>
            <p:nvPr/>
          </p:nvSpPr>
          <p:spPr bwMode="auto">
            <a:xfrm>
              <a:off x="1891430" y="140508"/>
              <a:ext cx="256120" cy="402820"/>
            </a:xfrm>
            <a:custGeom>
              <a:avLst/>
              <a:gdLst>
                <a:gd name="T0" fmla="*/ 128060 w 16246"/>
                <a:gd name="T1" fmla="*/ 201400 h 20641"/>
                <a:gd name="T2" fmla="*/ 128060 w 16246"/>
                <a:gd name="T3" fmla="*/ 201400 h 20641"/>
                <a:gd name="T4" fmla="*/ 128060 w 16246"/>
                <a:gd name="T5" fmla="*/ 201400 h 20641"/>
                <a:gd name="T6" fmla="*/ 128060 w 16246"/>
                <a:gd name="T7" fmla="*/ 201400 h 20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8" name="AutoShape 18"/>
            <p:cNvSpPr/>
            <p:nvPr/>
          </p:nvSpPr>
          <p:spPr bwMode="auto">
            <a:xfrm>
              <a:off x="2349568" y="506353"/>
              <a:ext cx="416606" cy="227810"/>
            </a:xfrm>
            <a:custGeom>
              <a:avLst/>
              <a:gdLst>
                <a:gd name="T0" fmla="*/ 208292 w 19743"/>
                <a:gd name="T1" fmla="*/ 248925 h 11814"/>
                <a:gd name="T2" fmla="*/ 208292 w 19743"/>
                <a:gd name="T3" fmla="*/ 248925 h 11814"/>
                <a:gd name="T4" fmla="*/ 208292 w 19743"/>
                <a:gd name="T5" fmla="*/ 248925 h 11814"/>
                <a:gd name="T6" fmla="*/ 208292 w 19743"/>
                <a:gd name="T7" fmla="*/ 248925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9" name="AutoShape 19"/>
            <p:cNvSpPr/>
            <p:nvPr/>
          </p:nvSpPr>
          <p:spPr bwMode="auto">
            <a:xfrm>
              <a:off x="2146486" y="863760"/>
              <a:ext cx="446800" cy="214027"/>
            </a:xfrm>
            <a:custGeom>
              <a:avLst/>
              <a:gdLst>
                <a:gd name="T0" fmla="*/ 223400 w 21174"/>
                <a:gd name="T1" fmla="*/ 182909 h 12449"/>
                <a:gd name="T2" fmla="*/ 223400 w 21174"/>
                <a:gd name="T3" fmla="*/ 182909 h 12449"/>
                <a:gd name="T4" fmla="*/ 223400 w 21174"/>
                <a:gd name="T5" fmla="*/ 182909 h 12449"/>
                <a:gd name="T6" fmla="*/ 223400 w 21174"/>
                <a:gd name="T7" fmla="*/ 182909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0" name="AutoShape 20"/>
            <p:cNvSpPr/>
            <p:nvPr/>
          </p:nvSpPr>
          <p:spPr bwMode="auto">
            <a:xfrm>
              <a:off x="2166289" y="1204359"/>
              <a:ext cx="395564" cy="307183"/>
            </a:xfrm>
            <a:custGeom>
              <a:avLst/>
              <a:gdLst>
                <a:gd name="T0" fmla="*/ 197782 w 21180"/>
                <a:gd name="T1" fmla="*/ 153583 h 18889"/>
                <a:gd name="T2" fmla="*/ 197782 w 21180"/>
                <a:gd name="T3" fmla="*/ 153583 h 18889"/>
                <a:gd name="T4" fmla="*/ 197782 w 21180"/>
                <a:gd name="T5" fmla="*/ 153583 h 18889"/>
                <a:gd name="T6" fmla="*/ 197782 w 21180"/>
                <a:gd name="T7" fmla="*/ 153583 h 1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1" name="AutoShape 21"/>
            <p:cNvSpPr/>
            <p:nvPr/>
          </p:nvSpPr>
          <p:spPr bwMode="auto">
            <a:xfrm>
              <a:off x="1335935" y="1369503"/>
              <a:ext cx="444268" cy="256984"/>
            </a:xfrm>
            <a:custGeom>
              <a:avLst/>
              <a:gdLst>
                <a:gd name="T0" fmla="*/ 222123 w 20815"/>
                <a:gd name="T1" fmla="*/ 153124 h 18748"/>
                <a:gd name="T2" fmla="*/ 222123 w 20815"/>
                <a:gd name="T3" fmla="*/ 153124 h 18748"/>
                <a:gd name="T4" fmla="*/ 222123 w 20815"/>
                <a:gd name="T5" fmla="*/ 153124 h 18748"/>
                <a:gd name="T6" fmla="*/ 222123 w 20815"/>
                <a:gd name="T7" fmla="*/ 153124 h 18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2" name="AutoShape 22"/>
            <p:cNvSpPr/>
            <p:nvPr/>
          </p:nvSpPr>
          <p:spPr bwMode="auto">
            <a:xfrm>
              <a:off x="1131614" y="998918"/>
              <a:ext cx="403300" cy="200351"/>
            </a:xfrm>
            <a:custGeom>
              <a:avLst/>
              <a:gdLst>
                <a:gd name="T0" fmla="*/ 201640 w 20033"/>
                <a:gd name="T1" fmla="*/ 135607 h 15680"/>
                <a:gd name="T2" fmla="*/ 201640 w 20033"/>
                <a:gd name="T3" fmla="*/ 135607 h 15680"/>
                <a:gd name="T4" fmla="*/ 201640 w 20033"/>
                <a:gd name="T5" fmla="*/ 135607 h 15680"/>
                <a:gd name="T6" fmla="*/ 201640 w 20033"/>
                <a:gd name="T7" fmla="*/ 135607 h 15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3" name="AutoShape 23"/>
            <p:cNvSpPr/>
            <p:nvPr/>
          </p:nvSpPr>
          <p:spPr bwMode="auto">
            <a:xfrm>
              <a:off x="1020314" y="371344"/>
              <a:ext cx="277784" cy="328365"/>
            </a:xfrm>
            <a:custGeom>
              <a:avLst/>
              <a:gdLst>
                <a:gd name="T0" fmla="*/ 138892 w 15070"/>
                <a:gd name="T1" fmla="*/ 164174 h 19631"/>
                <a:gd name="T2" fmla="*/ 138892 w 15070"/>
                <a:gd name="T3" fmla="*/ 164174 h 19631"/>
                <a:gd name="T4" fmla="*/ 138892 w 15070"/>
                <a:gd name="T5" fmla="*/ 164174 h 19631"/>
                <a:gd name="T6" fmla="*/ 138892 w 15070"/>
                <a:gd name="T7" fmla="*/ 164174 h 196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4" name="AutoShape 24"/>
            <p:cNvSpPr/>
            <p:nvPr/>
          </p:nvSpPr>
          <p:spPr bwMode="auto">
            <a:xfrm>
              <a:off x="1451808" y="331198"/>
              <a:ext cx="294625" cy="404604"/>
            </a:xfrm>
            <a:custGeom>
              <a:avLst/>
              <a:gdLst>
                <a:gd name="T0" fmla="*/ 147313 w 15376"/>
                <a:gd name="T1" fmla="*/ 202292 h 20489"/>
                <a:gd name="T2" fmla="*/ 147313 w 15376"/>
                <a:gd name="T3" fmla="*/ 202292 h 20489"/>
                <a:gd name="T4" fmla="*/ 147313 w 15376"/>
                <a:gd name="T5" fmla="*/ 202292 h 20489"/>
                <a:gd name="T6" fmla="*/ 147313 w 15376"/>
                <a:gd name="T7" fmla="*/ 202292 h 204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5" name="AutoShape 25"/>
            <p:cNvSpPr/>
            <p:nvPr/>
          </p:nvSpPr>
          <p:spPr bwMode="auto">
            <a:xfrm>
              <a:off x="2787365" y="843051"/>
              <a:ext cx="327520" cy="405683"/>
            </a:xfrm>
            <a:custGeom>
              <a:avLst/>
              <a:gdLst>
                <a:gd name="T0" fmla="*/ 163750 w 16671"/>
                <a:gd name="T1" fmla="*/ 202832 h 20543"/>
                <a:gd name="T2" fmla="*/ 163750 w 16671"/>
                <a:gd name="T3" fmla="*/ 202832 h 20543"/>
                <a:gd name="T4" fmla="*/ 163750 w 16671"/>
                <a:gd name="T5" fmla="*/ 202832 h 20543"/>
                <a:gd name="T6" fmla="*/ 163750 w 16671"/>
                <a:gd name="T7" fmla="*/ 202832 h 20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6" name="AutoShape 26"/>
            <p:cNvSpPr/>
            <p:nvPr/>
          </p:nvSpPr>
          <p:spPr bwMode="auto">
            <a:xfrm>
              <a:off x="2793924" y="265964"/>
              <a:ext cx="247618" cy="381381"/>
            </a:xfrm>
            <a:custGeom>
              <a:avLst/>
              <a:gdLst>
                <a:gd name="T0" fmla="*/ 123809 w 19262"/>
                <a:gd name="T1" fmla="*/ 190691 h 21600"/>
                <a:gd name="T2" fmla="*/ 123809 w 19262"/>
                <a:gd name="T3" fmla="*/ 190691 h 21600"/>
                <a:gd name="T4" fmla="*/ 123809 w 19262"/>
                <a:gd name="T5" fmla="*/ 190691 h 21600"/>
                <a:gd name="T6" fmla="*/ 123809 w 19262"/>
                <a:gd name="T7" fmla="*/ 19069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7" name="AutoShape 27"/>
            <p:cNvSpPr/>
            <p:nvPr/>
          </p:nvSpPr>
          <p:spPr bwMode="auto">
            <a:xfrm>
              <a:off x="633379" y="983559"/>
              <a:ext cx="262803" cy="386402"/>
            </a:xfrm>
            <a:custGeom>
              <a:avLst/>
              <a:gdLst>
                <a:gd name="T0" fmla="*/ 131402 w 12174"/>
                <a:gd name="T1" fmla="*/ 193201 h 21600"/>
                <a:gd name="T2" fmla="*/ 131402 w 12174"/>
                <a:gd name="T3" fmla="*/ 193201 h 21600"/>
                <a:gd name="T4" fmla="*/ 131402 w 12174"/>
                <a:gd name="T5" fmla="*/ 193201 h 21600"/>
                <a:gd name="T6" fmla="*/ 131402 w 12174"/>
                <a:gd name="T7" fmla="*/ 193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8" name="AutoShape 28"/>
            <p:cNvSpPr/>
            <p:nvPr/>
          </p:nvSpPr>
          <p:spPr bwMode="auto">
            <a:xfrm>
              <a:off x="130693" y="1063850"/>
              <a:ext cx="308108" cy="406474"/>
            </a:xfrm>
            <a:custGeom>
              <a:avLst/>
              <a:gdLst>
                <a:gd name="T0" fmla="*/ 154054 w 11872"/>
                <a:gd name="T1" fmla="*/ 203237 h 21600"/>
                <a:gd name="T2" fmla="*/ 154054 w 11872"/>
                <a:gd name="T3" fmla="*/ 203237 h 21600"/>
                <a:gd name="T4" fmla="*/ 154054 w 11872"/>
                <a:gd name="T5" fmla="*/ 203237 h 21600"/>
                <a:gd name="T6" fmla="*/ 154054 w 11872"/>
                <a:gd name="T7" fmla="*/ 2032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9" name="AutoShape 29"/>
            <p:cNvSpPr/>
            <p:nvPr/>
          </p:nvSpPr>
          <p:spPr bwMode="auto">
            <a:xfrm>
              <a:off x="678641" y="501816"/>
              <a:ext cx="255444" cy="351272"/>
            </a:xfrm>
            <a:custGeom>
              <a:avLst/>
              <a:gdLst>
                <a:gd name="T0" fmla="*/ 127722 w 11448"/>
                <a:gd name="T1" fmla="*/ 175636 h 21600"/>
                <a:gd name="T2" fmla="*/ 127722 w 11448"/>
                <a:gd name="T3" fmla="*/ 175636 h 21600"/>
                <a:gd name="T4" fmla="*/ 127722 w 11448"/>
                <a:gd name="T5" fmla="*/ 175636 h 21600"/>
                <a:gd name="T6" fmla="*/ 127722 w 11448"/>
                <a:gd name="T7" fmla="*/ 17563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3" name="组合 2"/>
          <p:cNvGrpSpPr/>
          <p:nvPr/>
        </p:nvGrpSpPr>
        <p:grpSpPr>
          <a:xfrm>
            <a:off x="8822826" y="1668684"/>
            <a:ext cx="2579637" cy="895324"/>
            <a:chOff x="8030739" y="2125723"/>
            <a:chExt cx="2579637" cy="895324"/>
          </a:xfrm>
        </p:grpSpPr>
        <p:sp>
          <p:nvSpPr>
            <p:cNvPr id="62" name="Text Placeholder 3"/>
            <p:cNvSpPr txBox="1"/>
            <p:nvPr/>
          </p:nvSpPr>
          <p:spPr>
            <a:xfrm>
              <a:off x="8030739" y="2488209"/>
              <a:ext cx="2579637" cy="5328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pPr>
              <a:r>
                <a:rPr lang="en-US" altLang="zh-CN" sz="1400" dirty="0">
                  <a:solidFill>
                    <a:schemeClr val="bg2">
                      <a:lumMod val="25000"/>
                    </a:schemeClr>
                  </a:solidFill>
                  <a:cs typeface="+mn-ea"/>
                  <a:sym typeface="+mn-lt"/>
                </a:rPr>
                <a:t>This template is the spring and autumn </a:t>
              </a:r>
            </a:p>
          </p:txBody>
        </p:sp>
        <p:sp>
          <p:nvSpPr>
            <p:cNvPr id="63" name="Text Placeholder 3"/>
            <p:cNvSpPr txBox="1"/>
            <p:nvPr/>
          </p:nvSpPr>
          <p:spPr>
            <a:xfrm>
              <a:off x="8038267" y="2125723"/>
              <a:ext cx="1025922"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hangingPunct="0">
                <a:spcBef>
                  <a:spcPct val="20000"/>
                </a:spcBef>
                <a:spcAft>
                  <a:spcPct val="0"/>
                </a:spcAft>
                <a:defRPr/>
              </a:pPr>
              <a:r>
                <a:rPr lang="zh-CN" altLang="en-US" sz="2000" dirty="0">
                  <a:solidFill>
                    <a:srgbClr val="000000"/>
                  </a:solidFill>
                  <a:cs typeface="+mn-ea"/>
                  <a:sym typeface="+mn-lt"/>
                </a:rPr>
                <a:t>Add a title</a:t>
              </a:r>
              <a:endParaRPr lang="en-US" altLang="zh-CN" sz="2000" dirty="0">
                <a:solidFill>
                  <a:srgbClr val="000000"/>
                </a:solidFill>
                <a:cs typeface="+mn-ea"/>
                <a:sym typeface="+mn-lt"/>
              </a:endParaRPr>
            </a:p>
          </p:txBody>
        </p:sp>
      </p:grpSp>
      <p:grpSp>
        <p:nvGrpSpPr>
          <p:cNvPr id="65" name="组合 64"/>
          <p:cNvGrpSpPr/>
          <p:nvPr/>
        </p:nvGrpSpPr>
        <p:grpSpPr>
          <a:xfrm>
            <a:off x="8822826" y="2930730"/>
            <a:ext cx="2579637" cy="895324"/>
            <a:chOff x="8030739" y="2125723"/>
            <a:chExt cx="2579637" cy="895324"/>
          </a:xfrm>
        </p:grpSpPr>
        <p:sp>
          <p:nvSpPr>
            <p:cNvPr id="66" name="Text Placeholder 3"/>
            <p:cNvSpPr txBox="1"/>
            <p:nvPr/>
          </p:nvSpPr>
          <p:spPr>
            <a:xfrm>
              <a:off x="8030739" y="2488209"/>
              <a:ext cx="2579637" cy="5328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pPr>
              <a:r>
                <a:rPr lang="en-US" altLang="zh-CN" sz="1400" dirty="0">
                  <a:solidFill>
                    <a:schemeClr val="bg2">
                      <a:lumMod val="25000"/>
                    </a:schemeClr>
                  </a:solidFill>
                  <a:cs typeface="+mn-ea"/>
                  <a:sym typeface="+mn-lt"/>
                </a:rPr>
                <a:t>This template is the spring and autumn </a:t>
              </a:r>
            </a:p>
          </p:txBody>
        </p:sp>
        <p:sp>
          <p:nvSpPr>
            <p:cNvPr id="67" name="Text Placeholder 3"/>
            <p:cNvSpPr txBox="1"/>
            <p:nvPr/>
          </p:nvSpPr>
          <p:spPr>
            <a:xfrm>
              <a:off x="8038267" y="2125723"/>
              <a:ext cx="1025922"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hangingPunct="0">
                <a:spcBef>
                  <a:spcPct val="20000"/>
                </a:spcBef>
                <a:spcAft>
                  <a:spcPct val="0"/>
                </a:spcAft>
                <a:defRPr/>
              </a:pPr>
              <a:r>
                <a:rPr lang="zh-CN" altLang="en-US" sz="2000" dirty="0">
                  <a:solidFill>
                    <a:srgbClr val="000000"/>
                  </a:solidFill>
                  <a:cs typeface="+mn-ea"/>
                  <a:sym typeface="+mn-lt"/>
                </a:rPr>
                <a:t>Add a title</a:t>
              </a:r>
              <a:endParaRPr lang="en-US" altLang="zh-CN" sz="2000" dirty="0">
                <a:solidFill>
                  <a:srgbClr val="000000"/>
                </a:solidFill>
                <a:cs typeface="+mn-ea"/>
                <a:sym typeface="+mn-lt"/>
              </a:endParaRPr>
            </a:p>
          </p:txBody>
        </p:sp>
      </p:grpSp>
      <p:grpSp>
        <p:nvGrpSpPr>
          <p:cNvPr id="68" name="组合 67"/>
          <p:cNvGrpSpPr/>
          <p:nvPr/>
        </p:nvGrpSpPr>
        <p:grpSpPr>
          <a:xfrm>
            <a:off x="8822826" y="4199232"/>
            <a:ext cx="2579637" cy="895324"/>
            <a:chOff x="8030739" y="2125723"/>
            <a:chExt cx="2579637" cy="895324"/>
          </a:xfrm>
        </p:grpSpPr>
        <p:sp>
          <p:nvSpPr>
            <p:cNvPr id="69" name="Text Placeholder 3"/>
            <p:cNvSpPr txBox="1"/>
            <p:nvPr/>
          </p:nvSpPr>
          <p:spPr>
            <a:xfrm>
              <a:off x="8030739" y="2488209"/>
              <a:ext cx="2579637" cy="5328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pPr>
              <a:r>
                <a:rPr lang="en-US" altLang="zh-CN" sz="1400" dirty="0">
                  <a:solidFill>
                    <a:schemeClr val="bg2">
                      <a:lumMod val="25000"/>
                    </a:schemeClr>
                  </a:solidFill>
                  <a:cs typeface="+mn-ea"/>
                  <a:sym typeface="+mn-lt"/>
                </a:rPr>
                <a:t>This template is the spring and autumn </a:t>
              </a:r>
            </a:p>
          </p:txBody>
        </p:sp>
        <p:sp>
          <p:nvSpPr>
            <p:cNvPr id="70" name="Text Placeholder 3"/>
            <p:cNvSpPr txBox="1"/>
            <p:nvPr/>
          </p:nvSpPr>
          <p:spPr>
            <a:xfrm>
              <a:off x="8038267" y="2125723"/>
              <a:ext cx="1025922"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hangingPunct="0">
                <a:spcBef>
                  <a:spcPct val="20000"/>
                </a:spcBef>
                <a:spcAft>
                  <a:spcPct val="0"/>
                </a:spcAft>
                <a:defRPr/>
              </a:pPr>
              <a:r>
                <a:rPr lang="zh-CN" altLang="en-US" sz="2000" dirty="0">
                  <a:solidFill>
                    <a:srgbClr val="000000"/>
                  </a:solidFill>
                  <a:cs typeface="+mn-ea"/>
                  <a:sym typeface="+mn-lt"/>
                </a:rPr>
                <a:t>Add a title</a:t>
              </a:r>
              <a:endParaRPr lang="en-US" altLang="zh-CN" sz="2000" dirty="0">
                <a:solidFill>
                  <a:srgbClr val="000000"/>
                </a:solidFill>
                <a:cs typeface="+mn-ea"/>
                <a:sym typeface="+mn-lt"/>
              </a:endParaRPr>
            </a:p>
          </p:txBody>
        </p:sp>
      </p:grpSp>
      <p:grpSp>
        <p:nvGrpSpPr>
          <p:cNvPr id="71" name="组合 70"/>
          <p:cNvGrpSpPr/>
          <p:nvPr/>
        </p:nvGrpSpPr>
        <p:grpSpPr>
          <a:xfrm>
            <a:off x="673945" y="1685944"/>
            <a:ext cx="2304991" cy="895322"/>
            <a:chOff x="1486729" y="1389260"/>
            <a:chExt cx="2304991" cy="895321"/>
          </a:xfrm>
        </p:grpSpPr>
        <p:sp>
          <p:nvSpPr>
            <p:cNvPr id="72" name="Text Placeholder 3"/>
            <p:cNvSpPr txBox="1"/>
            <p:nvPr/>
          </p:nvSpPr>
          <p:spPr>
            <a:xfrm>
              <a:off x="1486729" y="1751744"/>
              <a:ext cx="2297463" cy="53283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30000"/>
                </a:lnSpc>
              </a:pPr>
              <a:r>
                <a:rPr lang="en-US" altLang="zh-CN" sz="1400" dirty="0">
                  <a:solidFill>
                    <a:schemeClr val="bg2">
                      <a:lumMod val="25000"/>
                    </a:schemeClr>
                  </a:solidFill>
                  <a:cs typeface="+mn-ea"/>
                  <a:sym typeface="+mn-lt"/>
                </a:rPr>
                <a:t>This template is the spring and autumn </a:t>
              </a:r>
            </a:p>
          </p:txBody>
        </p:sp>
        <p:sp>
          <p:nvSpPr>
            <p:cNvPr id="73" name="Text Placeholder 3"/>
            <p:cNvSpPr txBox="1"/>
            <p:nvPr/>
          </p:nvSpPr>
          <p:spPr>
            <a:xfrm>
              <a:off x="2765798" y="1389260"/>
              <a:ext cx="1025922"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fontAlgn="base" hangingPunct="0">
                <a:spcBef>
                  <a:spcPct val="20000"/>
                </a:spcBef>
                <a:spcAft>
                  <a:spcPct val="0"/>
                </a:spcAft>
                <a:defRPr/>
              </a:pPr>
              <a:r>
                <a:rPr lang="zh-CN" altLang="en-US" sz="2000" dirty="0">
                  <a:solidFill>
                    <a:srgbClr val="000000"/>
                  </a:solidFill>
                  <a:cs typeface="+mn-ea"/>
                  <a:sym typeface="+mn-lt"/>
                </a:rPr>
                <a:t>Add a title</a:t>
              </a:r>
              <a:endParaRPr lang="en-US" altLang="zh-CN" sz="2000" dirty="0">
                <a:solidFill>
                  <a:srgbClr val="000000"/>
                </a:solidFill>
                <a:cs typeface="+mn-ea"/>
                <a:sym typeface="+mn-lt"/>
              </a:endParaRPr>
            </a:p>
          </p:txBody>
        </p:sp>
      </p:grpSp>
      <p:grpSp>
        <p:nvGrpSpPr>
          <p:cNvPr id="74" name="组合 73"/>
          <p:cNvGrpSpPr/>
          <p:nvPr/>
        </p:nvGrpSpPr>
        <p:grpSpPr>
          <a:xfrm>
            <a:off x="673945" y="2936720"/>
            <a:ext cx="2304991" cy="895322"/>
            <a:chOff x="1486729" y="1389260"/>
            <a:chExt cx="2304991" cy="895321"/>
          </a:xfrm>
        </p:grpSpPr>
        <p:sp>
          <p:nvSpPr>
            <p:cNvPr id="75" name="Text Placeholder 3"/>
            <p:cNvSpPr txBox="1"/>
            <p:nvPr/>
          </p:nvSpPr>
          <p:spPr>
            <a:xfrm>
              <a:off x="1486729" y="1751744"/>
              <a:ext cx="2297463" cy="53283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30000"/>
                </a:lnSpc>
              </a:pPr>
              <a:r>
                <a:rPr lang="en-US" altLang="zh-CN" sz="1400" dirty="0">
                  <a:solidFill>
                    <a:schemeClr val="bg2">
                      <a:lumMod val="25000"/>
                    </a:schemeClr>
                  </a:solidFill>
                  <a:cs typeface="+mn-ea"/>
                  <a:sym typeface="+mn-lt"/>
                </a:rPr>
                <a:t>This template is the spring and autumn </a:t>
              </a:r>
            </a:p>
          </p:txBody>
        </p:sp>
        <p:sp>
          <p:nvSpPr>
            <p:cNvPr id="76" name="Text Placeholder 3"/>
            <p:cNvSpPr txBox="1"/>
            <p:nvPr/>
          </p:nvSpPr>
          <p:spPr>
            <a:xfrm>
              <a:off x="2765798" y="1389260"/>
              <a:ext cx="1025922"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fontAlgn="base" hangingPunct="0">
                <a:spcBef>
                  <a:spcPct val="20000"/>
                </a:spcBef>
                <a:spcAft>
                  <a:spcPct val="0"/>
                </a:spcAft>
                <a:defRPr/>
              </a:pPr>
              <a:r>
                <a:rPr lang="zh-CN" altLang="en-US" sz="2000" dirty="0">
                  <a:solidFill>
                    <a:srgbClr val="000000"/>
                  </a:solidFill>
                  <a:cs typeface="+mn-ea"/>
                  <a:sym typeface="+mn-lt"/>
                </a:rPr>
                <a:t>Add a title</a:t>
              </a:r>
              <a:endParaRPr lang="en-US" altLang="zh-CN" sz="2000" dirty="0">
                <a:solidFill>
                  <a:srgbClr val="000000"/>
                </a:solidFill>
                <a:cs typeface="+mn-ea"/>
                <a:sym typeface="+mn-lt"/>
              </a:endParaRPr>
            </a:p>
          </p:txBody>
        </p:sp>
      </p:grpSp>
      <p:grpSp>
        <p:nvGrpSpPr>
          <p:cNvPr id="77" name="组合 76"/>
          <p:cNvGrpSpPr/>
          <p:nvPr/>
        </p:nvGrpSpPr>
        <p:grpSpPr>
          <a:xfrm>
            <a:off x="673945" y="4187496"/>
            <a:ext cx="2304991" cy="895322"/>
            <a:chOff x="1486729" y="1389260"/>
            <a:chExt cx="2304991" cy="895321"/>
          </a:xfrm>
        </p:grpSpPr>
        <p:sp>
          <p:nvSpPr>
            <p:cNvPr id="78" name="Text Placeholder 3"/>
            <p:cNvSpPr txBox="1"/>
            <p:nvPr/>
          </p:nvSpPr>
          <p:spPr>
            <a:xfrm>
              <a:off x="1486729" y="1751744"/>
              <a:ext cx="2297463" cy="53283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30000"/>
                </a:lnSpc>
              </a:pPr>
              <a:r>
                <a:rPr lang="en-US" altLang="zh-CN" sz="1400" dirty="0">
                  <a:solidFill>
                    <a:schemeClr val="bg2">
                      <a:lumMod val="25000"/>
                    </a:schemeClr>
                  </a:solidFill>
                  <a:cs typeface="+mn-ea"/>
                  <a:sym typeface="+mn-lt"/>
                </a:rPr>
                <a:t>This template is the spring and autumn </a:t>
              </a:r>
            </a:p>
          </p:txBody>
        </p:sp>
        <p:sp>
          <p:nvSpPr>
            <p:cNvPr id="79" name="Text Placeholder 3"/>
            <p:cNvSpPr txBox="1"/>
            <p:nvPr/>
          </p:nvSpPr>
          <p:spPr>
            <a:xfrm>
              <a:off x="2765798" y="1389260"/>
              <a:ext cx="1025922"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fontAlgn="base" hangingPunct="0">
                <a:spcBef>
                  <a:spcPct val="20000"/>
                </a:spcBef>
                <a:spcAft>
                  <a:spcPct val="0"/>
                </a:spcAft>
                <a:defRPr/>
              </a:pPr>
              <a:r>
                <a:rPr lang="zh-CN" altLang="en-US" sz="2000" dirty="0">
                  <a:solidFill>
                    <a:srgbClr val="000000"/>
                  </a:solidFill>
                  <a:cs typeface="+mn-ea"/>
                  <a:sym typeface="+mn-lt"/>
                </a:rPr>
                <a:t>Add a title</a:t>
              </a:r>
              <a:endParaRPr lang="en-US" altLang="zh-CN" sz="2000" dirty="0">
                <a:solidFill>
                  <a:srgbClr val="000000"/>
                </a:solidFill>
                <a:cs typeface="+mn-ea"/>
                <a:sym typeface="+mn-lt"/>
              </a:endParaRPr>
            </a:p>
          </p:txBody>
        </p:sp>
      </p:grpSp>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52" name="文本框 51"/>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t="21808" b="21628"/>
          <a:stretch>
            <a:fillRect/>
          </a:stretch>
        </p:blipFill>
        <p:spPr>
          <a:xfrm>
            <a:off x="0" y="0"/>
            <a:ext cx="12191999" cy="6879938"/>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5" name="矩形 24"/>
          <p:cNvSpPr/>
          <p:nvPr/>
        </p:nvSpPr>
        <p:spPr>
          <a:xfrm>
            <a:off x="2045642" y="1559376"/>
            <a:ext cx="8079133" cy="3646585"/>
          </a:xfrm>
          <a:prstGeom prst="rect">
            <a:avLst/>
          </a:prstGeom>
          <a:solidFill>
            <a:srgbClr val="FFFFFF"/>
          </a:solidFill>
          <a:ln w="57150">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nvGrpSpPr>
          <p:cNvPr id="23" name="组合 22"/>
          <p:cNvGrpSpPr/>
          <p:nvPr/>
        </p:nvGrpSpPr>
        <p:grpSpPr>
          <a:xfrm>
            <a:off x="958706" y="705462"/>
            <a:ext cx="10274589" cy="5447077"/>
            <a:chOff x="1322222" y="716430"/>
            <a:chExt cx="10274589" cy="5447077"/>
          </a:xfrm>
        </p:grpSpPr>
        <p:pic>
          <p:nvPicPr>
            <p:cNvPr id="6" name="图片 5"/>
            <p:cNvPicPr>
              <a:picLocks noChangeAspect="1"/>
            </p:cNvPicPr>
            <p:nvPr/>
          </p:nvPicPr>
          <p:blipFill>
            <a:blip r:embed="rId4"/>
            <a:stretch>
              <a:fillRect/>
            </a:stretch>
          </p:blipFill>
          <p:spPr>
            <a:xfrm>
              <a:off x="1322222" y="716430"/>
              <a:ext cx="2173875" cy="3088267"/>
            </a:xfrm>
            <a:prstGeom prst="rect">
              <a:avLst/>
            </a:prstGeom>
          </p:spPr>
        </p:pic>
        <p:pic>
          <p:nvPicPr>
            <p:cNvPr id="7" name="图片 6"/>
            <p:cNvPicPr>
              <a:picLocks noChangeAspect="1"/>
            </p:cNvPicPr>
            <p:nvPr/>
          </p:nvPicPr>
          <p:blipFill>
            <a:blip r:embed="rId5"/>
            <a:stretch>
              <a:fillRect/>
            </a:stretch>
          </p:blipFill>
          <p:spPr>
            <a:xfrm>
              <a:off x="9334004" y="2986440"/>
              <a:ext cx="2262807" cy="3177067"/>
            </a:xfrm>
            <a:prstGeom prst="rect">
              <a:avLst/>
            </a:prstGeom>
          </p:spPr>
        </p:pic>
      </p:grpSp>
      <p:sp>
        <p:nvSpPr>
          <p:cNvPr id="16" name="文本框 30"/>
          <p:cNvSpPr txBox="1">
            <a:spLocks noChangeArrowheads="1"/>
          </p:cNvSpPr>
          <p:nvPr/>
        </p:nvSpPr>
        <p:spPr bwMode="auto">
          <a:xfrm>
            <a:off x="3013853" y="2459338"/>
            <a:ext cx="6164294" cy="923330"/>
          </a:xfrm>
          <a:prstGeom prst="rect">
            <a:avLst/>
          </a:prstGeom>
          <a:noFill/>
        </p:spPr>
        <p:txBody>
          <a:bodyPr wrap="square" rtlCol="0">
            <a:spAutoFit/>
          </a:bodyPr>
          <a:lstStyle>
            <a:defPPr>
              <a:defRPr lang="zh-CN"/>
            </a:defPPr>
            <a:lvl1pPr algn="ctr">
              <a:defRPr sz="5400" b="1">
                <a:solidFill>
                  <a:srgbClr val="A61E81"/>
                </a:solidFill>
                <a:latin typeface="方正清刻本悦宋简体" panose="02000000000000000000" pitchFamily="2" charset="-122"/>
                <a:ea typeface="方正清刻本悦宋简体" panose="020000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rgbClr val="A61E81"/>
                </a:solidFill>
                <a:effectLst/>
                <a:uLnTx/>
                <a:uFillTx/>
                <a:latin typeface="+mn-lt"/>
                <a:ea typeface="+mn-ea"/>
                <a:cs typeface="+mn-ea"/>
                <a:sym typeface="+mn-lt"/>
              </a:rPr>
              <a:t>PART 4</a:t>
            </a:r>
            <a:endParaRPr kumimoji="0" lang="zh-CN" altLang="en-US" sz="5400" b="1" i="0" u="none" strike="noStrike" kern="0" cap="none" spc="0" normalizeH="0" baseline="0" noProof="0" dirty="0">
              <a:ln>
                <a:noFill/>
              </a:ln>
              <a:solidFill>
                <a:srgbClr val="A61E81"/>
              </a:solidFill>
              <a:effectLst/>
              <a:uLnTx/>
              <a:uFillTx/>
              <a:latin typeface="+mn-lt"/>
              <a:ea typeface="+mn-ea"/>
              <a:cs typeface="+mn-ea"/>
              <a:sym typeface="+mn-lt"/>
            </a:endParaRPr>
          </a:p>
        </p:txBody>
      </p:sp>
      <p:sp>
        <p:nvSpPr>
          <p:cNvPr id="21" name="文本框 30"/>
          <p:cNvSpPr txBox="1">
            <a:spLocks noChangeArrowheads="1"/>
          </p:cNvSpPr>
          <p:nvPr/>
        </p:nvSpPr>
        <p:spPr bwMode="auto">
          <a:xfrm>
            <a:off x="3013853" y="3453659"/>
            <a:ext cx="6164294" cy="830997"/>
          </a:xfrm>
          <a:prstGeom prst="rect">
            <a:avLst/>
          </a:prstGeom>
          <a:noFill/>
        </p:spPr>
        <p:txBody>
          <a:bodyPr wrap="square" rtlCol="0">
            <a:spAutoFit/>
          </a:bodyPr>
          <a:lstStyle>
            <a:defPPr>
              <a:defRPr lang="zh-CN"/>
            </a:defPPr>
            <a:lvl1pPr algn="ctr">
              <a:defRPr sz="5400" b="1">
                <a:solidFill>
                  <a:srgbClr val="A61E81"/>
                </a:solidFill>
                <a:latin typeface="方正清刻本悦宋简体" panose="02000000000000000000" pitchFamily="2" charset="-122"/>
                <a:ea typeface="方正清刻本悦宋简体" panose="02000000000000000000" pitchFamily="2" charset="-122"/>
              </a:defRPr>
            </a:lvl1pPr>
          </a:lstStyle>
          <a:p>
            <a:pPr lvl="0"/>
            <a:r>
              <a:rPr lang="zh-CN" altLang="en-US" sz="4800" kern="0" dirty="0">
                <a:latin typeface="+mn-lt"/>
                <a:ea typeface="+mn-ea"/>
                <a:cs typeface="+mn-ea"/>
                <a:sym typeface="+mn-lt"/>
              </a:rPr>
              <a:t>Improvements</a:t>
            </a:r>
            <a:endParaRPr kumimoji="0" lang="zh-CN" altLang="en-US" sz="4800" b="1" i="0" u="none" strike="noStrike" kern="0" cap="none" spc="0" normalizeH="0" baseline="0" noProof="0" dirty="0">
              <a:ln>
                <a:noFill/>
              </a:ln>
              <a:solidFill>
                <a:srgbClr val="A61E81"/>
              </a:solidFill>
              <a:effectLst/>
              <a:uLnTx/>
              <a:uFillTx/>
              <a:latin typeface="+mn-lt"/>
              <a:ea typeface="+mn-ea"/>
              <a:cs typeface="+mn-ea"/>
              <a:sym typeface="+mn-lt"/>
            </a:endParaRPr>
          </a:p>
        </p:txBody>
      </p:sp>
      <p:grpSp>
        <p:nvGrpSpPr>
          <p:cNvPr id="32" name="组合 31"/>
          <p:cNvGrpSpPr/>
          <p:nvPr/>
        </p:nvGrpSpPr>
        <p:grpSpPr>
          <a:xfrm>
            <a:off x="4091287" y="2868616"/>
            <a:ext cx="714375" cy="104775"/>
            <a:chOff x="4210050" y="2975472"/>
            <a:chExt cx="714375" cy="104775"/>
          </a:xfrm>
        </p:grpSpPr>
        <p:cxnSp>
          <p:nvCxnSpPr>
            <p:cNvPr id="12" name="直接连接符 11"/>
            <p:cNvCxnSpPr/>
            <p:nvPr/>
          </p:nvCxnSpPr>
          <p:spPr>
            <a:xfrm>
              <a:off x="4210050" y="2975472"/>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210050" y="3080247"/>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7355458" y="2868616"/>
            <a:ext cx="714375" cy="104775"/>
            <a:chOff x="4210050" y="2975472"/>
            <a:chExt cx="714375" cy="104775"/>
          </a:xfrm>
        </p:grpSpPr>
        <p:cxnSp>
          <p:nvCxnSpPr>
            <p:cNvPr id="34" name="直接连接符 33"/>
            <p:cNvCxnSpPr/>
            <p:nvPr/>
          </p:nvCxnSpPr>
          <p:spPr>
            <a:xfrm>
              <a:off x="4210050" y="2975472"/>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10050" y="3080247"/>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309937" y="2822951"/>
            <a:ext cx="1828800" cy="1828800"/>
          </a:xfrm>
          <a:custGeom>
            <a:avLst/>
            <a:gdLst>
              <a:gd name="connsiteX0" fmla="*/ 914400 w 1828800"/>
              <a:gd name="connsiteY0" fmla="*/ 0 h 1828800"/>
              <a:gd name="connsiteX1" fmla="*/ 1425650 w 1828800"/>
              <a:gd name="connsiteY1" fmla="*/ 156165 h 1828800"/>
              <a:gd name="connsiteX2" fmla="*/ 1538288 w 1828800"/>
              <a:gd name="connsiteY2" fmla="*/ 249100 h 1828800"/>
              <a:gd name="connsiteX3" fmla="*/ 1515597 w 1828800"/>
              <a:gd name="connsiteY3" fmla="*/ 267822 h 1828800"/>
              <a:gd name="connsiteX4" fmla="*/ 1403940 w 1828800"/>
              <a:gd name="connsiteY4" fmla="*/ 403150 h 1828800"/>
              <a:gd name="connsiteX5" fmla="*/ 1401839 w 1828800"/>
              <a:gd name="connsiteY5" fmla="*/ 406609 h 1828800"/>
              <a:gd name="connsiteX6" fmla="*/ 1308635 w 1828800"/>
              <a:gd name="connsiteY6" fmla="*/ 329710 h 1828800"/>
              <a:gd name="connsiteX7" fmla="*/ 914400 w 1828800"/>
              <a:gd name="connsiteY7" fmla="*/ 209288 h 1828800"/>
              <a:gd name="connsiteX8" fmla="*/ 209288 w 1828800"/>
              <a:gd name="connsiteY8" fmla="*/ 914400 h 1828800"/>
              <a:gd name="connsiteX9" fmla="*/ 914400 w 1828800"/>
              <a:gd name="connsiteY9" fmla="*/ 1619512 h 1828800"/>
              <a:gd name="connsiteX10" fmla="*/ 1308635 w 1828800"/>
              <a:gd name="connsiteY10" fmla="*/ 1499090 h 1828800"/>
              <a:gd name="connsiteX11" fmla="*/ 1401839 w 1828800"/>
              <a:gd name="connsiteY11" fmla="*/ 1422191 h 1828800"/>
              <a:gd name="connsiteX12" fmla="*/ 1412990 w 1828800"/>
              <a:gd name="connsiteY12" fmla="*/ 1412990 h 1828800"/>
              <a:gd name="connsiteX13" fmla="*/ 1499090 w 1828800"/>
              <a:gd name="connsiteY13" fmla="*/ 1308635 h 1828800"/>
              <a:gd name="connsiteX14" fmla="*/ 1538288 w 1828800"/>
              <a:gd name="connsiteY14" fmla="*/ 1236420 h 1828800"/>
              <a:gd name="connsiteX15" fmla="*/ 1564101 w 1828800"/>
              <a:gd name="connsiteY15" fmla="*/ 1188862 h 1828800"/>
              <a:gd name="connsiteX16" fmla="*/ 1619512 w 1828800"/>
              <a:gd name="connsiteY16" fmla="*/ 914400 h 1828800"/>
              <a:gd name="connsiteX17" fmla="*/ 1564101 w 1828800"/>
              <a:gd name="connsiteY17" fmla="*/ 639938 h 1828800"/>
              <a:gd name="connsiteX18" fmla="*/ 1538288 w 1828800"/>
              <a:gd name="connsiteY18" fmla="*/ 592381 h 1828800"/>
              <a:gd name="connsiteX19" fmla="*/ 1577485 w 1828800"/>
              <a:gd name="connsiteY19" fmla="*/ 520165 h 1828800"/>
              <a:gd name="connsiteX20" fmla="*/ 1663585 w 1828800"/>
              <a:gd name="connsiteY20" fmla="*/ 415810 h 1828800"/>
              <a:gd name="connsiteX21" fmla="*/ 1674737 w 1828800"/>
              <a:gd name="connsiteY21" fmla="*/ 406609 h 1828800"/>
              <a:gd name="connsiteX22" fmla="*/ 1718437 w 1828800"/>
              <a:gd name="connsiteY22" fmla="*/ 478543 h 1828800"/>
              <a:gd name="connsiteX23" fmla="*/ 1828800 w 1828800"/>
              <a:gd name="connsiteY23" fmla="*/ 914400 h 1828800"/>
              <a:gd name="connsiteX24" fmla="*/ 1718437 w 1828800"/>
              <a:gd name="connsiteY24" fmla="*/ 1350257 h 1828800"/>
              <a:gd name="connsiteX25" fmla="*/ 1674737 w 1828800"/>
              <a:gd name="connsiteY25" fmla="*/ 1422191 h 1828800"/>
              <a:gd name="connsiteX26" fmla="*/ 1672635 w 1828800"/>
              <a:gd name="connsiteY26" fmla="*/ 1425650 h 1828800"/>
              <a:gd name="connsiteX27" fmla="*/ 1560978 w 1828800"/>
              <a:gd name="connsiteY27" fmla="*/ 1560978 h 1828800"/>
              <a:gd name="connsiteX28" fmla="*/ 1538288 w 1828800"/>
              <a:gd name="connsiteY28" fmla="*/ 1579700 h 1828800"/>
              <a:gd name="connsiteX29" fmla="*/ 1425650 w 1828800"/>
              <a:gd name="connsiteY29" fmla="*/ 1672635 h 1828800"/>
              <a:gd name="connsiteX30" fmla="*/ 914400 w 1828800"/>
              <a:gd name="connsiteY30" fmla="*/ 1828800 h 1828800"/>
              <a:gd name="connsiteX31" fmla="*/ 0 w 1828800"/>
              <a:gd name="connsiteY31" fmla="*/ 914400 h 1828800"/>
              <a:gd name="connsiteX32" fmla="*/ 914400 w 1828800"/>
              <a:gd name="connsiteY3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28800" h="1828800">
                <a:moveTo>
                  <a:pt x="914400" y="0"/>
                </a:moveTo>
                <a:cubicBezTo>
                  <a:pt x="1103779" y="0"/>
                  <a:pt x="1279711" y="57571"/>
                  <a:pt x="1425650" y="156165"/>
                </a:cubicBezTo>
                <a:lnTo>
                  <a:pt x="1538288" y="249100"/>
                </a:lnTo>
                <a:lnTo>
                  <a:pt x="1515597" y="267822"/>
                </a:lnTo>
                <a:cubicBezTo>
                  <a:pt x="1474228" y="309190"/>
                  <a:pt x="1436805" y="354504"/>
                  <a:pt x="1403940" y="403150"/>
                </a:cubicBezTo>
                <a:lnTo>
                  <a:pt x="1401839" y="406609"/>
                </a:lnTo>
                <a:lnTo>
                  <a:pt x="1308635" y="329710"/>
                </a:lnTo>
                <a:cubicBezTo>
                  <a:pt x="1196099" y="253682"/>
                  <a:pt x="1060434" y="209288"/>
                  <a:pt x="914400" y="209288"/>
                </a:cubicBezTo>
                <a:cubicBezTo>
                  <a:pt x="524977" y="209288"/>
                  <a:pt x="209288" y="524977"/>
                  <a:pt x="209288" y="914400"/>
                </a:cubicBezTo>
                <a:cubicBezTo>
                  <a:pt x="209288" y="1303823"/>
                  <a:pt x="524977" y="1619512"/>
                  <a:pt x="914400" y="1619512"/>
                </a:cubicBezTo>
                <a:cubicBezTo>
                  <a:pt x="1060434" y="1619512"/>
                  <a:pt x="1196099" y="1575118"/>
                  <a:pt x="1308635" y="1499090"/>
                </a:cubicBezTo>
                <a:lnTo>
                  <a:pt x="1401839" y="1422191"/>
                </a:lnTo>
                <a:lnTo>
                  <a:pt x="1412990" y="1412990"/>
                </a:lnTo>
                <a:cubicBezTo>
                  <a:pt x="1444890" y="1381090"/>
                  <a:pt x="1473747" y="1346147"/>
                  <a:pt x="1499090" y="1308635"/>
                </a:cubicBezTo>
                <a:lnTo>
                  <a:pt x="1538288" y="1236420"/>
                </a:lnTo>
                <a:lnTo>
                  <a:pt x="1564101" y="1188862"/>
                </a:lnTo>
                <a:cubicBezTo>
                  <a:pt x="1599782" y="1104503"/>
                  <a:pt x="1619512" y="1011756"/>
                  <a:pt x="1619512" y="914400"/>
                </a:cubicBezTo>
                <a:cubicBezTo>
                  <a:pt x="1619512" y="817044"/>
                  <a:pt x="1599782" y="724297"/>
                  <a:pt x="1564101" y="639938"/>
                </a:cubicBezTo>
                <a:lnTo>
                  <a:pt x="1538288" y="592381"/>
                </a:lnTo>
                <a:lnTo>
                  <a:pt x="1577485" y="520165"/>
                </a:lnTo>
                <a:cubicBezTo>
                  <a:pt x="1602828" y="482653"/>
                  <a:pt x="1631685" y="447710"/>
                  <a:pt x="1663585" y="415810"/>
                </a:cubicBezTo>
                <a:lnTo>
                  <a:pt x="1674737" y="406609"/>
                </a:lnTo>
                <a:lnTo>
                  <a:pt x="1718437" y="478543"/>
                </a:lnTo>
                <a:cubicBezTo>
                  <a:pt x="1788821" y="608107"/>
                  <a:pt x="1828800" y="756585"/>
                  <a:pt x="1828800" y="914400"/>
                </a:cubicBezTo>
                <a:cubicBezTo>
                  <a:pt x="1828800" y="1072215"/>
                  <a:pt x="1788821" y="1220693"/>
                  <a:pt x="1718437" y="1350257"/>
                </a:cubicBezTo>
                <a:lnTo>
                  <a:pt x="1674737" y="1422191"/>
                </a:lnTo>
                <a:lnTo>
                  <a:pt x="1672635" y="1425650"/>
                </a:lnTo>
                <a:cubicBezTo>
                  <a:pt x="1639770" y="1474296"/>
                  <a:pt x="1602347" y="1519610"/>
                  <a:pt x="1560978" y="1560978"/>
                </a:cubicBezTo>
                <a:lnTo>
                  <a:pt x="1538288" y="1579700"/>
                </a:lnTo>
                <a:lnTo>
                  <a:pt x="1425650" y="1672635"/>
                </a:lnTo>
                <a:cubicBezTo>
                  <a:pt x="1279711" y="1771230"/>
                  <a:pt x="1103779" y="1828800"/>
                  <a:pt x="914400" y="1828800"/>
                </a:cubicBezTo>
                <a:cubicBezTo>
                  <a:pt x="409391" y="1828800"/>
                  <a:pt x="0" y="1419409"/>
                  <a:pt x="0" y="914400"/>
                </a:cubicBezTo>
                <a:cubicBezTo>
                  <a:pt x="0" y="409391"/>
                  <a:pt x="409391" y="0"/>
                  <a:pt x="914400"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8" name="Freeform 7"/>
          <p:cNvSpPr/>
          <p:nvPr/>
        </p:nvSpPr>
        <p:spPr>
          <a:xfrm>
            <a:off x="4557713" y="2822951"/>
            <a:ext cx="1828799" cy="1828800"/>
          </a:xfrm>
          <a:custGeom>
            <a:avLst/>
            <a:gdLst>
              <a:gd name="connsiteX0" fmla="*/ 426962 w 1828799"/>
              <a:gd name="connsiteY0" fmla="*/ 1422191 h 1828800"/>
              <a:gd name="connsiteX1" fmla="*/ 520165 w 1828799"/>
              <a:gd name="connsiteY1" fmla="*/ 1499090 h 1828800"/>
              <a:gd name="connsiteX2" fmla="*/ 914400 w 1828799"/>
              <a:gd name="connsiteY2" fmla="*/ 1619512 h 1828800"/>
              <a:gd name="connsiteX3" fmla="*/ 1308635 w 1828799"/>
              <a:gd name="connsiteY3" fmla="*/ 1499090 h 1828800"/>
              <a:gd name="connsiteX4" fmla="*/ 1401839 w 1828799"/>
              <a:gd name="connsiteY4" fmla="*/ 1422191 h 1828800"/>
              <a:gd name="connsiteX5" fmla="*/ 1403940 w 1828799"/>
              <a:gd name="connsiteY5" fmla="*/ 1425650 h 1828800"/>
              <a:gd name="connsiteX6" fmla="*/ 1515597 w 1828799"/>
              <a:gd name="connsiteY6" fmla="*/ 1560978 h 1828800"/>
              <a:gd name="connsiteX7" fmla="*/ 1538288 w 1828799"/>
              <a:gd name="connsiteY7" fmla="*/ 1579700 h 1828800"/>
              <a:gd name="connsiteX8" fmla="*/ 1425650 w 1828799"/>
              <a:gd name="connsiteY8" fmla="*/ 1672635 h 1828800"/>
              <a:gd name="connsiteX9" fmla="*/ 914400 w 1828799"/>
              <a:gd name="connsiteY9" fmla="*/ 1828800 h 1828800"/>
              <a:gd name="connsiteX10" fmla="*/ 403150 w 1828799"/>
              <a:gd name="connsiteY10" fmla="*/ 1672635 h 1828800"/>
              <a:gd name="connsiteX11" fmla="*/ 290513 w 1828799"/>
              <a:gd name="connsiteY11" fmla="*/ 1579700 h 1828800"/>
              <a:gd name="connsiteX12" fmla="*/ 313203 w 1828799"/>
              <a:gd name="connsiteY12" fmla="*/ 1560978 h 1828800"/>
              <a:gd name="connsiteX13" fmla="*/ 424860 w 1828799"/>
              <a:gd name="connsiteY13" fmla="*/ 1425650 h 1828800"/>
              <a:gd name="connsiteX14" fmla="*/ 290512 w 1828799"/>
              <a:gd name="connsiteY14" fmla="*/ 249100 h 1828800"/>
              <a:gd name="connsiteX15" fmla="*/ 313202 w 1828799"/>
              <a:gd name="connsiteY15" fmla="*/ 267822 h 1828800"/>
              <a:gd name="connsiteX16" fmla="*/ 424859 w 1828799"/>
              <a:gd name="connsiteY16" fmla="*/ 403150 h 1828800"/>
              <a:gd name="connsiteX17" fmla="*/ 426961 w 1828799"/>
              <a:gd name="connsiteY17" fmla="*/ 406609 h 1828800"/>
              <a:gd name="connsiteX18" fmla="*/ 415809 w 1828799"/>
              <a:gd name="connsiteY18" fmla="*/ 415810 h 1828800"/>
              <a:gd name="connsiteX19" fmla="*/ 329709 w 1828799"/>
              <a:gd name="connsiteY19" fmla="*/ 520165 h 1828800"/>
              <a:gd name="connsiteX20" fmla="*/ 290513 w 1828799"/>
              <a:gd name="connsiteY20" fmla="*/ 592380 h 1828800"/>
              <a:gd name="connsiteX21" fmla="*/ 290513 w 1828799"/>
              <a:gd name="connsiteY21" fmla="*/ 592380 h 1828800"/>
              <a:gd name="connsiteX22" fmla="*/ 264699 w 1828799"/>
              <a:gd name="connsiteY22" fmla="*/ 639937 h 1828800"/>
              <a:gd name="connsiteX23" fmla="*/ 209288 w 1828799"/>
              <a:gd name="connsiteY23" fmla="*/ 914399 h 1828800"/>
              <a:gd name="connsiteX24" fmla="*/ 264699 w 1828799"/>
              <a:gd name="connsiteY24" fmla="*/ 1188861 h 1828800"/>
              <a:gd name="connsiteX25" fmla="*/ 290513 w 1828799"/>
              <a:gd name="connsiteY25" fmla="*/ 1236419 h 1828800"/>
              <a:gd name="connsiteX26" fmla="*/ 251315 w 1828799"/>
              <a:gd name="connsiteY26" fmla="*/ 1308634 h 1828800"/>
              <a:gd name="connsiteX27" fmla="*/ 165215 w 1828799"/>
              <a:gd name="connsiteY27" fmla="*/ 1412989 h 1828800"/>
              <a:gd name="connsiteX28" fmla="*/ 154064 w 1828799"/>
              <a:gd name="connsiteY28" fmla="*/ 1422190 h 1828800"/>
              <a:gd name="connsiteX29" fmla="*/ 110363 w 1828799"/>
              <a:gd name="connsiteY29" fmla="*/ 1350256 h 1828800"/>
              <a:gd name="connsiteX30" fmla="*/ 0 w 1828799"/>
              <a:gd name="connsiteY30" fmla="*/ 914399 h 1828800"/>
              <a:gd name="connsiteX31" fmla="*/ 110363 w 1828799"/>
              <a:gd name="connsiteY31" fmla="*/ 478542 h 1828800"/>
              <a:gd name="connsiteX32" fmla="*/ 154063 w 1828799"/>
              <a:gd name="connsiteY32" fmla="*/ 406609 h 1828800"/>
              <a:gd name="connsiteX33" fmla="*/ 154063 w 1828799"/>
              <a:gd name="connsiteY33" fmla="*/ 406609 h 1828800"/>
              <a:gd name="connsiteX34" fmla="*/ 156164 w 1828799"/>
              <a:gd name="connsiteY34" fmla="*/ 403150 h 1828800"/>
              <a:gd name="connsiteX35" fmla="*/ 267821 w 1828799"/>
              <a:gd name="connsiteY35" fmla="*/ 267822 h 1828800"/>
              <a:gd name="connsiteX36" fmla="*/ 914400 w 1828799"/>
              <a:gd name="connsiteY36" fmla="*/ 0 h 1828800"/>
              <a:gd name="connsiteX37" fmla="*/ 1425650 w 1828799"/>
              <a:gd name="connsiteY37" fmla="*/ 156165 h 1828800"/>
              <a:gd name="connsiteX38" fmla="*/ 1538288 w 1828799"/>
              <a:gd name="connsiteY38" fmla="*/ 249100 h 1828800"/>
              <a:gd name="connsiteX39" fmla="*/ 1538288 w 1828799"/>
              <a:gd name="connsiteY39" fmla="*/ 249101 h 1828800"/>
              <a:gd name="connsiteX40" fmla="*/ 1560977 w 1828799"/>
              <a:gd name="connsiteY40" fmla="*/ 267822 h 1828800"/>
              <a:gd name="connsiteX41" fmla="*/ 1672634 w 1828799"/>
              <a:gd name="connsiteY41" fmla="*/ 403150 h 1828800"/>
              <a:gd name="connsiteX42" fmla="*/ 1674736 w 1828799"/>
              <a:gd name="connsiteY42" fmla="*/ 406608 h 1828800"/>
              <a:gd name="connsiteX43" fmla="*/ 1674736 w 1828799"/>
              <a:gd name="connsiteY43" fmla="*/ 406608 h 1828800"/>
              <a:gd name="connsiteX44" fmla="*/ 1718436 w 1828799"/>
              <a:gd name="connsiteY44" fmla="*/ 478542 h 1828800"/>
              <a:gd name="connsiteX45" fmla="*/ 1828799 w 1828799"/>
              <a:gd name="connsiteY45" fmla="*/ 914399 h 1828800"/>
              <a:gd name="connsiteX46" fmla="*/ 1718436 w 1828799"/>
              <a:gd name="connsiteY46" fmla="*/ 1350256 h 1828800"/>
              <a:gd name="connsiteX47" fmla="*/ 1674736 w 1828799"/>
              <a:gd name="connsiteY47" fmla="*/ 1422190 h 1828800"/>
              <a:gd name="connsiteX48" fmla="*/ 1663584 w 1828799"/>
              <a:gd name="connsiteY48" fmla="*/ 1412989 h 1828800"/>
              <a:gd name="connsiteX49" fmla="*/ 1577484 w 1828799"/>
              <a:gd name="connsiteY49" fmla="*/ 1308634 h 1828800"/>
              <a:gd name="connsiteX50" fmla="*/ 1538287 w 1828799"/>
              <a:gd name="connsiteY50" fmla="*/ 1236419 h 1828800"/>
              <a:gd name="connsiteX51" fmla="*/ 1564100 w 1828799"/>
              <a:gd name="connsiteY51" fmla="*/ 1188861 h 1828800"/>
              <a:gd name="connsiteX52" fmla="*/ 1619511 w 1828799"/>
              <a:gd name="connsiteY52" fmla="*/ 914399 h 1828800"/>
              <a:gd name="connsiteX53" fmla="*/ 1564100 w 1828799"/>
              <a:gd name="connsiteY53" fmla="*/ 639937 h 1828800"/>
              <a:gd name="connsiteX54" fmla="*/ 1538288 w 1828799"/>
              <a:gd name="connsiteY54" fmla="*/ 592381 h 1828800"/>
              <a:gd name="connsiteX55" fmla="*/ 1538287 w 1828799"/>
              <a:gd name="connsiteY55" fmla="*/ 592381 h 1828800"/>
              <a:gd name="connsiteX56" fmla="*/ 1499089 w 1828799"/>
              <a:gd name="connsiteY56" fmla="*/ 520165 h 1828800"/>
              <a:gd name="connsiteX57" fmla="*/ 1412989 w 1828799"/>
              <a:gd name="connsiteY57" fmla="*/ 415810 h 1828800"/>
              <a:gd name="connsiteX58" fmla="*/ 1401838 w 1828799"/>
              <a:gd name="connsiteY58" fmla="*/ 406609 h 1828800"/>
              <a:gd name="connsiteX59" fmla="*/ 1401839 w 1828799"/>
              <a:gd name="connsiteY59" fmla="*/ 406609 h 1828800"/>
              <a:gd name="connsiteX60" fmla="*/ 1308635 w 1828799"/>
              <a:gd name="connsiteY60" fmla="*/ 329710 h 1828800"/>
              <a:gd name="connsiteX61" fmla="*/ 914400 w 1828799"/>
              <a:gd name="connsiteY61" fmla="*/ 209288 h 1828800"/>
              <a:gd name="connsiteX62" fmla="*/ 520165 w 1828799"/>
              <a:gd name="connsiteY62" fmla="*/ 329710 h 1828800"/>
              <a:gd name="connsiteX63" fmla="*/ 426962 w 1828799"/>
              <a:gd name="connsiteY63" fmla="*/ 406609 h 1828800"/>
              <a:gd name="connsiteX64" fmla="*/ 424860 w 1828799"/>
              <a:gd name="connsiteY64" fmla="*/ 403150 h 1828800"/>
              <a:gd name="connsiteX65" fmla="*/ 313203 w 1828799"/>
              <a:gd name="connsiteY65" fmla="*/ 267822 h 1828800"/>
              <a:gd name="connsiteX66" fmla="*/ 290513 w 1828799"/>
              <a:gd name="connsiteY66" fmla="*/ 249100 h 1828800"/>
              <a:gd name="connsiteX67" fmla="*/ 403150 w 1828799"/>
              <a:gd name="connsiteY67" fmla="*/ 156165 h 1828800"/>
              <a:gd name="connsiteX68" fmla="*/ 914400 w 1828799"/>
              <a:gd name="connsiteY6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28799" h="1828800">
                <a:moveTo>
                  <a:pt x="426962" y="1422191"/>
                </a:moveTo>
                <a:lnTo>
                  <a:pt x="520165" y="1499090"/>
                </a:lnTo>
                <a:cubicBezTo>
                  <a:pt x="632702" y="1575118"/>
                  <a:pt x="768367" y="1619512"/>
                  <a:pt x="914400" y="1619512"/>
                </a:cubicBezTo>
                <a:cubicBezTo>
                  <a:pt x="1060434" y="1619512"/>
                  <a:pt x="1196099" y="1575118"/>
                  <a:pt x="1308635" y="1499090"/>
                </a:cubicBezTo>
                <a:lnTo>
                  <a:pt x="1401839" y="1422191"/>
                </a:lnTo>
                <a:lnTo>
                  <a:pt x="1403940" y="1425650"/>
                </a:lnTo>
                <a:cubicBezTo>
                  <a:pt x="1436805" y="1474296"/>
                  <a:pt x="1474228" y="1519610"/>
                  <a:pt x="1515597" y="1560978"/>
                </a:cubicBezTo>
                <a:lnTo>
                  <a:pt x="1538288" y="1579700"/>
                </a:lnTo>
                <a:lnTo>
                  <a:pt x="1425650" y="1672635"/>
                </a:lnTo>
                <a:cubicBezTo>
                  <a:pt x="1279711" y="1771230"/>
                  <a:pt x="110377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close/>
                <a:moveTo>
                  <a:pt x="290512" y="249100"/>
                </a:moveTo>
                <a:lnTo>
                  <a:pt x="313202" y="267822"/>
                </a:lnTo>
                <a:cubicBezTo>
                  <a:pt x="354571" y="309190"/>
                  <a:pt x="391994" y="354504"/>
                  <a:pt x="424859" y="403150"/>
                </a:cubicBezTo>
                <a:lnTo>
                  <a:pt x="426961" y="406609"/>
                </a:lnTo>
                <a:lnTo>
                  <a:pt x="415809" y="415810"/>
                </a:lnTo>
                <a:cubicBezTo>
                  <a:pt x="383909" y="447710"/>
                  <a:pt x="355052" y="482653"/>
                  <a:pt x="329709" y="520165"/>
                </a:cubicBezTo>
                <a:lnTo>
                  <a:pt x="290513" y="592380"/>
                </a:lnTo>
                <a:lnTo>
                  <a:pt x="290513" y="592380"/>
                </a:lnTo>
                <a:lnTo>
                  <a:pt x="264699" y="639937"/>
                </a:lnTo>
                <a:cubicBezTo>
                  <a:pt x="229019" y="724296"/>
                  <a:pt x="209288" y="817043"/>
                  <a:pt x="209288" y="914399"/>
                </a:cubicBezTo>
                <a:cubicBezTo>
                  <a:pt x="209288" y="1011755"/>
                  <a:pt x="229019" y="1104502"/>
                  <a:pt x="264699" y="1188861"/>
                </a:cubicBezTo>
                <a:lnTo>
                  <a:pt x="290513" y="1236419"/>
                </a:lnTo>
                <a:lnTo>
                  <a:pt x="251315" y="1308634"/>
                </a:lnTo>
                <a:cubicBezTo>
                  <a:pt x="225972" y="1346146"/>
                  <a:pt x="197115" y="1381089"/>
                  <a:pt x="165215" y="1412989"/>
                </a:cubicBezTo>
                <a:lnTo>
                  <a:pt x="154064" y="1422190"/>
                </a:lnTo>
                <a:lnTo>
                  <a:pt x="110363" y="1350256"/>
                </a:lnTo>
                <a:cubicBezTo>
                  <a:pt x="39980" y="1220692"/>
                  <a:pt x="0" y="1072214"/>
                  <a:pt x="0" y="914399"/>
                </a:cubicBezTo>
                <a:cubicBezTo>
                  <a:pt x="0" y="756584"/>
                  <a:pt x="39980" y="608106"/>
                  <a:pt x="110363" y="478542"/>
                </a:cubicBezTo>
                <a:lnTo>
                  <a:pt x="154063" y="406609"/>
                </a:lnTo>
                <a:lnTo>
                  <a:pt x="154063" y="406609"/>
                </a:lnTo>
                <a:lnTo>
                  <a:pt x="156164" y="403150"/>
                </a:lnTo>
                <a:cubicBezTo>
                  <a:pt x="189029" y="354504"/>
                  <a:pt x="226452" y="309190"/>
                  <a:pt x="267821" y="267822"/>
                </a:cubicBezTo>
                <a:close/>
                <a:moveTo>
                  <a:pt x="914400" y="0"/>
                </a:moveTo>
                <a:cubicBezTo>
                  <a:pt x="1103779" y="0"/>
                  <a:pt x="1279711" y="57571"/>
                  <a:pt x="1425650" y="156165"/>
                </a:cubicBezTo>
                <a:lnTo>
                  <a:pt x="1538288" y="249100"/>
                </a:lnTo>
                <a:lnTo>
                  <a:pt x="1538288" y="249101"/>
                </a:lnTo>
                <a:lnTo>
                  <a:pt x="1560977" y="267822"/>
                </a:lnTo>
                <a:cubicBezTo>
                  <a:pt x="1602346" y="309190"/>
                  <a:pt x="1639769" y="354504"/>
                  <a:pt x="1672634" y="403150"/>
                </a:cubicBezTo>
                <a:lnTo>
                  <a:pt x="1674736" y="406608"/>
                </a:lnTo>
                <a:lnTo>
                  <a:pt x="1674736" y="406608"/>
                </a:lnTo>
                <a:lnTo>
                  <a:pt x="1718436" y="478542"/>
                </a:lnTo>
                <a:cubicBezTo>
                  <a:pt x="1788820" y="608106"/>
                  <a:pt x="1828799" y="756584"/>
                  <a:pt x="1828799" y="914399"/>
                </a:cubicBezTo>
                <a:cubicBezTo>
                  <a:pt x="1828799" y="1072214"/>
                  <a:pt x="1788820" y="1220692"/>
                  <a:pt x="1718436" y="1350256"/>
                </a:cubicBezTo>
                <a:lnTo>
                  <a:pt x="1674736" y="1422190"/>
                </a:lnTo>
                <a:lnTo>
                  <a:pt x="1663584" y="1412989"/>
                </a:lnTo>
                <a:cubicBezTo>
                  <a:pt x="1631685" y="1381089"/>
                  <a:pt x="1602827" y="1346146"/>
                  <a:pt x="1577484" y="1308634"/>
                </a:cubicBezTo>
                <a:lnTo>
                  <a:pt x="1538287" y="1236419"/>
                </a:lnTo>
                <a:lnTo>
                  <a:pt x="1564100" y="1188861"/>
                </a:lnTo>
                <a:cubicBezTo>
                  <a:pt x="1599781" y="1104502"/>
                  <a:pt x="1619511" y="1011755"/>
                  <a:pt x="1619511" y="914399"/>
                </a:cubicBezTo>
                <a:cubicBezTo>
                  <a:pt x="1619511" y="817043"/>
                  <a:pt x="1599781" y="724296"/>
                  <a:pt x="1564100" y="639937"/>
                </a:cubicBezTo>
                <a:lnTo>
                  <a:pt x="1538288" y="592381"/>
                </a:lnTo>
                <a:lnTo>
                  <a:pt x="1538287" y="592381"/>
                </a:lnTo>
                <a:lnTo>
                  <a:pt x="1499089" y="520165"/>
                </a:lnTo>
                <a:cubicBezTo>
                  <a:pt x="1473747" y="482653"/>
                  <a:pt x="1444889" y="447710"/>
                  <a:pt x="1412989" y="415810"/>
                </a:cubicBezTo>
                <a:lnTo>
                  <a:pt x="1401838" y="406609"/>
                </a:lnTo>
                <a:lnTo>
                  <a:pt x="1401839" y="406609"/>
                </a:lnTo>
                <a:lnTo>
                  <a:pt x="1308635" y="329710"/>
                </a:lnTo>
                <a:cubicBezTo>
                  <a:pt x="1196099" y="253682"/>
                  <a:pt x="1060434"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rgbClr val="FF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9" name="Freeform 8"/>
          <p:cNvSpPr/>
          <p:nvPr/>
        </p:nvSpPr>
        <p:spPr>
          <a:xfrm>
            <a:off x="5805488" y="2822951"/>
            <a:ext cx="1828799" cy="1828800"/>
          </a:xfrm>
          <a:custGeom>
            <a:avLst/>
            <a:gdLst>
              <a:gd name="connsiteX0" fmla="*/ 1674736 w 1828799"/>
              <a:gd name="connsiteY0" fmla="*/ 406608 h 1828800"/>
              <a:gd name="connsiteX1" fmla="*/ 1718436 w 1828799"/>
              <a:gd name="connsiteY1" fmla="*/ 478542 h 1828800"/>
              <a:gd name="connsiteX2" fmla="*/ 1828799 w 1828799"/>
              <a:gd name="connsiteY2" fmla="*/ 914399 h 1828800"/>
              <a:gd name="connsiteX3" fmla="*/ 1718436 w 1828799"/>
              <a:gd name="connsiteY3" fmla="*/ 1350256 h 1828800"/>
              <a:gd name="connsiteX4" fmla="*/ 1674736 w 1828799"/>
              <a:gd name="connsiteY4" fmla="*/ 1422190 h 1828800"/>
              <a:gd name="connsiteX5" fmla="*/ 1672634 w 1828799"/>
              <a:gd name="connsiteY5" fmla="*/ 1425649 h 1828800"/>
              <a:gd name="connsiteX6" fmla="*/ 1560977 w 1828799"/>
              <a:gd name="connsiteY6" fmla="*/ 1560977 h 1828800"/>
              <a:gd name="connsiteX7" fmla="*/ 1538287 w 1828799"/>
              <a:gd name="connsiteY7" fmla="*/ 1579699 h 1828800"/>
              <a:gd name="connsiteX8" fmla="*/ 1515597 w 1828799"/>
              <a:gd name="connsiteY8" fmla="*/ 1560978 h 1828800"/>
              <a:gd name="connsiteX9" fmla="*/ 1515597 w 1828799"/>
              <a:gd name="connsiteY9" fmla="*/ 1560978 h 1828800"/>
              <a:gd name="connsiteX10" fmla="*/ 1538288 w 1828799"/>
              <a:gd name="connsiteY10" fmla="*/ 1579700 h 1828800"/>
              <a:gd name="connsiteX11" fmla="*/ 1425650 w 1828799"/>
              <a:gd name="connsiteY11" fmla="*/ 1672635 h 1828800"/>
              <a:gd name="connsiteX12" fmla="*/ 914400 w 1828799"/>
              <a:gd name="connsiteY12" fmla="*/ 1828800 h 1828800"/>
              <a:gd name="connsiteX13" fmla="*/ 403150 w 1828799"/>
              <a:gd name="connsiteY13" fmla="*/ 1672635 h 1828800"/>
              <a:gd name="connsiteX14" fmla="*/ 290513 w 1828799"/>
              <a:gd name="connsiteY14" fmla="*/ 1579700 h 1828800"/>
              <a:gd name="connsiteX15" fmla="*/ 313203 w 1828799"/>
              <a:gd name="connsiteY15" fmla="*/ 1560978 h 1828800"/>
              <a:gd name="connsiteX16" fmla="*/ 424860 w 1828799"/>
              <a:gd name="connsiteY16" fmla="*/ 1425650 h 1828800"/>
              <a:gd name="connsiteX17" fmla="*/ 426962 w 1828799"/>
              <a:gd name="connsiteY17" fmla="*/ 1422191 h 1828800"/>
              <a:gd name="connsiteX18" fmla="*/ 520165 w 1828799"/>
              <a:gd name="connsiteY18" fmla="*/ 1499090 h 1828800"/>
              <a:gd name="connsiteX19" fmla="*/ 914400 w 1828799"/>
              <a:gd name="connsiteY19" fmla="*/ 1619512 h 1828800"/>
              <a:gd name="connsiteX20" fmla="*/ 1308635 w 1828799"/>
              <a:gd name="connsiteY20" fmla="*/ 1499090 h 1828800"/>
              <a:gd name="connsiteX21" fmla="*/ 1401839 w 1828799"/>
              <a:gd name="connsiteY21" fmla="*/ 1422191 h 1828800"/>
              <a:gd name="connsiteX22" fmla="*/ 1401838 w 1828799"/>
              <a:gd name="connsiteY22" fmla="*/ 1422190 h 1828800"/>
              <a:gd name="connsiteX23" fmla="*/ 1412989 w 1828799"/>
              <a:gd name="connsiteY23" fmla="*/ 1412989 h 1828800"/>
              <a:gd name="connsiteX24" fmla="*/ 1499089 w 1828799"/>
              <a:gd name="connsiteY24" fmla="*/ 1308634 h 1828800"/>
              <a:gd name="connsiteX25" fmla="*/ 1538287 w 1828799"/>
              <a:gd name="connsiteY25" fmla="*/ 1236419 h 1828800"/>
              <a:gd name="connsiteX26" fmla="*/ 1564100 w 1828799"/>
              <a:gd name="connsiteY26" fmla="*/ 1188861 h 1828800"/>
              <a:gd name="connsiteX27" fmla="*/ 1619511 w 1828799"/>
              <a:gd name="connsiteY27" fmla="*/ 914399 h 1828800"/>
              <a:gd name="connsiteX28" fmla="*/ 1564100 w 1828799"/>
              <a:gd name="connsiteY28" fmla="*/ 639937 h 1828800"/>
              <a:gd name="connsiteX29" fmla="*/ 1538287 w 1828799"/>
              <a:gd name="connsiteY29" fmla="*/ 592380 h 1828800"/>
              <a:gd name="connsiteX30" fmla="*/ 1577484 w 1828799"/>
              <a:gd name="connsiteY30" fmla="*/ 520164 h 1828800"/>
              <a:gd name="connsiteX31" fmla="*/ 1663584 w 1828799"/>
              <a:gd name="connsiteY31" fmla="*/ 415809 h 1828800"/>
              <a:gd name="connsiteX32" fmla="*/ 154064 w 1828799"/>
              <a:gd name="connsiteY32" fmla="*/ 406608 h 1828800"/>
              <a:gd name="connsiteX33" fmla="*/ 165215 w 1828799"/>
              <a:gd name="connsiteY33" fmla="*/ 415809 h 1828800"/>
              <a:gd name="connsiteX34" fmla="*/ 251315 w 1828799"/>
              <a:gd name="connsiteY34" fmla="*/ 520164 h 1828800"/>
              <a:gd name="connsiteX35" fmla="*/ 290513 w 1828799"/>
              <a:gd name="connsiteY35" fmla="*/ 592380 h 1828800"/>
              <a:gd name="connsiteX36" fmla="*/ 264699 w 1828799"/>
              <a:gd name="connsiteY36" fmla="*/ 639937 h 1828800"/>
              <a:gd name="connsiteX37" fmla="*/ 209288 w 1828799"/>
              <a:gd name="connsiteY37" fmla="*/ 914399 h 1828800"/>
              <a:gd name="connsiteX38" fmla="*/ 264699 w 1828799"/>
              <a:gd name="connsiteY38" fmla="*/ 1188861 h 1828800"/>
              <a:gd name="connsiteX39" fmla="*/ 290513 w 1828799"/>
              <a:gd name="connsiteY39" fmla="*/ 1236419 h 1828800"/>
              <a:gd name="connsiteX40" fmla="*/ 290512 w 1828799"/>
              <a:gd name="connsiteY40" fmla="*/ 1236420 h 1828800"/>
              <a:gd name="connsiteX41" fmla="*/ 329709 w 1828799"/>
              <a:gd name="connsiteY41" fmla="*/ 1308634 h 1828800"/>
              <a:gd name="connsiteX42" fmla="*/ 415809 w 1828799"/>
              <a:gd name="connsiteY42" fmla="*/ 1412989 h 1828800"/>
              <a:gd name="connsiteX43" fmla="*/ 426961 w 1828799"/>
              <a:gd name="connsiteY43" fmla="*/ 1422190 h 1828800"/>
              <a:gd name="connsiteX44" fmla="*/ 424859 w 1828799"/>
              <a:gd name="connsiteY44" fmla="*/ 1425649 h 1828800"/>
              <a:gd name="connsiteX45" fmla="*/ 313202 w 1828799"/>
              <a:gd name="connsiteY45" fmla="*/ 1560977 h 1828800"/>
              <a:gd name="connsiteX46" fmla="*/ 290512 w 1828799"/>
              <a:gd name="connsiteY46" fmla="*/ 1579699 h 1828800"/>
              <a:gd name="connsiteX47" fmla="*/ 267821 w 1828799"/>
              <a:gd name="connsiteY47" fmla="*/ 1560977 h 1828800"/>
              <a:gd name="connsiteX48" fmla="*/ 156164 w 1828799"/>
              <a:gd name="connsiteY48" fmla="*/ 1425649 h 1828800"/>
              <a:gd name="connsiteX49" fmla="*/ 154063 w 1828799"/>
              <a:gd name="connsiteY49" fmla="*/ 1422190 h 1828800"/>
              <a:gd name="connsiteX50" fmla="*/ 154063 w 1828799"/>
              <a:gd name="connsiteY50" fmla="*/ 1422190 h 1828800"/>
              <a:gd name="connsiteX51" fmla="*/ 110363 w 1828799"/>
              <a:gd name="connsiteY51" fmla="*/ 1350256 h 1828800"/>
              <a:gd name="connsiteX52" fmla="*/ 0 w 1828799"/>
              <a:gd name="connsiteY52" fmla="*/ 914399 h 1828800"/>
              <a:gd name="connsiteX53" fmla="*/ 110363 w 1828799"/>
              <a:gd name="connsiteY53" fmla="*/ 478542 h 1828800"/>
              <a:gd name="connsiteX54" fmla="*/ 914400 w 1828799"/>
              <a:gd name="connsiteY54" fmla="*/ 0 h 1828800"/>
              <a:gd name="connsiteX55" fmla="*/ 1425650 w 1828799"/>
              <a:gd name="connsiteY55" fmla="*/ 156165 h 1828800"/>
              <a:gd name="connsiteX56" fmla="*/ 1538288 w 1828799"/>
              <a:gd name="connsiteY56" fmla="*/ 249100 h 1828800"/>
              <a:gd name="connsiteX57" fmla="*/ 1515597 w 1828799"/>
              <a:gd name="connsiteY57" fmla="*/ 267822 h 1828800"/>
              <a:gd name="connsiteX58" fmla="*/ 1403940 w 1828799"/>
              <a:gd name="connsiteY58" fmla="*/ 403150 h 1828800"/>
              <a:gd name="connsiteX59" fmla="*/ 1401839 w 1828799"/>
              <a:gd name="connsiteY59" fmla="*/ 406609 h 1828800"/>
              <a:gd name="connsiteX60" fmla="*/ 1308635 w 1828799"/>
              <a:gd name="connsiteY60" fmla="*/ 329710 h 1828800"/>
              <a:gd name="connsiteX61" fmla="*/ 914400 w 1828799"/>
              <a:gd name="connsiteY61" fmla="*/ 209288 h 1828800"/>
              <a:gd name="connsiteX62" fmla="*/ 520165 w 1828799"/>
              <a:gd name="connsiteY62" fmla="*/ 329710 h 1828800"/>
              <a:gd name="connsiteX63" fmla="*/ 426962 w 1828799"/>
              <a:gd name="connsiteY63" fmla="*/ 406609 h 1828800"/>
              <a:gd name="connsiteX64" fmla="*/ 424860 w 1828799"/>
              <a:gd name="connsiteY64" fmla="*/ 403150 h 1828800"/>
              <a:gd name="connsiteX65" fmla="*/ 313203 w 1828799"/>
              <a:gd name="connsiteY65" fmla="*/ 267822 h 1828800"/>
              <a:gd name="connsiteX66" fmla="*/ 290513 w 1828799"/>
              <a:gd name="connsiteY66" fmla="*/ 249100 h 1828800"/>
              <a:gd name="connsiteX67" fmla="*/ 403150 w 1828799"/>
              <a:gd name="connsiteY67" fmla="*/ 156165 h 1828800"/>
              <a:gd name="connsiteX68" fmla="*/ 914400 w 1828799"/>
              <a:gd name="connsiteY6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28799" h="1828800">
                <a:moveTo>
                  <a:pt x="1674736" y="406608"/>
                </a:moveTo>
                <a:lnTo>
                  <a:pt x="1718436" y="478542"/>
                </a:lnTo>
                <a:cubicBezTo>
                  <a:pt x="1788820" y="608106"/>
                  <a:pt x="1828799" y="756584"/>
                  <a:pt x="1828799" y="914399"/>
                </a:cubicBezTo>
                <a:cubicBezTo>
                  <a:pt x="1828799" y="1072214"/>
                  <a:pt x="1788820" y="1220692"/>
                  <a:pt x="1718436" y="1350256"/>
                </a:cubicBezTo>
                <a:lnTo>
                  <a:pt x="1674736" y="1422190"/>
                </a:lnTo>
                <a:lnTo>
                  <a:pt x="1672634" y="1425649"/>
                </a:lnTo>
                <a:cubicBezTo>
                  <a:pt x="1639769" y="1474295"/>
                  <a:pt x="1602346" y="1519609"/>
                  <a:pt x="1560977" y="1560977"/>
                </a:cubicBezTo>
                <a:lnTo>
                  <a:pt x="1538287" y="1579699"/>
                </a:lnTo>
                <a:lnTo>
                  <a:pt x="1515597" y="1560978"/>
                </a:lnTo>
                <a:lnTo>
                  <a:pt x="1515597" y="1560978"/>
                </a:lnTo>
                <a:lnTo>
                  <a:pt x="1538288" y="1579700"/>
                </a:lnTo>
                <a:lnTo>
                  <a:pt x="1425650" y="1672635"/>
                </a:lnTo>
                <a:cubicBezTo>
                  <a:pt x="1279711" y="1771230"/>
                  <a:pt x="110377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lnTo>
                  <a:pt x="426962" y="1422191"/>
                </a:lnTo>
                <a:lnTo>
                  <a:pt x="520165" y="1499090"/>
                </a:lnTo>
                <a:cubicBezTo>
                  <a:pt x="632702" y="1575118"/>
                  <a:pt x="768367" y="1619512"/>
                  <a:pt x="914400" y="1619512"/>
                </a:cubicBezTo>
                <a:cubicBezTo>
                  <a:pt x="1060434" y="1619512"/>
                  <a:pt x="1196099" y="1575118"/>
                  <a:pt x="1308635" y="1499090"/>
                </a:cubicBezTo>
                <a:lnTo>
                  <a:pt x="1401839" y="1422191"/>
                </a:lnTo>
                <a:lnTo>
                  <a:pt x="1401838" y="1422190"/>
                </a:lnTo>
                <a:lnTo>
                  <a:pt x="1412989" y="1412989"/>
                </a:lnTo>
                <a:cubicBezTo>
                  <a:pt x="1444889" y="1381089"/>
                  <a:pt x="1473747" y="1346146"/>
                  <a:pt x="1499089" y="1308634"/>
                </a:cubicBezTo>
                <a:lnTo>
                  <a:pt x="1538287" y="1236419"/>
                </a:lnTo>
                <a:lnTo>
                  <a:pt x="1564100" y="1188861"/>
                </a:lnTo>
                <a:cubicBezTo>
                  <a:pt x="1599781" y="1104502"/>
                  <a:pt x="1619511" y="1011755"/>
                  <a:pt x="1619511" y="914399"/>
                </a:cubicBezTo>
                <a:cubicBezTo>
                  <a:pt x="1619511" y="817043"/>
                  <a:pt x="1599781" y="724296"/>
                  <a:pt x="1564100" y="639937"/>
                </a:cubicBezTo>
                <a:lnTo>
                  <a:pt x="1538287" y="592380"/>
                </a:lnTo>
                <a:lnTo>
                  <a:pt x="1577484" y="520164"/>
                </a:lnTo>
                <a:cubicBezTo>
                  <a:pt x="1602827" y="482652"/>
                  <a:pt x="1631685" y="447709"/>
                  <a:pt x="1663584" y="415809"/>
                </a:cubicBezTo>
                <a:close/>
                <a:moveTo>
                  <a:pt x="154064" y="406608"/>
                </a:moveTo>
                <a:lnTo>
                  <a:pt x="165215" y="415809"/>
                </a:lnTo>
                <a:cubicBezTo>
                  <a:pt x="197115" y="447709"/>
                  <a:pt x="225973" y="482652"/>
                  <a:pt x="251315" y="520164"/>
                </a:cubicBezTo>
                <a:lnTo>
                  <a:pt x="290513" y="592380"/>
                </a:lnTo>
                <a:lnTo>
                  <a:pt x="264699" y="639937"/>
                </a:lnTo>
                <a:cubicBezTo>
                  <a:pt x="229019" y="724296"/>
                  <a:pt x="209288" y="817043"/>
                  <a:pt x="209288" y="914399"/>
                </a:cubicBezTo>
                <a:cubicBezTo>
                  <a:pt x="209288" y="1011755"/>
                  <a:pt x="229019" y="1104502"/>
                  <a:pt x="264699" y="1188861"/>
                </a:cubicBezTo>
                <a:lnTo>
                  <a:pt x="290513" y="1236419"/>
                </a:lnTo>
                <a:lnTo>
                  <a:pt x="290512" y="1236420"/>
                </a:lnTo>
                <a:lnTo>
                  <a:pt x="329709" y="1308634"/>
                </a:lnTo>
                <a:cubicBezTo>
                  <a:pt x="355052" y="1346146"/>
                  <a:pt x="383910" y="1381089"/>
                  <a:pt x="415809" y="1412989"/>
                </a:cubicBezTo>
                <a:lnTo>
                  <a:pt x="426961" y="1422190"/>
                </a:lnTo>
                <a:lnTo>
                  <a:pt x="424859" y="1425649"/>
                </a:lnTo>
                <a:cubicBezTo>
                  <a:pt x="391994" y="1474295"/>
                  <a:pt x="354571" y="1519609"/>
                  <a:pt x="313202" y="1560977"/>
                </a:cubicBezTo>
                <a:lnTo>
                  <a:pt x="290512" y="1579699"/>
                </a:lnTo>
                <a:lnTo>
                  <a:pt x="267821" y="1560977"/>
                </a:lnTo>
                <a:cubicBezTo>
                  <a:pt x="226452" y="1519609"/>
                  <a:pt x="189029" y="1474295"/>
                  <a:pt x="156164" y="1425649"/>
                </a:cubicBezTo>
                <a:lnTo>
                  <a:pt x="154063" y="1422190"/>
                </a:lnTo>
                <a:lnTo>
                  <a:pt x="154063" y="1422190"/>
                </a:lnTo>
                <a:lnTo>
                  <a:pt x="110363" y="1350256"/>
                </a:lnTo>
                <a:cubicBezTo>
                  <a:pt x="39980" y="1220692"/>
                  <a:pt x="0" y="1072214"/>
                  <a:pt x="0" y="914399"/>
                </a:cubicBezTo>
                <a:cubicBezTo>
                  <a:pt x="0" y="756584"/>
                  <a:pt x="39980" y="608106"/>
                  <a:pt x="110363" y="478542"/>
                </a:cubicBezTo>
                <a:close/>
                <a:moveTo>
                  <a:pt x="914400" y="0"/>
                </a:moveTo>
                <a:cubicBezTo>
                  <a:pt x="1103779" y="0"/>
                  <a:pt x="1279711" y="57571"/>
                  <a:pt x="1425650" y="156165"/>
                </a:cubicBezTo>
                <a:lnTo>
                  <a:pt x="1538288" y="249100"/>
                </a:lnTo>
                <a:lnTo>
                  <a:pt x="1515597" y="267822"/>
                </a:lnTo>
                <a:cubicBezTo>
                  <a:pt x="1474228" y="309190"/>
                  <a:pt x="1436805" y="354504"/>
                  <a:pt x="1403940" y="403150"/>
                </a:cubicBezTo>
                <a:lnTo>
                  <a:pt x="1401839" y="406609"/>
                </a:lnTo>
                <a:lnTo>
                  <a:pt x="1308635" y="329710"/>
                </a:lnTo>
                <a:cubicBezTo>
                  <a:pt x="1196099" y="253682"/>
                  <a:pt x="1060434"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10" name="Freeform 9"/>
          <p:cNvSpPr/>
          <p:nvPr/>
        </p:nvSpPr>
        <p:spPr>
          <a:xfrm>
            <a:off x="7053262" y="2822951"/>
            <a:ext cx="1828800" cy="1828800"/>
          </a:xfrm>
          <a:custGeom>
            <a:avLst/>
            <a:gdLst>
              <a:gd name="connsiteX0" fmla="*/ 290512 w 1828800"/>
              <a:gd name="connsiteY0" fmla="*/ 249101 h 1828800"/>
              <a:gd name="connsiteX1" fmla="*/ 313202 w 1828800"/>
              <a:gd name="connsiteY1" fmla="*/ 267823 h 1828800"/>
              <a:gd name="connsiteX2" fmla="*/ 424859 w 1828800"/>
              <a:gd name="connsiteY2" fmla="*/ 403151 h 1828800"/>
              <a:gd name="connsiteX3" fmla="*/ 426961 w 1828800"/>
              <a:gd name="connsiteY3" fmla="*/ 406610 h 1828800"/>
              <a:gd name="connsiteX4" fmla="*/ 415809 w 1828800"/>
              <a:gd name="connsiteY4" fmla="*/ 415811 h 1828800"/>
              <a:gd name="connsiteX5" fmla="*/ 329709 w 1828800"/>
              <a:gd name="connsiteY5" fmla="*/ 520166 h 1828800"/>
              <a:gd name="connsiteX6" fmla="*/ 290513 w 1828800"/>
              <a:gd name="connsiteY6" fmla="*/ 592381 h 1828800"/>
              <a:gd name="connsiteX7" fmla="*/ 290513 w 1828800"/>
              <a:gd name="connsiteY7" fmla="*/ 592381 h 1828800"/>
              <a:gd name="connsiteX8" fmla="*/ 264699 w 1828800"/>
              <a:gd name="connsiteY8" fmla="*/ 639938 h 1828800"/>
              <a:gd name="connsiteX9" fmla="*/ 209288 w 1828800"/>
              <a:gd name="connsiteY9" fmla="*/ 914400 h 1828800"/>
              <a:gd name="connsiteX10" fmla="*/ 264699 w 1828800"/>
              <a:gd name="connsiteY10" fmla="*/ 1188862 h 1828800"/>
              <a:gd name="connsiteX11" fmla="*/ 290513 w 1828800"/>
              <a:gd name="connsiteY11" fmla="*/ 1236420 h 1828800"/>
              <a:gd name="connsiteX12" fmla="*/ 251315 w 1828800"/>
              <a:gd name="connsiteY12" fmla="*/ 1308635 h 1828800"/>
              <a:gd name="connsiteX13" fmla="*/ 165215 w 1828800"/>
              <a:gd name="connsiteY13" fmla="*/ 1412990 h 1828800"/>
              <a:gd name="connsiteX14" fmla="*/ 154064 w 1828800"/>
              <a:gd name="connsiteY14" fmla="*/ 1422191 h 1828800"/>
              <a:gd name="connsiteX15" fmla="*/ 110363 w 1828800"/>
              <a:gd name="connsiteY15" fmla="*/ 1350257 h 1828800"/>
              <a:gd name="connsiteX16" fmla="*/ 0 w 1828800"/>
              <a:gd name="connsiteY16" fmla="*/ 914400 h 1828800"/>
              <a:gd name="connsiteX17" fmla="*/ 110363 w 1828800"/>
              <a:gd name="connsiteY17" fmla="*/ 478543 h 1828800"/>
              <a:gd name="connsiteX18" fmla="*/ 154063 w 1828800"/>
              <a:gd name="connsiteY18" fmla="*/ 406610 h 1828800"/>
              <a:gd name="connsiteX19" fmla="*/ 154063 w 1828800"/>
              <a:gd name="connsiteY19" fmla="*/ 406610 h 1828800"/>
              <a:gd name="connsiteX20" fmla="*/ 156164 w 1828800"/>
              <a:gd name="connsiteY20" fmla="*/ 403151 h 1828800"/>
              <a:gd name="connsiteX21" fmla="*/ 267821 w 1828800"/>
              <a:gd name="connsiteY21" fmla="*/ 267823 h 1828800"/>
              <a:gd name="connsiteX22" fmla="*/ 914400 w 1828800"/>
              <a:gd name="connsiteY22" fmla="*/ 0 h 1828800"/>
              <a:gd name="connsiteX23" fmla="*/ 1828800 w 1828800"/>
              <a:gd name="connsiteY23" fmla="*/ 914400 h 1828800"/>
              <a:gd name="connsiteX24" fmla="*/ 914400 w 1828800"/>
              <a:gd name="connsiteY24" fmla="*/ 1828800 h 1828800"/>
              <a:gd name="connsiteX25" fmla="*/ 403150 w 1828800"/>
              <a:gd name="connsiteY25" fmla="*/ 1672635 h 1828800"/>
              <a:gd name="connsiteX26" fmla="*/ 290513 w 1828800"/>
              <a:gd name="connsiteY26" fmla="*/ 1579700 h 1828800"/>
              <a:gd name="connsiteX27" fmla="*/ 313203 w 1828800"/>
              <a:gd name="connsiteY27" fmla="*/ 1560978 h 1828800"/>
              <a:gd name="connsiteX28" fmla="*/ 424860 w 1828800"/>
              <a:gd name="connsiteY28" fmla="*/ 1425650 h 1828800"/>
              <a:gd name="connsiteX29" fmla="*/ 426962 w 1828800"/>
              <a:gd name="connsiteY29" fmla="*/ 1422191 h 1828800"/>
              <a:gd name="connsiteX30" fmla="*/ 520165 w 1828800"/>
              <a:gd name="connsiteY30" fmla="*/ 1499090 h 1828800"/>
              <a:gd name="connsiteX31" fmla="*/ 914400 w 1828800"/>
              <a:gd name="connsiteY31" fmla="*/ 1619512 h 1828800"/>
              <a:gd name="connsiteX32" fmla="*/ 1619512 w 1828800"/>
              <a:gd name="connsiteY32" fmla="*/ 914400 h 1828800"/>
              <a:gd name="connsiteX33" fmla="*/ 914400 w 1828800"/>
              <a:gd name="connsiteY33" fmla="*/ 209288 h 1828800"/>
              <a:gd name="connsiteX34" fmla="*/ 520165 w 1828800"/>
              <a:gd name="connsiteY34" fmla="*/ 329710 h 1828800"/>
              <a:gd name="connsiteX35" fmla="*/ 426962 w 1828800"/>
              <a:gd name="connsiteY35" fmla="*/ 406609 h 1828800"/>
              <a:gd name="connsiteX36" fmla="*/ 424860 w 1828800"/>
              <a:gd name="connsiteY36" fmla="*/ 403150 h 1828800"/>
              <a:gd name="connsiteX37" fmla="*/ 313203 w 1828800"/>
              <a:gd name="connsiteY37" fmla="*/ 267822 h 1828800"/>
              <a:gd name="connsiteX38" fmla="*/ 290513 w 1828800"/>
              <a:gd name="connsiteY38" fmla="*/ 249100 h 1828800"/>
              <a:gd name="connsiteX39" fmla="*/ 403150 w 1828800"/>
              <a:gd name="connsiteY39" fmla="*/ 156165 h 1828800"/>
              <a:gd name="connsiteX40" fmla="*/ 914400 w 1828800"/>
              <a:gd name="connsiteY4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28800" h="1828800">
                <a:moveTo>
                  <a:pt x="290512" y="249101"/>
                </a:moveTo>
                <a:lnTo>
                  <a:pt x="313202" y="267823"/>
                </a:lnTo>
                <a:cubicBezTo>
                  <a:pt x="354571" y="309191"/>
                  <a:pt x="391994" y="354505"/>
                  <a:pt x="424859" y="403151"/>
                </a:cubicBezTo>
                <a:lnTo>
                  <a:pt x="426961" y="406610"/>
                </a:lnTo>
                <a:lnTo>
                  <a:pt x="415809" y="415811"/>
                </a:lnTo>
                <a:cubicBezTo>
                  <a:pt x="383910" y="447711"/>
                  <a:pt x="355052" y="482654"/>
                  <a:pt x="329709" y="520166"/>
                </a:cubicBezTo>
                <a:lnTo>
                  <a:pt x="290513" y="592381"/>
                </a:lnTo>
                <a:lnTo>
                  <a:pt x="290513" y="592381"/>
                </a:lnTo>
                <a:lnTo>
                  <a:pt x="264699" y="639938"/>
                </a:lnTo>
                <a:cubicBezTo>
                  <a:pt x="229019" y="724297"/>
                  <a:pt x="209288" y="817044"/>
                  <a:pt x="209288" y="914400"/>
                </a:cubicBezTo>
                <a:cubicBezTo>
                  <a:pt x="209288" y="1011756"/>
                  <a:pt x="229019" y="1104503"/>
                  <a:pt x="264699" y="1188862"/>
                </a:cubicBezTo>
                <a:lnTo>
                  <a:pt x="290513" y="1236420"/>
                </a:lnTo>
                <a:lnTo>
                  <a:pt x="251315" y="1308635"/>
                </a:lnTo>
                <a:cubicBezTo>
                  <a:pt x="225973" y="1346147"/>
                  <a:pt x="197115" y="1381090"/>
                  <a:pt x="165215" y="1412990"/>
                </a:cubicBezTo>
                <a:lnTo>
                  <a:pt x="154064" y="1422191"/>
                </a:lnTo>
                <a:lnTo>
                  <a:pt x="110363" y="1350257"/>
                </a:lnTo>
                <a:cubicBezTo>
                  <a:pt x="39980" y="1220693"/>
                  <a:pt x="0" y="1072215"/>
                  <a:pt x="0" y="914400"/>
                </a:cubicBezTo>
                <a:cubicBezTo>
                  <a:pt x="0" y="756585"/>
                  <a:pt x="39980" y="608107"/>
                  <a:pt x="110363" y="478543"/>
                </a:cubicBezTo>
                <a:lnTo>
                  <a:pt x="154063" y="406610"/>
                </a:lnTo>
                <a:lnTo>
                  <a:pt x="154063" y="406610"/>
                </a:lnTo>
                <a:lnTo>
                  <a:pt x="156164" y="403151"/>
                </a:lnTo>
                <a:cubicBezTo>
                  <a:pt x="189029" y="354505"/>
                  <a:pt x="226452" y="309191"/>
                  <a:pt x="267821" y="267823"/>
                </a:cubicBezTo>
                <a:close/>
                <a:moveTo>
                  <a:pt x="914400" y="0"/>
                </a:moveTo>
                <a:cubicBezTo>
                  <a:pt x="1419409" y="0"/>
                  <a:pt x="1828800" y="409391"/>
                  <a:pt x="1828800" y="914400"/>
                </a:cubicBezTo>
                <a:cubicBezTo>
                  <a:pt x="1828800" y="1419409"/>
                  <a:pt x="141940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lnTo>
                  <a:pt x="426962" y="1422191"/>
                </a:lnTo>
                <a:lnTo>
                  <a:pt x="520165" y="1499090"/>
                </a:lnTo>
                <a:cubicBezTo>
                  <a:pt x="632702" y="1575118"/>
                  <a:pt x="768367" y="1619512"/>
                  <a:pt x="914400" y="1619512"/>
                </a:cubicBezTo>
                <a:cubicBezTo>
                  <a:pt x="1303823" y="1619512"/>
                  <a:pt x="1619512" y="1303823"/>
                  <a:pt x="1619512" y="914400"/>
                </a:cubicBezTo>
                <a:cubicBezTo>
                  <a:pt x="1619512" y="524977"/>
                  <a:pt x="1303823"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rgbClr val="FFA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cxnSp>
        <p:nvCxnSpPr>
          <p:cNvPr id="15" name="Straight Connector 14"/>
          <p:cNvCxnSpPr/>
          <p:nvPr/>
        </p:nvCxnSpPr>
        <p:spPr>
          <a:xfrm>
            <a:off x="7967661" y="2270501"/>
            <a:ext cx="0" cy="36195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24336" y="2270501"/>
            <a:ext cx="0" cy="36195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19886" y="4804151"/>
            <a:ext cx="0" cy="36195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72111" y="4804151"/>
            <a:ext cx="0" cy="36195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81947" y="2232401"/>
            <a:ext cx="9144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09937" y="2232401"/>
            <a:ext cx="9144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29411" y="5213726"/>
            <a:ext cx="9144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57710" y="5213726"/>
            <a:ext cx="9144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056621" y="2028089"/>
            <a:ext cx="493484" cy="408623"/>
          </a:xfrm>
          <a:prstGeom prst="roundRect">
            <a:avLst/>
          </a:prstGeom>
          <a:solidFill>
            <a:srgbClr val="FF537C"/>
          </a:solidFill>
          <a:ln>
            <a:solidFill>
              <a:srgbClr val="FF537C"/>
            </a:solidFill>
          </a:ln>
        </p:spPr>
        <p:txBody>
          <a:bodyPr wrap="none" rtlCol="0">
            <a:spAutoFit/>
          </a:bodyPr>
          <a:lstStyle/>
          <a:p>
            <a:r>
              <a:rPr lang="en-US">
                <a:solidFill>
                  <a:schemeClr val="bg1"/>
                </a:solidFill>
                <a:cs typeface="+mn-ea"/>
                <a:sym typeface="+mn-lt"/>
              </a:rPr>
              <a:t>01</a:t>
            </a:r>
          </a:p>
        </p:txBody>
      </p:sp>
      <p:sp>
        <p:nvSpPr>
          <p:cNvPr id="25" name="TextBox 24"/>
          <p:cNvSpPr txBox="1"/>
          <p:nvPr/>
        </p:nvSpPr>
        <p:spPr>
          <a:xfrm>
            <a:off x="7790623" y="5009414"/>
            <a:ext cx="493484" cy="408623"/>
          </a:xfrm>
          <a:prstGeom prst="roundRect">
            <a:avLst/>
          </a:prstGeom>
          <a:solidFill>
            <a:srgbClr val="FF537C"/>
          </a:solidFill>
          <a:ln>
            <a:solidFill>
              <a:srgbClr val="FF537C"/>
            </a:solidFill>
          </a:ln>
        </p:spPr>
        <p:txBody>
          <a:bodyPr wrap="none" rtlCol="0">
            <a:spAutoFit/>
          </a:bodyPr>
          <a:lstStyle/>
          <a:p>
            <a:r>
              <a:rPr lang="en-US">
                <a:solidFill>
                  <a:schemeClr val="bg1"/>
                </a:solidFill>
                <a:cs typeface="+mn-ea"/>
                <a:sym typeface="+mn-lt"/>
              </a:rPr>
              <a:t>02</a:t>
            </a:r>
          </a:p>
        </p:txBody>
      </p:sp>
      <p:sp>
        <p:nvSpPr>
          <p:cNvPr id="27" name="TextBox 26"/>
          <p:cNvSpPr txBox="1"/>
          <p:nvPr/>
        </p:nvSpPr>
        <p:spPr>
          <a:xfrm>
            <a:off x="2648863" y="2028089"/>
            <a:ext cx="493484" cy="408623"/>
          </a:xfrm>
          <a:prstGeom prst="roundRect">
            <a:avLst/>
          </a:prstGeom>
          <a:solidFill>
            <a:srgbClr val="FF537C"/>
          </a:solidFill>
          <a:ln>
            <a:solidFill>
              <a:srgbClr val="FF537C"/>
            </a:solidFill>
          </a:ln>
        </p:spPr>
        <p:txBody>
          <a:bodyPr wrap="none" rtlCol="0">
            <a:spAutoFit/>
          </a:bodyPr>
          <a:lstStyle/>
          <a:p>
            <a:r>
              <a:rPr lang="en-US">
                <a:solidFill>
                  <a:schemeClr val="bg1"/>
                </a:solidFill>
                <a:cs typeface="+mn-ea"/>
                <a:sym typeface="+mn-lt"/>
              </a:rPr>
              <a:t>04</a:t>
            </a:r>
          </a:p>
        </p:txBody>
      </p:sp>
      <p:sp>
        <p:nvSpPr>
          <p:cNvPr id="29" name="TextBox 28"/>
          <p:cNvSpPr txBox="1"/>
          <p:nvPr/>
        </p:nvSpPr>
        <p:spPr>
          <a:xfrm>
            <a:off x="3914861" y="5009414"/>
            <a:ext cx="493484" cy="408623"/>
          </a:xfrm>
          <a:prstGeom prst="roundRect">
            <a:avLst/>
          </a:prstGeom>
          <a:solidFill>
            <a:srgbClr val="FF537C"/>
          </a:solidFill>
          <a:ln>
            <a:solidFill>
              <a:srgbClr val="FF537C"/>
            </a:solidFill>
          </a:ln>
        </p:spPr>
        <p:txBody>
          <a:bodyPr wrap="none" rtlCol="0">
            <a:spAutoFit/>
          </a:bodyPr>
          <a:lstStyle/>
          <a:p>
            <a:r>
              <a:rPr lang="en-US">
                <a:solidFill>
                  <a:schemeClr val="bg1"/>
                </a:solidFill>
                <a:cs typeface="+mn-ea"/>
                <a:sym typeface="+mn-lt"/>
              </a:rPr>
              <a:t>03</a:t>
            </a:r>
          </a:p>
        </p:txBody>
      </p:sp>
      <p:sp>
        <p:nvSpPr>
          <p:cNvPr id="32" name="Content Placeholder 19"/>
          <p:cNvSpPr txBox="1"/>
          <p:nvPr/>
        </p:nvSpPr>
        <p:spPr>
          <a:xfrm>
            <a:off x="9543135" y="1970791"/>
            <a:ext cx="1975765" cy="625171"/>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pPr algn="l">
              <a:lnSpc>
                <a:spcPct val="130000"/>
              </a:lnSpc>
            </a:pPr>
            <a:r>
              <a:rPr lang="en-US" altLang="zh-CN" sz="1400" b="0" dirty="0">
                <a:solidFill>
                  <a:schemeClr val="bg2">
                    <a:lumMod val="25000"/>
                  </a:schemeClr>
                </a:solidFill>
                <a:latin typeface="+mn-lt"/>
                <a:ea typeface="+mn-ea"/>
                <a:cs typeface="+mn-ea"/>
                <a:sym typeface="+mn-lt"/>
              </a:rPr>
              <a:t>This template is the spring and autumn </a:t>
            </a:r>
          </a:p>
        </p:txBody>
      </p:sp>
      <p:sp>
        <p:nvSpPr>
          <p:cNvPr id="33" name="Content Placeholder 19"/>
          <p:cNvSpPr txBox="1"/>
          <p:nvPr/>
        </p:nvSpPr>
        <p:spPr>
          <a:xfrm>
            <a:off x="8362947" y="4952115"/>
            <a:ext cx="1975765" cy="625171"/>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pPr algn="l">
              <a:lnSpc>
                <a:spcPct val="130000"/>
              </a:lnSpc>
            </a:pPr>
            <a:r>
              <a:rPr lang="en-US" altLang="zh-CN" sz="1400" b="0" dirty="0">
                <a:solidFill>
                  <a:schemeClr val="bg2">
                    <a:lumMod val="25000"/>
                  </a:schemeClr>
                </a:solidFill>
                <a:latin typeface="+mn-lt"/>
                <a:ea typeface="+mn-ea"/>
                <a:cs typeface="+mn-ea"/>
                <a:sym typeface="+mn-lt"/>
              </a:rPr>
              <a:t>This template is the spring and autumn </a:t>
            </a:r>
          </a:p>
        </p:txBody>
      </p:sp>
      <p:sp>
        <p:nvSpPr>
          <p:cNvPr id="34" name="Content Placeholder 19"/>
          <p:cNvSpPr txBox="1"/>
          <p:nvPr/>
        </p:nvSpPr>
        <p:spPr>
          <a:xfrm>
            <a:off x="1801722" y="4952115"/>
            <a:ext cx="1975765" cy="625171"/>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pPr algn="r">
              <a:lnSpc>
                <a:spcPct val="130000"/>
              </a:lnSpc>
            </a:pPr>
            <a:r>
              <a:rPr lang="en-US" altLang="zh-CN" sz="1400" b="0" dirty="0">
                <a:solidFill>
                  <a:schemeClr val="bg2">
                    <a:lumMod val="25000"/>
                  </a:schemeClr>
                </a:solidFill>
                <a:latin typeface="+mn-lt"/>
                <a:ea typeface="+mn-ea"/>
                <a:cs typeface="+mn-ea"/>
                <a:sym typeface="+mn-lt"/>
              </a:rPr>
              <a:t>This template is the spring and autumn </a:t>
            </a:r>
          </a:p>
        </p:txBody>
      </p:sp>
      <p:sp>
        <p:nvSpPr>
          <p:cNvPr id="35" name="Content Placeholder 19"/>
          <p:cNvSpPr txBox="1"/>
          <p:nvPr/>
        </p:nvSpPr>
        <p:spPr>
          <a:xfrm>
            <a:off x="673098" y="2008891"/>
            <a:ext cx="1975765" cy="625171"/>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pPr algn="r">
              <a:lnSpc>
                <a:spcPct val="130000"/>
              </a:lnSpc>
            </a:pPr>
            <a:r>
              <a:rPr lang="en-US" altLang="zh-CN" sz="1400" b="0" dirty="0">
                <a:solidFill>
                  <a:schemeClr val="bg2">
                    <a:lumMod val="25000"/>
                  </a:schemeClr>
                </a:solidFill>
                <a:latin typeface="+mn-lt"/>
                <a:ea typeface="+mn-ea"/>
                <a:cs typeface="+mn-ea"/>
                <a:sym typeface="+mn-lt"/>
              </a:rPr>
              <a:t>This template is the spring and autumn </a:t>
            </a:r>
          </a:p>
        </p:txBody>
      </p:sp>
      <p:sp>
        <p:nvSpPr>
          <p:cNvPr id="37" name="Content Placeholder 19"/>
          <p:cNvSpPr txBox="1"/>
          <p:nvPr/>
        </p:nvSpPr>
        <p:spPr>
          <a:xfrm>
            <a:off x="3724035" y="3547623"/>
            <a:ext cx="896738" cy="400110"/>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solidFill>
                <a:latin typeface="+mn-lt"/>
                <a:ea typeface="+mn-ea"/>
                <a:cs typeface="+mn-ea"/>
                <a:sym typeface="+mn-lt"/>
              </a:rPr>
              <a:t>title</a:t>
            </a:r>
            <a:endParaRPr lang="id-ID" altLang="zh-CN" sz="2000" dirty="0">
              <a:solidFill>
                <a:schemeClr val="tx1"/>
              </a:solidFill>
              <a:latin typeface="+mn-lt"/>
              <a:ea typeface="+mn-ea"/>
              <a:cs typeface="+mn-ea"/>
              <a:sym typeface="+mn-lt"/>
            </a:endParaRPr>
          </a:p>
        </p:txBody>
      </p:sp>
      <p:sp>
        <p:nvSpPr>
          <p:cNvPr id="39" name="Content Placeholder 19"/>
          <p:cNvSpPr txBox="1"/>
          <p:nvPr/>
        </p:nvSpPr>
        <p:spPr>
          <a:xfrm>
            <a:off x="4993883" y="3547623"/>
            <a:ext cx="896738" cy="400110"/>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solidFill>
                <a:latin typeface="+mn-lt"/>
                <a:ea typeface="+mn-ea"/>
                <a:cs typeface="+mn-ea"/>
                <a:sym typeface="+mn-lt"/>
              </a:rPr>
              <a:t>title</a:t>
            </a:r>
            <a:endParaRPr lang="id-ID" altLang="zh-CN" sz="2000" dirty="0">
              <a:solidFill>
                <a:schemeClr val="tx1"/>
              </a:solidFill>
              <a:latin typeface="+mn-lt"/>
              <a:ea typeface="+mn-ea"/>
              <a:cs typeface="+mn-ea"/>
              <a:sym typeface="+mn-lt"/>
            </a:endParaRPr>
          </a:p>
        </p:txBody>
      </p:sp>
      <p:sp>
        <p:nvSpPr>
          <p:cNvPr id="40" name="Content Placeholder 19"/>
          <p:cNvSpPr txBox="1"/>
          <p:nvPr/>
        </p:nvSpPr>
        <p:spPr>
          <a:xfrm>
            <a:off x="6263731" y="3547623"/>
            <a:ext cx="896738" cy="400110"/>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solidFill>
                <a:latin typeface="+mn-lt"/>
                <a:ea typeface="+mn-ea"/>
                <a:cs typeface="+mn-ea"/>
                <a:sym typeface="+mn-lt"/>
              </a:rPr>
              <a:t>title</a:t>
            </a:r>
            <a:endParaRPr lang="id-ID" altLang="zh-CN" sz="2000" dirty="0">
              <a:solidFill>
                <a:schemeClr val="tx1"/>
              </a:solidFill>
              <a:latin typeface="+mn-lt"/>
              <a:ea typeface="+mn-ea"/>
              <a:cs typeface="+mn-ea"/>
              <a:sym typeface="+mn-lt"/>
            </a:endParaRPr>
          </a:p>
        </p:txBody>
      </p:sp>
      <p:sp>
        <p:nvSpPr>
          <p:cNvPr id="41" name="Content Placeholder 19"/>
          <p:cNvSpPr txBox="1"/>
          <p:nvPr/>
        </p:nvSpPr>
        <p:spPr>
          <a:xfrm>
            <a:off x="7533578" y="3547623"/>
            <a:ext cx="896738" cy="400110"/>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solidFill>
                <a:latin typeface="+mn-lt"/>
                <a:ea typeface="+mn-ea"/>
                <a:cs typeface="+mn-ea"/>
                <a:sym typeface="+mn-lt"/>
              </a:rPr>
              <a:t>title</a:t>
            </a:r>
            <a:endParaRPr lang="id-ID" altLang="zh-CN" sz="2000" dirty="0">
              <a:solidFill>
                <a:schemeClr val="tx1"/>
              </a:solidFill>
              <a:latin typeface="+mn-lt"/>
              <a:ea typeface="+mn-ea"/>
              <a:cs typeface="+mn-ea"/>
              <a:sym typeface="+mn-lt"/>
            </a:endParaRP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36" name="文本框 35"/>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t="21808" b="21628"/>
          <a:stretch>
            <a:fillRect/>
          </a:stretch>
        </p:blipFill>
        <p:spPr>
          <a:xfrm>
            <a:off x="0" y="0"/>
            <a:ext cx="12191999" cy="6879938"/>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5" name="矩形 24"/>
          <p:cNvSpPr/>
          <p:nvPr/>
        </p:nvSpPr>
        <p:spPr>
          <a:xfrm>
            <a:off x="2045642" y="1559376"/>
            <a:ext cx="8079133" cy="3646585"/>
          </a:xfrm>
          <a:prstGeom prst="rect">
            <a:avLst/>
          </a:prstGeom>
          <a:solidFill>
            <a:srgbClr val="FFFFFF"/>
          </a:solidFill>
          <a:ln w="57150">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nvGrpSpPr>
          <p:cNvPr id="23" name="组合 22"/>
          <p:cNvGrpSpPr/>
          <p:nvPr/>
        </p:nvGrpSpPr>
        <p:grpSpPr>
          <a:xfrm>
            <a:off x="958706" y="705462"/>
            <a:ext cx="10274589" cy="5447077"/>
            <a:chOff x="1322222" y="716430"/>
            <a:chExt cx="10274589" cy="5447077"/>
          </a:xfrm>
        </p:grpSpPr>
        <p:pic>
          <p:nvPicPr>
            <p:cNvPr id="6" name="图片 5"/>
            <p:cNvPicPr>
              <a:picLocks noChangeAspect="1"/>
            </p:cNvPicPr>
            <p:nvPr/>
          </p:nvPicPr>
          <p:blipFill>
            <a:blip r:embed="rId4"/>
            <a:stretch>
              <a:fillRect/>
            </a:stretch>
          </p:blipFill>
          <p:spPr>
            <a:xfrm>
              <a:off x="1322222" y="716430"/>
              <a:ext cx="2173875" cy="3088267"/>
            </a:xfrm>
            <a:prstGeom prst="rect">
              <a:avLst/>
            </a:prstGeom>
          </p:spPr>
        </p:pic>
        <p:pic>
          <p:nvPicPr>
            <p:cNvPr id="7" name="图片 6"/>
            <p:cNvPicPr>
              <a:picLocks noChangeAspect="1"/>
            </p:cNvPicPr>
            <p:nvPr/>
          </p:nvPicPr>
          <p:blipFill>
            <a:blip r:embed="rId5"/>
            <a:stretch>
              <a:fillRect/>
            </a:stretch>
          </p:blipFill>
          <p:spPr>
            <a:xfrm>
              <a:off x="9334004" y="2986440"/>
              <a:ext cx="2262807" cy="3177067"/>
            </a:xfrm>
            <a:prstGeom prst="rect">
              <a:avLst/>
            </a:prstGeom>
          </p:spPr>
        </p:pic>
      </p:grpSp>
      <p:sp>
        <p:nvSpPr>
          <p:cNvPr id="18" name="文本框 5"/>
          <p:cNvSpPr txBox="1">
            <a:spLocks noChangeArrowheads="1"/>
          </p:cNvSpPr>
          <p:nvPr/>
        </p:nvSpPr>
        <p:spPr bwMode="auto">
          <a:xfrm>
            <a:off x="3838580" y="2454262"/>
            <a:ext cx="615553" cy="204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b="0" i="0" u="none" strike="noStrike" kern="0" cap="none" spc="0" normalizeH="0" baseline="0" noProof="0" dirty="0">
                <a:ln>
                  <a:noFill/>
                </a:ln>
                <a:solidFill>
                  <a:srgbClr val="A61E81"/>
                </a:solidFill>
                <a:effectLst/>
                <a:uLnTx/>
                <a:uFillTx/>
                <a:latin typeface="+mn-lt"/>
                <a:ea typeface="+mn-ea"/>
                <a:cs typeface="+mn-ea"/>
                <a:sym typeface="+mn-lt"/>
              </a:rPr>
              <a:t>CONTENTS</a:t>
            </a:r>
            <a:endParaRPr kumimoji="0" lang="zh-CN" altLang="en-US" b="0" i="0" u="none" strike="noStrike" kern="0" cap="none" spc="0" normalizeH="0" baseline="0" noProof="0" dirty="0">
              <a:ln>
                <a:noFill/>
              </a:ln>
              <a:solidFill>
                <a:srgbClr val="A61E81"/>
              </a:solidFill>
              <a:effectLst/>
              <a:uLnTx/>
              <a:uFillTx/>
              <a:latin typeface="+mn-lt"/>
              <a:ea typeface="+mn-ea"/>
              <a:cs typeface="+mn-ea"/>
              <a:sym typeface="+mn-lt"/>
            </a:endParaRPr>
          </a:p>
        </p:txBody>
      </p:sp>
      <p:sp>
        <p:nvSpPr>
          <p:cNvPr id="19" name="文本框 30"/>
          <p:cNvSpPr txBox="1">
            <a:spLocks noChangeArrowheads="1"/>
          </p:cNvSpPr>
          <p:nvPr/>
        </p:nvSpPr>
        <p:spPr bwMode="auto">
          <a:xfrm>
            <a:off x="5386516" y="2228850"/>
            <a:ext cx="4207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0" cap="none" spc="0" normalizeH="0" baseline="0" noProof="0" dirty="0">
                <a:ln>
                  <a:noFill/>
                </a:ln>
                <a:solidFill>
                  <a:srgbClr val="A61E81"/>
                </a:solidFill>
                <a:effectLst/>
                <a:uLnTx/>
                <a:uFillTx/>
                <a:latin typeface="+mn-lt"/>
                <a:ea typeface="+mn-ea"/>
                <a:cs typeface="+mn-ea"/>
                <a:sym typeface="+mn-lt"/>
              </a:rPr>
              <a:t>1 Work Review</a:t>
            </a:r>
          </a:p>
        </p:txBody>
      </p:sp>
      <p:sp>
        <p:nvSpPr>
          <p:cNvPr id="20" name="文本框 31"/>
          <p:cNvSpPr txBox="1">
            <a:spLocks noChangeArrowheads="1"/>
          </p:cNvSpPr>
          <p:nvPr/>
        </p:nvSpPr>
        <p:spPr bwMode="auto">
          <a:xfrm>
            <a:off x="5386516" y="2916178"/>
            <a:ext cx="4207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000" b="1" i="0" u="none" strike="noStrike" kern="0" cap="none" spc="0" normalizeH="0" baseline="0" noProof="0" dirty="0">
                <a:ln>
                  <a:noFill/>
                </a:ln>
                <a:solidFill>
                  <a:srgbClr val="A61E81"/>
                </a:solidFill>
                <a:effectLst/>
                <a:uLnTx/>
                <a:uFillTx/>
                <a:latin typeface="+mn-lt"/>
                <a:ea typeface="+mn-ea"/>
                <a:cs typeface="+mn-ea"/>
                <a:sym typeface="+mn-lt"/>
              </a:rPr>
              <a:t>2 </a:t>
            </a:r>
            <a:r>
              <a:rPr kumimoji="0" lang="zh-CN" altLang="en-US" sz="2000" b="1" i="0" u="none" strike="noStrike" kern="0" cap="none" spc="0" normalizeH="0" baseline="0" noProof="0" dirty="0">
                <a:ln>
                  <a:noFill/>
                </a:ln>
                <a:solidFill>
                  <a:srgbClr val="A61E81"/>
                </a:solidFill>
                <a:effectLst/>
                <a:uLnTx/>
                <a:uFillTx/>
                <a:latin typeface="+mn-lt"/>
                <a:ea typeface="+mn-ea"/>
                <a:cs typeface="+mn-ea"/>
                <a:sym typeface="+mn-lt"/>
              </a:rPr>
              <a:t>Self-Evaluation</a:t>
            </a:r>
          </a:p>
        </p:txBody>
      </p:sp>
      <p:sp>
        <p:nvSpPr>
          <p:cNvPr id="22" name="文本框 32"/>
          <p:cNvSpPr txBox="1">
            <a:spLocks noChangeArrowheads="1"/>
          </p:cNvSpPr>
          <p:nvPr/>
        </p:nvSpPr>
        <p:spPr bwMode="auto">
          <a:xfrm>
            <a:off x="5386516" y="3603506"/>
            <a:ext cx="4207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000" b="1" i="0" u="none" strike="noStrike" kern="0" cap="none" spc="0" normalizeH="0" baseline="0" noProof="0" dirty="0">
                <a:ln>
                  <a:noFill/>
                </a:ln>
                <a:solidFill>
                  <a:srgbClr val="A61E81"/>
                </a:solidFill>
                <a:effectLst/>
                <a:uLnTx/>
                <a:uFillTx/>
                <a:latin typeface="+mn-lt"/>
                <a:ea typeface="+mn-ea"/>
                <a:cs typeface="+mn-ea"/>
                <a:sym typeface="+mn-lt"/>
              </a:rPr>
              <a:t>3 </a:t>
            </a:r>
            <a:r>
              <a:rPr kumimoji="0" lang="zh-CN" altLang="en-US" sz="2000" b="1" i="0" u="none" strike="noStrike" kern="0" cap="none" spc="0" normalizeH="0" baseline="0" noProof="0" dirty="0">
                <a:ln>
                  <a:noFill/>
                </a:ln>
                <a:solidFill>
                  <a:srgbClr val="A61E81"/>
                </a:solidFill>
                <a:effectLst/>
                <a:uLnTx/>
                <a:uFillTx/>
                <a:latin typeface="+mn-lt"/>
                <a:ea typeface="+mn-ea"/>
                <a:cs typeface="+mn-ea"/>
                <a:sym typeface="+mn-lt"/>
              </a:rPr>
              <a:t>Summary of Experience</a:t>
            </a:r>
          </a:p>
        </p:txBody>
      </p:sp>
      <p:sp>
        <p:nvSpPr>
          <p:cNvPr id="24" name="文本框 33"/>
          <p:cNvSpPr txBox="1">
            <a:spLocks noChangeArrowheads="1"/>
          </p:cNvSpPr>
          <p:nvPr/>
        </p:nvSpPr>
        <p:spPr bwMode="auto">
          <a:xfrm>
            <a:off x="5386516" y="4290833"/>
            <a:ext cx="4207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000" b="1" i="0" u="none" strike="noStrike" kern="0" cap="none" spc="0" normalizeH="0" baseline="0" noProof="0" dirty="0">
                <a:ln>
                  <a:noFill/>
                </a:ln>
                <a:solidFill>
                  <a:srgbClr val="A61E81"/>
                </a:solidFill>
                <a:effectLst/>
                <a:uLnTx/>
                <a:uFillTx/>
                <a:latin typeface="+mn-lt"/>
                <a:ea typeface="+mn-ea"/>
                <a:cs typeface="+mn-ea"/>
                <a:sym typeface="+mn-lt"/>
              </a:rPr>
              <a:t>4 </a:t>
            </a:r>
            <a:r>
              <a:rPr kumimoji="0" lang="zh-CN" altLang="en-US" sz="2000" b="1" i="0" u="none" strike="noStrike" kern="0" cap="none" spc="0" normalizeH="0" baseline="0" noProof="0" dirty="0">
                <a:ln>
                  <a:noFill/>
                </a:ln>
                <a:solidFill>
                  <a:srgbClr val="A61E81"/>
                </a:solidFill>
                <a:effectLst/>
                <a:uLnTx/>
                <a:uFillTx/>
                <a:latin typeface="+mn-lt"/>
                <a:ea typeface="+mn-ea"/>
                <a:cs typeface="+mn-ea"/>
                <a:sym typeface="+mn-lt"/>
              </a:rPr>
              <a:t>Improvements</a:t>
            </a:r>
          </a:p>
        </p:txBody>
      </p:sp>
      <p:cxnSp>
        <p:nvCxnSpPr>
          <p:cNvPr id="29" name="直接连接符 28"/>
          <p:cNvCxnSpPr/>
          <p:nvPr/>
        </p:nvCxnSpPr>
        <p:spPr>
          <a:xfrm>
            <a:off x="5514975" y="2631221"/>
            <a:ext cx="2476500" cy="0"/>
          </a:xfrm>
          <a:prstGeom prst="line">
            <a:avLst/>
          </a:prstGeom>
          <a:ln w="12700">
            <a:solidFill>
              <a:srgbClr val="A61E8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514975" y="3310671"/>
            <a:ext cx="2476500" cy="0"/>
          </a:xfrm>
          <a:prstGeom prst="line">
            <a:avLst/>
          </a:prstGeom>
          <a:ln w="12700">
            <a:solidFill>
              <a:srgbClr val="A61E8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14975" y="3990121"/>
            <a:ext cx="2476500" cy="0"/>
          </a:xfrm>
          <a:prstGeom prst="line">
            <a:avLst/>
          </a:prstGeom>
          <a:ln w="12700">
            <a:solidFill>
              <a:srgbClr val="A61E8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514975" y="4669571"/>
            <a:ext cx="2476500" cy="0"/>
          </a:xfrm>
          <a:prstGeom prst="line">
            <a:avLst/>
          </a:prstGeom>
          <a:ln w="12700">
            <a:solidFill>
              <a:srgbClr val="A61E8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901952"/>
            <a:ext cx="12192000" cy="3374136"/>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Oval 16"/>
          <p:cNvSpPr/>
          <p:nvPr/>
        </p:nvSpPr>
        <p:spPr>
          <a:xfrm>
            <a:off x="1409699" y="2715643"/>
            <a:ext cx="1167713" cy="116771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2" name="Arc 20"/>
          <p:cNvSpPr/>
          <p:nvPr/>
        </p:nvSpPr>
        <p:spPr>
          <a:xfrm>
            <a:off x="1222577" y="2528521"/>
            <a:ext cx="1545336" cy="1545336"/>
          </a:xfrm>
          <a:prstGeom prst="arc">
            <a:avLst>
              <a:gd name="adj1" fmla="val 20172577"/>
              <a:gd name="adj2" fmla="val 16297434"/>
            </a:avLst>
          </a:prstGeom>
          <a:ln w="76200">
            <a:solidFill>
              <a:srgbClr val="F9F9F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6" name="TextBox 24"/>
          <p:cNvSpPr txBox="1"/>
          <p:nvPr/>
        </p:nvSpPr>
        <p:spPr>
          <a:xfrm>
            <a:off x="1607857" y="306866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cs typeface="+mn-ea"/>
                <a:sym typeface="+mn-lt"/>
              </a:rPr>
              <a:t>85%</a:t>
            </a:r>
          </a:p>
        </p:txBody>
      </p:sp>
      <p:sp>
        <p:nvSpPr>
          <p:cNvPr id="7" name="Oval 17"/>
          <p:cNvSpPr/>
          <p:nvPr/>
        </p:nvSpPr>
        <p:spPr>
          <a:xfrm>
            <a:off x="4132304" y="2715643"/>
            <a:ext cx="1167713" cy="116771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3" name="Arc 21"/>
          <p:cNvSpPr/>
          <p:nvPr/>
        </p:nvSpPr>
        <p:spPr>
          <a:xfrm>
            <a:off x="3941805" y="2525144"/>
            <a:ext cx="1545336" cy="1545336"/>
          </a:xfrm>
          <a:prstGeom prst="arc">
            <a:avLst>
              <a:gd name="adj1" fmla="val 17379292"/>
              <a:gd name="adj2" fmla="val 8825709"/>
            </a:avLst>
          </a:prstGeom>
          <a:ln w="76200">
            <a:solidFill>
              <a:srgbClr val="F9F9F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7" name="TextBox 27"/>
          <p:cNvSpPr txBox="1"/>
          <p:nvPr/>
        </p:nvSpPr>
        <p:spPr>
          <a:xfrm>
            <a:off x="4353263" y="306866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cs typeface="+mn-ea"/>
                <a:sym typeface="+mn-lt"/>
              </a:rPr>
              <a:t>73%</a:t>
            </a:r>
          </a:p>
        </p:txBody>
      </p:sp>
      <p:sp>
        <p:nvSpPr>
          <p:cNvPr id="10" name="Oval 18"/>
          <p:cNvSpPr/>
          <p:nvPr/>
        </p:nvSpPr>
        <p:spPr>
          <a:xfrm>
            <a:off x="6854909" y="2715643"/>
            <a:ext cx="1167713" cy="116771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4" name="Arc 22"/>
          <p:cNvSpPr/>
          <p:nvPr/>
        </p:nvSpPr>
        <p:spPr>
          <a:xfrm>
            <a:off x="6661033" y="2525144"/>
            <a:ext cx="1545336" cy="1545336"/>
          </a:xfrm>
          <a:prstGeom prst="arc">
            <a:avLst>
              <a:gd name="adj1" fmla="val 14283035"/>
              <a:gd name="adj2" fmla="val 8268073"/>
            </a:avLst>
          </a:prstGeom>
          <a:ln w="76200">
            <a:solidFill>
              <a:srgbClr val="F9F9F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8" name="TextBox 28"/>
          <p:cNvSpPr txBox="1"/>
          <p:nvPr/>
        </p:nvSpPr>
        <p:spPr>
          <a:xfrm>
            <a:off x="7045059" y="3070553"/>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cs typeface="+mn-ea"/>
                <a:sym typeface="+mn-lt"/>
              </a:rPr>
              <a:t>78%</a:t>
            </a:r>
          </a:p>
        </p:txBody>
      </p:sp>
      <p:sp>
        <p:nvSpPr>
          <p:cNvPr id="11" name="Oval 19"/>
          <p:cNvSpPr/>
          <p:nvPr/>
        </p:nvSpPr>
        <p:spPr>
          <a:xfrm>
            <a:off x="9577514" y="2715643"/>
            <a:ext cx="1167713" cy="116771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5" name="Arc 23"/>
          <p:cNvSpPr/>
          <p:nvPr/>
        </p:nvSpPr>
        <p:spPr>
          <a:xfrm>
            <a:off x="9390392" y="2525144"/>
            <a:ext cx="1545336" cy="1545336"/>
          </a:xfrm>
          <a:prstGeom prst="arc">
            <a:avLst>
              <a:gd name="adj1" fmla="val 17026676"/>
              <a:gd name="adj2" fmla="val 13044588"/>
            </a:avLst>
          </a:prstGeom>
          <a:ln w="76200">
            <a:solidFill>
              <a:srgbClr val="F9F9F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9" name="TextBox 29"/>
          <p:cNvSpPr txBox="1"/>
          <p:nvPr/>
        </p:nvSpPr>
        <p:spPr>
          <a:xfrm>
            <a:off x="9772728" y="306866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cs typeface="+mn-ea"/>
                <a:sym typeface="+mn-lt"/>
              </a:rPr>
              <a:t>90%</a:t>
            </a:r>
          </a:p>
        </p:txBody>
      </p:sp>
      <p:sp>
        <p:nvSpPr>
          <p:cNvPr id="20" name="矩形 19"/>
          <p:cNvSpPr/>
          <p:nvPr/>
        </p:nvSpPr>
        <p:spPr>
          <a:xfrm>
            <a:off x="946428" y="4338232"/>
            <a:ext cx="2172769" cy="932563"/>
          </a:xfrm>
          <a:prstGeom prst="rect">
            <a:avLst/>
          </a:prstGeom>
        </p:spPr>
        <p:txBody>
          <a:bodyPr wrap="square">
            <a:spAutoFit/>
          </a:bodyPr>
          <a:lstStyle/>
          <a:p>
            <a:pPr algn="ctr">
              <a:lnSpc>
                <a:spcPct val="130000"/>
              </a:lnSpc>
            </a:pPr>
            <a:r>
              <a:rPr lang="en-US" altLang="zh-CN" sz="1400" dirty="0">
                <a:solidFill>
                  <a:schemeClr val="bg1"/>
                </a:solidFill>
                <a:cs typeface="+mn-ea"/>
                <a:sym typeface="+mn-lt"/>
              </a:rPr>
              <a:t>This template is the spring and autumn advertising</a:t>
            </a:r>
          </a:p>
        </p:txBody>
      </p:sp>
      <p:sp>
        <p:nvSpPr>
          <p:cNvPr id="21" name="矩形 20"/>
          <p:cNvSpPr/>
          <p:nvPr/>
        </p:nvSpPr>
        <p:spPr>
          <a:xfrm>
            <a:off x="3691834" y="4338232"/>
            <a:ext cx="2172769" cy="932563"/>
          </a:xfrm>
          <a:prstGeom prst="rect">
            <a:avLst/>
          </a:prstGeom>
        </p:spPr>
        <p:txBody>
          <a:bodyPr wrap="square">
            <a:spAutoFit/>
          </a:bodyPr>
          <a:lstStyle/>
          <a:p>
            <a:pPr algn="ctr">
              <a:lnSpc>
                <a:spcPct val="130000"/>
              </a:lnSpc>
            </a:pPr>
            <a:r>
              <a:rPr lang="en-US" altLang="zh-CN" sz="1400" dirty="0">
                <a:solidFill>
                  <a:schemeClr val="bg1"/>
                </a:solidFill>
                <a:cs typeface="+mn-ea"/>
                <a:sym typeface="+mn-lt"/>
              </a:rPr>
              <a:t>This template is the spring and autumn advertising</a:t>
            </a:r>
          </a:p>
        </p:txBody>
      </p:sp>
      <p:sp>
        <p:nvSpPr>
          <p:cNvPr id="22" name="矩形 21"/>
          <p:cNvSpPr/>
          <p:nvPr/>
        </p:nvSpPr>
        <p:spPr>
          <a:xfrm>
            <a:off x="6347316" y="4338232"/>
            <a:ext cx="2172769" cy="932563"/>
          </a:xfrm>
          <a:prstGeom prst="rect">
            <a:avLst/>
          </a:prstGeom>
        </p:spPr>
        <p:txBody>
          <a:bodyPr wrap="square">
            <a:spAutoFit/>
          </a:bodyPr>
          <a:lstStyle/>
          <a:p>
            <a:pPr algn="ctr">
              <a:lnSpc>
                <a:spcPct val="130000"/>
              </a:lnSpc>
            </a:pPr>
            <a:r>
              <a:rPr lang="en-US" altLang="zh-CN" sz="1400" dirty="0">
                <a:solidFill>
                  <a:schemeClr val="bg1"/>
                </a:solidFill>
                <a:cs typeface="+mn-ea"/>
                <a:sym typeface="+mn-lt"/>
              </a:rPr>
              <a:t>This template is the spring and autumn advertising</a:t>
            </a:r>
          </a:p>
        </p:txBody>
      </p:sp>
      <p:sp>
        <p:nvSpPr>
          <p:cNvPr id="23" name="矩形 22"/>
          <p:cNvSpPr/>
          <p:nvPr/>
        </p:nvSpPr>
        <p:spPr>
          <a:xfrm>
            <a:off x="9074985" y="4338232"/>
            <a:ext cx="2172769" cy="932563"/>
          </a:xfrm>
          <a:prstGeom prst="rect">
            <a:avLst/>
          </a:prstGeom>
        </p:spPr>
        <p:txBody>
          <a:bodyPr wrap="square">
            <a:spAutoFit/>
          </a:bodyPr>
          <a:lstStyle/>
          <a:p>
            <a:pPr algn="ctr">
              <a:lnSpc>
                <a:spcPct val="130000"/>
              </a:lnSpc>
            </a:pPr>
            <a:r>
              <a:rPr lang="en-US" altLang="zh-CN" sz="1400" dirty="0">
                <a:solidFill>
                  <a:schemeClr val="bg1"/>
                </a:solidFill>
                <a:cs typeface="+mn-ea"/>
                <a:sym typeface="+mn-lt"/>
              </a:rPr>
              <a:t>This template is the spring and autumn advertising</a:t>
            </a: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27" name="文本框 26"/>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rot="5400000">
            <a:off x="3906308" y="2967583"/>
            <a:ext cx="1795462" cy="1381125"/>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795462 w 1795462"/>
              <a:gd name="connsiteY0-12" fmla="*/ 1381125 h 1381125"/>
              <a:gd name="connsiteX1-13" fmla="*/ 3 w 1795462"/>
              <a:gd name="connsiteY1-14" fmla="*/ 519113 h 1381125"/>
              <a:gd name="connsiteX2-15" fmla="*/ 0 w 1795462"/>
              <a:gd name="connsiteY2-16" fmla="*/ 0 h 1381125"/>
              <a:gd name="connsiteX3-17" fmla="*/ 1790700 w 1795462"/>
              <a:gd name="connsiteY3-18" fmla="*/ 866776 h 1381125"/>
              <a:gd name="connsiteX4-19" fmla="*/ 1795462 w 1795462"/>
              <a:gd name="connsiteY4-2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462" h="1381125">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rgbClr val="FF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Freeform 7"/>
          <p:cNvSpPr/>
          <p:nvPr/>
        </p:nvSpPr>
        <p:spPr>
          <a:xfrm rot="5400000">
            <a:off x="4442089" y="2998539"/>
            <a:ext cx="2452687" cy="1385888"/>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2384 w 2452687"/>
              <a:gd name="connsiteY1-4" fmla="*/ 528637 h 1385888"/>
              <a:gd name="connsiteX2-5" fmla="*/ 0 w 2452687"/>
              <a:gd name="connsiteY2-6" fmla="*/ 0 h 1385888"/>
              <a:gd name="connsiteX3-7" fmla="*/ 2447925 w 2452687"/>
              <a:gd name="connsiteY3-8" fmla="*/ 866775 h 1385888"/>
              <a:gd name="connsiteX4-9" fmla="*/ 2452687 w 2452687"/>
              <a:gd name="connsiteY4-1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rgbClr val="FF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Freeform 8"/>
          <p:cNvSpPr/>
          <p:nvPr/>
        </p:nvSpPr>
        <p:spPr>
          <a:xfrm rot="5400000">
            <a:off x="6482311" y="3335348"/>
            <a:ext cx="1800223" cy="1381125"/>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800223 w 1800223"/>
              <a:gd name="connsiteY0-12" fmla="*/ 1381125 h 1381125"/>
              <a:gd name="connsiteX1-13" fmla="*/ 0 w 1800223"/>
              <a:gd name="connsiteY1-14" fmla="*/ 514350 h 1381125"/>
              <a:gd name="connsiteX2-15" fmla="*/ 4761 w 1800223"/>
              <a:gd name="connsiteY2-16" fmla="*/ 0 h 1381125"/>
              <a:gd name="connsiteX3-17" fmla="*/ 1795461 w 1800223"/>
              <a:gd name="connsiteY3-18" fmla="*/ 866776 h 1381125"/>
              <a:gd name="connsiteX4-19" fmla="*/ 1800223 w 1800223"/>
              <a:gd name="connsiteY4-20" fmla="*/ 1381125 h 1381125"/>
              <a:gd name="connsiteX0-21" fmla="*/ 1800223 w 1800223"/>
              <a:gd name="connsiteY0-22" fmla="*/ 1381125 h 1381125"/>
              <a:gd name="connsiteX1-23" fmla="*/ 0 w 1800223"/>
              <a:gd name="connsiteY1-24" fmla="*/ 514350 h 1381125"/>
              <a:gd name="connsiteX2-25" fmla="*/ 2380 w 1800223"/>
              <a:gd name="connsiteY2-26" fmla="*/ 0 h 1381125"/>
              <a:gd name="connsiteX3-27" fmla="*/ 1795461 w 1800223"/>
              <a:gd name="connsiteY3-28" fmla="*/ 866776 h 1381125"/>
              <a:gd name="connsiteX4-29" fmla="*/ 1800223 w 1800223"/>
              <a:gd name="connsiteY4-3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0223" h="1381125">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rgbClr val="FF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Freeform 9"/>
          <p:cNvSpPr/>
          <p:nvPr/>
        </p:nvSpPr>
        <p:spPr>
          <a:xfrm rot="5400000">
            <a:off x="5299164" y="3293814"/>
            <a:ext cx="2452687" cy="1385888"/>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3 w 2452687"/>
              <a:gd name="connsiteY1-4" fmla="*/ 521494 h 1385888"/>
              <a:gd name="connsiteX2-5" fmla="*/ 0 w 2452687"/>
              <a:gd name="connsiteY2-6" fmla="*/ 0 h 1385888"/>
              <a:gd name="connsiteX3-7" fmla="*/ 2447925 w 2452687"/>
              <a:gd name="connsiteY3-8" fmla="*/ 866775 h 1385888"/>
              <a:gd name="connsiteX4-9" fmla="*/ 2452687 w 2452687"/>
              <a:gd name="connsiteY4-10" fmla="*/ 1385888 h 1385888"/>
              <a:gd name="connsiteX0-11" fmla="*/ 2452687 w 2452687"/>
              <a:gd name="connsiteY0-12" fmla="*/ 1385888 h 1385888"/>
              <a:gd name="connsiteX1-13" fmla="*/ 6 w 2452687"/>
              <a:gd name="connsiteY1-14" fmla="*/ 523875 h 1385888"/>
              <a:gd name="connsiteX2-15" fmla="*/ 0 w 2452687"/>
              <a:gd name="connsiteY2-16" fmla="*/ 0 h 1385888"/>
              <a:gd name="connsiteX3-17" fmla="*/ 2447925 w 2452687"/>
              <a:gd name="connsiteY3-18" fmla="*/ 866775 h 1385888"/>
              <a:gd name="connsiteX4-19" fmla="*/ 2452687 w 2452687"/>
              <a:gd name="connsiteY4-2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rgbClr val="FF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Rectangle 10"/>
          <p:cNvSpPr/>
          <p:nvPr/>
        </p:nvSpPr>
        <p:spPr>
          <a:xfrm rot="5400000">
            <a:off x="4721706" y="3575653"/>
            <a:ext cx="2748585"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cs typeface="+mn-ea"/>
                <a:sym typeface="+mn-lt"/>
              </a:rPr>
              <a:t>MARKETING PLAN</a:t>
            </a:r>
          </a:p>
        </p:txBody>
      </p:sp>
      <p:sp>
        <p:nvSpPr>
          <p:cNvPr id="12" name="Rectangle 11"/>
          <p:cNvSpPr/>
          <p:nvPr/>
        </p:nvSpPr>
        <p:spPr>
          <a:xfrm rot="5400000">
            <a:off x="5872716" y="3578345"/>
            <a:ext cx="2169042"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cs typeface="+mn-ea"/>
                <a:sym typeface="+mn-lt"/>
              </a:rPr>
              <a:t>BUSINESS</a:t>
            </a:r>
          </a:p>
        </p:txBody>
      </p:sp>
      <p:sp>
        <p:nvSpPr>
          <p:cNvPr id="13" name="Rectangle 12"/>
          <p:cNvSpPr/>
          <p:nvPr/>
        </p:nvSpPr>
        <p:spPr>
          <a:xfrm rot="5400000">
            <a:off x="4150240" y="3578345"/>
            <a:ext cx="2169042"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cs typeface="+mn-ea"/>
                <a:sym typeface="+mn-lt"/>
              </a:rPr>
              <a:t>CONSULTING</a:t>
            </a:r>
          </a:p>
        </p:txBody>
      </p:sp>
      <p:sp>
        <p:nvSpPr>
          <p:cNvPr id="14" name="Rectangle 13"/>
          <p:cNvSpPr/>
          <p:nvPr/>
        </p:nvSpPr>
        <p:spPr>
          <a:xfrm rot="5400000">
            <a:off x="7100778" y="3578345"/>
            <a:ext cx="1435395"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cs typeface="+mn-ea"/>
                <a:sym typeface="+mn-lt"/>
              </a:rPr>
              <a:t>DESIGN</a:t>
            </a:r>
          </a:p>
        </p:txBody>
      </p:sp>
      <p:sp>
        <p:nvSpPr>
          <p:cNvPr id="15" name="Rectangle 14"/>
          <p:cNvSpPr/>
          <p:nvPr/>
        </p:nvSpPr>
        <p:spPr>
          <a:xfrm rot="5400000">
            <a:off x="3655826" y="3578345"/>
            <a:ext cx="1435395"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cs typeface="+mn-ea"/>
                <a:sym typeface="+mn-lt"/>
              </a:rPr>
              <a:t>SOCIAL</a:t>
            </a:r>
          </a:p>
        </p:txBody>
      </p:sp>
      <p:cxnSp>
        <p:nvCxnSpPr>
          <p:cNvPr id="29" name="Straight Connector 28"/>
          <p:cNvCxnSpPr/>
          <p:nvPr/>
        </p:nvCxnSpPr>
        <p:spPr>
          <a:xfrm>
            <a:off x="5226658" y="1834529"/>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84937" y="1826555"/>
            <a:ext cx="1541721"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63063" y="1834529"/>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973949" y="1840005"/>
            <a:ext cx="1541721"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44301" y="4653587"/>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94170" y="4653587"/>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04155" y="5476547"/>
            <a:ext cx="1085845"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57882" y="5476547"/>
            <a:ext cx="1086419"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699468" y="1672888"/>
            <a:ext cx="493484" cy="408623"/>
          </a:xfrm>
          <a:prstGeom prst="roundRect">
            <a:avLst/>
          </a:prstGeom>
          <a:solidFill>
            <a:srgbClr val="FF537C"/>
          </a:solidFill>
        </p:spPr>
        <p:txBody>
          <a:bodyPr wrap="none" rtlCol="0">
            <a:spAutoFit/>
          </a:bodyPr>
          <a:lstStyle/>
          <a:p>
            <a:r>
              <a:rPr lang="en-US">
                <a:solidFill>
                  <a:schemeClr val="bg1"/>
                </a:solidFill>
                <a:cs typeface="+mn-ea"/>
                <a:sym typeface="+mn-lt"/>
              </a:rPr>
              <a:t>03</a:t>
            </a:r>
          </a:p>
        </p:txBody>
      </p:sp>
      <p:sp>
        <p:nvSpPr>
          <p:cNvPr id="40" name="TextBox 39"/>
          <p:cNvSpPr txBox="1"/>
          <p:nvPr/>
        </p:nvSpPr>
        <p:spPr>
          <a:xfrm>
            <a:off x="9046889" y="5285790"/>
            <a:ext cx="493484" cy="408623"/>
          </a:xfrm>
          <a:prstGeom prst="roundRect">
            <a:avLst/>
          </a:prstGeom>
          <a:solidFill>
            <a:srgbClr val="FF537C"/>
          </a:solidFill>
        </p:spPr>
        <p:txBody>
          <a:bodyPr wrap="none" rtlCol="0">
            <a:spAutoFit/>
          </a:bodyPr>
          <a:lstStyle/>
          <a:p>
            <a:r>
              <a:rPr lang="en-US">
                <a:solidFill>
                  <a:schemeClr val="bg1"/>
                </a:solidFill>
                <a:cs typeface="+mn-ea"/>
                <a:sym typeface="+mn-lt"/>
              </a:rPr>
              <a:t>04</a:t>
            </a:r>
          </a:p>
        </p:txBody>
      </p:sp>
      <p:sp>
        <p:nvSpPr>
          <p:cNvPr id="42" name="TextBox 41"/>
          <p:cNvSpPr txBox="1"/>
          <p:nvPr/>
        </p:nvSpPr>
        <p:spPr>
          <a:xfrm>
            <a:off x="2569270" y="5272235"/>
            <a:ext cx="493484" cy="408623"/>
          </a:xfrm>
          <a:prstGeom prst="roundRect">
            <a:avLst/>
          </a:prstGeom>
          <a:solidFill>
            <a:srgbClr val="FF537C"/>
          </a:solidFill>
        </p:spPr>
        <p:txBody>
          <a:bodyPr wrap="none" rtlCol="0">
            <a:spAutoFit/>
          </a:bodyPr>
          <a:lstStyle/>
          <a:p>
            <a:r>
              <a:rPr lang="en-US" dirty="0">
                <a:solidFill>
                  <a:schemeClr val="bg1"/>
                </a:solidFill>
                <a:cs typeface="+mn-ea"/>
                <a:sym typeface="+mn-lt"/>
              </a:rPr>
              <a:t>01</a:t>
            </a:r>
          </a:p>
        </p:txBody>
      </p:sp>
      <p:sp>
        <p:nvSpPr>
          <p:cNvPr id="44" name="TextBox 43"/>
          <p:cNvSpPr txBox="1"/>
          <p:nvPr/>
        </p:nvSpPr>
        <p:spPr>
          <a:xfrm>
            <a:off x="3014625" y="1672888"/>
            <a:ext cx="493484" cy="408623"/>
          </a:xfrm>
          <a:prstGeom prst="roundRect">
            <a:avLst/>
          </a:prstGeom>
          <a:solidFill>
            <a:srgbClr val="FF537C"/>
          </a:solidFill>
        </p:spPr>
        <p:txBody>
          <a:bodyPr wrap="none" rtlCol="0">
            <a:spAutoFit/>
          </a:bodyPr>
          <a:lstStyle/>
          <a:p>
            <a:r>
              <a:rPr lang="en-US">
                <a:solidFill>
                  <a:schemeClr val="bg1"/>
                </a:solidFill>
                <a:cs typeface="+mn-ea"/>
                <a:sym typeface="+mn-lt"/>
              </a:rPr>
              <a:t>02</a:t>
            </a:r>
          </a:p>
        </p:txBody>
      </p:sp>
      <p:sp>
        <p:nvSpPr>
          <p:cNvPr id="47" name="Content Placeholder 19"/>
          <p:cNvSpPr txBox="1"/>
          <p:nvPr/>
        </p:nvSpPr>
        <p:spPr>
          <a:xfrm>
            <a:off x="9185982" y="1615589"/>
            <a:ext cx="1975765" cy="625171"/>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pPr algn="l">
              <a:lnSpc>
                <a:spcPct val="130000"/>
              </a:lnSpc>
            </a:pPr>
            <a:r>
              <a:rPr lang="en-US" altLang="zh-CN" sz="1400" b="0" dirty="0">
                <a:solidFill>
                  <a:schemeClr val="bg2">
                    <a:lumMod val="25000"/>
                  </a:schemeClr>
                </a:solidFill>
                <a:latin typeface="+mn-lt"/>
                <a:ea typeface="+mn-ea"/>
                <a:cs typeface="+mn-ea"/>
                <a:sym typeface="+mn-lt"/>
              </a:rPr>
              <a:t>This template is the spring and autumn </a:t>
            </a:r>
          </a:p>
        </p:txBody>
      </p:sp>
      <p:sp>
        <p:nvSpPr>
          <p:cNvPr id="48" name="Content Placeholder 19"/>
          <p:cNvSpPr txBox="1"/>
          <p:nvPr/>
        </p:nvSpPr>
        <p:spPr>
          <a:xfrm>
            <a:off x="588010" y="5272405"/>
            <a:ext cx="1926590" cy="625171"/>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pPr algn="r">
              <a:lnSpc>
                <a:spcPct val="130000"/>
              </a:lnSpc>
            </a:pPr>
            <a:r>
              <a:rPr lang="en-US" altLang="zh-CN" sz="1400" b="0" dirty="0">
                <a:solidFill>
                  <a:schemeClr val="bg2">
                    <a:lumMod val="25000"/>
                  </a:schemeClr>
                </a:solidFill>
                <a:latin typeface="+mn-lt"/>
                <a:ea typeface="+mn-ea"/>
                <a:cs typeface="+mn-ea"/>
                <a:sym typeface="+mn-lt"/>
              </a:rPr>
              <a:t>This template is the spring and autumn </a:t>
            </a:r>
          </a:p>
        </p:txBody>
      </p:sp>
      <p:sp>
        <p:nvSpPr>
          <p:cNvPr id="49" name="Content Placeholder 19"/>
          <p:cNvSpPr txBox="1"/>
          <p:nvPr/>
        </p:nvSpPr>
        <p:spPr>
          <a:xfrm>
            <a:off x="9598025" y="5272405"/>
            <a:ext cx="1897380" cy="625171"/>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pPr algn="l">
              <a:lnSpc>
                <a:spcPct val="130000"/>
              </a:lnSpc>
            </a:pPr>
            <a:r>
              <a:rPr lang="en-US" altLang="zh-CN" sz="1400" b="0" dirty="0">
                <a:solidFill>
                  <a:schemeClr val="bg2">
                    <a:lumMod val="25000"/>
                  </a:schemeClr>
                </a:solidFill>
                <a:latin typeface="+mn-lt"/>
                <a:ea typeface="+mn-ea"/>
                <a:cs typeface="+mn-ea"/>
                <a:sym typeface="+mn-lt"/>
              </a:rPr>
              <a:t>This template is the spring and autumn </a:t>
            </a:r>
          </a:p>
        </p:txBody>
      </p:sp>
      <p:sp>
        <p:nvSpPr>
          <p:cNvPr id="50" name="Content Placeholder 19"/>
          <p:cNvSpPr txBox="1"/>
          <p:nvPr/>
        </p:nvSpPr>
        <p:spPr>
          <a:xfrm>
            <a:off x="960650" y="1672888"/>
            <a:ext cx="1975765" cy="625171"/>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pitchFamily="34" charset="-122"/>
                <a:ea typeface="微软雅黑" panose="020B0503020204020204" pitchFamily="34" charset="-122"/>
              </a:defRPr>
            </a:lvl1pPr>
          </a:lstStyle>
          <a:p>
            <a:pPr algn="r">
              <a:lnSpc>
                <a:spcPct val="130000"/>
              </a:lnSpc>
            </a:pPr>
            <a:r>
              <a:rPr lang="en-US" altLang="zh-CN" sz="1400" b="0" dirty="0">
                <a:solidFill>
                  <a:schemeClr val="bg2">
                    <a:lumMod val="25000"/>
                  </a:schemeClr>
                </a:solidFill>
                <a:latin typeface="+mn-lt"/>
                <a:ea typeface="+mn-ea"/>
                <a:cs typeface="+mn-ea"/>
                <a:sym typeface="+mn-lt"/>
              </a:rPr>
              <a:t>This template is the spring and autumn </a:t>
            </a:r>
          </a:p>
        </p:txBody>
      </p:sp>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005"/>
            <a:ext cx="956891" cy="822960"/>
          </a:xfrm>
          <a:prstGeom prst="rect">
            <a:avLst/>
          </a:prstGeom>
        </p:spPr>
      </p:pic>
      <p:sp>
        <p:nvSpPr>
          <p:cNvPr id="43" name="文本框 42"/>
          <p:cNvSpPr txBox="1"/>
          <p:nvPr/>
        </p:nvSpPr>
        <p:spPr>
          <a:xfrm>
            <a:off x="822959" y="12061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3" name="矩形 2"/>
          <p:cNvSpPr/>
          <p:nvPr/>
        </p:nvSpPr>
        <p:spPr>
          <a:xfrm>
            <a:off x="997741" y="1627286"/>
            <a:ext cx="3444036" cy="2003380"/>
          </a:xfrm>
          <a:prstGeom prst="rect">
            <a:avLst/>
          </a:prstGeom>
          <a:solidFill>
            <a:srgbClr val="7A962D"/>
          </a:solidFill>
          <a:ln w="19050">
            <a:no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nSpc>
                <a:spcPct val="150000"/>
              </a:lnSpc>
            </a:pPr>
            <a:endParaRPr lang="zh-CN" altLang="en-US" sz="1400" dirty="0">
              <a:solidFill>
                <a:schemeClr val="bg1"/>
              </a:solidFill>
              <a:cs typeface="+mn-ea"/>
              <a:sym typeface="+mn-lt"/>
            </a:endParaRPr>
          </a:p>
        </p:txBody>
      </p:sp>
      <p:sp>
        <p:nvSpPr>
          <p:cNvPr id="4" name="矩形 3"/>
          <p:cNvSpPr/>
          <p:nvPr/>
        </p:nvSpPr>
        <p:spPr>
          <a:xfrm>
            <a:off x="4441777" y="1648414"/>
            <a:ext cx="3444036" cy="2003380"/>
          </a:xfrm>
          <a:prstGeom prst="rect">
            <a:avLst/>
          </a:prstGeom>
          <a:solidFill>
            <a:srgbClr val="FF537C"/>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a:cs typeface="+mn-ea"/>
              <a:sym typeface="+mn-lt"/>
            </a:endParaRPr>
          </a:p>
        </p:txBody>
      </p:sp>
      <p:sp>
        <p:nvSpPr>
          <p:cNvPr id="5" name="矩形 4"/>
          <p:cNvSpPr/>
          <p:nvPr/>
        </p:nvSpPr>
        <p:spPr>
          <a:xfrm>
            <a:off x="7885812" y="1648414"/>
            <a:ext cx="3444036" cy="2003380"/>
          </a:xfrm>
          <a:prstGeom prst="rect">
            <a:avLst/>
          </a:prstGeom>
          <a:blipFill dpi="0" rotWithShape="1">
            <a:blip r:embed="rId4"/>
            <a:srcRect/>
            <a:stretch>
              <a:fillRect/>
            </a:stretch>
          </a:blipFill>
          <a:ln w="19050">
            <a:no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nSpc>
                <a:spcPct val="150000"/>
              </a:lnSpc>
            </a:pPr>
            <a:endParaRPr lang="zh-CN" altLang="en-US" dirty="0">
              <a:cs typeface="+mn-ea"/>
              <a:sym typeface="+mn-lt"/>
            </a:endParaRPr>
          </a:p>
        </p:txBody>
      </p:sp>
      <p:sp>
        <p:nvSpPr>
          <p:cNvPr id="6" name="TextBox 76"/>
          <p:cNvSpPr txBox="1"/>
          <p:nvPr/>
        </p:nvSpPr>
        <p:spPr>
          <a:xfrm>
            <a:off x="1088521" y="2093564"/>
            <a:ext cx="1550298" cy="369332"/>
          </a:xfrm>
          <a:prstGeom prst="rect">
            <a:avLst/>
          </a:prstGeom>
          <a:noFill/>
        </p:spPr>
        <p:txBody>
          <a:bodyPr wrap="square" rtlCol="0">
            <a:spAutoFit/>
          </a:bodyPr>
          <a:lstStyle/>
          <a:p>
            <a:r>
              <a:rPr lang="zh-CN" altLang="en-US" dirty="0">
                <a:solidFill>
                  <a:schemeClr val="bg1"/>
                </a:solidFill>
                <a:cs typeface="+mn-ea"/>
                <a:sym typeface="+mn-lt"/>
              </a:rPr>
              <a:t>Add a title</a:t>
            </a:r>
          </a:p>
        </p:txBody>
      </p:sp>
      <p:sp>
        <p:nvSpPr>
          <p:cNvPr id="7" name="文本框 6"/>
          <p:cNvSpPr txBox="1"/>
          <p:nvPr/>
        </p:nvSpPr>
        <p:spPr>
          <a:xfrm>
            <a:off x="1198528" y="2396390"/>
            <a:ext cx="3042463" cy="812530"/>
          </a:xfrm>
          <a:prstGeom prst="rect">
            <a:avLst/>
          </a:prstGeom>
          <a:noFill/>
        </p:spPr>
        <p:txBody>
          <a:bodyPr wrap="square" rtlCol="0">
            <a:spAutoFit/>
          </a:bodyPr>
          <a:lstStyle/>
          <a:p>
            <a:pPr>
              <a:lnSpc>
                <a:spcPct val="130000"/>
              </a:lnSpc>
            </a:pPr>
            <a:r>
              <a:rPr lang="en-US" altLang="zh-CN" sz="1200" dirty="0">
                <a:solidFill>
                  <a:schemeClr val="bg1"/>
                </a:solidFill>
                <a:cs typeface="+mn-ea"/>
                <a:sym typeface="+mn-lt"/>
              </a:rPr>
              <a:t>This template is the spring and autumn advertising original This template is the spring and autumn advertising</a:t>
            </a:r>
          </a:p>
        </p:txBody>
      </p:sp>
      <p:sp>
        <p:nvSpPr>
          <p:cNvPr id="8" name="Freeform 61"/>
          <p:cNvSpPr/>
          <p:nvPr/>
        </p:nvSpPr>
        <p:spPr bwMode="auto">
          <a:xfrm>
            <a:off x="5456210" y="1976484"/>
            <a:ext cx="1279579" cy="132880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a:cs typeface="+mn-ea"/>
              <a:sym typeface="+mn-lt"/>
            </a:endParaRPr>
          </a:p>
        </p:txBody>
      </p:sp>
      <p:sp>
        <p:nvSpPr>
          <p:cNvPr id="9" name="矩形 8"/>
          <p:cNvSpPr/>
          <p:nvPr/>
        </p:nvSpPr>
        <p:spPr>
          <a:xfrm>
            <a:off x="7851131" y="3651794"/>
            <a:ext cx="3444036" cy="2003380"/>
          </a:xfrm>
          <a:prstGeom prst="rect">
            <a:avLst/>
          </a:prstGeom>
          <a:solidFill>
            <a:srgbClr val="7A962D"/>
          </a:solidFill>
          <a:ln w="19050">
            <a:no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nSpc>
                <a:spcPct val="150000"/>
              </a:lnSpc>
            </a:pPr>
            <a:endParaRPr lang="zh-CN" altLang="en-US" sz="1400" dirty="0">
              <a:solidFill>
                <a:schemeClr val="bg1"/>
              </a:solidFill>
              <a:cs typeface="+mn-ea"/>
              <a:sym typeface="+mn-lt"/>
            </a:endParaRPr>
          </a:p>
        </p:txBody>
      </p:sp>
      <p:sp>
        <p:nvSpPr>
          <p:cNvPr id="12" name="TextBox 76"/>
          <p:cNvSpPr txBox="1"/>
          <p:nvPr/>
        </p:nvSpPr>
        <p:spPr>
          <a:xfrm>
            <a:off x="1088521" y="4096944"/>
            <a:ext cx="1550298" cy="369332"/>
          </a:xfrm>
          <a:prstGeom prst="rect">
            <a:avLst/>
          </a:prstGeom>
          <a:noFill/>
        </p:spPr>
        <p:txBody>
          <a:bodyPr wrap="square" rtlCol="0">
            <a:spAutoFit/>
          </a:bodyPr>
          <a:lstStyle/>
          <a:p>
            <a:r>
              <a:rPr lang="zh-CN" altLang="en-US" dirty="0">
                <a:solidFill>
                  <a:schemeClr val="bg1"/>
                </a:solidFill>
                <a:cs typeface="+mn-ea"/>
                <a:sym typeface="+mn-lt"/>
              </a:rPr>
              <a:t>Add a title</a:t>
            </a:r>
          </a:p>
        </p:txBody>
      </p:sp>
      <p:sp>
        <p:nvSpPr>
          <p:cNvPr id="13" name="文本框 12"/>
          <p:cNvSpPr txBox="1"/>
          <p:nvPr/>
        </p:nvSpPr>
        <p:spPr>
          <a:xfrm>
            <a:off x="8051918" y="4420898"/>
            <a:ext cx="3042463" cy="812530"/>
          </a:xfrm>
          <a:prstGeom prst="rect">
            <a:avLst/>
          </a:prstGeom>
          <a:noFill/>
        </p:spPr>
        <p:txBody>
          <a:bodyPr wrap="square" rtlCol="0">
            <a:spAutoFit/>
          </a:bodyPr>
          <a:lstStyle/>
          <a:p>
            <a:pPr>
              <a:lnSpc>
                <a:spcPct val="130000"/>
              </a:lnSpc>
            </a:pPr>
            <a:r>
              <a:rPr lang="en-US" altLang="zh-CN" sz="1200" dirty="0">
                <a:solidFill>
                  <a:schemeClr val="bg1"/>
                </a:solidFill>
                <a:cs typeface="+mn-ea"/>
                <a:sym typeface="+mn-lt"/>
              </a:rPr>
              <a:t>This template is the spring and autumn advertising original This template is the spring and autumn advertising</a:t>
            </a:r>
          </a:p>
        </p:txBody>
      </p:sp>
      <p:sp>
        <p:nvSpPr>
          <p:cNvPr id="14" name="Freeform 61"/>
          <p:cNvSpPr/>
          <p:nvPr/>
        </p:nvSpPr>
        <p:spPr bwMode="auto">
          <a:xfrm>
            <a:off x="5456210" y="3979864"/>
            <a:ext cx="1279579" cy="132880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a:cs typeface="+mn-ea"/>
              <a:sym typeface="+mn-lt"/>
            </a:endParaRPr>
          </a:p>
        </p:txBody>
      </p:sp>
      <p:sp>
        <p:nvSpPr>
          <p:cNvPr id="15" name="矩形 14"/>
          <p:cNvSpPr/>
          <p:nvPr/>
        </p:nvSpPr>
        <p:spPr>
          <a:xfrm>
            <a:off x="4424436" y="3684240"/>
            <a:ext cx="3444036" cy="2003380"/>
          </a:xfrm>
          <a:prstGeom prst="rect">
            <a:avLst/>
          </a:prstGeom>
          <a:blipFill dpi="0" rotWithShape="1">
            <a:blip r:embed="rId4"/>
            <a:srcRect/>
            <a:stretch>
              <a:fillRect/>
            </a:stretch>
          </a:blipFill>
          <a:ln w="19050">
            <a:no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nSpc>
                <a:spcPct val="150000"/>
              </a:lnSpc>
            </a:pPr>
            <a:endParaRPr lang="zh-CN" altLang="en-US" dirty="0">
              <a:cs typeface="+mn-ea"/>
              <a:sym typeface="+mn-lt"/>
            </a:endParaRPr>
          </a:p>
        </p:txBody>
      </p:sp>
      <p:sp>
        <p:nvSpPr>
          <p:cNvPr id="17" name="矩形 16"/>
          <p:cNvSpPr/>
          <p:nvPr/>
        </p:nvSpPr>
        <p:spPr>
          <a:xfrm>
            <a:off x="989071" y="3630666"/>
            <a:ext cx="3444036" cy="2003380"/>
          </a:xfrm>
          <a:prstGeom prst="rect">
            <a:avLst/>
          </a:prstGeom>
          <a:solidFill>
            <a:srgbClr val="FF537C"/>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a:cs typeface="+mn-ea"/>
              <a:sym typeface="+mn-lt"/>
            </a:endParaRPr>
          </a:p>
        </p:txBody>
      </p:sp>
      <p:sp>
        <p:nvSpPr>
          <p:cNvPr id="18" name="Freeform 28"/>
          <p:cNvSpPr>
            <a:spLocks noEditPoints="1"/>
          </p:cNvSpPr>
          <p:nvPr/>
        </p:nvSpPr>
        <p:spPr bwMode="auto">
          <a:xfrm>
            <a:off x="1979698" y="4006886"/>
            <a:ext cx="1352923" cy="1358088"/>
          </a:xfrm>
          <a:custGeom>
            <a:avLst/>
            <a:gdLst>
              <a:gd name="T0" fmla="*/ 56 w 111"/>
              <a:gd name="T1" fmla="*/ 84 h 111"/>
              <a:gd name="T2" fmla="*/ 52 w 111"/>
              <a:gd name="T3" fmla="*/ 23 h 111"/>
              <a:gd name="T4" fmla="*/ 61 w 111"/>
              <a:gd name="T5" fmla="*/ 2 h 111"/>
              <a:gd name="T6" fmla="*/ 50 w 111"/>
              <a:gd name="T7" fmla="*/ 2 h 111"/>
              <a:gd name="T8" fmla="*/ 37 w 111"/>
              <a:gd name="T9" fmla="*/ 26 h 111"/>
              <a:gd name="T10" fmla="*/ 48 w 111"/>
              <a:gd name="T11" fmla="*/ 22 h 111"/>
              <a:gd name="T12" fmla="*/ 31 w 111"/>
              <a:gd name="T13" fmla="*/ 6 h 111"/>
              <a:gd name="T14" fmla="*/ 27 w 111"/>
              <a:gd name="T15" fmla="*/ 35 h 111"/>
              <a:gd name="T16" fmla="*/ 35 w 111"/>
              <a:gd name="T17" fmla="*/ 27 h 111"/>
              <a:gd name="T18" fmla="*/ 13 w 111"/>
              <a:gd name="T19" fmla="*/ 19 h 111"/>
              <a:gd name="T20" fmla="*/ 4 w 111"/>
              <a:gd name="T21" fmla="*/ 40 h 111"/>
              <a:gd name="T22" fmla="*/ 27 w 111"/>
              <a:gd name="T23" fmla="*/ 39 h 111"/>
              <a:gd name="T24" fmla="*/ 6 w 111"/>
              <a:gd name="T25" fmla="*/ 31 h 111"/>
              <a:gd name="T26" fmla="*/ 23 w 111"/>
              <a:gd name="T27" fmla="*/ 60 h 111"/>
              <a:gd name="T28" fmla="*/ 2 w 111"/>
              <a:gd name="T29" fmla="*/ 50 h 111"/>
              <a:gd name="T30" fmla="*/ 2 w 111"/>
              <a:gd name="T31" fmla="*/ 61 h 111"/>
              <a:gd name="T32" fmla="*/ 27 w 111"/>
              <a:gd name="T33" fmla="*/ 72 h 111"/>
              <a:gd name="T34" fmla="*/ 4 w 111"/>
              <a:gd name="T35" fmla="*/ 71 h 111"/>
              <a:gd name="T36" fmla="*/ 8 w 111"/>
              <a:gd name="T37" fmla="*/ 81 h 111"/>
              <a:gd name="T38" fmla="*/ 35 w 111"/>
              <a:gd name="T39" fmla="*/ 81 h 111"/>
              <a:gd name="T40" fmla="*/ 13 w 111"/>
              <a:gd name="T41" fmla="*/ 90 h 111"/>
              <a:gd name="T42" fmla="*/ 21 w 111"/>
              <a:gd name="T43" fmla="*/ 98 h 111"/>
              <a:gd name="T44" fmla="*/ 47 w 111"/>
              <a:gd name="T45" fmla="*/ 87 h 111"/>
              <a:gd name="T46" fmla="*/ 30 w 111"/>
              <a:gd name="T47" fmla="*/ 103 h 111"/>
              <a:gd name="T48" fmla="*/ 40 w 111"/>
              <a:gd name="T49" fmla="*/ 108 h 111"/>
              <a:gd name="T50" fmla="*/ 60 w 111"/>
              <a:gd name="T51" fmla="*/ 88 h 111"/>
              <a:gd name="T52" fmla="*/ 50 w 111"/>
              <a:gd name="T53" fmla="*/ 110 h 111"/>
              <a:gd name="T54" fmla="*/ 61 w 111"/>
              <a:gd name="T55" fmla="*/ 110 h 111"/>
              <a:gd name="T56" fmla="*/ 74 w 111"/>
              <a:gd name="T57" fmla="*/ 85 h 111"/>
              <a:gd name="T58" fmla="*/ 64 w 111"/>
              <a:gd name="T59" fmla="*/ 89 h 111"/>
              <a:gd name="T60" fmla="*/ 81 w 111"/>
              <a:gd name="T61" fmla="*/ 105 h 111"/>
              <a:gd name="T62" fmla="*/ 84 w 111"/>
              <a:gd name="T63" fmla="*/ 76 h 111"/>
              <a:gd name="T64" fmla="*/ 76 w 111"/>
              <a:gd name="T65" fmla="*/ 84 h 111"/>
              <a:gd name="T66" fmla="*/ 98 w 111"/>
              <a:gd name="T67" fmla="*/ 92 h 111"/>
              <a:gd name="T68" fmla="*/ 108 w 111"/>
              <a:gd name="T69" fmla="*/ 71 h 111"/>
              <a:gd name="T70" fmla="*/ 84 w 111"/>
              <a:gd name="T71" fmla="*/ 72 h 111"/>
              <a:gd name="T72" fmla="*/ 106 w 111"/>
              <a:gd name="T73" fmla="*/ 81 h 111"/>
              <a:gd name="T74" fmla="*/ 110 w 111"/>
              <a:gd name="T75" fmla="*/ 50 h 111"/>
              <a:gd name="T76" fmla="*/ 88 w 111"/>
              <a:gd name="T77" fmla="*/ 60 h 111"/>
              <a:gd name="T78" fmla="*/ 111 w 111"/>
              <a:gd name="T79" fmla="*/ 60 h 111"/>
              <a:gd name="T80" fmla="*/ 84 w 111"/>
              <a:gd name="T81" fmla="*/ 39 h 111"/>
              <a:gd name="T82" fmla="*/ 108 w 111"/>
              <a:gd name="T83" fmla="*/ 40 h 111"/>
              <a:gd name="T84" fmla="*/ 103 w 111"/>
              <a:gd name="T85" fmla="*/ 30 h 111"/>
              <a:gd name="T86" fmla="*/ 76 w 111"/>
              <a:gd name="T87" fmla="*/ 30 h 111"/>
              <a:gd name="T88" fmla="*/ 98 w 111"/>
              <a:gd name="T89" fmla="*/ 21 h 111"/>
              <a:gd name="T90" fmla="*/ 90 w 111"/>
              <a:gd name="T91" fmla="*/ 13 h 111"/>
              <a:gd name="T92" fmla="*/ 64 w 111"/>
              <a:gd name="T93" fmla="*/ 24 h 111"/>
              <a:gd name="T94" fmla="*/ 81 w 111"/>
              <a:gd name="T95" fmla="*/ 8 h 111"/>
              <a:gd name="T96" fmla="*/ 71 w 111"/>
              <a:gd name="T97"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11">
                <a:moveTo>
                  <a:pt x="56" y="28"/>
                </a:moveTo>
                <a:cubicBezTo>
                  <a:pt x="40" y="28"/>
                  <a:pt x="28" y="40"/>
                  <a:pt x="28" y="56"/>
                </a:cubicBezTo>
                <a:cubicBezTo>
                  <a:pt x="28" y="71"/>
                  <a:pt x="40" y="84"/>
                  <a:pt x="56" y="84"/>
                </a:cubicBezTo>
                <a:cubicBezTo>
                  <a:pt x="71" y="84"/>
                  <a:pt x="84" y="71"/>
                  <a:pt x="84" y="56"/>
                </a:cubicBezTo>
                <a:cubicBezTo>
                  <a:pt x="84" y="40"/>
                  <a:pt x="71" y="28"/>
                  <a:pt x="56" y="28"/>
                </a:cubicBezTo>
                <a:close/>
                <a:moveTo>
                  <a:pt x="52" y="23"/>
                </a:moveTo>
                <a:cubicBezTo>
                  <a:pt x="60" y="23"/>
                  <a:pt x="60" y="23"/>
                  <a:pt x="60" y="23"/>
                </a:cubicBezTo>
                <a:cubicBezTo>
                  <a:pt x="60" y="23"/>
                  <a:pt x="61" y="22"/>
                  <a:pt x="61" y="21"/>
                </a:cubicBezTo>
                <a:cubicBezTo>
                  <a:pt x="61" y="2"/>
                  <a:pt x="61" y="2"/>
                  <a:pt x="61" y="2"/>
                </a:cubicBezTo>
                <a:cubicBezTo>
                  <a:pt x="61" y="1"/>
                  <a:pt x="60" y="0"/>
                  <a:pt x="60" y="0"/>
                </a:cubicBezTo>
                <a:cubicBezTo>
                  <a:pt x="52" y="0"/>
                  <a:pt x="52" y="0"/>
                  <a:pt x="52" y="0"/>
                </a:cubicBezTo>
                <a:cubicBezTo>
                  <a:pt x="51" y="0"/>
                  <a:pt x="50" y="1"/>
                  <a:pt x="50" y="2"/>
                </a:cubicBezTo>
                <a:cubicBezTo>
                  <a:pt x="50" y="21"/>
                  <a:pt x="50" y="21"/>
                  <a:pt x="50" y="21"/>
                </a:cubicBezTo>
                <a:cubicBezTo>
                  <a:pt x="50" y="22"/>
                  <a:pt x="51" y="23"/>
                  <a:pt x="52" y="23"/>
                </a:cubicBezTo>
                <a:close/>
                <a:moveTo>
                  <a:pt x="37" y="26"/>
                </a:moveTo>
                <a:cubicBezTo>
                  <a:pt x="38" y="27"/>
                  <a:pt x="39" y="27"/>
                  <a:pt x="39" y="27"/>
                </a:cubicBezTo>
                <a:cubicBezTo>
                  <a:pt x="47" y="24"/>
                  <a:pt x="47" y="24"/>
                  <a:pt x="47" y="24"/>
                </a:cubicBezTo>
                <a:cubicBezTo>
                  <a:pt x="48" y="24"/>
                  <a:pt x="48" y="23"/>
                  <a:pt x="48" y="22"/>
                </a:cubicBezTo>
                <a:cubicBezTo>
                  <a:pt x="40" y="3"/>
                  <a:pt x="40" y="3"/>
                  <a:pt x="40" y="3"/>
                </a:cubicBezTo>
                <a:cubicBezTo>
                  <a:pt x="40" y="3"/>
                  <a:pt x="39" y="2"/>
                  <a:pt x="38" y="3"/>
                </a:cubicBezTo>
                <a:cubicBezTo>
                  <a:pt x="31" y="6"/>
                  <a:pt x="31" y="6"/>
                  <a:pt x="31" y="6"/>
                </a:cubicBezTo>
                <a:cubicBezTo>
                  <a:pt x="30" y="6"/>
                  <a:pt x="29" y="7"/>
                  <a:pt x="30" y="8"/>
                </a:cubicBezTo>
                <a:lnTo>
                  <a:pt x="37" y="26"/>
                </a:lnTo>
                <a:close/>
                <a:moveTo>
                  <a:pt x="27" y="35"/>
                </a:moveTo>
                <a:cubicBezTo>
                  <a:pt x="28" y="36"/>
                  <a:pt x="29" y="36"/>
                  <a:pt x="30" y="35"/>
                </a:cubicBezTo>
                <a:cubicBezTo>
                  <a:pt x="35" y="30"/>
                  <a:pt x="35" y="30"/>
                  <a:pt x="35" y="30"/>
                </a:cubicBezTo>
                <a:cubicBezTo>
                  <a:pt x="36" y="29"/>
                  <a:pt x="36" y="28"/>
                  <a:pt x="35" y="27"/>
                </a:cubicBezTo>
                <a:cubicBezTo>
                  <a:pt x="21" y="13"/>
                  <a:pt x="21" y="13"/>
                  <a:pt x="21" y="13"/>
                </a:cubicBezTo>
                <a:cubicBezTo>
                  <a:pt x="21" y="13"/>
                  <a:pt x="20" y="13"/>
                  <a:pt x="19" y="13"/>
                </a:cubicBezTo>
                <a:cubicBezTo>
                  <a:pt x="13" y="19"/>
                  <a:pt x="13" y="19"/>
                  <a:pt x="13" y="19"/>
                </a:cubicBezTo>
                <a:cubicBezTo>
                  <a:pt x="13" y="20"/>
                  <a:pt x="13" y="21"/>
                  <a:pt x="13" y="21"/>
                </a:cubicBezTo>
                <a:lnTo>
                  <a:pt x="27" y="35"/>
                </a:lnTo>
                <a:close/>
                <a:moveTo>
                  <a:pt x="4" y="40"/>
                </a:moveTo>
                <a:cubicBezTo>
                  <a:pt x="22" y="48"/>
                  <a:pt x="22" y="48"/>
                  <a:pt x="22" y="48"/>
                </a:cubicBezTo>
                <a:cubicBezTo>
                  <a:pt x="23" y="48"/>
                  <a:pt x="24" y="48"/>
                  <a:pt x="24" y="47"/>
                </a:cubicBezTo>
                <a:cubicBezTo>
                  <a:pt x="27" y="39"/>
                  <a:pt x="27" y="39"/>
                  <a:pt x="27" y="39"/>
                </a:cubicBezTo>
                <a:cubicBezTo>
                  <a:pt x="27" y="39"/>
                  <a:pt x="27" y="38"/>
                  <a:pt x="26" y="37"/>
                </a:cubicBezTo>
                <a:cubicBezTo>
                  <a:pt x="8" y="30"/>
                  <a:pt x="8" y="30"/>
                  <a:pt x="8" y="30"/>
                </a:cubicBezTo>
                <a:cubicBezTo>
                  <a:pt x="7" y="29"/>
                  <a:pt x="6" y="30"/>
                  <a:pt x="6" y="31"/>
                </a:cubicBezTo>
                <a:cubicBezTo>
                  <a:pt x="3" y="38"/>
                  <a:pt x="3" y="38"/>
                  <a:pt x="3" y="38"/>
                </a:cubicBezTo>
                <a:cubicBezTo>
                  <a:pt x="2" y="39"/>
                  <a:pt x="3" y="40"/>
                  <a:pt x="4" y="40"/>
                </a:cubicBezTo>
                <a:close/>
                <a:moveTo>
                  <a:pt x="23" y="60"/>
                </a:moveTo>
                <a:cubicBezTo>
                  <a:pt x="23" y="52"/>
                  <a:pt x="23" y="52"/>
                  <a:pt x="23" y="52"/>
                </a:cubicBezTo>
                <a:cubicBezTo>
                  <a:pt x="23" y="51"/>
                  <a:pt x="22" y="50"/>
                  <a:pt x="21" y="50"/>
                </a:cubicBezTo>
                <a:cubicBezTo>
                  <a:pt x="2" y="50"/>
                  <a:pt x="2" y="50"/>
                  <a:pt x="2" y="50"/>
                </a:cubicBezTo>
                <a:cubicBezTo>
                  <a:pt x="1" y="50"/>
                  <a:pt x="0" y="51"/>
                  <a:pt x="0" y="52"/>
                </a:cubicBezTo>
                <a:cubicBezTo>
                  <a:pt x="0" y="60"/>
                  <a:pt x="0" y="60"/>
                  <a:pt x="0" y="60"/>
                </a:cubicBezTo>
                <a:cubicBezTo>
                  <a:pt x="0" y="60"/>
                  <a:pt x="1" y="61"/>
                  <a:pt x="2" y="61"/>
                </a:cubicBezTo>
                <a:cubicBezTo>
                  <a:pt x="21" y="61"/>
                  <a:pt x="21" y="61"/>
                  <a:pt x="21" y="61"/>
                </a:cubicBezTo>
                <a:cubicBezTo>
                  <a:pt x="22" y="61"/>
                  <a:pt x="23" y="60"/>
                  <a:pt x="23" y="60"/>
                </a:cubicBezTo>
                <a:close/>
                <a:moveTo>
                  <a:pt x="27" y="72"/>
                </a:moveTo>
                <a:cubicBezTo>
                  <a:pt x="24" y="64"/>
                  <a:pt x="24" y="64"/>
                  <a:pt x="24" y="64"/>
                </a:cubicBezTo>
                <a:cubicBezTo>
                  <a:pt x="24" y="64"/>
                  <a:pt x="23" y="63"/>
                  <a:pt x="22" y="63"/>
                </a:cubicBezTo>
                <a:cubicBezTo>
                  <a:pt x="4" y="71"/>
                  <a:pt x="4" y="71"/>
                  <a:pt x="4" y="71"/>
                </a:cubicBezTo>
                <a:cubicBezTo>
                  <a:pt x="3" y="71"/>
                  <a:pt x="2" y="72"/>
                  <a:pt x="3" y="73"/>
                </a:cubicBezTo>
                <a:cubicBezTo>
                  <a:pt x="6" y="81"/>
                  <a:pt x="6" y="81"/>
                  <a:pt x="6" y="81"/>
                </a:cubicBezTo>
                <a:cubicBezTo>
                  <a:pt x="6" y="81"/>
                  <a:pt x="7" y="82"/>
                  <a:pt x="8" y="81"/>
                </a:cubicBezTo>
                <a:cubicBezTo>
                  <a:pt x="26" y="74"/>
                  <a:pt x="26" y="74"/>
                  <a:pt x="26" y="74"/>
                </a:cubicBezTo>
                <a:cubicBezTo>
                  <a:pt x="27" y="73"/>
                  <a:pt x="27" y="73"/>
                  <a:pt x="27" y="72"/>
                </a:cubicBezTo>
                <a:close/>
                <a:moveTo>
                  <a:pt x="35" y="81"/>
                </a:moveTo>
                <a:cubicBezTo>
                  <a:pt x="30" y="76"/>
                  <a:pt x="30" y="76"/>
                  <a:pt x="30" y="76"/>
                </a:cubicBezTo>
                <a:cubicBezTo>
                  <a:pt x="29" y="75"/>
                  <a:pt x="28" y="75"/>
                  <a:pt x="27" y="76"/>
                </a:cubicBezTo>
                <a:cubicBezTo>
                  <a:pt x="13" y="90"/>
                  <a:pt x="13" y="90"/>
                  <a:pt x="13" y="90"/>
                </a:cubicBezTo>
                <a:cubicBezTo>
                  <a:pt x="13" y="90"/>
                  <a:pt x="13" y="91"/>
                  <a:pt x="13" y="92"/>
                </a:cubicBezTo>
                <a:cubicBezTo>
                  <a:pt x="19" y="98"/>
                  <a:pt x="19" y="98"/>
                  <a:pt x="19" y="98"/>
                </a:cubicBezTo>
                <a:cubicBezTo>
                  <a:pt x="20" y="98"/>
                  <a:pt x="21" y="98"/>
                  <a:pt x="21" y="98"/>
                </a:cubicBezTo>
                <a:cubicBezTo>
                  <a:pt x="35" y="84"/>
                  <a:pt x="35" y="84"/>
                  <a:pt x="35" y="84"/>
                </a:cubicBezTo>
                <a:cubicBezTo>
                  <a:pt x="36" y="83"/>
                  <a:pt x="36" y="82"/>
                  <a:pt x="35" y="81"/>
                </a:cubicBezTo>
                <a:close/>
                <a:moveTo>
                  <a:pt x="47" y="87"/>
                </a:moveTo>
                <a:cubicBezTo>
                  <a:pt x="39" y="84"/>
                  <a:pt x="39" y="84"/>
                  <a:pt x="39" y="84"/>
                </a:cubicBezTo>
                <a:cubicBezTo>
                  <a:pt x="39" y="84"/>
                  <a:pt x="38" y="84"/>
                  <a:pt x="37" y="85"/>
                </a:cubicBezTo>
                <a:cubicBezTo>
                  <a:pt x="30" y="103"/>
                  <a:pt x="30" y="103"/>
                  <a:pt x="30" y="103"/>
                </a:cubicBezTo>
                <a:cubicBezTo>
                  <a:pt x="29" y="104"/>
                  <a:pt x="30" y="105"/>
                  <a:pt x="31" y="105"/>
                </a:cubicBezTo>
                <a:cubicBezTo>
                  <a:pt x="38" y="109"/>
                  <a:pt x="38" y="109"/>
                  <a:pt x="38" y="109"/>
                </a:cubicBezTo>
                <a:cubicBezTo>
                  <a:pt x="39" y="109"/>
                  <a:pt x="40" y="108"/>
                  <a:pt x="40" y="108"/>
                </a:cubicBezTo>
                <a:cubicBezTo>
                  <a:pt x="48" y="89"/>
                  <a:pt x="48" y="89"/>
                  <a:pt x="48" y="89"/>
                </a:cubicBezTo>
                <a:cubicBezTo>
                  <a:pt x="48" y="89"/>
                  <a:pt x="48" y="88"/>
                  <a:pt x="47" y="87"/>
                </a:cubicBezTo>
                <a:close/>
                <a:moveTo>
                  <a:pt x="60" y="88"/>
                </a:moveTo>
                <a:cubicBezTo>
                  <a:pt x="52" y="88"/>
                  <a:pt x="52" y="88"/>
                  <a:pt x="52" y="88"/>
                </a:cubicBezTo>
                <a:cubicBezTo>
                  <a:pt x="51" y="88"/>
                  <a:pt x="50" y="89"/>
                  <a:pt x="50" y="90"/>
                </a:cubicBezTo>
                <a:cubicBezTo>
                  <a:pt x="50" y="110"/>
                  <a:pt x="50" y="110"/>
                  <a:pt x="50" y="110"/>
                </a:cubicBezTo>
                <a:cubicBezTo>
                  <a:pt x="50" y="110"/>
                  <a:pt x="51" y="111"/>
                  <a:pt x="52" y="111"/>
                </a:cubicBezTo>
                <a:cubicBezTo>
                  <a:pt x="60" y="111"/>
                  <a:pt x="60" y="111"/>
                  <a:pt x="60" y="111"/>
                </a:cubicBezTo>
                <a:cubicBezTo>
                  <a:pt x="60" y="111"/>
                  <a:pt x="61" y="110"/>
                  <a:pt x="61" y="110"/>
                </a:cubicBezTo>
                <a:cubicBezTo>
                  <a:pt x="61" y="90"/>
                  <a:pt x="61" y="90"/>
                  <a:pt x="61" y="90"/>
                </a:cubicBezTo>
                <a:cubicBezTo>
                  <a:pt x="61" y="89"/>
                  <a:pt x="60" y="88"/>
                  <a:pt x="60" y="88"/>
                </a:cubicBezTo>
                <a:close/>
                <a:moveTo>
                  <a:pt x="74" y="85"/>
                </a:moveTo>
                <a:cubicBezTo>
                  <a:pt x="74" y="84"/>
                  <a:pt x="73" y="84"/>
                  <a:pt x="72" y="84"/>
                </a:cubicBezTo>
                <a:cubicBezTo>
                  <a:pt x="64" y="87"/>
                  <a:pt x="64" y="87"/>
                  <a:pt x="64" y="87"/>
                </a:cubicBezTo>
                <a:cubicBezTo>
                  <a:pt x="64" y="88"/>
                  <a:pt x="63" y="89"/>
                  <a:pt x="64" y="89"/>
                </a:cubicBezTo>
                <a:cubicBezTo>
                  <a:pt x="71" y="108"/>
                  <a:pt x="71" y="108"/>
                  <a:pt x="71" y="108"/>
                </a:cubicBezTo>
                <a:cubicBezTo>
                  <a:pt x="71" y="108"/>
                  <a:pt x="72" y="109"/>
                  <a:pt x="73" y="109"/>
                </a:cubicBezTo>
                <a:cubicBezTo>
                  <a:pt x="81" y="105"/>
                  <a:pt x="81" y="105"/>
                  <a:pt x="81" y="105"/>
                </a:cubicBezTo>
                <a:cubicBezTo>
                  <a:pt x="81" y="105"/>
                  <a:pt x="82" y="104"/>
                  <a:pt x="81" y="103"/>
                </a:cubicBezTo>
                <a:lnTo>
                  <a:pt x="74" y="85"/>
                </a:lnTo>
                <a:close/>
                <a:moveTo>
                  <a:pt x="84" y="76"/>
                </a:moveTo>
                <a:cubicBezTo>
                  <a:pt x="83" y="75"/>
                  <a:pt x="82" y="75"/>
                  <a:pt x="81" y="76"/>
                </a:cubicBezTo>
                <a:cubicBezTo>
                  <a:pt x="76" y="81"/>
                  <a:pt x="76" y="81"/>
                  <a:pt x="76" y="81"/>
                </a:cubicBezTo>
                <a:cubicBezTo>
                  <a:pt x="75" y="82"/>
                  <a:pt x="75" y="83"/>
                  <a:pt x="76" y="84"/>
                </a:cubicBezTo>
                <a:cubicBezTo>
                  <a:pt x="90" y="98"/>
                  <a:pt x="90" y="98"/>
                  <a:pt x="90" y="98"/>
                </a:cubicBezTo>
                <a:cubicBezTo>
                  <a:pt x="91" y="98"/>
                  <a:pt x="92" y="98"/>
                  <a:pt x="92" y="98"/>
                </a:cubicBezTo>
                <a:cubicBezTo>
                  <a:pt x="98" y="92"/>
                  <a:pt x="98" y="92"/>
                  <a:pt x="98" y="92"/>
                </a:cubicBezTo>
                <a:cubicBezTo>
                  <a:pt x="98" y="91"/>
                  <a:pt x="98" y="90"/>
                  <a:pt x="98" y="90"/>
                </a:cubicBezTo>
                <a:lnTo>
                  <a:pt x="84" y="76"/>
                </a:lnTo>
                <a:close/>
                <a:moveTo>
                  <a:pt x="108" y="71"/>
                </a:moveTo>
                <a:cubicBezTo>
                  <a:pt x="89" y="63"/>
                  <a:pt x="89" y="63"/>
                  <a:pt x="89" y="63"/>
                </a:cubicBezTo>
                <a:cubicBezTo>
                  <a:pt x="89" y="63"/>
                  <a:pt x="88" y="64"/>
                  <a:pt x="87" y="64"/>
                </a:cubicBezTo>
                <a:cubicBezTo>
                  <a:pt x="84" y="72"/>
                  <a:pt x="84" y="72"/>
                  <a:pt x="84" y="72"/>
                </a:cubicBezTo>
                <a:cubicBezTo>
                  <a:pt x="84" y="73"/>
                  <a:pt x="84" y="73"/>
                  <a:pt x="85" y="74"/>
                </a:cubicBezTo>
                <a:cubicBezTo>
                  <a:pt x="103" y="81"/>
                  <a:pt x="103" y="81"/>
                  <a:pt x="103" y="81"/>
                </a:cubicBezTo>
                <a:cubicBezTo>
                  <a:pt x="104" y="82"/>
                  <a:pt x="105" y="81"/>
                  <a:pt x="106" y="81"/>
                </a:cubicBezTo>
                <a:cubicBezTo>
                  <a:pt x="109" y="73"/>
                  <a:pt x="109" y="73"/>
                  <a:pt x="109" y="73"/>
                </a:cubicBezTo>
                <a:cubicBezTo>
                  <a:pt x="109" y="72"/>
                  <a:pt x="109" y="71"/>
                  <a:pt x="108" y="71"/>
                </a:cubicBezTo>
                <a:close/>
                <a:moveTo>
                  <a:pt x="110" y="50"/>
                </a:moveTo>
                <a:cubicBezTo>
                  <a:pt x="90" y="50"/>
                  <a:pt x="90" y="50"/>
                  <a:pt x="90" y="50"/>
                </a:cubicBezTo>
                <a:cubicBezTo>
                  <a:pt x="89" y="50"/>
                  <a:pt x="88" y="51"/>
                  <a:pt x="88" y="52"/>
                </a:cubicBezTo>
                <a:cubicBezTo>
                  <a:pt x="88" y="60"/>
                  <a:pt x="88" y="60"/>
                  <a:pt x="88" y="60"/>
                </a:cubicBezTo>
                <a:cubicBezTo>
                  <a:pt x="88" y="60"/>
                  <a:pt x="89" y="61"/>
                  <a:pt x="90" y="61"/>
                </a:cubicBezTo>
                <a:cubicBezTo>
                  <a:pt x="110" y="61"/>
                  <a:pt x="110" y="61"/>
                  <a:pt x="110" y="61"/>
                </a:cubicBezTo>
                <a:cubicBezTo>
                  <a:pt x="111" y="61"/>
                  <a:pt x="111" y="60"/>
                  <a:pt x="111" y="60"/>
                </a:cubicBezTo>
                <a:cubicBezTo>
                  <a:pt x="111" y="52"/>
                  <a:pt x="111" y="52"/>
                  <a:pt x="111" y="52"/>
                </a:cubicBezTo>
                <a:cubicBezTo>
                  <a:pt x="111" y="51"/>
                  <a:pt x="111" y="50"/>
                  <a:pt x="110" y="50"/>
                </a:cubicBezTo>
                <a:close/>
                <a:moveTo>
                  <a:pt x="84" y="39"/>
                </a:moveTo>
                <a:cubicBezTo>
                  <a:pt x="87" y="47"/>
                  <a:pt x="87" y="47"/>
                  <a:pt x="87" y="47"/>
                </a:cubicBezTo>
                <a:cubicBezTo>
                  <a:pt x="88" y="48"/>
                  <a:pt x="89" y="48"/>
                  <a:pt x="89" y="48"/>
                </a:cubicBezTo>
                <a:cubicBezTo>
                  <a:pt x="108" y="40"/>
                  <a:pt x="108" y="40"/>
                  <a:pt x="108" y="40"/>
                </a:cubicBezTo>
                <a:cubicBezTo>
                  <a:pt x="109" y="40"/>
                  <a:pt x="109" y="39"/>
                  <a:pt x="109" y="38"/>
                </a:cubicBezTo>
                <a:cubicBezTo>
                  <a:pt x="106" y="31"/>
                  <a:pt x="106" y="31"/>
                  <a:pt x="106" y="31"/>
                </a:cubicBezTo>
                <a:cubicBezTo>
                  <a:pt x="105" y="30"/>
                  <a:pt x="104" y="29"/>
                  <a:pt x="103" y="30"/>
                </a:cubicBezTo>
                <a:cubicBezTo>
                  <a:pt x="85" y="37"/>
                  <a:pt x="85" y="37"/>
                  <a:pt x="85" y="37"/>
                </a:cubicBezTo>
                <a:cubicBezTo>
                  <a:pt x="84" y="38"/>
                  <a:pt x="84" y="39"/>
                  <a:pt x="84" y="39"/>
                </a:cubicBezTo>
                <a:close/>
                <a:moveTo>
                  <a:pt x="76" y="30"/>
                </a:moveTo>
                <a:cubicBezTo>
                  <a:pt x="81" y="35"/>
                  <a:pt x="81" y="35"/>
                  <a:pt x="81" y="35"/>
                </a:cubicBezTo>
                <a:cubicBezTo>
                  <a:pt x="82" y="36"/>
                  <a:pt x="83" y="36"/>
                  <a:pt x="84" y="35"/>
                </a:cubicBezTo>
                <a:cubicBezTo>
                  <a:pt x="98" y="21"/>
                  <a:pt x="98" y="21"/>
                  <a:pt x="98" y="21"/>
                </a:cubicBezTo>
                <a:cubicBezTo>
                  <a:pt x="98" y="21"/>
                  <a:pt x="98" y="20"/>
                  <a:pt x="98" y="19"/>
                </a:cubicBezTo>
                <a:cubicBezTo>
                  <a:pt x="92" y="13"/>
                  <a:pt x="92" y="13"/>
                  <a:pt x="92" y="13"/>
                </a:cubicBezTo>
                <a:cubicBezTo>
                  <a:pt x="92" y="13"/>
                  <a:pt x="91" y="13"/>
                  <a:pt x="90" y="13"/>
                </a:cubicBezTo>
                <a:cubicBezTo>
                  <a:pt x="76" y="27"/>
                  <a:pt x="76" y="27"/>
                  <a:pt x="76" y="27"/>
                </a:cubicBezTo>
                <a:cubicBezTo>
                  <a:pt x="75" y="28"/>
                  <a:pt x="75" y="29"/>
                  <a:pt x="76" y="30"/>
                </a:cubicBezTo>
                <a:close/>
                <a:moveTo>
                  <a:pt x="64" y="24"/>
                </a:moveTo>
                <a:cubicBezTo>
                  <a:pt x="72" y="27"/>
                  <a:pt x="72" y="27"/>
                  <a:pt x="72" y="27"/>
                </a:cubicBezTo>
                <a:cubicBezTo>
                  <a:pt x="73" y="27"/>
                  <a:pt x="74" y="27"/>
                  <a:pt x="74" y="26"/>
                </a:cubicBezTo>
                <a:cubicBezTo>
                  <a:pt x="81" y="8"/>
                  <a:pt x="81" y="8"/>
                  <a:pt x="81" y="8"/>
                </a:cubicBezTo>
                <a:cubicBezTo>
                  <a:pt x="82" y="7"/>
                  <a:pt x="81" y="6"/>
                  <a:pt x="81" y="6"/>
                </a:cubicBezTo>
                <a:cubicBezTo>
                  <a:pt x="73" y="3"/>
                  <a:pt x="73" y="3"/>
                  <a:pt x="73" y="3"/>
                </a:cubicBezTo>
                <a:cubicBezTo>
                  <a:pt x="72" y="2"/>
                  <a:pt x="71" y="3"/>
                  <a:pt x="71" y="3"/>
                </a:cubicBezTo>
                <a:cubicBezTo>
                  <a:pt x="64" y="22"/>
                  <a:pt x="64" y="22"/>
                  <a:pt x="64" y="22"/>
                </a:cubicBezTo>
                <a:cubicBezTo>
                  <a:pt x="63" y="23"/>
                  <a:pt x="64" y="24"/>
                  <a:pt x="64" y="2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文本框 18"/>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extLst>
      <p:ext uri="{BB962C8B-B14F-4D97-AF65-F5344CB8AC3E}">
        <p14:creationId xmlns:p14="http://schemas.microsoft.com/office/powerpoint/2010/main" val="68855217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25925" y="2201134"/>
            <a:ext cx="7340150"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a:ln>
                  <a:noFill/>
                </a:ln>
                <a:solidFill>
                  <a:srgbClr val="A61E81"/>
                </a:solidFill>
                <a:effectLst/>
                <a:uLnTx/>
                <a:uFillTx/>
                <a:cs typeface="+mn-ea"/>
                <a:sym typeface="+mn-lt"/>
              </a:rPr>
              <a:t>Fresh literature and art</a:t>
            </a:r>
            <a:endParaRPr kumimoji="0" lang="en-US" altLang="zh-CN" sz="5400" b="1" i="0" u="none" strike="noStrike" kern="0" cap="none" spc="0" normalizeH="0" baseline="0" noProof="0" dirty="0">
              <a:ln>
                <a:noFill/>
              </a:ln>
              <a:solidFill>
                <a:srgbClr val="A61E81"/>
              </a:solidFill>
              <a:effectLst/>
              <a:uLnTx/>
              <a:uFillTx/>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a:ln>
                  <a:noFill/>
                </a:ln>
                <a:solidFill>
                  <a:srgbClr val="A61E81"/>
                </a:solidFill>
                <a:effectLst/>
                <a:uLnTx/>
                <a:uFillTx/>
                <a:cs typeface="+mn-ea"/>
                <a:sym typeface="+mn-lt"/>
              </a:rPr>
              <a:t>Petal design summary plan</a:t>
            </a:r>
          </a:p>
        </p:txBody>
      </p:sp>
      <p:pic>
        <p:nvPicPr>
          <p:cNvPr id="4" name="图片 3"/>
          <p:cNvPicPr>
            <a:picLocks noChangeAspect="1"/>
          </p:cNvPicPr>
          <p:nvPr/>
        </p:nvPicPr>
        <p:blipFill>
          <a:blip r:embed="rId3"/>
          <a:srcRect t="21808" b="21628"/>
          <a:stretch>
            <a:fillRect/>
          </a:stretch>
        </p:blipFill>
        <p:spPr>
          <a:xfrm>
            <a:off x="0" y="0"/>
            <a:ext cx="12191999" cy="6879938"/>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5" name="矩形 24"/>
          <p:cNvSpPr/>
          <p:nvPr/>
        </p:nvSpPr>
        <p:spPr>
          <a:xfrm>
            <a:off x="2045642" y="1559376"/>
            <a:ext cx="8079133" cy="3646585"/>
          </a:xfrm>
          <a:prstGeom prst="rect">
            <a:avLst/>
          </a:prstGeom>
          <a:solidFill>
            <a:srgbClr val="FFFFFF">
              <a:alpha val="50000"/>
            </a:srgbClr>
          </a:solidFill>
          <a:ln w="142875" cmpd="thickThin">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nvGrpSpPr>
          <p:cNvPr id="23" name="组合 22"/>
          <p:cNvGrpSpPr/>
          <p:nvPr/>
        </p:nvGrpSpPr>
        <p:grpSpPr>
          <a:xfrm>
            <a:off x="958706" y="705462"/>
            <a:ext cx="10274589" cy="5447077"/>
            <a:chOff x="1322222" y="716430"/>
            <a:chExt cx="10274589" cy="5447077"/>
          </a:xfrm>
        </p:grpSpPr>
        <p:pic>
          <p:nvPicPr>
            <p:cNvPr id="6" name="图片 5"/>
            <p:cNvPicPr>
              <a:picLocks noChangeAspect="1"/>
            </p:cNvPicPr>
            <p:nvPr/>
          </p:nvPicPr>
          <p:blipFill>
            <a:blip r:embed="rId4"/>
            <a:stretch>
              <a:fillRect/>
            </a:stretch>
          </p:blipFill>
          <p:spPr>
            <a:xfrm>
              <a:off x="1322222" y="716430"/>
              <a:ext cx="2173875" cy="3088267"/>
            </a:xfrm>
            <a:prstGeom prst="rect">
              <a:avLst/>
            </a:prstGeom>
          </p:spPr>
        </p:pic>
        <p:pic>
          <p:nvPicPr>
            <p:cNvPr id="7" name="图片 6"/>
            <p:cNvPicPr>
              <a:picLocks noChangeAspect="1"/>
            </p:cNvPicPr>
            <p:nvPr/>
          </p:nvPicPr>
          <p:blipFill>
            <a:blip r:embed="rId5"/>
            <a:stretch>
              <a:fillRect/>
            </a:stretch>
          </p:blipFill>
          <p:spPr>
            <a:xfrm>
              <a:off x="9334004" y="2986440"/>
              <a:ext cx="2262807" cy="3177067"/>
            </a:xfrm>
            <a:prstGeom prst="rect">
              <a:avLst/>
            </a:prstGeom>
          </p:spPr>
        </p:pic>
      </p:grpSp>
      <p:sp>
        <p:nvSpPr>
          <p:cNvPr id="2" name="文本框 1"/>
          <p:cNvSpPr txBox="1"/>
          <p:nvPr/>
        </p:nvSpPr>
        <p:spPr>
          <a:xfrm>
            <a:off x="2689786" y="2860871"/>
            <a:ext cx="7132320" cy="1200329"/>
          </a:xfrm>
          <a:prstGeom prst="rect">
            <a:avLst/>
          </a:prstGeom>
          <a:noFill/>
        </p:spPr>
        <p:txBody>
          <a:bodyPr wrap="square" rtlCol="0">
            <a:spAutoFit/>
          </a:bodyPr>
          <a:lstStyle/>
          <a:p>
            <a:pPr algn="ctr"/>
            <a:r>
              <a:rPr lang="en-US" altLang="zh-CN" sz="7200" dirty="0">
                <a:solidFill>
                  <a:srgbClr val="A61E81"/>
                </a:solidFill>
                <a:cs typeface="+mn-ea"/>
                <a:sym typeface="+mn-lt"/>
              </a:rPr>
              <a:t>Thank you</a:t>
            </a:r>
            <a:r>
              <a:rPr lang="zh-CN" altLang="en-US" sz="7200" dirty="0">
                <a:solidFill>
                  <a:srgbClr val="A61E81"/>
                </a:solidFill>
                <a:cs typeface="+mn-ea"/>
                <a:sym typeface="+mn-lt"/>
              </a:rPr>
              <a:t>！</a:t>
            </a:r>
          </a:p>
        </p:txBody>
      </p:sp>
      <p:sp>
        <p:nvSpPr>
          <p:cNvPr id="11" name="Rounded Rectangle 7">
            <a:extLst>
              <a:ext uri="{FF2B5EF4-FFF2-40B4-BE49-F238E27FC236}">
                <a16:creationId xmlns:a16="http://schemas.microsoft.com/office/drawing/2014/main" id="{7A031D93-9557-42AE-9CE9-F50546B63245}"/>
              </a:ext>
            </a:extLst>
          </p:cNvPr>
          <p:cNvSpPr/>
          <p:nvPr/>
        </p:nvSpPr>
        <p:spPr>
          <a:xfrm>
            <a:off x="9822106" y="366125"/>
            <a:ext cx="1684599" cy="413563"/>
          </a:xfrm>
          <a:prstGeom prst="roundRect">
            <a:avLst>
              <a:gd name="adj" fmla="val 50000"/>
            </a:avLst>
          </a:prstGeom>
          <a:solidFill>
            <a:srgbClr val="A61E81">
              <a:alpha val="0"/>
            </a:srgbClr>
          </a:solidFill>
          <a:ln w="15875">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FFA3BA"/>
                </a:solidFill>
              </a:rPr>
              <a:t>LOGO</a:t>
            </a:r>
            <a:endParaRPr lang="ko-KR" altLang="en-US" sz="2700" dirty="0">
              <a:solidFill>
                <a:srgbClr val="FFA3BA"/>
              </a:solidFill>
            </a:endParaRPr>
          </a:p>
        </p:txBody>
      </p:sp>
      <p:sp>
        <p:nvSpPr>
          <p:cNvPr id="12" name="TextBox 3">
            <a:hlinkClick r:id="rId6"/>
            <a:extLst>
              <a:ext uri="{FF2B5EF4-FFF2-40B4-BE49-F238E27FC236}">
                <a16:creationId xmlns:a16="http://schemas.microsoft.com/office/drawing/2014/main" id="{A08E6194-C01D-4A13-9607-BBD46CDA703B}"/>
              </a:ext>
            </a:extLst>
          </p:cNvPr>
          <p:cNvSpPr txBox="1"/>
          <p:nvPr/>
        </p:nvSpPr>
        <p:spPr>
          <a:xfrm>
            <a:off x="2045642" y="6519116"/>
            <a:ext cx="5169613" cy="246221"/>
          </a:xfrm>
          <a:prstGeom prst="rect">
            <a:avLst/>
          </a:prstGeom>
          <a:noFill/>
        </p:spPr>
        <p:txBody>
          <a:bodyPr wrap="square" rtlCol="0">
            <a:spAutoFit/>
          </a:bodyPr>
          <a:lstStyle/>
          <a:p>
            <a:r>
              <a:rPr lang="en-US" altLang="zh-CN" sz="1000" dirty="0">
                <a:solidFill>
                  <a:srgbClr val="A61E81"/>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rgbClr val="A61E81"/>
              </a:solidFill>
              <a:cs typeface="Arial" pitchFamily="34" charset="0"/>
            </a:endParaRPr>
          </a:p>
        </p:txBody>
      </p:sp>
    </p:spTree>
    <p:extLst>
      <p:ext uri="{BB962C8B-B14F-4D97-AF65-F5344CB8AC3E}">
        <p14:creationId xmlns:p14="http://schemas.microsoft.com/office/powerpoint/2010/main" val="2187783997"/>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hyp="http://schemas.microsoft.com/office/drawing/2018/hyperlinkcolor" xmlns:a16="http://schemas.microsoft.com/office/drawing/2014/main" xmlns="">
      <p:transition spd="slow" advClick="0" advTm="4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t="21808" b="21628"/>
          <a:stretch>
            <a:fillRect/>
          </a:stretch>
        </p:blipFill>
        <p:spPr>
          <a:xfrm>
            <a:off x="0" y="0"/>
            <a:ext cx="12191999" cy="6879938"/>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5" name="矩形 24"/>
          <p:cNvSpPr/>
          <p:nvPr/>
        </p:nvSpPr>
        <p:spPr>
          <a:xfrm>
            <a:off x="2045642" y="1559376"/>
            <a:ext cx="8079133" cy="3646585"/>
          </a:xfrm>
          <a:prstGeom prst="rect">
            <a:avLst/>
          </a:prstGeom>
          <a:solidFill>
            <a:srgbClr val="FFFFFF"/>
          </a:solidFill>
          <a:ln w="57150">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nvGrpSpPr>
          <p:cNvPr id="23" name="组合 22"/>
          <p:cNvGrpSpPr/>
          <p:nvPr/>
        </p:nvGrpSpPr>
        <p:grpSpPr>
          <a:xfrm>
            <a:off x="958706" y="705462"/>
            <a:ext cx="10274589" cy="5447077"/>
            <a:chOff x="1322222" y="716430"/>
            <a:chExt cx="10274589" cy="5447077"/>
          </a:xfrm>
        </p:grpSpPr>
        <p:pic>
          <p:nvPicPr>
            <p:cNvPr id="6" name="图片 5"/>
            <p:cNvPicPr>
              <a:picLocks noChangeAspect="1"/>
            </p:cNvPicPr>
            <p:nvPr/>
          </p:nvPicPr>
          <p:blipFill>
            <a:blip r:embed="rId4"/>
            <a:stretch>
              <a:fillRect/>
            </a:stretch>
          </p:blipFill>
          <p:spPr>
            <a:xfrm>
              <a:off x="1322222" y="716430"/>
              <a:ext cx="2173875" cy="3088267"/>
            </a:xfrm>
            <a:prstGeom prst="rect">
              <a:avLst/>
            </a:prstGeom>
          </p:spPr>
        </p:pic>
        <p:pic>
          <p:nvPicPr>
            <p:cNvPr id="7" name="图片 6"/>
            <p:cNvPicPr>
              <a:picLocks noChangeAspect="1"/>
            </p:cNvPicPr>
            <p:nvPr/>
          </p:nvPicPr>
          <p:blipFill>
            <a:blip r:embed="rId5"/>
            <a:stretch>
              <a:fillRect/>
            </a:stretch>
          </p:blipFill>
          <p:spPr>
            <a:xfrm>
              <a:off x="9334004" y="2986440"/>
              <a:ext cx="2262807" cy="3177067"/>
            </a:xfrm>
            <a:prstGeom prst="rect">
              <a:avLst/>
            </a:prstGeom>
          </p:spPr>
        </p:pic>
      </p:grpSp>
      <p:sp>
        <p:nvSpPr>
          <p:cNvPr id="16" name="文本框 30"/>
          <p:cNvSpPr txBox="1">
            <a:spLocks noChangeArrowheads="1"/>
          </p:cNvSpPr>
          <p:nvPr/>
        </p:nvSpPr>
        <p:spPr bwMode="auto">
          <a:xfrm>
            <a:off x="3013853" y="2459338"/>
            <a:ext cx="6164294" cy="923330"/>
          </a:xfrm>
          <a:prstGeom prst="rect">
            <a:avLst/>
          </a:prstGeom>
          <a:noFill/>
        </p:spPr>
        <p:txBody>
          <a:bodyPr wrap="square" rtlCol="0">
            <a:spAutoFit/>
          </a:bodyPr>
          <a:lstStyle>
            <a:defPPr>
              <a:defRPr lang="zh-CN"/>
            </a:defPPr>
            <a:lvl1pPr algn="ctr">
              <a:defRPr sz="5400" b="1">
                <a:solidFill>
                  <a:srgbClr val="A61E81"/>
                </a:solidFill>
                <a:latin typeface="方正清刻本悦宋简体" panose="02000000000000000000" pitchFamily="2" charset="-122"/>
                <a:ea typeface="方正清刻本悦宋简体" panose="020000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kern="0" dirty="0">
                <a:latin typeface="+mn-lt"/>
                <a:ea typeface="+mn-ea"/>
                <a:cs typeface="+mn-ea"/>
                <a:sym typeface="+mn-lt"/>
              </a:rPr>
              <a:t>PART 1</a:t>
            </a:r>
            <a:endParaRPr kumimoji="0" lang="zh-CN" altLang="en-US" sz="5400" b="1" i="0" u="none" strike="noStrike" kern="0" cap="none" spc="0" normalizeH="0" baseline="0" noProof="0" dirty="0">
              <a:ln>
                <a:noFill/>
              </a:ln>
              <a:solidFill>
                <a:srgbClr val="A61E81"/>
              </a:solidFill>
              <a:effectLst/>
              <a:uLnTx/>
              <a:uFillTx/>
              <a:latin typeface="+mn-lt"/>
              <a:ea typeface="+mn-ea"/>
              <a:cs typeface="+mn-ea"/>
              <a:sym typeface="+mn-lt"/>
            </a:endParaRPr>
          </a:p>
        </p:txBody>
      </p:sp>
      <p:sp>
        <p:nvSpPr>
          <p:cNvPr id="21" name="文本框 30"/>
          <p:cNvSpPr txBox="1">
            <a:spLocks noChangeArrowheads="1"/>
          </p:cNvSpPr>
          <p:nvPr/>
        </p:nvSpPr>
        <p:spPr bwMode="auto">
          <a:xfrm>
            <a:off x="3013853" y="3453659"/>
            <a:ext cx="6164294" cy="646331"/>
          </a:xfrm>
          <a:prstGeom prst="rect">
            <a:avLst/>
          </a:prstGeom>
          <a:noFill/>
        </p:spPr>
        <p:txBody>
          <a:bodyPr wrap="square" rtlCol="0">
            <a:spAutoFit/>
          </a:bodyPr>
          <a:lstStyle>
            <a:defPPr>
              <a:defRPr lang="zh-CN"/>
            </a:defPPr>
            <a:lvl1pPr algn="ctr">
              <a:defRPr sz="5400" b="1">
                <a:solidFill>
                  <a:srgbClr val="A61E81"/>
                </a:solidFill>
                <a:latin typeface="方正清刻本悦宋简体" panose="02000000000000000000" pitchFamily="2" charset="-122"/>
                <a:ea typeface="方正清刻本悦宋简体" panose="020000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A61E81"/>
                </a:solidFill>
                <a:effectLst/>
                <a:uLnTx/>
                <a:uFillTx/>
                <a:latin typeface="+mn-lt"/>
                <a:ea typeface="+mn-ea"/>
                <a:cs typeface="+mn-ea"/>
                <a:sym typeface="+mn-lt"/>
              </a:rPr>
              <a:t>Summary of work review</a:t>
            </a:r>
          </a:p>
        </p:txBody>
      </p:sp>
      <p:grpSp>
        <p:nvGrpSpPr>
          <p:cNvPr id="32" name="组合 31"/>
          <p:cNvGrpSpPr/>
          <p:nvPr/>
        </p:nvGrpSpPr>
        <p:grpSpPr>
          <a:xfrm>
            <a:off x="4091287" y="2868616"/>
            <a:ext cx="714375" cy="104775"/>
            <a:chOff x="4210050" y="2975472"/>
            <a:chExt cx="714375" cy="104775"/>
          </a:xfrm>
        </p:grpSpPr>
        <p:cxnSp>
          <p:nvCxnSpPr>
            <p:cNvPr id="12" name="直接连接符 11"/>
            <p:cNvCxnSpPr/>
            <p:nvPr/>
          </p:nvCxnSpPr>
          <p:spPr>
            <a:xfrm>
              <a:off x="4210050" y="2975472"/>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210050" y="3080247"/>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7355458" y="2868616"/>
            <a:ext cx="714375" cy="104775"/>
            <a:chOff x="4210050" y="2975472"/>
            <a:chExt cx="714375" cy="104775"/>
          </a:xfrm>
        </p:grpSpPr>
        <p:cxnSp>
          <p:nvCxnSpPr>
            <p:cNvPr id="34" name="直接连接符 33"/>
            <p:cNvCxnSpPr/>
            <p:nvPr/>
          </p:nvCxnSpPr>
          <p:spPr>
            <a:xfrm>
              <a:off x="4210050" y="2975472"/>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10050" y="3080247"/>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8"/>
          <p:cNvSpPr/>
          <p:nvPr/>
        </p:nvSpPr>
        <p:spPr bwMode="auto">
          <a:xfrm>
            <a:off x="4961914" y="2066854"/>
            <a:ext cx="1093788" cy="1252538"/>
          </a:xfrm>
          <a:custGeom>
            <a:avLst/>
            <a:gdLst>
              <a:gd name="T0" fmla="*/ 146 w 291"/>
              <a:gd name="T1" fmla="*/ 333 h 333"/>
              <a:gd name="T2" fmla="*/ 141 w 291"/>
              <a:gd name="T3" fmla="*/ 331 h 333"/>
              <a:gd name="T4" fmla="*/ 5 w 291"/>
              <a:gd name="T5" fmla="*/ 253 h 333"/>
              <a:gd name="T6" fmla="*/ 0 w 291"/>
              <a:gd name="T7" fmla="*/ 244 h 333"/>
              <a:gd name="T8" fmla="*/ 0 w 291"/>
              <a:gd name="T9" fmla="*/ 88 h 333"/>
              <a:gd name="T10" fmla="*/ 5 w 291"/>
              <a:gd name="T11" fmla="*/ 79 h 333"/>
              <a:gd name="T12" fmla="*/ 141 w 291"/>
              <a:gd name="T13" fmla="*/ 1 h 333"/>
              <a:gd name="T14" fmla="*/ 146 w 291"/>
              <a:gd name="T15" fmla="*/ 0 h 333"/>
              <a:gd name="T16" fmla="*/ 151 w 291"/>
              <a:gd name="T17" fmla="*/ 1 h 333"/>
              <a:gd name="T18" fmla="*/ 286 w 291"/>
              <a:gd name="T19" fmla="*/ 79 h 333"/>
              <a:gd name="T20" fmla="*/ 291 w 291"/>
              <a:gd name="T21" fmla="*/ 88 h 333"/>
              <a:gd name="T22" fmla="*/ 291 w 291"/>
              <a:gd name="T23" fmla="*/ 244 h 333"/>
              <a:gd name="T24" fmla="*/ 286 w 291"/>
              <a:gd name="T25" fmla="*/ 253 h 333"/>
              <a:gd name="T26" fmla="*/ 151 w 291"/>
              <a:gd name="T27" fmla="*/ 331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2"/>
                  <a:pt x="141" y="331"/>
                </a:cubicBezTo>
                <a:cubicBezTo>
                  <a:pt x="5" y="253"/>
                  <a:pt x="5" y="253"/>
                  <a:pt x="5" y="253"/>
                </a:cubicBezTo>
                <a:cubicBezTo>
                  <a:pt x="2" y="251"/>
                  <a:pt x="0" y="248"/>
                  <a:pt x="0" y="244"/>
                </a:cubicBezTo>
                <a:cubicBezTo>
                  <a:pt x="0" y="88"/>
                  <a:pt x="0" y="88"/>
                  <a:pt x="0" y="88"/>
                </a:cubicBezTo>
                <a:cubicBezTo>
                  <a:pt x="0" y="84"/>
                  <a:pt x="2" y="81"/>
                  <a:pt x="5" y="79"/>
                </a:cubicBezTo>
                <a:cubicBezTo>
                  <a:pt x="141" y="1"/>
                  <a:pt x="141" y="1"/>
                  <a:pt x="141" y="1"/>
                </a:cubicBezTo>
                <a:cubicBezTo>
                  <a:pt x="142" y="0"/>
                  <a:pt x="144" y="0"/>
                  <a:pt x="146" y="0"/>
                </a:cubicBezTo>
                <a:cubicBezTo>
                  <a:pt x="148" y="0"/>
                  <a:pt x="149" y="0"/>
                  <a:pt x="151" y="1"/>
                </a:cubicBezTo>
                <a:cubicBezTo>
                  <a:pt x="286" y="79"/>
                  <a:pt x="286" y="79"/>
                  <a:pt x="286" y="79"/>
                </a:cubicBezTo>
                <a:cubicBezTo>
                  <a:pt x="289" y="81"/>
                  <a:pt x="291" y="84"/>
                  <a:pt x="291" y="88"/>
                </a:cubicBezTo>
                <a:cubicBezTo>
                  <a:pt x="291" y="244"/>
                  <a:pt x="291" y="244"/>
                  <a:pt x="291" y="244"/>
                </a:cubicBezTo>
                <a:cubicBezTo>
                  <a:pt x="291" y="248"/>
                  <a:pt x="289" y="251"/>
                  <a:pt x="286" y="253"/>
                </a:cubicBezTo>
                <a:cubicBezTo>
                  <a:pt x="151" y="331"/>
                  <a:pt x="151" y="331"/>
                  <a:pt x="151" y="331"/>
                </a:cubicBezTo>
                <a:cubicBezTo>
                  <a:pt x="149" y="332"/>
                  <a:pt x="148" y="333"/>
                  <a:pt x="146" y="333"/>
                </a:cubicBezTo>
              </a:path>
            </a:pathLst>
          </a:custGeom>
          <a:solidFill>
            <a:srgbClr val="E59030"/>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5" name="Freeform 21"/>
          <p:cNvSpPr/>
          <p:nvPr/>
        </p:nvSpPr>
        <p:spPr bwMode="auto">
          <a:xfrm>
            <a:off x="4236426" y="3322566"/>
            <a:ext cx="1093788" cy="1252538"/>
          </a:xfrm>
          <a:custGeom>
            <a:avLst/>
            <a:gdLst>
              <a:gd name="T0" fmla="*/ 146 w 291"/>
              <a:gd name="T1" fmla="*/ 333 h 333"/>
              <a:gd name="T2" fmla="*/ 140 w 291"/>
              <a:gd name="T3" fmla="*/ 332 h 333"/>
              <a:gd name="T4" fmla="*/ 5 w 291"/>
              <a:gd name="T5" fmla="*/ 254 h 333"/>
              <a:gd name="T6" fmla="*/ 0 w 291"/>
              <a:gd name="T7" fmla="*/ 245 h 333"/>
              <a:gd name="T8" fmla="*/ 0 w 291"/>
              <a:gd name="T9" fmla="*/ 89 h 333"/>
              <a:gd name="T10" fmla="*/ 5 w 291"/>
              <a:gd name="T11" fmla="*/ 80 h 333"/>
              <a:gd name="T12" fmla="*/ 140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0" y="332"/>
                </a:cubicBezTo>
                <a:cubicBezTo>
                  <a:pt x="5" y="254"/>
                  <a:pt x="5" y="254"/>
                  <a:pt x="5" y="254"/>
                </a:cubicBezTo>
                <a:cubicBezTo>
                  <a:pt x="2" y="252"/>
                  <a:pt x="0" y="249"/>
                  <a:pt x="0" y="245"/>
                </a:cubicBezTo>
                <a:cubicBezTo>
                  <a:pt x="0" y="89"/>
                  <a:pt x="0" y="89"/>
                  <a:pt x="0" y="89"/>
                </a:cubicBezTo>
                <a:cubicBezTo>
                  <a:pt x="0" y="85"/>
                  <a:pt x="2" y="82"/>
                  <a:pt x="5" y="80"/>
                </a:cubicBezTo>
                <a:cubicBezTo>
                  <a:pt x="140" y="2"/>
                  <a:pt x="140" y="2"/>
                  <a:pt x="140" y="2"/>
                </a:cubicBezTo>
                <a:cubicBezTo>
                  <a:pt x="142" y="1"/>
                  <a:pt x="144" y="0"/>
                  <a:pt x="146" y="0"/>
                </a:cubicBezTo>
                <a:cubicBezTo>
                  <a:pt x="147" y="0"/>
                  <a:pt x="149" y="1"/>
                  <a:pt x="151" y="2"/>
                </a:cubicBezTo>
                <a:cubicBezTo>
                  <a:pt x="286" y="80"/>
                  <a:pt x="286" y="80"/>
                  <a:pt x="286" y="80"/>
                </a:cubicBezTo>
                <a:cubicBezTo>
                  <a:pt x="289" y="82"/>
                  <a:pt x="291" y="85"/>
                  <a:pt x="291" y="89"/>
                </a:cubicBezTo>
                <a:cubicBezTo>
                  <a:pt x="291" y="245"/>
                  <a:pt x="291" y="245"/>
                  <a:pt x="291" y="245"/>
                </a:cubicBezTo>
                <a:cubicBezTo>
                  <a:pt x="291" y="249"/>
                  <a:pt x="289" y="252"/>
                  <a:pt x="286" y="254"/>
                </a:cubicBezTo>
                <a:cubicBezTo>
                  <a:pt x="151" y="332"/>
                  <a:pt x="151" y="332"/>
                  <a:pt x="151" y="332"/>
                </a:cubicBezTo>
                <a:cubicBezTo>
                  <a:pt x="149" y="333"/>
                  <a:pt x="147" y="333"/>
                  <a:pt x="146" y="333"/>
                </a:cubicBezTo>
              </a:path>
            </a:pathLst>
          </a:custGeom>
          <a:solidFill>
            <a:srgbClr val="E95775"/>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6" name="Freeform 39"/>
          <p:cNvSpPr/>
          <p:nvPr/>
        </p:nvSpPr>
        <p:spPr bwMode="auto">
          <a:xfrm>
            <a:off x="6417651" y="2066854"/>
            <a:ext cx="1093788" cy="1252538"/>
          </a:xfrm>
          <a:custGeom>
            <a:avLst/>
            <a:gdLst>
              <a:gd name="T0" fmla="*/ 146 w 291"/>
              <a:gd name="T1" fmla="*/ 333 h 333"/>
              <a:gd name="T2" fmla="*/ 140 w 291"/>
              <a:gd name="T3" fmla="*/ 331 h 333"/>
              <a:gd name="T4" fmla="*/ 5 w 291"/>
              <a:gd name="T5" fmla="*/ 253 h 333"/>
              <a:gd name="T6" fmla="*/ 0 w 291"/>
              <a:gd name="T7" fmla="*/ 244 h 333"/>
              <a:gd name="T8" fmla="*/ 0 w 291"/>
              <a:gd name="T9" fmla="*/ 88 h 333"/>
              <a:gd name="T10" fmla="*/ 5 w 291"/>
              <a:gd name="T11" fmla="*/ 79 h 333"/>
              <a:gd name="T12" fmla="*/ 140 w 291"/>
              <a:gd name="T13" fmla="*/ 1 h 333"/>
              <a:gd name="T14" fmla="*/ 146 w 291"/>
              <a:gd name="T15" fmla="*/ 0 h 333"/>
              <a:gd name="T16" fmla="*/ 151 w 291"/>
              <a:gd name="T17" fmla="*/ 1 h 333"/>
              <a:gd name="T18" fmla="*/ 286 w 291"/>
              <a:gd name="T19" fmla="*/ 79 h 333"/>
              <a:gd name="T20" fmla="*/ 291 w 291"/>
              <a:gd name="T21" fmla="*/ 88 h 333"/>
              <a:gd name="T22" fmla="*/ 291 w 291"/>
              <a:gd name="T23" fmla="*/ 244 h 333"/>
              <a:gd name="T24" fmla="*/ 286 w 291"/>
              <a:gd name="T25" fmla="*/ 253 h 333"/>
              <a:gd name="T26" fmla="*/ 151 w 291"/>
              <a:gd name="T27" fmla="*/ 331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2"/>
                  <a:pt x="140" y="331"/>
                </a:cubicBezTo>
                <a:cubicBezTo>
                  <a:pt x="5" y="253"/>
                  <a:pt x="5" y="253"/>
                  <a:pt x="5" y="253"/>
                </a:cubicBezTo>
                <a:cubicBezTo>
                  <a:pt x="2" y="251"/>
                  <a:pt x="0" y="248"/>
                  <a:pt x="0" y="244"/>
                </a:cubicBezTo>
                <a:cubicBezTo>
                  <a:pt x="0" y="88"/>
                  <a:pt x="0" y="88"/>
                  <a:pt x="0" y="88"/>
                </a:cubicBezTo>
                <a:cubicBezTo>
                  <a:pt x="0" y="84"/>
                  <a:pt x="2" y="81"/>
                  <a:pt x="5" y="79"/>
                </a:cubicBezTo>
                <a:cubicBezTo>
                  <a:pt x="140" y="1"/>
                  <a:pt x="140" y="1"/>
                  <a:pt x="140" y="1"/>
                </a:cubicBezTo>
                <a:cubicBezTo>
                  <a:pt x="142" y="0"/>
                  <a:pt x="144" y="0"/>
                  <a:pt x="146" y="0"/>
                </a:cubicBezTo>
                <a:cubicBezTo>
                  <a:pt x="147" y="0"/>
                  <a:pt x="149" y="0"/>
                  <a:pt x="151" y="1"/>
                </a:cubicBezTo>
                <a:cubicBezTo>
                  <a:pt x="286" y="79"/>
                  <a:pt x="286" y="79"/>
                  <a:pt x="286" y="79"/>
                </a:cubicBezTo>
                <a:cubicBezTo>
                  <a:pt x="289" y="81"/>
                  <a:pt x="291" y="84"/>
                  <a:pt x="291" y="88"/>
                </a:cubicBezTo>
                <a:cubicBezTo>
                  <a:pt x="291" y="244"/>
                  <a:pt x="291" y="244"/>
                  <a:pt x="291" y="244"/>
                </a:cubicBezTo>
                <a:cubicBezTo>
                  <a:pt x="291" y="248"/>
                  <a:pt x="289" y="251"/>
                  <a:pt x="286" y="253"/>
                </a:cubicBezTo>
                <a:cubicBezTo>
                  <a:pt x="151" y="331"/>
                  <a:pt x="151" y="331"/>
                  <a:pt x="151" y="331"/>
                </a:cubicBezTo>
                <a:cubicBezTo>
                  <a:pt x="149" y="332"/>
                  <a:pt x="147" y="333"/>
                  <a:pt x="146" y="333"/>
                </a:cubicBezTo>
              </a:path>
            </a:pathLst>
          </a:custGeom>
          <a:solidFill>
            <a:srgbClr val="6C8D77"/>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7" name="Freeform 51"/>
          <p:cNvSpPr/>
          <p:nvPr/>
        </p:nvSpPr>
        <p:spPr bwMode="auto">
          <a:xfrm>
            <a:off x="4961914" y="4583041"/>
            <a:ext cx="1093788" cy="1252538"/>
          </a:xfrm>
          <a:custGeom>
            <a:avLst/>
            <a:gdLst>
              <a:gd name="T0" fmla="*/ 146 w 291"/>
              <a:gd name="T1" fmla="*/ 333 h 333"/>
              <a:gd name="T2" fmla="*/ 141 w 291"/>
              <a:gd name="T3" fmla="*/ 332 h 333"/>
              <a:gd name="T4" fmla="*/ 5 w 291"/>
              <a:gd name="T5" fmla="*/ 254 h 333"/>
              <a:gd name="T6" fmla="*/ 0 w 291"/>
              <a:gd name="T7" fmla="*/ 245 h 333"/>
              <a:gd name="T8" fmla="*/ 0 w 291"/>
              <a:gd name="T9" fmla="*/ 89 h 333"/>
              <a:gd name="T10" fmla="*/ 5 w 291"/>
              <a:gd name="T11" fmla="*/ 80 h 333"/>
              <a:gd name="T12" fmla="*/ 141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1" y="332"/>
                </a:cubicBezTo>
                <a:cubicBezTo>
                  <a:pt x="5" y="254"/>
                  <a:pt x="5" y="254"/>
                  <a:pt x="5" y="254"/>
                </a:cubicBezTo>
                <a:cubicBezTo>
                  <a:pt x="2" y="252"/>
                  <a:pt x="0" y="248"/>
                  <a:pt x="0" y="245"/>
                </a:cubicBezTo>
                <a:cubicBezTo>
                  <a:pt x="0" y="89"/>
                  <a:pt x="0" y="89"/>
                  <a:pt x="0" y="89"/>
                </a:cubicBezTo>
                <a:cubicBezTo>
                  <a:pt x="0" y="85"/>
                  <a:pt x="2" y="81"/>
                  <a:pt x="5" y="80"/>
                </a:cubicBezTo>
                <a:cubicBezTo>
                  <a:pt x="141" y="2"/>
                  <a:pt x="141" y="2"/>
                  <a:pt x="141" y="2"/>
                </a:cubicBezTo>
                <a:cubicBezTo>
                  <a:pt x="142" y="1"/>
                  <a:pt x="144" y="0"/>
                  <a:pt x="146" y="0"/>
                </a:cubicBezTo>
                <a:cubicBezTo>
                  <a:pt x="148" y="0"/>
                  <a:pt x="149" y="1"/>
                  <a:pt x="151" y="2"/>
                </a:cubicBezTo>
                <a:cubicBezTo>
                  <a:pt x="286" y="80"/>
                  <a:pt x="286" y="80"/>
                  <a:pt x="286" y="80"/>
                </a:cubicBezTo>
                <a:cubicBezTo>
                  <a:pt x="289" y="81"/>
                  <a:pt x="291" y="85"/>
                  <a:pt x="291" y="89"/>
                </a:cubicBezTo>
                <a:cubicBezTo>
                  <a:pt x="291" y="245"/>
                  <a:pt x="291" y="245"/>
                  <a:pt x="291" y="245"/>
                </a:cubicBezTo>
                <a:cubicBezTo>
                  <a:pt x="291" y="248"/>
                  <a:pt x="289" y="252"/>
                  <a:pt x="286" y="254"/>
                </a:cubicBezTo>
                <a:cubicBezTo>
                  <a:pt x="151" y="332"/>
                  <a:pt x="151" y="332"/>
                  <a:pt x="151" y="332"/>
                </a:cubicBezTo>
                <a:cubicBezTo>
                  <a:pt x="149" y="333"/>
                  <a:pt x="148" y="333"/>
                  <a:pt x="146" y="333"/>
                </a:cubicBezTo>
              </a:path>
            </a:pathLst>
          </a:custGeom>
          <a:solidFill>
            <a:srgbClr val="6C8D77"/>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8" name="Freeform 68"/>
          <p:cNvSpPr/>
          <p:nvPr/>
        </p:nvSpPr>
        <p:spPr bwMode="auto">
          <a:xfrm>
            <a:off x="7143139" y="3322566"/>
            <a:ext cx="1093788" cy="1252538"/>
          </a:xfrm>
          <a:custGeom>
            <a:avLst/>
            <a:gdLst>
              <a:gd name="T0" fmla="*/ 146 w 291"/>
              <a:gd name="T1" fmla="*/ 333 h 333"/>
              <a:gd name="T2" fmla="*/ 141 w 291"/>
              <a:gd name="T3" fmla="*/ 332 h 333"/>
              <a:gd name="T4" fmla="*/ 5 w 291"/>
              <a:gd name="T5" fmla="*/ 254 h 333"/>
              <a:gd name="T6" fmla="*/ 0 w 291"/>
              <a:gd name="T7" fmla="*/ 245 h 333"/>
              <a:gd name="T8" fmla="*/ 0 w 291"/>
              <a:gd name="T9" fmla="*/ 89 h 333"/>
              <a:gd name="T10" fmla="*/ 5 w 291"/>
              <a:gd name="T11" fmla="*/ 80 h 333"/>
              <a:gd name="T12" fmla="*/ 141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1" y="332"/>
                </a:cubicBezTo>
                <a:cubicBezTo>
                  <a:pt x="5" y="254"/>
                  <a:pt x="5" y="254"/>
                  <a:pt x="5" y="254"/>
                </a:cubicBezTo>
                <a:cubicBezTo>
                  <a:pt x="2" y="252"/>
                  <a:pt x="0" y="249"/>
                  <a:pt x="0" y="245"/>
                </a:cubicBezTo>
                <a:cubicBezTo>
                  <a:pt x="0" y="89"/>
                  <a:pt x="0" y="89"/>
                  <a:pt x="0" y="89"/>
                </a:cubicBezTo>
                <a:cubicBezTo>
                  <a:pt x="0" y="85"/>
                  <a:pt x="2" y="82"/>
                  <a:pt x="5" y="80"/>
                </a:cubicBezTo>
                <a:cubicBezTo>
                  <a:pt x="141" y="2"/>
                  <a:pt x="141" y="2"/>
                  <a:pt x="141" y="2"/>
                </a:cubicBezTo>
                <a:cubicBezTo>
                  <a:pt x="142" y="1"/>
                  <a:pt x="144" y="0"/>
                  <a:pt x="146" y="0"/>
                </a:cubicBezTo>
                <a:cubicBezTo>
                  <a:pt x="148" y="0"/>
                  <a:pt x="149" y="1"/>
                  <a:pt x="151" y="2"/>
                </a:cubicBezTo>
                <a:cubicBezTo>
                  <a:pt x="286" y="80"/>
                  <a:pt x="286" y="80"/>
                  <a:pt x="286" y="80"/>
                </a:cubicBezTo>
                <a:cubicBezTo>
                  <a:pt x="289" y="82"/>
                  <a:pt x="291" y="85"/>
                  <a:pt x="291" y="89"/>
                </a:cubicBezTo>
                <a:cubicBezTo>
                  <a:pt x="291" y="245"/>
                  <a:pt x="291" y="245"/>
                  <a:pt x="291" y="245"/>
                </a:cubicBezTo>
                <a:cubicBezTo>
                  <a:pt x="291" y="249"/>
                  <a:pt x="289" y="252"/>
                  <a:pt x="286" y="254"/>
                </a:cubicBezTo>
                <a:cubicBezTo>
                  <a:pt x="151" y="332"/>
                  <a:pt x="151" y="332"/>
                  <a:pt x="151" y="332"/>
                </a:cubicBezTo>
                <a:cubicBezTo>
                  <a:pt x="149" y="333"/>
                  <a:pt x="148" y="333"/>
                  <a:pt x="146" y="333"/>
                </a:cubicBezTo>
              </a:path>
            </a:pathLst>
          </a:custGeom>
          <a:solidFill>
            <a:srgbClr val="E95775"/>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9" name="Freeform 76"/>
          <p:cNvSpPr/>
          <p:nvPr/>
        </p:nvSpPr>
        <p:spPr bwMode="auto">
          <a:xfrm>
            <a:off x="6417651" y="4583041"/>
            <a:ext cx="1093788" cy="1252538"/>
          </a:xfrm>
          <a:custGeom>
            <a:avLst/>
            <a:gdLst>
              <a:gd name="T0" fmla="*/ 146 w 291"/>
              <a:gd name="T1" fmla="*/ 333 h 333"/>
              <a:gd name="T2" fmla="*/ 140 w 291"/>
              <a:gd name="T3" fmla="*/ 332 h 333"/>
              <a:gd name="T4" fmla="*/ 5 w 291"/>
              <a:gd name="T5" fmla="*/ 254 h 333"/>
              <a:gd name="T6" fmla="*/ 0 w 291"/>
              <a:gd name="T7" fmla="*/ 245 h 333"/>
              <a:gd name="T8" fmla="*/ 0 w 291"/>
              <a:gd name="T9" fmla="*/ 89 h 333"/>
              <a:gd name="T10" fmla="*/ 5 w 291"/>
              <a:gd name="T11" fmla="*/ 80 h 333"/>
              <a:gd name="T12" fmla="*/ 140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0" y="332"/>
                </a:cubicBezTo>
                <a:cubicBezTo>
                  <a:pt x="5" y="254"/>
                  <a:pt x="5" y="254"/>
                  <a:pt x="5" y="254"/>
                </a:cubicBezTo>
                <a:cubicBezTo>
                  <a:pt x="2" y="252"/>
                  <a:pt x="0" y="248"/>
                  <a:pt x="0" y="245"/>
                </a:cubicBezTo>
                <a:cubicBezTo>
                  <a:pt x="0" y="89"/>
                  <a:pt x="0" y="89"/>
                  <a:pt x="0" y="89"/>
                </a:cubicBezTo>
                <a:cubicBezTo>
                  <a:pt x="0" y="85"/>
                  <a:pt x="2" y="81"/>
                  <a:pt x="5" y="80"/>
                </a:cubicBezTo>
                <a:cubicBezTo>
                  <a:pt x="140" y="2"/>
                  <a:pt x="140" y="2"/>
                  <a:pt x="140" y="2"/>
                </a:cubicBezTo>
                <a:cubicBezTo>
                  <a:pt x="142" y="1"/>
                  <a:pt x="144" y="0"/>
                  <a:pt x="146" y="0"/>
                </a:cubicBezTo>
                <a:cubicBezTo>
                  <a:pt x="147" y="0"/>
                  <a:pt x="149" y="1"/>
                  <a:pt x="151" y="2"/>
                </a:cubicBezTo>
                <a:cubicBezTo>
                  <a:pt x="286" y="80"/>
                  <a:pt x="286" y="80"/>
                  <a:pt x="286" y="80"/>
                </a:cubicBezTo>
                <a:cubicBezTo>
                  <a:pt x="289" y="81"/>
                  <a:pt x="291" y="85"/>
                  <a:pt x="291" y="89"/>
                </a:cubicBezTo>
                <a:cubicBezTo>
                  <a:pt x="291" y="245"/>
                  <a:pt x="291" y="245"/>
                  <a:pt x="291" y="245"/>
                </a:cubicBezTo>
                <a:cubicBezTo>
                  <a:pt x="291" y="248"/>
                  <a:pt x="289" y="252"/>
                  <a:pt x="286" y="254"/>
                </a:cubicBezTo>
                <a:cubicBezTo>
                  <a:pt x="151" y="332"/>
                  <a:pt x="151" y="332"/>
                  <a:pt x="151" y="332"/>
                </a:cubicBezTo>
                <a:cubicBezTo>
                  <a:pt x="149" y="333"/>
                  <a:pt x="147" y="333"/>
                  <a:pt x="146" y="333"/>
                </a:cubicBezTo>
              </a:path>
            </a:pathLst>
          </a:custGeom>
          <a:solidFill>
            <a:srgbClr val="E59030"/>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30" name="Freeform 9"/>
          <p:cNvSpPr>
            <a:spLocks noEditPoints="1"/>
          </p:cNvSpPr>
          <p:nvPr/>
        </p:nvSpPr>
        <p:spPr bwMode="auto">
          <a:xfrm>
            <a:off x="5411174" y="2420866"/>
            <a:ext cx="104775" cy="153988"/>
          </a:xfrm>
          <a:custGeom>
            <a:avLst/>
            <a:gdLst>
              <a:gd name="T0" fmla="*/ 6 w 28"/>
              <a:gd name="T1" fmla="*/ 37 h 41"/>
              <a:gd name="T2" fmla="*/ 3 w 28"/>
              <a:gd name="T3" fmla="*/ 35 h 41"/>
              <a:gd name="T4" fmla="*/ 3 w 28"/>
              <a:gd name="T5" fmla="*/ 6 h 41"/>
              <a:gd name="T6" fmla="*/ 6 w 28"/>
              <a:gd name="T7" fmla="*/ 3 h 41"/>
              <a:gd name="T8" fmla="*/ 21 w 28"/>
              <a:gd name="T9" fmla="*/ 3 h 41"/>
              <a:gd name="T10" fmla="*/ 24 w 28"/>
              <a:gd name="T11" fmla="*/ 6 h 41"/>
              <a:gd name="T12" fmla="*/ 24 w 28"/>
              <a:gd name="T13" fmla="*/ 35 h 41"/>
              <a:gd name="T14" fmla="*/ 21 w 28"/>
              <a:gd name="T15" fmla="*/ 37 h 41"/>
              <a:gd name="T16" fmla="*/ 6 w 28"/>
              <a:gd name="T17" fmla="*/ 37 h 41"/>
              <a:gd name="T18" fmla="*/ 21 w 28"/>
              <a:gd name="T19" fmla="*/ 0 h 41"/>
              <a:gd name="T20" fmla="*/ 6 w 28"/>
              <a:gd name="T21" fmla="*/ 0 h 41"/>
              <a:gd name="T22" fmla="*/ 0 w 28"/>
              <a:gd name="T23" fmla="*/ 6 h 41"/>
              <a:gd name="T24" fmla="*/ 0 w 28"/>
              <a:gd name="T25" fmla="*/ 35 h 41"/>
              <a:gd name="T26" fmla="*/ 6 w 28"/>
              <a:gd name="T27" fmla="*/ 41 h 41"/>
              <a:gd name="T28" fmla="*/ 21 w 28"/>
              <a:gd name="T29" fmla="*/ 41 h 41"/>
              <a:gd name="T30" fmla="*/ 28 w 28"/>
              <a:gd name="T31" fmla="*/ 35 h 41"/>
              <a:gd name="T32" fmla="*/ 28 w 28"/>
              <a:gd name="T33" fmla="*/ 6 h 41"/>
              <a:gd name="T34" fmla="*/ 21 w 2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6" y="37"/>
                </a:moveTo>
                <a:cubicBezTo>
                  <a:pt x="4" y="37"/>
                  <a:pt x="3" y="36"/>
                  <a:pt x="3" y="35"/>
                </a:cubicBezTo>
                <a:cubicBezTo>
                  <a:pt x="3" y="6"/>
                  <a:pt x="3" y="6"/>
                  <a:pt x="3" y="6"/>
                </a:cubicBezTo>
                <a:cubicBezTo>
                  <a:pt x="3" y="4"/>
                  <a:pt x="4" y="3"/>
                  <a:pt x="6" y="3"/>
                </a:cubicBezTo>
                <a:cubicBezTo>
                  <a:pt x="21" y="3"/>
                  <a:pt x="21" y="3"/>
                  <a:pt x="21" y="3"/>
                </a:cubicBezTo>
                <a:cubicBezTo>
                  <a:pt x="23" y="3"/>
                  <a:pt x="24" y="4"/>
                  <a:pt x="24" y="6"/>
                </a:cubicBezTo>
                <a:cubicBezTo>
                  <a:pt x="24" y="35"/>
                  <a:pt x="24" y="35"/>
                  <a:pt x="24" y="35"/>
                </a:cubicBezTo>
                <a:cubicBezTo>
                  <a:pt x="24" y="36"/>
                  <a:pt x="23" y="37"/>
                  <a:pt x="21" y="37"/>
                </a:cubicBezTo>
                <a:cubicBezTo>
                  <a:pt x="6" y="37"/>
                  <a:pt x="6" y="37"/>
                  <a:pt x="6" y="37"/>
                </a:cubicBezTo>
                <a:moveTo>
                  <a:pt x="21" y="0"/>
                </a:moveTo>
                <a:cubicBezTo>
                  <a:pt x="6" y="0"/>
                  <a:pt x="6" y="0"/>
                  <a:pt x="6" y="0"/>
                </a:cubicBezTo>
                <a:cubicBezTo>
                  <a:pt x="1" y="0"/>
                  <a:pt x="0" y="1"/>
                  <a:pt x="0" y="6"/>
                </a:cubicBezTo>
                <a:cubicBezTo>
                  <a:pt x="0" y="35"/>
                  <a:pt x="0" y="35"/>
                  <a:pt x="0" y="35"/>
                </a:cubicBezTo>
                <a:cubicBezTo>
                  <a:pt x="0" y="39"/>
                  <a:pt x="1" y="41"/>
                  <a:pt x="6" y="41"/>
                </a:cubicBezTo>
                <a:cubicBezTo>
                  <a:pt x="21" y="41"/>
                  <a:pt x="21" y="41"/>
                  <a:pt x="21" y="41"/>
                </a:cubicBezTo>
                <a:cubicBezTo>
                  <a:pt x="26" y="41"/>
                  <a:pt x="28" y="39"/>
                  <a:pt x="28" y="35"/>
                </a:cubicBezTo>
                <a:cubicBezTo>
                  <a:pt x="28" y="6"/>
                  <a:pt x="28" y="6"/>
                  <a:pt x="28" y="6"/>
                </a:cubicBezTo>
                <a:cubicBezTo>
                  <a:pt x="28" y="1"/>
                  <a:pt x="26" y="0"/>
                  <a:pt x="2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0" name="Freeform 10"/>
          <p:cNvSpPr/>
          <p:nvPr/>
        </p:nvSpPr>
        <p:spPr bwMode="auto">
          <a:xfrm>
            <a:off x="5538174" y="2420866"/>
            <a:ext cx="87313" cy="153988"/>
          </a:xfrm>
          <a:custGeom>
            <a:avLst/>
            <a:gdLst>
              <a:gd name="T0" fmla="*/ 12 w 23"/>
              <a:gd name="T1" fmla="*/ 0 h 41"/>
              <a:gd name="T2" fmla="*/ 1 w 23"/>
              <a:gd name="T3" fmla="*/ 0 h 41"/>
              <a:gd name="T4" fmla="*/ 0 w 23"/>
              <a:gd name="T5" fmla="*/ 1 h 41"/>
              <a:gd name="T6" fmla="*/ 0 w 23"/>
              <a:gd name="T7" fmla="*/ 2 h 41"/>
              <a:gd name="T8" fmla="*/ 1 w 23"/>
              <a:gd name="T9" fmla="*/ 3 h 41"/>
              <a:gd name="T10" fmla="*/ 9 w 23"/>
              <a:gd name="T11" fmla="*/ 3 h 41"/>
              <a:gd name="T12" fmla="*/ 9 w 23"/>
              <a:gd name="T13" fmla="*/ 37 h 41"/>
              <a:gd name="T14" fmla="*/ 1 w 23"/>
              <a:gd name="T15" fmla="*/ 37 h 41"/>
              <a:gd name="T16" fmla="*/ 0 w 23"/>
              <a:gd name="T17" fmla="*/ 38 h 41"/>
              <a:gd name="T18" fmla="*/ 0 w 23"/>
              <a:gd name="T19" fmla="*/ 39 h 41"/>
              <a:gd name="T20" fmla="*/ 1 w 23"/>
              <a:gd name="T21" fmla="*/ 41 h 41"/>
              <a:gd name="T22" fmla="*/ 21 w 23"/>
              <a:gd name="T23" fmla="*/ 41 h 41"/>
              <a:gd name="T24" fmla="*/ 23 w 23"/>
              <a:gd name="T25" fmla="*/ 39 h 41"/>
              <a:gd name="T26" fmla="*/ 23 w 23"/>
              <a:gd name="T27" fmla="*/ 38 h 41"/>
              <a:gd name="T28" fmla="*/ 21 w 23"/>
              <a:gd name="T29" fmla="*/ 37 h 41"/>
              <a:gd name="T30" fmla="*/ 13 w 23"/>
              <a:gd name="T31" fmla="*/ 37 h 41"/>
              <a:gd name="T32" fmla="*/ 13 w 23"/>
              <a:gd name="T33" fmla="*/ 1 h 41"/>
              <a:gd name="T34" fmla="*/ 12 w 23"/>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1">
                <a:moveTo>
                  <a:pt x="12" y="0"/>
                </a:moveTo>
                <a:cubicBezTo>
                  <a:pt x="1" y="0"/>
                  <a:pt x="1" y="0"/>
                  <a:pt x="1" y="0"/>
                </a:cubicBezTo>
                <a:cubicBezTo>
                  <a:pt x="0" y="0"/>
                  <a:pt x="0" y="0"/>
                  <a:pt x="0" y="1"/>
                </a:cubicBezTo>
                <a:cubicBezTo>
                  <a:pt x="0" y="2"/>
                  <a:pt x="0" y="2"/>
                  <a:pt x="0" y="2"/>
                </a:cubicBezTo>
                <a:cubicBezTo>
                  <a:pt x="0" y="3"/>
                  <a:pt x="0" y="3"/>
                  <a:pt x="1" y="3"/>
                </a:cubicBezTo>
                <a:cubicBezTo>
                  <a:pt x="9" y="3"/>
                  <a:pt x="9" y="3"/>
                  <a:pt x="9" y="3"/>
                </a:cubicBezTo>
                <a:cubicBezTo>
                  <a:pt x="9" y="37"/>
                  <a:pt x="9" y="37"/>
                  <a:pt x="9" y="37"/>
                </a:cubicBezTo>
                <a:cubicBezTo>
                  <a:pt x="1" y="37"/>
                  <a:pt x="1" y="37"/>
                  <a:pt x="1" y="37"/>
                </a:cubicBezTo>
                <a:cubicBezTo>
                  <a:pt x="0" y="37"/>
                  <a:pt x="0" y="37"/>
                  <a:pt x="0" y="38"/>
                </a:cubicBezTo>
                <a:cubicBezTo>
                  <a:pt x="0" y="39"/>
                  <a:pt x="0" y="39"/>
                  <a:pt x="0" y="39"/>
                </a:cubicBezTo>
                <a:cubicBezTo>
                  <a:pt x="0" y="40"/>
                  <a:pt x="0" y="41"/>
                  <a:pt x="1" y="41"/>
                </a:cubicBezTo>
                <a:cubicBezTo>
                  <a:pt x="21" y="41"/>
                  <a:pt x="21" y="41"/>
                  <a:pt x="21" y="41"/>
                </a:cubicBezTo>
                <a:cubicBezTo>
                  <a:pt x="22" y="41"/>
                  <a:pt x="23" y="40"/>
                  <a:pt x="23" y="39"/>
                </a:cubicBezTo>
                <a:cubicBezTo>
                  <a:pt x="23" y="38"/>
                  <a:pt x="23" y="38"/>
                  <a:pt x="23" y="38"/>
                </a:cubicBezTo>
                <a:cubicBezTo>
                  <a:pt x="23" y="37"/>
                  <a:pt x="22" y="37"/>
                  <a:pt x="21" y="37"/>
                </a:cubicBezTo>
                <a:cubicBezTo>
                  <a:pt x="13" y="37"/>
                  <a:pt x="13" y="37"/>
                  <a:pt x="13" y="37"/>
                </a:cubicBezTo>
                <a:cubicBezTo>
                  <a:pt x="13" y="1"/>
                  <a:pt x="13" y="1"/>
                  <a:pt x="13" y="1"/>
                </a:cubicBezTo>
                <a:cubicBezTo>
                  <a:pt x="13" y="0"/>
                  <a:pt x="13" y="0"/>
                  <a:pt x="1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2" name="Freeform 11"/>
          <p:cNvSpPr>
            <a:spLocks noEditPoints="1"/>
          </p:cNvSpPr>
          <p:nvPr/>
        </p:nvSpPr>
        <p:spPr bwMode="auto">
          <a:xfrm>
            <a:off x="5395299" y="2763766"/>
            <a:ext cx="241300" cy="236538"/>
          </a:xfrm>
          <a:custGeom>
            <a:avLst/>
            <a:gdLst>
              <a:gd name="T0" fmla="*/ 64 w 64"/>
              <a:gd name="T1" fmla="*/ 31 h 63"/>
              <a:gd name="T2" fmla="*/ 63 w 64"/>
              <a:gd name="T3" fmla="*/ 32 h 63"/>
              <a:gd name="T4" fmla="*/ 62 w 64"/>
              <a:gd name="T5" fmla="*/ 32 h 63"/>
              <a:gd name="T6" fmla="*/ 55 w 64"/>
              <a:gd name="T7" fmla="*/ 51 h 63"/>
              <a:gd name="T8" fmla="*/ 56 w 64"/>
              <a:gd name="T9" fmla="*/ 51 h 63"/>
              <a:gd name="T10" fmla="*/ 56 w 64"/>
              <a:gd name="T11" fmla="*/ 52 h 63"/>
              <a:gd name="T12" fmla="*/ 55 w 64"/>
              <a:gd name="T13" fmla="*/ 52 h 63"/>
              <a:gd name="T14" fmla="*/ 55 w 64"/>
              <a:gd name="T15" fmla="*/ 52 h 63"/>
              <a:gd name="T16" fmla="*/ 54 w 64"/>
              <a:gd name="T17" fmla="*/ 52 h 63"/>
              <a:gd name="T18" fmla="*/ 39 w 64"/>
              <a:gd name="T19" fmla="*/ 61 h 63"/>
              <a:gd name="T20" fmla="*/ 32 w 64"/>
              <a:gd name="T21" fmla="*/ 63 h 63"/>
              <a:gd name="T22" fmla="*/ 25 w 64"/>
              <a:gd name="T23" fmla="*/ 61 h 63"/>
              <a:gd name="T24" fmla="*/ 10 w 64"/>
              <a:gd name="T25" fmla="*/ 52 h 63"/>
              <a:gd name="T26" fmla="*/ 9 w 64"/>
              <a:gd name="T27" fmla="*/ 52 h 63"/>
              <a:gd name="T28" fmla="*/ 8 w 64"/>
              <a:gd name="T29" fmla="*/ 52 h 63"/>
              <a:gd name="T30" fmla="*/ 9 w 64"/>
              <a:gd name="T31" fmla="*/ 51 h 63"/>
              <a:gd name="T32" fmla="*/ 9 w 64"/>
              <a:gd name="T33" fmla="*/ 51 h 63"/>
              <a:gd name="T34" fmla="*/ 2 w 64"/>
              <a:gd name="T35" fmla="*/ 32 h 63"/>
              <a:gd name="T36" fmla="*/ 1 w 64"/>
              <a:gd name="T37" fmla="*/ 32 h 63"/>
              <a:gd name="T38" fmla="*/ 0 w 64"/>
              <a:gd name="T39" fmla="*/ 31 h 63"/>
              <a:gd name="T40" fmla="*/ 0 w 64"/>
              <a:gd name="T41" fmla="*/ 31 h 63"/>
              <a:gd name="T42" fmla="*/ 32 w 64"/>
              <a:gd name="T43" fmla="*/ 63 h 63"/>
              <a:gd name="T44" fmla="*/ 64 w 64"/>
              <a:gd name="T45" fmla="*/ 31 h 63"/>
              <a:gd name="T46" fmla="*/ 64 w 64"/>
              <a:gd name="T47" fmla="*/ 31 h 63"/>
              <a:gd name="T48" fmla="*/ 32 w 64"/>
              <a:gd name="T49" fmla="*/ 0 h 63"/>
              <a:gd name="T50" fmla="*/ 0 w 64"/>
              <a:gd name="T51" fmla="*/ 31 h 63"/>
              <a:gd name="T52" fmla="*/ 1 w 64"/>
              <a:gd name="T53" fmla="*/ 31 h 63"/>
              <a:gd name="T54" fmla="*/ 2 w 64"/>
              <a:gd name="T55" fmla="*/ 31 h 63"/>
              <a:gd name="T56" fmla="*/ 9 w 64"/>
              <a:gd name="T57" fmla="*/ 12 h 63"/>
              <a:gd name="T58" fmla="*/ 9 w 64"/>
              <a:gd name="T59" fmla="*/ 11 h 63"/>
              <a:gd name="T60" fmla="*/ 8 w 64"/>
              <a:gd name="T61" fmla="*/ 10 h 63"/>
              <a:gd name="T62" fmla="*/ 9 w 64"/>
              <a:gd name="T63" fmla="*/ 10 h 63"/>
              <a:gd name="T64" fmla="*/ 10 w 64"/>
              <a:gd name="T65" fmla="*/ 11 h 63"/>
              <a:gd name="T66" fmla="*/ 25 w 64"/>
              <a:gd name="T67" fmla="*/ 2 h 63"/>
              <a:gd name="T68" fmla="*/ 32 w 64"/>
              <a:gd name="T69" fmla="*/ 0 h 63"/>
              <a:gd name="T70" fmla="*/ 32 w 64"/>
              <a:gd name="T71" fmla="*/ 0 h 63"/>
              <a:gd name="T72" fmla="*/ 32 w 64"/>
              <a:gd name="T73" fmla="*/ 0 h 63"/>
              <a:gd name="T74" fmla="*/ 32 w 64"/>
              <a:gd name="T75" fmla="*/ 0 h 63"/>
              <a:gd name="T76" fmla="*/ 39 w 64"/>
              <a:gd name="T77" fmla="*/ 2 h 63"/>
              <a:gd name="T78" fmla="*/ 54 w 64"/>
              <a:gd name="T79" fmla="*/ 11 h 63"/>
              <a:gd name="T80" fmla="*/ 55 w 64"/>
              <a:gd name="T81" fmla="*/ 10 h 63"/>
              <a:gd name="T82" fmla="*/ 56 w 64"/>
              <a:gd name="T83" fmla="*/ 10 h 63"/>
              <a:gd name="T84" fmla="*/ 56 w 64"/>
              <a:gd name="T85" fmla="*/ 11 h 63"/>
              <a:gd name="T86" fmla="*/ 55 w 64"/>
              <a:gd name="T87" fmla="*/ 12 h 63"/>
              <a:gd name="T88" fmla="*/ 62 w 64"/>
              <a:gd name="T89" fmla="*/ 31 h 63"/>
              <a:gd name="T90" fmla="*/ 63 w 64"/>
              <a:gd name="T91" fmla="*/ 31 h 63"/>
              <a:gd name="T92" fmla="*/ 64 w 64"/>
              <a:gd name="T93" fmla="*/ 31 h 63"/>
              <a:gd name="T94" fmla="*/ 32 w 64"/>
              <a:gd name="T9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3">
                <a:moveTo>
                  <a:pt x="64" y="31"/>
                </a:moveTo>
                <a:cubicBezTo>
                  <a:pt x="64" y="32"/>
                  <a:pt x="63" y="32"/>
                  <a:pt x="63" y="32"/>
                </a:cubicBezTo>
                <a:cubicBezTo>
                  <a:pt x="62" y="32"/>
                  <a:pt x="62" y="32"/>
                  <a:pt x="62" y="32"/>
                </a:cubicBezTo>
                <a:cubicBezTo>
                  <a:pt x="62" y="39"/>
                  <a:pt x="59" y="46"/>
                  <a:pt x="55" y="51"/>
                </a:cubicBezTo>
                <a:cubicBezTo>
                  <a:pt x="55" y="51"/>
                  <a:pt x="56" y="51"/>
                  <a:pt x="56" y="51"/>
                </a:cubicBezTo>
                <a:cubicBezTo>
                  <a:pt x="56" y="52"/>
                  <a:pt x="56" y="52"/>
                  <a:pt x="56" y="52"/>
                </a:cubicBezTo>
                <a:cubicBezTo>
                  <a:pt x="55" y="52"/>
                  <a:pt x="55" y="52"/>
                  <a:pt x="55" y="52"/>
                </a:cubicBezTo>
                <a:cubicBezTo>
                  <a:pt x="55" y="52"/>
                  <a:pt x="55" y="52"/>
                  <a:pt x="55" y="52"/>
                </a:cubicBezTo>
                <a:cubicBezTo>
                  <a:pt x="55" y="52"/>
                  <a:pt x="54" y="52"/>
                  <a:pt x="54" y="52"/>
                </a:cubicBezTo>
                <a:cubicBezTo>
                  <a:pt x="50" y="56"/>
                  <a:pt x="45" y="59"/>
                  <a:pt x="39" y="61"/>
                </a:cubicBezTo>
                <a:cubicBezTo>
                  <a:pt x="37" y="62"/>
                  <a:pt x="35" y="63"/>
                  <a:pt x="32" y="63"/>
                </a:cubicBezTo>
                <a:cubicBezTo>
                  <a:pt x="30" y="63"/>
                  <a:pt x="27" y="62"/>
                  <a:pt x="25" y="61"/>
                </a:cubicBezTo>
                <a:cubicBezTo>
                  <a:pt x="19" y="59"/>
                  <a:pt x="14" y="56"/>
                  <a:pt x="10" y="52"/>
                </a:cubicBezTo>
                <a:cubicBezTo>
                  <a:pt x="10" y="52"/>
                  <a:pt x="10" y="52"/>
                  <a:pt x="9" y="52"/>
                </a:cubicBezTo>
                <a:cubicBezTo>
                  <a:pt x="8" y="52"/>
                  <a:pt x="8" y="52"/>
                  <a:pt x="8" y="52"/>
                </a:cubicBezTo>
                <a:cubicBezTo>
                  <a:pt x="9" y="51"/>
                  <a:pt x="9" y="51"/>
                  <a:pt x="9" y="51"/>
                </a:cubicBezTo>
                <a:cubicBezTo>
                  <a:pt x="9" y="51"/>
                  <a:pt x="9" y="51"/>
                  <a:pt x="9" y="51"/>
                </a:cubicBezTo>
                <a:cubicBezTo>
                  <a:pt x="5" y="46"/>
                  <a:pt x="2" y="39"/>
                  <a:pt x="2" y="32"/>
                </a:cubicBezTo>
                <a:cubicBezTo>
                  <a:pt x="1" y="32"/>
                  <a:pt x="1" y="32"/>
                  <a:pt x="1" y="32"/>
                </a:cubicBezTo>
                <a:cubicBezTo>
                  <a:pt x="1" y="32"/>
                  <a:pt x="0" y="32"/>
                  <a:pt x="0" y="31"/>
                </a:cubicBezTo>
                <a:cubicBezTo>
                  <a:pt x="0" y="31"/>
                  <a:pt x="0" y="31"/>
                  <a:pt x="0" y="31"/>
                </a:cubicBezTo>
                <a:cubicBezTo>
                  <a:pt x="0" y="49"/>
                  <a:pt x="15" y="63"/>
                  <a:pt x="32" y="63"/>
                </a:cubicBezTo>
                <a:cubicBezTo>
                  <a:pt x="50" y="63"/>
                  <a:pt x="64" y="49"/>
                  <a:pt x="64" y="31"/>
                </a:cubicBezTo>
                <a:cubicBezTo>
                  <a:pt x="64" y="31"/>
                  <a:pt x="64" y="31"/>
                  <a:pt x="64" y="31"/>
                </a:cubicBezTo>
                <a:moveTo>
                  <a:pt x="32" y="0"/>
                </a:moveTo>
                <a:cubicBezTo>
                  <a:pt x="15" y="0"/>
                  <a:pt x="0" y="14"/>
                  <a:pt x="0" y="31"/>
                </a:cubicBezTo>
                <a:cubicBezTo>
                  <a:pt x="0" y="31"/>
                  <a:pt x="1" y="31"/>
                  <a:pt x="1" y="31"/>
                </a:cubicBezTo>
                <a:cubicBezTo>
                  <a:pt x="2" y="31"/>
                  <a:pt x="2" y="31"/>
                  <a:pt x="2" y="31"/>
                </a:cubicBezTo>
                <a:cubicBezTo>
                  <a:pt x="2" y="23"/>
                  <a:pt x="5" y="17"/>
                  <a:pt x="9" y="12"/>
                </a:cubicBezTo>
                <a:cubicBezTo>
                  <a:pt x="9" y="12"/>
                  <a:pt x="9" y="12"/>
                  <a:pt x="9" y="11"/>
                </a:cubicBezTo>
                <a:cubicBezTo>
                  <a:pt x="8" y="10"/>
                  <a:pt x="8" y="10"/>
                  <a:pt x="8" y="10"/>
                </a:cubicBezTo>
                <a:cubicBezTo>
                  <a:pt x="9" y="10"/>
                  <a:pt x="9" y="10"/>
                  <a:pt x="9" y="10"/>
                </a:cubicBezTo>
                <a:cubicBezTo>
                  <a:pt x="10" y="10"/>
                  <a:pt x="10" y="11"/>
                  <a:pt x="10" y="11"/>
                </a:cubicBezTo>
                <a:cubicBezTo>
                  <a:pt x="14" y="6"/>
                  <a:pt x="19" y="3"/>
                  <a:pt x="25" y="2"/>
                </a:cubicBezTo>
                <a:cubicBezTo>
                  <a:pt x="27" y="0"/>
                  <a:pt x="30" y="0"/>
                  <a:pt x="32" y="0"/>
                </a:cubicBezTo>
                <a:cubicBezTo>
                  <a:pt x="32" y="0"/>
                  <a:pt x="32" y="0"/>
                  <a:pt x="32" y="0"/>
                </a:cubicBezTo>
                <a:moveTo>
                  <a:pt x="32" y="0"/>
                </a:moveTo>
                <a:cubicBezTo>
                  <a:pt x="32" y="0"/>
                  <a:pt x="32" y="0"/>
                  <a:pt x="32" y="0"/>
                </a:cubicBezTo>
                <a:cubicBezTo>
                  <a:pt x="35" y="0"/>
                  <a:pt x="37" y="0"/>
                  <a:pt x="39" y="2"/>
                </a:cubicBezTo>
                <a:cubicBezTo>
                  <a:pt x="45" y="3"/>
                  <a:pt x="50" y="6"/>
                  <a:pt x="54" y="11"/>
                </a:cubicBezTo>
                <a:cubicBezTo>
                  <a:pt x="54" y="11"/>
                  <a:pt x="55" y="10"/>
                  <a:pt x="55" y="10"/>
                </a:cubicBezTo>
                <a:cubicBezTo>
                  <a:pt x="56" y="10"/>
                  <a:pt x="56" y="10"/>
                  <a:pt x="56" y="10"/>
                </a:cubicBezTo>
                <a:cubicBezTo>
                  <a:pt x="56" y="11"/>
                  <a:pt x="56" y="11"/>
                  <a:pt x="56" y="11"/>
                </a:cubicBezTo>
                <a:cubicBezTo>
                  <a:pt x="56" y="12"/>
                  <a:pt x="55" y="12"/>
                  <a:pt x="55" y="12"/>
                </a:cubicBezTo>
                <a:cubicBezTo>
                  <a:pt x="59" y="17"/>
                  <a:pt x="62" y="23"/>
                  <a:pt x="62" y="31"/>
                </a:cubicBezTo>
                <a:cubicBezTo>
                  <a:pt x="63" y="31"/>
                  <a:pt x="63" y="31"/>
                  <a:pt x="63" y="31"/>
                </a:cubicBezTo>
                <a:cubicBezTo>
                  <a:pt x="63" y="31"/>
                  <a:pt x="64" y="31"/>
                  <a:pt x="64" y="31"/>
                </a:cubicBezTo>
                <a:cubicBezTo>
                  <a:pt x="64" y="14"/>
                  <a:pt x="50" y="0"/>
                  <a:pt x="3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6" name="Freeform 12"/>
          <p:cNvSpPr>
            <a:spLocks noEditPoints="1"/>
          </p:cNvSpPr>
          <p:nvPr/>
        </p:nvSpPr>
        <p:spPr bwMode="auto">
          <a:xfrm>
            <a:off x="5444512" y="2763766"/>
            <a:ext cx="142875" cy="236538"/>
          </a:xfrm>
          <a:custGeom>
            <a:avLst/>
            <a:gdLst>
              <a:gd name="T0" fmla="*/ 5 w 38"/>
              <a:gd name="T1" fmla="*/ 48 h 63"/>
              <a:gd name="T2" fmla="*/ 4 w 38"/>
              <a:gd name="T3" fmla="*/ 49 h 63"/>
              <a:gd name="T4" fmla="*/ 4 w 38"/>
              <a:gd name="T5" fmla="*/ 49 h 63"/>
              <a:gd name="T6" fmla="*/ 12 w 38"/>
              <a:gd name="T7" fmla="*/ 61 h 63"/>
              <a:gd name="T8" fmla="*/ 19 w 38"/>
              <a:gd name="T9" fmla="*/ 63 h 63"/>
              <a:gd name="T10" fmla="*/ 26 w 38"/>
              <a:gd name="T11" fmla="*/ 61 h 63"/>
              <a:gd name="T12" fmla="*/ 35 w 38"/>
              <a:gd name="T13" fmla="*/ 49 h 63"/>
              <a:gd name="T14" fmla="*/ 34 w 38"/>
              <a:gd name="T15" fmla="*/ 49 h 63"/>
              <a:gd name="T16" fmla="*/ 33 w 38"/>
              <a:gd name="T17" fmla="*/ 48 h 63"/>
              <a:gd name="T18" fmla="*/ 20 w 38"/>
              <a:gd name="T19" fmla="*/ 61 h 63"/>
              <a:gd name="T20" fmla="*/ 20 w 38"/>
              <a:gd name="T21" fmla="*/ 62 h 63"/>
              <a:gd name="T22" fmla="*/ 19 w 38"/>
              <a:gd name="T23" fmla="*/ 63 h 63"/>
              <a:gd name="T24" fmla="*/ 18 w 38"/>
              <a:gd name="T25" fmla="*/ 62 h 63"/>
              <a:gd name="T26" fmla="*/ 18 w 38"/>
              <a:gd name="T27" fmla="*/ 61 h 63"/>
              <a:gd name="T28" fmla="*/ 5 w 38"/>
              <a:gd name="T29" fmla="*/ 48 h 63"/>
              <a:gd name="T30" fmla="*/ 2 w 38"/>
              <a:gd name="T31" fmla="*/ 32 h 63"/>
              <a:gd name="T32" fmla="*/ 0 w 38"/>
              <a:gd name="T33" fmla="*/ 32 h 63"/>
              <a:gd name="T34" fmla="*/ 3 w 38"/>
              <a:gd name="T35" fmla="*/ 47 h 63"/>
              <a:gd name="T36" fmla="*/ 4 w 38"/>
              <a:gd name="T37" fmla="*/ 47 h 63"/>
              <a:gd name="T38" fmla="*/ 4 w 38"/>
              <a:gd name="T39" fmla="*/ 47 h 63"/>
              <a:gd name="T40" fmla="*/ 2 w 38"/>
              <a:gd name="T41" fmla="*/ 32 h 63"/>
              <a:gd name="T42" fmla="*/ 38 w 38"/>
              <a:gd name="T43" fmla="*/ 32 h 63"/>
              <a:gd name="T44" fmla="*/ 36 w 38"/>
              <a:gd name="T45" fmla="*/ 32 h 63"/>
              <a:gd name="T46" fmla="*/ 34 w 38"/>
              <a:gd name="T47" fmla="*/ 47 h 63"/>
              <a:gd name="T48" fmla="*/ 34 w 38"/>
              <a:gd name="T49" fmla="*/ 47 h 63"/>
              <a:gd name="T50" fmla="*/ 35 w 38"/>
              <a:gd name="T51" fmla="*/ 47 h 63"/>
              <a:gd name="T52" fmla="*/ 38 w 38"/>
              <a:gd name="T53" fmla="*/ 32 h 63"/>
              <a:gd name="T54" fmla="*/ 3 w 38"/>
              <a:gd name="T55" fmla="*/ 15 h 63"/>
              <a:gd name="T56" fmla="*/ 0 w 38"/>
              <a:gd name="T57" fmla="*/ 31 h 63"/>
              <a:gd name="T58" fmla="*/ 2 w 38"/>
              <a:gd name="T59" fmla="*/ 31 h 63"/>
              <a:gd name="T60" fmla="*/ 4 w 38"/>
              <a:gd name="T61" fmla="*/ 16 h 63"/>
              <a:gd name="T62" fmla="*/ 4 w 38"/>
              <a:gd name="T63" fmla="*/ 15 h 63"/>
              <a:gd name="T64" fmla="*/ 3 w 38"/>
              <a:gd name="T65" fmla="*/ 15 h 63"/>
              <a:gd name="T66" fmla="*/ 35 w 38"/>
              <a:gd name="T67" fmla="*/ 15 h 63"/>
              <a:gd name="T68" fmla="*/ 34 w 38"/>
              <a:gd name="T69" fmla="*/ 15 h 63"/>
              <a:gd name="T70" fmla="*/ 34 w 38"/>
              <a:gd name="T71" fmla="*/ 16 h 63"/>
              <a:gd name="T72" fmla="*/ 36 w 38"/>
              <a:gd name="T73" fmla="*/ 31 h 63"/>
              <a:gd name="T74" fmla="*/ 38 w 38"/>
              <a:gd name="T75" fmla="*/ 31 h 63"/>
              <a:gd name="T76" fmla="*/ 35 w 38"/>
              <a:gd name="T77" fmla="*/ 15 h 63"/>
              <a:gd name="T78" fmla="*/ 19 w 38"/>
              <a:gd name="T79" fmla="*/ 0 h 63"/>
              <a:gd name="T80" fmla="*/ 12 w 38"/>
              <a:gd name="T81" fmla="*/ 2 h 63"/>
              <a:gd name="T82" fmla="*/ 4 w 38"/>
              <a:gd name="T83" fmla="*/ 14 h 63"/>
              <a:gd name="T84" fmla="*/ 4 w 38"/>
              <a:gd name="T85" fmla="*/ 14 h 63"/>
              <a:gd name="T86" fmla="*/ 5 w 38"/>
              <a:gd name="T87" fmla="*/ 14 h 63"/>
              <a:gd name="T88" fmla="*/ 18 w 38"/>
              <a:gd name="T89" fmla="*/ 1 h 63"/>
              <a:gd name="T90" fmla="*/ 18 w 38"/>
              <a:gd name="T91" fmla="*/ 0 h 63"/>
              <a:gd name="T92" fmla="*/ 19 w 38"/>
              <a:gd name="T93" fmla="*/ 0 h 63"/>
              <a:gd name="T94" fmla="*/ 19 w 38"/>
              <a:gd name="T95" fmla="*/ 0 h 63"/>
              <a:gd name="T96" fmla="*/ 20 w 38"/>
              <a:gd name="T97" fmla="*/ 0 h 63"/>
              <a:gd name="T98" fmla="*/ 20 w 38"/>
              <a:gd name="T99" fmla="*/ 1 h 63"/>
              <a:gd name="T100" fmla="*/ 33 w 38"/>
              <a:gd name="T101" fmla="*/ 14 h 63"/>
              <a:gd name="T102" fmla="*/ 34 w 38"/>
              <a:gd name="T103" fmla="*/ 14 h 63"/>
              <a:gd name="T104" fmla="*/ 35 w 38"/>
              <a:gd name="T105" fmla="*/ 14 h 63"/>
              <a:gd name="T106" fmla="*/ 26 w 38"/>
              <a:gd name="T107" fmla="*/ 2 h 63"/>
              <a:gd name="T108" fmla="*/ 19 w 38"/>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 h="63">
                <a:moveTo>
                  <a:pt x="5" y="48"/>
                </a:moveTo>
                <a:cubicBezTo>
                  <a:pt x="5" y="48"/>
                  <a:pt x="4" y="48"/>
                  <a:pt x="4" y="49"/>
                </a:cubicBezTo>
                <a:cubicBezTo>
                  <a:pt x="4" y="49"/>
                  <a:pt x="4" y="49"/>
                  <a:pt x="4" y="49"/>
                </a:cubicBezTo>
                <a:cubicBezTo>
                  <a:pt x="6" y="54"/>
                  <a:pt x="9" y="58"/>
                  <a:pt x="12" y="61"/>
                </a:cubicBezTo>
                <a:cubicBezTo>
                  <a:pt x="14" y="62"/>
                  <a:pt x="17" y="63"/>
                  <a:pt x="19" y="63"/>
                </a:cubicBezTo>
                <a:cubicBezTo>
                  <a:pt x="22" y="63"/>
                  <a:pt x="24" y="62"/>
                  <a:pt x="26" y="61"/>
                </a:cubicBezTo>
                <a:cubicBezTo>
                  <a:pt x="30" y="58"/>
                  <a:pt x="33" y="54"/>
                  <a:pt x="35" y="49"/>
                </a:cubicBezTo>
                <a:cubicBezTo>
                  <a:pt x="34" y="49"/>
                  <a:pt x="34" y="49"/>
                  <a:pt x="34" y="49"/>
                </a:cubicBezTo>
                <a:cubicBezTo>
                  <a:pt x="34" y="48"/>
                  <a:pt x="33" y="48"/>
                  <a:pt x="33" y="48"/>
                </a:cubicBezTo>
                <a:cubicBezTo>
                  <a:pt x="30" y="56"/>
                  <a:pt x="25" y="61"/>
                  <a:pt x="20" y="61"/>
                </a:cubicBezTo>
                <a:cubicBezTo>
                  <a:pt x="20" y="62"/>
                  <a:pt x="20" y="62"/>
                  <a:pt x="20" y="62"/>
                </a:cubicBezTo>
                <a:cubicBezTo>
                  <a:pt x="20" y="63"/>
                  <a:pt x="20" y="63"/>
                  <a:pt x="19" y="63"/>
                </a:cubicBezTo>
                <a:cubicBezTo>
                  <a:pt x="19" y="63"/>
                  <a:pt x="18" y="63"/>
                  <a:pt x="18" y="62"/>
                </a:cubicBezTo>
                <a:cubicBezTo>
                  <a:pt x="18" y="61"/>
                  <a:pt x="18" y="61"/>
                  <a:pt x="18" y="61"/>
                </a:cubicBezTo>
                <a:cubicBezTo>
                  <a:pt x="13" y="61"/>
                  <a:pt x="8" y="56"/>
                  <a:pt x="5" y="48"/>
                </a:cubicBezTo>
                <a:moveTo>
                  <a:pt x="2" y="32"/>
                </a:moveTo>
                <a:cubicBezTo>
                  <a:pt x="0" y="32"/>
                  <a:pt x="0" y="32"/>
                  <a:pt x="0" y="32"/>
                </a:cubicBezTo>
                <a:cubicBezTo>
                  <a:pt x="1" y="38"/>
                  <a:pt x="1" y="43"/>
                  <a:pt x="3" y="47"/>
                </a:cubicBezTo>
                <a:cubicBezTo>
                  <a:pt x="3" y="47"/>
                  <a:pt x="4" y="47"/>
                  <a:pt x="4" y="47"/>
                </a:cubicBezTo>
                <a:cubicBezTo>
                  <a:pt x="4" y="47"/>
                  <a:pt x="4" y="47"/>
                  <a:pt x="4" y="47"/>
                </a:cubicBezTo>
                <a:cubicBezTo>
                  <a:pt x="3" y="43"/>
                  <a:pt x="2" y="37"/>
                  <a:pt x="2" y="32"/>
                </a:cubicBezTo>
                <a:moveTo>
                  <a:pt x="38" y="32"/>
                </a:moveTo>
                <a:cubicBezTo>
                  <a:pt x="36" y="32"/>
                  <a:pt x="36" y="32"/>
                  <a:pt x="36" y="32"/>
                </a:cubicBezTo>
                <a:cubicBezTo>
                  <a:pt x="36" y="37"/>
                  <a:pt x="35" y="43"/>
                  <a:pt x="34" y="47"/>
                </a:cubicBezTo>
                <a:cubicBezTo>
                  <a:pt x="34" y="47"/>
                  <a:pt x="34" y="47"/>
                  <a:pt x="34" y="47"/>
                </a:cubicBezTo>
                <a:cubicBezTo>
                  <a:pt x="35" y="47"/>
                  <a:pt x="35" y="47"/>
                  <a:pt x="35" y="47"/>
                </a:cubicBezTo>
                <a:cubicBezTo>
                  <a:pt x="37" y="43"/>
                  <a:pt x="38" y="38"/>
                  <a:pt x="38" y="32"/>
                </a:cubicBezTo>
                <a:moveTo>
                  <a:pt x="3" y="15"/>
                </a:moveTo>
                <a:cubicBezTo>
                  <a:pt x="1" y="20"/>
                  <a:pt x="1" y="25"/>
                  <a:pt x="0" y="31"/>
                </a:cubicBezTo>
                <a:cubicBezTo>
                  <a:pt x="2" y="31"/>
                  <a:pt x="2" y="31"/>
                  <a:pt x="2" y="31"/>
                </a:cubicBezTo>
                <a:cubicBezTo>
                  <a:pt x="2" y="25"/>
                  <a:pt x="3" y="20"/>
                  <a:pt x="4" y="16"/>
                </a:cubicBezTo>
                <a:cubicBezTo>
                  <a:pt x="4" y="15"/>
                  <a:pt x="4" y="15"/>
                  <a:pt x="4" y="15"/>
                </a:cubicBezTo>
                <a:cubicBezTo>
                  <a:pt x="4" y="15"/>
                  <a:pt x="3" y="15"/>
                  <a:pt x="3" y="15"/>
                </a:cubicBezTo>
                <a:moveTo>
                  <a:pt x="35" y="15"/>
                </a:moveTo>
                <a:cubicBezTo>
                  <a:pt x="35" y="15"/>
                  <a:pt x="35" y="15"/>
                  <a:pt x="34" y="15"/>
                </a:cubicBezTo>
                <a:cubicBezTo>
                  <a:pt x="34" y="15"/>
                  <a:pt x="34" y="15"/>
                  <a:pt x="34" y="16"/>
                </a:cubicBezTo>
                <a:cubicBezTo>
                  <a:pt x="35" y="20"/>
                  <a:pt x="36" y="25"/>
                  <a:pt x="36" y="31"/>
                </a:cubicBezTo>
                <a:cubicBezTo>
                  <a:pt x="38" y="31"/>
                  <a:pt x="38" y="31"/>
                  <a:pt x="38" y="31"/>
                </a:cubicBezTo>
                <a:cubicBezTo>
                  <a:pt x="38" y="25"/>
                  <a:pt x="37" y="20"/>
                  <a:pt x="35" y="15"/>
                </a:cubicBezTo>
                <a:moveTo>
                  <a:pt x="19" y="0"/>
                </a:moveTo>
                <a:cubicBezTo>
                  <a:pt x="17" y="0"/>
                  <a:pt x="14" y="0"/>
                  <a:pt x="12" y="2"/>
                </a:cubicBezTo>
                <a:cubicBezTo>
                  <a:pt x="9" y="4"/>
                  <a:pt x="6" y="8"/>
                  <a:pt x="4" y="14"/>
                </a:cubicBezTo>
                <a:cubicBezTo>
                  <a:pt x="4" y="14"/>
                  <a:pt x="4" y="14"/>
                  <a:pt x="4" y="14"/>
                </a:cubicBezTo>
                <a:cubicBezTo>
                  <a:pt x="4" y="14"/>
                  <a:pt x="5" y="14"/>
                  <a:pt x="5" y="14"/>
                </a:cubicBezTo>
                <a:cubicBezTo>
                  <a:pt x="8" y="7"/>
                  <a:pt x="13" y="2"/>
                  <a:pt x="18" y="1"/>
                </a:cubicBezTo>
                <a:cubicBezTo>
                  <a:pt x="18" y="0"/>
                  <a:pt x="18" y="0"/>
                  <a:pt x="18" y="0"/>
                </a:cubicBezTo>
                <a:cubicBezTo>
                  <a:pt x="18" y="0"/>
                  <a:pt x="19" y="0"/>
                  <a:pt x="19" y="0"/>
                </a:cubicBezTo>
                <a:moveTo>
                  <a:pt x="19" y="0"/>
                </a:moveTo>
                <a:cubicBezTo>
                  <a:pt x="20" y="0"/>
                  <a:pt x="20" y="0"/>
                  <a:pt x="20" y="0"/>
                </a:cubicBezTo>
                <a:cubicBezTo>
                  <a:pt x="20" y="1"/>
                  <a:pt x="20" y="1"/>
                  <a:pt x="20" y="1"/>
                </a:cubicBezTo>
                <a:cubicBezTo>
                  <a:pt x="25" y="1"/>
                  <a:pt x="30" y="7"/>
                  <a:pt x="33" y="14"/>
                </a:cubicBezTo>
                <a:cubicBezTo>
                  <a:pt x="33" y="14"/>
                  <a:pt x="34" y="14"/>
                  <a:pt x="34" y="14"/>
                </a:cubicBezTo>
                <a:cubicBezTo>
                  <a:pt x="34" y="14"/>
                  <a:pt x="34" y="14"/>
                  <a:pt x="35" y="14"/>
                </a:cubicBezTo>
                <a:cubicBezTo>
                  <a:pt x="33" y="8"/>
                  <a:pt x="30" y="4"/>
                  <a:pt x="26" y="2"/>
                </a:cubicBezTo>
                <a:cubicBezTo>
                  <a:pt x="24" y="0"/>
                  <a:pt x="22" y="0"/>
                  <a:pt x="19"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7" name="Freeform 13"/>
          <p:cNvSpPr>
            <a:spLocks noEditPoints="1"/>
          </p:cNvSpPr>
          <p:nvPr/>
        </p:nvSpPr>
        <p:spPr bwMode="auto">
          <a:xfrm>
            <a:off x="5425462" y="2800279"/>
            <a:ext cx="180975" cy="30163"/>
          </a:xfrm>
          <a:custGeom>
            <a:avLst/>
            <a:gdLst>
              <a:gd name="T0" fmla="*/ 1 w 48"/>
              <a:gd name="T1" fmla="*/ 0 h 8"/>
              <a:gd name="T2" fmla="*/ 0 w 48"/>
              <a:gd name="T3" fmla="*/ 0 h 8"/>
              <a:gd name="T4" fmla="*/ 1 w 48"/>
              <a:gd name="T5" fmla="*/ 1 h 8"/>
              <a:gd name="T6" fmla="*/ 1 w 48"/>
              <a:gd name="T7" fmla="*/ 2 h 8"/>
              <a:gd name="T8" fmla="*/ 8 w 48"/>
              <a:gd name="T9" fmla="*/ 5 h 8"/>
              <a:gd name="T10" fmla="*/ 9 w 48"/>
              <a:gd name="T11" fmla="*/ 5 h 8"/>
              <a:gd name="T12" fmla="*/ 9 w 48"/>
              <a:gd name="T13" fmla="*/ 6 h 8"/>
              <a:gd name="T14" fmla="*/ 23 w 48"/>
              <a:gd name="T15" fmla="*/ 8 h 8"/>
              <a:gd name="T16" fmla="*/ 23 w 48"/>
              <a:gd name="T17" fmla="*/ 6 h 8"/>
              <a:gd name="T18" fmla="*/ 10 w 48"/>
              <a:gd name="T19" fmla="*/ 4 h 8"/>
              <a:gd name="T20" fmla="*/ 9 w 48"/>
              <a:gd name="T21" fmla="*/ 4 h 8"/>
              <a:gd name="T22" fmla="*/ 9 w 48"/>
              <a:gd name="T23" fmla="*/ 4 h 8"/>
              <a:gd name="T24" fmla="*/ 2 w 48"/>
              <a:gd name="T25" fmla="*/ 1 h 8"/>
              <a:gd name="T26" fmla="*/ 1 w 48"/>
              <a:gd name="T27" fmla="*/ 0 h 8"/>
              <a:gd name="T28" fmla="*/ 47 w 48"/>
              <a:gd name="T29" fmla="*/ 0 h 8"/>
              <a:gd name="T30" fmla="*/ 46 w 48"/>
              <a:gd name="T31" fmla="*/ 1 h 8"/>
              <a:gd name="T32" fmla="*/ 40 w 48"/>
              <a:gd name="T33" fmla="*/ 4 h 8"/>
              <a:gd name="T34" fmla="*/ 39 w 48"/>
              <a:gd name="T35" fmla="*/ 4 h 8"/>
              <a:gd name="T36" fmla="*/ 38 w 48"/>
              <a:gd name="T37" fmla="*/ 4 h 8"/>
              <a:gd name="T38" fmla="*/ 25 w 48"/>
              <a:gd name="T39" fmla="*/ 6 h 8"/>
              <a:gd name="T40" fmla="*/ 25 w 48"/>
              <a:gd name="T41" fmla="*/ 8 h 8"/>
              <a:gd name="T42" fmla="*/ 39 w 48"/>
              <a:gd name="T43" fmla="*/ 6 h 8"/>
              <a:gd name="T44" fmla="*/ 39 w 48"/>
              <a:gd name="T45" fmla="*/ 5 h 8"/>
              <a:gd name="T46" fmla="*/ 40 w 48"/>
              <a:gd name="T47" fmla="*/ 5 h 8"/>
              <a:gd name="T48" fmla="*/ 47 w 48"/>
              <a:gd name="T49" fmla="*/ 2 h 8"/>
              <a:gd name="T50" fmla="*/ 48 w 48"/>
              <a:gd name="T51" fmla="*/ 1 h 8"/>
              <a:gd name="T52" fmla="*/ 48 w 48"/>
              <a:gd name="T53" fmla="*/ 0 h 8"/>
              <a:gd name="T54" fmla="*/ 47 w 48"/>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8">
                <a:moveTo>
                  <a:pt x="1" y="0"/>
                </a:moveTo>
                <a:cubicBezTo>
                  <a:pt x="0" y="0"/>
                  <a:pt x="0" y="0"/>
                  <a:pt x="0" y="0"/>
                </a:cubicBezTo>
                <a:cubicBezTo>
                  <a:pt x="1" y="1"/>
                  <a:pt x="1" y="1"/>
                  <a:pt x="1" y="1"/>
                </a:cubicBezTo>
                <a:cubicBezTo>
                  <a:pt x="1" y="2"/>
                  <a:pt x="1" y="2"/>
                  <a:pt x="1" y="2"/>
                </a:cubicBezTo>
                <a:cubicBezTo>
                  <a:pt x="3" y="3"/>
                  <a:pt x="5" y="4"/>
                  <a:pt x="8" y="5"/>
                </a:cubicBezTo>
                <a:cubicBezTo>
                  <a:pt x="8" y="5"/>
                  <a:pt x="9" y="5"/>
                  <a:pt x="9" y="5"/>
                </a:cubicBezTo>
                <a:cubicBezTo>
                  <a:pt x="9" y="5"/>
                  <a:pt x="9" y="5"/>
                  <a:pt x="9" y="6"/>
                </a:cubicBezTo>
                <a:cubicBezTo>
                  <a:pt x="14" y="7"/>
                  <a:pt x="18" y="8"/>
                  <a:pt x="23" y="8"/>
                </a:cubicBezTo>
                <a:cubicBezTo>
                  <a:pt x="23" y="6"/>
                  <a:pt x="23" y="6"/>
                  <a:pt x="23" y="6"/>
                </a:cubicBezTo>
                <a:cubicBezTo>
                  <a:pt x="19" y="6"/>
                  <a:pt x="14" y="5"/>
                  <a:pt x="10" y="4"/>
                </a:cubicBezTo>
                <a:cubicBezTo>
                  <a:pt x="10" y="4"/>
                  <a:pt x="9" y="4"/>
                  <a:pt x="9" y="4"/>
                </a:cubicBezTo>
                <a:cubicBezTo>
                  <a:pt x="9" y="4"/>
                  <a:pt x="9" y="4"/>
                  <a:pt x="9" y="4"/>
                </a:cubicBezTo>
                <a:cubicBezTo>
                  <a:pt x="6" y="3"/>
                  <a:pt x="4" y="2"/>
                  <a:pt x="2" y="1"/>
                </a:cubicBezTo>
                <a:cubicBezTo>
                  <a:pt x="2" y="1"/>
                  <a:pt x="2" y="0"/>
                  <a:pt x="1" y="0"/>
                </a:cubicBezTo>
                <a:moveTo>
                  <a:pt x="47" y="0"/>
                </a:moveTo>
                <a:cubicBezTo>
                  <a:pt x="47" y="0"/>
                  <a:pt x="46" y="1"/>
                  <a:pt x="46" y="1"/>
                </a:cubicBezTo>
                <a:cubicBezTo>
                  <a:pt x="44" y="2"/>
                  <a:pt x="42" y="3"/>
                  <a:pt x="40" y="4"/>
                </a:cubicBezTo>
                <a:cubicBezTo>
                  <a:pt x="39" y="4"/>
                  <a:pt x="39" y="4"/>
                  <a:pt x="39" y="4"/>
                </a:cubicBezTo>
                <a:cubicBezTo>
                  <a:pt x="39" y="4"/>
                  <a:pt x="38" y="4"/>
                  <a:pt x="38" y="4"/>
                </a:cubicBezTo>
                <a:cubicBezTo>
                  <a:pt x="34" y="5"/>
                  <a:pt x="29" y="6"/>
                  <a:pt x="25" y="6"/>
                </a:cubicBezTo>
                <a:cubicBezTo>
                  <a:pt x="25" y="8"/>
                  <a:pt x="25" y="8"/>
                  <a:pt x="25" y="8"/>
                </a:cubicBezTo>
                <a:cubicBezTo>
                  <a:pt x="30" y="8"/>
                  <a:pt x="34" y="7"/>
                  <a:pt x="39" y="6"/>
                </a:cubicBezTo>
                <a:cubicBezTo>
                  <a:pt x="39" y="5"/>
                  <a:pt x="39" y="5"/>
                  <a:pt x="39" y="5"/>
                </a:cubicBezTo>
                <a:cubicBezTo>
                  <a:pt x="40" y="5"/>
                  <a:pt x="40" y="5"/>
                  <a:pt x="40" y="5"/>
                </a:cubicBezTo>
                <a:cubicBezTo>
                  <a:pt x="43" y="4"/>
                  <a:pt x="45" y="3"/>
                  <a:pt x="47" y="2"/>
                </a:cubicBezTo>
                <a:cubicBezTo>
                  <a:pt x="47" y="2"/>
                  <a:pt x="48" y="2"/>
                  <a:pt x="48" y="1"/>
                </a:cubicBezTo>
                <a:cubicBezTo>
                  <a:pt x="48" y="0"/>
                  <a:pt x="48" y="0"/>
                  <a:pt x="48" y="0"/>
                </a:cubicBezTo>
                <a:cubicBezTo>
                  <a:pt x="47" y="0"/>
                  <a:pt x="47" y="0"/>
                  <a:pt x="47"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8" name="Freeform 14"/>
          <p:cNvSpPr>
            <a:spLocks noEditPoints="1"/>
          </p:cNvSpPr>
          <p:nvPr/>
        </p:nvSpPr>
        <p:spPr bwMode="auto">
          <a:xfrm>
            <a:off x="5425462" y="2932041"/>
            <a:ext cx="180975" cy="26988"/>
          </a:xfrm>
          <a:custGeom>
            <a:avLst/>
            <a:gdLst>
              <a:gd name="T0" fmla="*/ 23 w 48"/>
              <a:gd name="T1" fmla="*/ 0 h 7"/>
              <a:gd name="T2" fmla="*/ 9 w 48"/>
              <a:gd name="T3" fmla="*/ 2 h 7"/>
              <a:gd name="T4" fmla="*/ 9 w 48"/>
              <a:gd name="T5" fmla="*/ 2 h 7"/>
              <a:gd name="T6" fmla="*/ 8 w 48"/>
              <a:gd name="T7" fmla="*/ 2 h 7"/>
              <a:gd name="T8" fmla="*/ 1 w 48"/>
              <a:gd name="T9" fmla="*/ 6 h 7"/>
              <a:gd name="T10" fmla="*/ 1 w 48"/>
              <a:gd name="T11" fmla="*/ 6 h 7"/>
              <a:gd name="T12" fmla="*/ 0 w 48"/>
              <a:gd name="T13" fmla="*/ 7 h 7"/>
              <a:gd name="T14" fmla="*/ 1 w 48"/>
              <a:gd name="T15" fmla="*/ 7 h 7"/>
              <a:gd name="T16" fmla="*/ 2 w 48"/>
              <a:gd name="T17" fmla="*/ 7 h 7"/>
              <a:gd name="T18" fmla="*/ 9 w 48"/>
              <a:gd name="T19" fmla="*/ 4 h 7"/>
              <a:gd name="T20" fmla="*/ 9 w 48"/>
              <a:gd name="T21" fmla="*/ 4 h 7"/>
              <a:gd name="T22" fmla="*/ 10 w 48"/>
              <a:gd name="T23" fmla="*/ 3 h 7"/>
              <a:gd name="T24" fmla="*/ 23 w 48"/>
              <a:gd name="T25" fmla="*/ 1 h 7"/>
              <a:gd name="T26" fmla="*/ 23 w 48"/>
              <a:gd name="T27" fmla="*/ 0 h 7"/>
              <a:gd name="T28" fmla="*/ 25 w 48"/>
              <a:gd name="T29" fmla="*/ 0 h 7"/>
              <a:gd name="T30" fmla="*/ 25 w 48"/>
              <a:gd name="T31" fmla="*/ 1 h 7"/>
              <a:gd name="T32" fmla="*/ 38 w 48"/>
              <a:gd name="T33" fmla="*/ 3 h 7"/>
              <a:gd name="T34" fmla="*/ 39 w 48"/>
              <a:gd name="T35" fmla="*/ 4 h 7"/>
              <a:gd name="T36" fmla="*/ 40 w 48"/>
              <a:gd name="T37" fmla="*/ 4 h 7"/>
              <a:gd name="T38" fmla="*/ 46 w 48"/>
              <a:gd name="T39" fmla="*/ 7 h 7"/>
              <a:gd name="T40" fmla="*/ 47 w 48"/>
              <a:gd name="T41" fmla="*/ 7 h 7"/>
              <a:gd name="T42" fmla="*/ 47 w 48"/>
              <a:gd name="T43" fmla="*/ 7 h 7"/>
              <a:gd name="T44" fmla="*/ 48 w 48"/>
              <a:gd name="T45" fmla="*/ 7 h 7"/>
              <a:gd name="T46" fmla="*/ 48 w 48"/>
              <a:gd name="T47" fmla="*/ 6 h 7"/>
              <a:gd name="T48" fmla="*/ 47 w 48"/>
              <a:gd name="T49" fmla="*/ 6 h 7"/>
              <a:gd name="T50" fmla="*/ 40 w 48"/>
              <a:gd name="T51" fmla="*/ 2 h 7"/>
              <a:gd name="T52" fmla="*/ 39 w 48"/>
              <a:gd name="T53" fmla="*/ 2 h 7"/>
              <a:gd name="T54" fmla="*/ 39 w 48"/>
              <a:gd name="T55" fmla="*/ 2 h 7"/>
              <a:gd name="T56" fmla="*/ 25 w 48"/>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7">
                <a:moveTo>
                  <a:pt x="23" y="0"/>
                </a:moveTo>
                <a:cubicBezTo>
                  <a:pt x="18" y="0"/>
                  <a:pt x="14" y="1"/>
                  <a:pt x="9" y="2"/>
                </a:cubicBezTo>
                <a:cubicBezTo>
                  <a:pt x="9" y="2"/>
                  <a:pt x="9" y="2"/>
                  <a:pt x="9" y="2"/>
                </a:cubicBezTo>
                <a:cubicBezTo>
                  <a:pt x="9" y="2"/>
                  <a:pt x="8" y="2"/>
                  <a:pt x="8" y="2"/>
                </a:cubicBezTo>
                <a:cubicBezTo>
                  <a:pt x="5" y="3"/>
                  <a:pt x="3" y="4"/>
                  <a:pt x="1" y="6"/>
                </a:cubicBezTo>
                <a:cubicBezTo>
                  <a:pt x="1" y="6"/>
                  <a:pt x="1" y="6"/>
                  <a:pt x="1" y="6"/>
                </a:cubicBezTo>
                <a:cubicBezTo>
                  <a:pt x="0" y="7"/>
                  <a:pt x="0" y="7"/>
                  <a:pt x="0" y="7"/>
                </a:cubicBezTo>
                <a:cubicBezTo>
                  <a:pt x="1" y="7"/>
                  <a:pt x="1" y="7"/>
                  <a:pt x="1" y="7"/>
                </a:cubicBezTo>
                <a:cubicBezTo>
                  <a:pt x="2" y="7"/>
                  <a:pt x="2" y="7"/>
                  <a:pt x="2" y="7"/>
                </a:cubicBezTo>
                <a:cubicBezTo>
                  <a:pt x="4" y="6"/>
                  <a:pt x="6" y="5"/>
                  <a:pt x="9" y="4"/>
                </a:cubicBezTo>
                <a:cubicBezTo>
                  <a:pt x="9" y="4"/>
                  <a:pt x="9" y="4"/>
                  <a:pt x="9" y="4"/>
                </a:cubicBezTo>
                <a:cubicBezTo>
                  <a:pt x="9" y="3"/>
                  <a:pt x="10" y="3"/>
                  <a:pt x="10" y="3"/>
                </a:cubicBezTo>
                <a:cubicBezTo>
                  <a:pt x="14" y="2"/>
                  <a:pt x="19" y="1"/>
                  <a:pt x="23" y="1"/>
                </a:cubicBezTo>
                <a:cubicBezTo>
                  <a:pt x="23" y="0"/>
                  <a:pt x="23" y="0"/>
                  <a:pt x="23" y="0"/>
                </a:cubicBezTo>
                <a:moveTo>
                  <a:pt x="25" y="0"/>
                </a:moveTo>
                <a:cubicBezTo>
                  <a:pt x="25" y="1"/>
                  <a:pt x="25" y="1"/>
                  <a:pt x="25" y="1"/>
                </a:cubicBezTo>
                <a:cubicBezTo>
                  <a:pt x="29" y="1"/>
                  <a:pt x="34" y="2"/>
                  <a:pt x="38" y="3"/>
                </a:cubicBezTo>
                <a:cubicBezTo>
                  <a:pt x="38" y="3"/>
                  <a:pt x="39" y="3"/>
                  <a:pt x="39" y="4"/>
                </a:cubicBezTo>
                <a:cubicBezTo>
                  <a:pt x="39" y="4"/>
                  <a:pt x="39" y="4"/>
                  <a:pt x="40" y="4"/>
                </a:cubicBezTo>
                <a:cubicBezTo>
                  <a:pt x="42" y="5"/>
                  <a:pt x="44" y="6"/>
                  <a:pt x="46" y="7"/>
                </a:cubicBezTo>
                <a:cubicBezTo>
                  <a:pt x="46" y="7"/>
                  <a:pt x="47" y="7"/>
                  <a:pt x="47" y="7"/>
                </a:cubicBezTo>
                <a:cubicBezTo>
                  <a:pt x="47" y="7"/>
                  <a:pt x="47" y="7"/>
                  <a:pt x="47" y="7"/>
                </a:cubicBezTo>
                <a:cubicBezTo>
                  <a:pt x="48" y="7"/>
                  <a:pt x="48" y="7"/>
                  <a:pt x="48" y="7"/>
                </a:cubicBezTo>
                <a:cubicBezTo>
                  <a:pt x="48" y="6"/>
                  <a:pt x="48" y="6"/>
                  <a:pt x="48" y="6"/>
                </a:cubicBezTo>
                <a:cubicBezTo>
                  <a:pt x="48" y="6"/>
                  <a:pt x="47" y="6"/>
                  <a:pt x="47" y="6"/>
                </a:cubicBezTo>
                <a:cubicBezTo>
                  <a:pt x="45" y="4"/>
                  <a:pt x="43" y="3"/>
                  <a:pt x="40" y="2"/>
                </a:cubicBezTo>
                <a:cubicBezTo>
                  <a:pt x="40" y="2"/>
                  <a:pt x="40" y="2"/>
                  <a:pt x="39" y="2"/>
                </a:cubicBezTo>
                <a:cubicBezTo>
                  <a:pt x="39" y="2"/>
                  <a:pt x="39" y="2"/>
                  <a:pt x="39" y="2"/>
                </a:cubicBezTo>
                <a:cubicBezTo>
                  <a:pt x="34" y="1"/>
                  <a:pt x="30" y="0"/>
                  <a:pt x="2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9" name="Freeform 15"/>
          <p:cNvSpPr>
            <a:spLocks noEditPoints="1"/>
          </p:cNvSpPr>
          <p:nvPr/>
        </p:nvSpPr>
        <p:spPr bwMode="auto">
          <a:xfrm>
            <a:off x="5512774" y="2763766"/>
            <a:ext cx="6350" cy="236538"/>
          </a:xfrm>
          <a:custGeom>
            <a:avLst/>
            <a:gdLst>
              <a:gd name="T0" fmla="*/ 2 w 2"/>
              <a:gd name="T1" fmla="*/ 32 h 63"/>
              <a:gd name="T2" fmla="*/ 0 w 2"/>
              <a:gd name="T3" fmla="*/ 32 h 63"/>
              <a:gd name="T4" fmla="*/ 0 w 2"/>
              <a:gd name="T5" fmla="*/ 45 h 63"/>
              <a:gd name="T6" fmla="*/ 0 w 2"/>
              <a:gd name="T7" fmla="*/ 46 h 63"/>
              <a:gd name="T8" fmla="*/ 0 w 2"/>
              <a:gd name="T9" fmla="*/ 61 h 63"/>
              <a:gd name="T10" fmla="*/ 0 w 2"/>
              <a:gd name="T11" fmla="*/ 62 h 63"/>
              <a:gd name="T12" fmla="*/ 1 w 2"/>
              <a:gd name="T13" fmla="*/ 63 h 63"/>
              <a:gd name="T14" fmla="*/ 2 w 2"/>
              <a:gd name="T15" fmla="*/ 62 h 63"/>
              <a:gd name="T16" fmla="*/ 2 w 2"/>
              <a:gd name="T17" fmla="*/ 61 h 63"/>
              <a:gd name="T18" fmla="*/ 2 w 2"/>
              <a:gd name="T19" fmla="*/ 46 h 63"/>
              <a:gd name="T20" fmla="*/ 2 w 2"/>
              <a:gd name="T21" fmla="*/ 45 h 63"/>
              <a:gd name="T22" fmla="*/ 2 w 2"/>
              <a:gd name="T23" fmla="*/ 32 h 63"/>
              <a:gd name="T24" fmla="*/ 1 w 2"/>
              <a:gd name="T25" fmla="*/ 0 h 63"/>
              <a:gd name="T26" fmla="*/ 1 w 2"/>
              <a:gd name="T27" fmla="*/ 0 h 63"/>
              <a:gd name="T28" fmla="*/ 1 w 2"/>
              <a:gd name="T29" fmla="*/ 0 h 63"/>
              <a:gd name="T30" fmla="*/ 0 w 2"/>
              <a:gd name="T31" fmla="*/ 0 h 63"/>
              <a:gd name="T32" fmla="*/ 0 w 2"/>
              <a:gd name="T33" fmla="*/ 1 h 63"/>
              <a:gd name="T34" fmla="*/ 0 w 2"/>
              <a:gd name="T35" fmla="*/ 16 h 63"/>
              <a:gd name="T36" fmla="*/ 0 w 2"/>
              <a:gd name="T37" fmla="*/ 18 h 63"/>
              <a:gd name="T38" fmla="*/ 0 w 2"/>
              <a:gd name="T39" fmla="*/ 31 h 63"/>
              <a:gd name="T40" fmla="*/ 2 w 2"/>
              <a:gd name="T41" fmla="*/ 31 h 63"/>
              <a:gd name="T42" fmla="*/ 2 w 2"/>
              <a:gd name="T43" fmla="*/ 18 h 63"/>
              <a:gd name="T44" fmla="*/ 2 w 2"/>
              <a:gd name="T45" fmla="*/ 16 h 63"/>
              <a:gd name="T46" fmla="*/ 2 w 2"/>
              <a:gd name="T47" fmla="*/ 1 h 63"/>
              <a:gd name="T48" fmla="*/ 2 w 2"/>
              <a:gd name="T49" fmla="*/ 0 h 63"/>
              <a:gd name="T50" fmla="*/ 1 w 2"/>
              <a:gd name="T51" fmla="*/ 0 h 63"/>
              <a:gd name="T52" fmla="*/ 1 w 2"/>
              <a:gd name="T53" fmla="*/ 0 h 63"/>
              <a:gd name="T54" fmla="*/ 1 w 2"/>
              <a:gd name="T5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 h="63">
                <a:moveTo>
                  <a:pt x="2" y="32"/>
                </a:moveTo>
                <a:cubicBezTo>
                  <a:pt x="0" y="32"/>
                  <a:pt x="0" y="32"/>
                  <a:pt x="0" y="32"/>
                </a:cubicBezTo>
                <a:cubicBezTo>
                  <a:pt x="0" y="45"/>
                  <a:pt x="0" y="45"/>
                  <a:pt x="0" y="45"/>
                </a:cubicBezTo>
                <a:cubicBezTo>
                  <a:pt x="0" y="46"/>
                  <a:pt x="0" y="46"/>
                  <a:pt x="0" y="46"/>
                </a:cubicBezTo>
                <a:cubicBezTo>
                  <a:pt x="0" y="61"/>
                  <a:pt x="0" y="61"/>
                  <a:pt x="0" y="61"/>
                </a:cubicBezTo>
                <a:cubicBezTo>
                  <a:pt x="0" y="62"/>
                  <a:pt x="0" y="62"/>
                  <a:pt x="0" y="62"/>
                </a:cubicBezTo>
                <a:cubicBezTo>
                  <a:pt x="0" y="63"/>
                  <a:pt x="1" y="63"/>
                  <a:pt x="1" y="63"/>
                </a:cubicBezTo>
                <a:cubicBezTo>
                  <a:pt x="2" y="63"/>
                  <a:pt x="2" y="63"/>
                  <a:pt x="2" y="62"/>
                </a:cubicBezTo>
                <a:cubicBezTo>
                  <a:pt x="2" y="61"/>
                  <a:pt x="2" y="61"/>
                  <a:pt x="2" y="61"/>
                </a:cubicBezTo>
                <a:cubicBezTo>
                  <a:pt x="2" y="46"/>
                  <a:pt x="2" y="46"/>
                  <a:pt x="2" y="46"/>
                </a:cubicBezTo>
                <a:cubicBezTo>
                  <a:pt x="2" y="45"/>
                  <a:pt x="2" y="45"/>
                  <a:pt x="2" y="45"/>
                </a:cubicBezTo>
                <a:cubicBezTo>
                  <a:pt x="2" y="32"/>
                  <a:pt x="2" y="32"/>
                  <a:pt x="2" y="32"/>
                </a:cubicBezTo>
                <a:moveTo>
                  <a:pt x="1" y="0"/>
                </a:moveTo>
                <a:cubicBezTo>
                  <a:pt x="1" y="0"/>
                  <a:pt x="1" y="0"/>
                  <a:pt x="1" y="0"/>
                </a:cubicBezTo>
                <a:cubicBezTo>
                  <a:pt x="1" y="0"/>
                  <a:pt x="1" y="0"/>
                  <a:pt x="1" y="0"/>
                </a:cubicBezTo>
                <a:cubicBezTo>
                  <a:pt x="1" y="0"/>
                  <a:pt x="0" y="0"/>
                  <a:pt x="0" y="0"/>
                </a:cubicBezTo>
                <a:cubicBezTo>
                  <a:pt x="0" y="1"/>
                  <a:pt x="0" y="1"/>
                  <a:pt x="0" y="1"/>
                </a:cubicBezTo>
                <a:cubicBezTo>
                  <a:pt x="0" y="16"/>
                  <a:pt x="0" y="16"/>
                  <a:pt x="0" y="16"/>
                </a:cubicBezTo>
                <a:cubicBezTo>
                  <a:pt x="0" y="18"/>
                  <a:pt x="0" y="18"/>
                  <a:pt x="0" y="18"/>
                </a:cubicBezTo>
                <a:cubicBezTo>
                  <a:pt x="0" y="31"/>
                  <a:pt x="0" y="31"/>
                  <a:pt x="0" y="31"/>
                </a:cubicBezTo>
                <a:cubicBezTo>
                  <a:pt x="2" y="31"/>
                  <a:pt x="2" y="31"/>
                  <a:pt x="2" y="31"/>
                </a:cubicBezTo>
                <a:cubicBezTo>
                  <a:pt x="2" y="18"/>
                  <a:pt x="2" y="18"/>
                  <a:pt x="2" y="18"/>
                </a:cubicBezTo>
                <a:cubicBezTo>
                  <a:pt x="2" y="16"/>
                  <a:pt x="2" y="16"/>
                  <a:pt x="2" y="16"/>
                </a:cubicBezTo>
                <a:cubicBezTo>
                  <a:pt x="2" y="1"/>
                  <a:pt x="2" y="1"/>
                  <a:pt x="2" y="1"/>
                </a:cubicBezTo>
                <a:cubicBezTo>
                  <a:pt x="2" y="0"/>
                  <a:pt x="2" y="0"/>
                  <a:pt x="2" y="0"/>
                </a:cubicBezTo>
                <a:cubicBezTo>
                  <a:pt x="2" y="0"/>
                  <a:pt x="2" y="0"/>
                  <a:pt x="1" y="0"/>
                </a:cubicBezTo>
                <a:cubicBezTo>
                  <a:pt x="1" y="0"/>
                  <a:pt x="1" y="0"/>
                  <a:pt x="1" y="0"/>
                </a:cubicBezTo>
                <a:cubicBezTo>
                  <a:pt x="1" y="0"/>
                  <a:pt x="1" y="0"/>
                  <a:pt x="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2" name="Freeform 16"/>
          <p:cNvSpPr/>
          <p:nvPr/>
        </p:nvSpPr>
        <p:spPr bwMode="auto">
          <a:xfrm>
            <a:off x="5395299" y="2879654"/>
            <a:ext cx="241300" cy="3175"/>
          </a:xfrm>
          <a:custGeom>
            <a:avLst/>
            <a:gdLst>
              <a:gd name="T0" fmla="*/ 63 w 64"/>
              <a:gd name="T1" fmla="*/ 0 h 1"/>
              <a:gd name="T2" fmla="*/ 62 w 64"/>
              <a:gd name="T3" fmla="*/ 0 h 1"/>
              <a:gd name="T4" fmla="*/ 51 w 64"/>
              <a:gd name="T5" fmla="*/ 0 h 1"/>
              <a:gd name="T6" fmla="*/ 49 w 64"/>
              <a:gd name="T7" fmla="*/ 0 h 1"/>
              <a:gd name="T8" fmla="*/ 33 w 64"/>
              <a:gd name="T9" fmla="*/ 0 h 1"/>
              <a:gd name="T10" fmla="*/ 31 w 64"/>
              <a:gd name="T11" fmla="*/ 0 h 1"/>
              <a:gd name="T12" fmla="*/ 15 w 64"/>
              <a:gd name="T13" fmla="*/ 0 h 1"/>
              <a:gd name="T14" fmla="*/ 13 w 64"/>
              <a:gd name="T15" fmla="*/ 0 h 1"/>
              <a:gd name="T16" fmla="*/ 2 w 64"/>
              <a:gd name="T17" fmla="*/ 0 h 1"/>
              <a:gd name="T18" fmla="*/ 1 w 64"/>
              <a:gd name="T19" fmla="*/ 0 h 1"/>
              <a:gd name="T20" fmla="*/ 0 w 64"/>
              <a:gd name="T21" fmla="*/ 0 h 1"/>
              <a:gd name="T22" fmla="*/ 0 w 64"/>
              <a:gd name="T23" fmla="*/ 0 h 1"/>
              <a:gd name="T24" fmla="*/ 0 w 64"/>
              <a:gd name="T25" fmla="*/ 0 h 1"/>
              <a:gd name="T26" fmla="*/ 1 w 64"/>
              <a:gd name="T27" fmla="*/ 1 h 1"/>
              <a:gd name="T28" fmla="*/ 2 w 64"/>
              <a:gd name="T29" fmla="*/ 1 h 1"/>
              <a:gd name="T30" fmla="*/ 13 w 64"/>
              <a:gd name="T31" fmla="*/ 1 h 1"/>
              <a:gd name="T32" fmla="*/ 15 w 64"/>
              <a:gd name="T33" fmla="*/ 1 h 1"/>
              <a:gd name="T34" fmla="*/ 31 w 64"/>
              <a:gd name="T35" fmla="*/ 1 h 1"/>
              <a:gd name="T36" fmla="*/ 33 w 64"/>
              <a:gd name="T37" fmla="*/ 1 h 1"/>
              <a:gd name="T38" fmla="*/ 49 w 64"/>
              <a:gd name="T39" fmla="*/ 1 h 1"/>
              <a:gd name="T40" fmla="*/ 51 w 64"/>
              <a:gd name="T41" fmla="*/ 1 h 1"/>
              <a:gd name="T42" fmla="*/ 62 w 64"/>
              <a:gd name="T43" fmla="*/ 1 h 1"/>
              <a:gd name="T44" fmla="*/ 63 w 64"/>
              <a:gd name="T45" fmla="*/ 1 h 1"/>
              <a:gd name="T46" fmla="*/ 64 w 64"/>
              <a:gd name="T47" fmla="*/ 0 h 1"/>
              <a:gd name="T48" fmla="*/ 64 w 64"/>
              <a:gd name="T49" fmla="*/ 0 h 1"/>
              <a:gd name="T50" fmla="*/ 64 w 64"/>
              <a:gd name="T51" fmla="*/ 0 h 1"/>
              <a:gd name="T52" fmla="*/ 63 w 64"/>
              <a:gd name="T5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1">
                <a:moveTo>
                  <a:pt x="63" y="0"/>
                </a:moveTo>
                <a:cubicBezTo>
                  <a:pt x="62" y="0"/>
                  <a:pt x="62" y="0"/>
                  <a:pt x="62" y="0"/>
                </a:cubicBezTo>
                <a:cubicBezTo>
                  <a:pt x="51" y="0"/>
                  <a:pt x="51" y="0"/>
                  <a:pt x="51" y="0"/>
                </a:cubicBezTo>
                <a:cubicBezTo>
                  <a:pt x="49" y="0"/>
                  <a:pt x="49" y="0"/>
                  <a:pt x="49" y="0"/>
                </a:cubicBezTo>
                <a:cubicBezTo>
                  <a:pt x="33" y="0"/>
                  <a:pt x="33" y="0"/>
                  <a:pt x="33" y="0"/>
                </a:cubicBezTo>
                <a:cubicBezTo>
                  <a:pt x="31" y="0"/>
                  <a:pt x="31" y="0"/>
                  <a:pt x="31" y="0"/>
                </a:cubicBezTo>
                <a:cubicBezTo>
                  <a:pt x="15" y="0"/>
                  <a:pt x="15" y="0"/>
                  <a:pt x="15" y="0"/>
                </a:cubicBezTo>
                <a:cubicBezTo>
                  <a:pt x="13" y="0"/>
                  <a:pt x="13" y="0"/>
                  <a:pt x="13" y="0"/>
                </a:cubicBezTo>
                <a:cubicBezTo>
                  <a:pt x="2" y="0"/>
                  <a:pt x="2" y="0"/>
                  <a:pt x="2" y="0"/>
                </a:cubicBezTo>
                <a:cubicBezTo>
                  <a:pt x="1" y="0"/>
                  <a:pt x="1" y="0"/>
                  <a:pt x="1" y="0"/>
                </a:cubicBezTo>
                <a:cubicBezTo>
                  <a:pt x="1" y="0"/>
                  <a:pt x="0" y="0"/>
                  <a:pt x="0" y="0"/>
                </a:cubicBezTo>
                <a:cubicBezTo>
                  <a:pt x="0" y="0"/>
                  <a:pt x="0" y="0"/>
                  <a:pt x="0" y="0"/>
                </a:cubicBezTo>
                <a:cubicBezTo>
                  <a:pt x="0" y="0"/>
                  <a:pt x="0" y="0"/>
                  <a:pt x="0" y="0"/>
                </a:cubicBezTo>
                <a:cubicBezTo>
                  <a:pt x="0" y="1"/>
                  <a:pt x="1" y="1"/>
                  <a:pt x="1" y="1"/>
                </a:cubicBezTo>
                <a:cubicBezTo>
                  <a:pt x="2" y="1"/>
                  <a:pt x="2" y="1"/>
                  <a:pt x="2" y="1"/>
                </a:cubicBezTo>
                <a:cubicBezTo>
                  <a:pt x="13" y="1"/>
                  <a:pt x="13" y="1"/>
                  <a:pt x="13" y="1"/>
                </a:cubicBezTo>
                <a:cubicBezTo>
                  <a:pt x="15" y="1"/>
                  <a:pt x="15" y="1"/>
                  <a:pt x="15" y="1"/>
                </a:cubicBezTo>
                <a:cubicBezTo>
                  <a:pt x="31" y="1"/>
                  <a:pt x="31" y="1"/>
                  <a:pt x="31" y="1"/>
                </a:cubicBezTo>
                <a:cubicBezTo>
                  <a:pt x="33" y="1"/>
                  <a:pt x="33" y="1"/>
                  <a:pt x="33" y="1"/>
                </a:cubicBezTo>
                <a:cubicBezTo>
                  <a:pt x="49" y="1"/>
                  <a:pt x="49" y="1"/>
                  <a:pt x="49" y="1"/>
                </a:cubicBezTo>
                <a:cubicBezTo>
                  <a:pt x="51" y="1"/>
                  <a:pt x="51" y="1"/>
                  <a:pt x="51" y="1"/>
                </a:cubicBezTo>
                <a:cubicBezTo>
                  <a:pt x="62" y="1"/>
                  <a:pt x="62" y="1"/>
                  <a:pt x="62" y="1"/>
                </a:cubicBezTo>
                <a:cubicBezTo>
                  <a:pt x="63" y="1"/>
                  <a:pt x="63" y="1"/>
                  <a:pt x="63" y="1"/>
                </a:cubicBezTo>
                <a:cubicBezTo>
                  <a:pt x="63" y="1"/>
                  <a:pt x="64" y="1"/>
                  <a:pt x="64" y="0"/>
                </a:cubicBezTo>
                <a:cubicBezTo>
                  <a:pt x="64" y="0"/>
                  <a:pt x="64" y="0"/>
                  <a:pt x="64" y="0"/>
                </a:cubicBezTo>
                <a:cubicBezTo>
                  <a:pt x="64" y="0"/>
                  <a:pt x="64" y="0"/>
                  <a:pt x="64" y="0"/>
                </a:cubicBezTo>
                <a:cubicBezTo>
                  <a:pt x="64" y="0"/>
                  <a:pt x="63" y="0"/>
                  <a:pt x="6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3" name="Freeform 17"/>
          <p:cNvSpPr>
            <a:spLocks noEditPoints="1"/>
          </p:cNvSpPr>
          <p:nvPr/>
        </p:nvSpPr>
        <p:spPr bwMode="auto">
          <a:xfrm>
            <a:off x="5376249" y="2739954"/>
            <a:ext cx="279400" cy="279400"/>
          </a:xfrm>
          <a:custGeom>
            <a:avLst/>
            <a:gdLst>
              <a:gd name="T0" fmla="*/ 39 w 74"/>
              <a:gd name="T1" fmla="*/ 73 h 74"/>
              <a:gd name="T2" fmla="*/ 32 w 74"/>
              <a:gd name="T3" fmla="*/ 73 h 74"/>
              <a:gd name="T4" fmla="*/ 41 w 74"/>
              <a:gd name="T5" fmla="*/ 73 h 74"/>
              <a:gd name="T6" fmla="*/ 29 w 74"/>
              <a:gd name="T7" fmla="*/ 73 h 74"/>
              <a:gd name="T8" fmla="*/ 45 w 74"/>
              <a:gd name="T9" fmla="*/ 73 h 74"/>
              <a:gd name="T10" fmla="*/ 26 w 74"/>
              <a:gd name="T11" fmla="*/ 71 h 74"/>
              <a:gd name="T12" fmla="*/ 48 w 74"/>
              <a:gd name="T13" fmla="*/ 71 h 74"/>
              <a:gd name="T14" fmla="*/ 22 w 74"/>
              <a:gd name="T15" fmla="*/ 70 h 74"/>
              <a:gd name="T16" fmla="*/ 20 w 74"/>
              <a:gd name="T17" fmla="*/ 70 h 74"/>
              <a:gd name="T18" fmla="*/ 55 w 74"/>
              <a:gd name="T19" fmla="*/ 70 h 74"/>
              <a:gd name="T20" fmla="*/ 18 w 74"/>
              <a:gd name="T21" fmla="*/ 67 h 74"/>
              <a:gd name="T22" fmla="*/ 14 w 74"/>
              <a:gd name="T23" fmla="*/ 65 h 74"/>
              <a:gd name="T24" fmla="*/ 60 w 74"/>
              <a:gd name="T25" fmla="*/ 66 h 74"/>
              <a:gd name="T26" fmla="*/ 13 w 74"/>
              <a:gd name="T27" fmla="*/ 63 h 74"/>
              <a:gd name="T28" fmla="*/ 9 w 74"/>
              <a:gd name="T29" fmla="*/ 62 h 74"/>
              <a:gd name="T30" fmla="*/ 64 w 74"/>
              <a:gd name="T31" fmla="*/ 62 h 74"/>
              <a:gd name="T32" fmla="*/ 7 w 74"/>
              <a:gd name="T33" fmla="*/ 58 h 74"/>
              <a:gd name="T34" fmla="*/ 5 w 74"/>
              <a:gd name="T35" fmla="*/ 56 h 74"/>
              <a:gd name="T36" fmla="*/ 68 w 74"/>
              <a:gd name="T37" fmla="*/ 57 h 74"/>
              <a:gd name="T38" fmla="*/ 70 w 74"/>
              <a:gd name="T39" fmla="*/ 52 h 74"/>
              <a:gd name="T40" fmla="*/ 71 w 74"/>
              <a:gd name="T41" fmla="*/ 49 h 74"/>
              <a:gd name="T42" fmla="*/ 2 w 74"/>
              <a:gd name="T43" fmla="*/ 50 h 74"/>
              <a:gd name="T44" fmla="*/ 2 w 74"/>
              <a:gd name="T45" fmla="*/ 48 h 74"/>
              <a:gd name="T46" fmla="*/ 73 w 74"/>
              <a:gd name="T47" fmla="*/ 47 h 74"/>
              <a:gd name="T48" fmla="*/ 2 w 74"/>
              <a:gd name="T49" fmla="*/ 44 h 74"/>
              <a:gd name="T50" fmla="*/ 73 w 74"/>
              <a:gd name="T51" fmla="*/ 43 h 74"/>
              <a:gd name="T52" fmla="*/ 73 w 74"/>
              <a:gd name="T53" fmla="*/ 40 h 74"/>
              <a:gd name="T54" fmla="*/ 0 w 74"/>
              <a:gd name="T55" fmla="*/ 37 h 74"/>
              <a:gd name="T56" fmla="*/ 73 w 74"/>
              <a:gd name="T57" fmla="*/ 38 h 74"/>
              <a:gd name="T58" fmla="*/ 1 w 74"/>
              <a:gd name="T59" fmla="*/ 35 h 74"/>
              <a:gd name="T60" fmla="*/ 73 w 74"/>
              <a:gd name="T61" fmla="*/ 35 h 74"/>
              <a:gd name="T62" fmla="*/ 1 w 74"/>
              <a:gd name="T63" fmla="*/ 30 h 74"/>
              <a:gd name="T64" fmla="*/ 73 w 74"/>
              <a:gd name="T65" fmla="*/ 30 h 74"/>
              <a:gd name="T66" fmla="*/ 72 w 74"/>
              <a:gd name="T67" fmla="*/ 27 h 74"/>
              <a:gd name="T68" fmla="*/ 2 w 74"/>
              <a:gd name="T69" fmla="*/ 24 h 74"/>
              <a:gd name="T70" fmla="*/ 70 w 74"/>
              <a:gd name="T71" fmla="*/ 25 h 74"/>
              <a:gd name="T72" fmla="*/ 4 w 74"/>
              <a:gd name="T73" fmla="*/ 22 h 74"/>
              <a:gd name="T74" fmla="*/ 70 w 74"/>
              <a:gd name="T75" fmla="*/ 21 h 74"/>
              <a:gd name="T76" fmla="*/ 68 w 74"/>
              <a:gd name="T77" fmla="*/ 19 h 74"/>
              <a:gd name="T78" fmla="*/ 8 w 74"/>
              <a:gd name="T79" fmla="*/ 17 h 74"/>
              <a:gd name="T80" fmla="*/ 66 w 74"/>
              <a:gd name="T81" fmla="*/ 15 h 74"/>
              <a:gd name="T82" fmla="*/ 64 w 74"/>
              <a:gd name="T83" fmla="*/ 14 h 74"/>
              <a:gd name="T84" fmla="*/ 12 w 74"/>
              <a:gd name="T85" fmla="*/ 12 h 74"/>
              <a:gd name="T86" fmla="*/ 63 w 74"/>
              <a:gd name="T87" fmla="*/ 10 h 74"/>
              <a:gd name="T88" fmla="*/ 59 w 74"/>
              <a:gd name="T89" fmla="*/ 8 h 74"/>
              <a:gd name="T90" fmla="*/ 17 w 74"/>
              <a:gd name="T91" fmla="*/ 8 h 74"/>
              <a:gd name="T92" fmla="*/ 57 w 74"/>
              <a:gd name="T93" fmla="*/ 6 h 74"/>
              <a:gd name="T94" fmla="*/ 54 w 74"/>
              <a:gd name="T95" fmla="*/ 5 h 74"/>
              <a:gd name="T96" fmla="*/ 23 w 74"/>
              <a:gd name="T97" fmla="*/ 5 h 74"/>
              <a:gd name="T98" fmla="*/ 52 w 74"/>
              <a:gd name="T99" fmla="*/ 4 h 74"/>
              <a:gd name="T100" fmla="*/ 26 w 74"/>
              <a:gd name="T101" fmla="*/ 2 h 74"/>
              <a:gd name="T102" fmla="*/ 48 w 74"/>
              <a:gd name="T103" fmla="*/ 2 h 74"/>
              <a:gd name="T104" fmla="*/ 45 w 74"/>
              <a:gd name="T105" fmla="*/ 1 h 74"/>
              <a:gd name="T106" fmla="*/ 32 w 74"/>
              <a:gd name="T107" fmla="*/ 1 h 74"/>
              <a:gd name="T108" fmla="*/ 42 w 74"/>
              <a:gd name="T109" fmla="*/ 2 h 74"/>
              <a:gd name="T110" fmla="*/ 35 w 74"/>
              <a:gd name="T111" fmla="*/ 2 h 74"/>
              <a:gd name="T112" fmla="*/ 39 w 74"/>
              <a:gd name="T11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74">
                <a:moveTo>
                  <a:pt x="35" y="73"/>
                </a:moveTo>
                <a:cubicBezTo>
                  <a:pt x="35" y="73"/>
                  <a:pt x="35" y="73"/>
                  <a:pt x="35" y="74"/>
                </a:cubicBezTo>
                <a:cubicBezTo>
                  <a:pt x="35" y="74"/>
                  <a:pt x="35" y="74"/>
                  <a:pt x="35" y="74"/>
                </a:cubicBezTo>
                <a:cubicBezTo>
                  <a:pt x="36" y="74"/>
                  <a:pt x="36" y="74"/>
                  <a:pt x="36" y="74"/>
                </a:cubicBezTo>
                <a:cubicBezTo>
                  <a:pt x="36" y="74"/>
                  <a:pt x="36" y="74"/>
                  <a:pt x="36" y="74"/>
                </a:cubicBezTo>
                <a:cubicBezTo>
                  <a:pt x="36" y="73"/>
                  <a:pt x="36" y="73"/>
                  <a:pt x="36" y="73"/>
                </a:cubicBezTo>
                <a:cubicBezTo>
                  <a:pt x="35" y="73"/>
                  <a:pt x="35" y="73"/>
                  <a:pt x="35" y="73"/>
                </a:cubicBezTo>
                <a:moveTo>
                  <a:pt x="39" y="73"/>
                </a:moveTo>
                <a:cubicBezTo>
                  <a:pt x="39" y="73"/>
                  <a:pt x="39" y="73"/>
                  <a:pt x="39" y="73"/>
                </a:cubicBezTo>
                <a:cubicBezTo>
                  <a:pt x="38" y="73"/>
                  <a:pt x="38" y="73"/>
                  <a:pt x="38" y="74"/>
                </a:cubicBezTo>
                <a:cubicBezTo>
                  <a:pt x="38" y="74"/>
                  <a:pt x="38" y="74"/>
                  <a:pt x="39" y="74"/>
                </a:cubicBezTo>
                <a:cubicBezTo>
                  <a:pt x="39" y="74"/>
                  <a:pt x="39" y="74"/>
                  <a:pt x="39" y="74"/>
                </a:cubicBezTo>
                <a:cubicBezTo>
                  <a:pt x="39" y="74"/>
                  <a:pt x="39" y="74"/>
                  <a:pt x="39" y="74"/>
                </a:cubicBezTo>
                <a:cubicBezTo>
                  <a:pt x="39" y="73"/>
                  <a:pt x="39" y="73"/>
                  <a:pt x="39" y="73"/>
                </a:cubicBezTo>
                <a:moveTo>
                  <a:pt x="32" y="73"/>
                </a:moveTo>
                <a:cubicBezTo>
                  <a:pt x="32" y="73"/>
                  <a:pt x="32" y="73"/>
                  <a:pt x="32" y="73"/>
                </a:cubicBezTo>
                <a:cubicBezTo>
                  <a:pt x="31" y="74"/>
                  <a:pt x="32" y="74"/>
                  <a:pt x="32" y="74"/>
                </a:cubicBezTo>
                <a:cubicBezTo>
                  <a:pt x="32" y="74"/>
                  <a:pt x="32" y="74"/>
                  <a:pt x="32" y="74"/>
                </a:cubicBezTo>
                <a:cubicBezTo>
                  <a:pt x="33" y="74"/>
                  <a:pt x="33" y="74"/>
                  <a:pt x="33" y="73"/>
                </a:cubicBezTo>
                <a:cubicBezTo>
                  <a:pt x="33" y="73"/>
                  <a:pt x="33" y="73"/>
                  <a:pt x="32" y="73"/>
                </a:cubicBezTo>
                <a:cubicBezTo>
                  <a:pt x="32" y="73"/>
                  <a:pt x="32" y="73"/>
                  <a:pt x="32" y="73"/>
                </a:cubicBezTo>
                <a:moveTo>
                  <a:pt x="42" y="73"/>
                </a:moveTo>
                <a:cubicBezTo>
                  <a:pt x="42" y="73"/>
                  <a:pt x="42" y="73"/>
                  <a:pt x="42" y="73"/>
                </a:cubicBezTo>
                <a:cubicBezTo>
                  <a:pt x="41" y="73"/>
                  <a:pt x="41" y="73"/>
                  <a:pt x="41" y="73"/>
                </a:cubicBezTo>
                <a:cubicBezTo>
                  <a:pt x="41" y="74"/>
                  <a:pt x="42" y="74"/>
                  <a:pt x="42" y="74"/>
                </a:cubicBezTo>
                <a:cubicBezTo>
                  <a:pt x="42" y="74"/>
                  <a:pt x="42" y="74"/>
                  <a:pt x="42" y="74"/>
                </a:cubicBezTo>
                <a:cubicBezTo>
                  <a:pt x="42" y="74"/>
                  <a:pt x="43" y="74"/>
                  <a:pt x="43" y="73"/>
                </a:cubicBezTo>
                <a:cubicBezTo>
                  <a:pt x="43" y="73"/>
                  <a:pt x="42" y="73"/>
                  <a:pt x="42" y="73"/>
                </a:cubicBezTo>
                <a:moveTo>
                  <a:pt x="29" y="72"/>
                </a:moveTo>
                <a:cubicBezTo>
                  <a:pt x="29" y="72"/>
                  <a:pt x="28" y="72"/>
                  <a:pt x="28" y="73"/>
                </a:cubicBezTo>
                <a:cubicBezTo>
                  <a:pt x="28" y="73"/>
                  <a:pt x="28" y="73"/>
                  <a:pt x="29" y="73"/>
                </a:cubicBezTo>
                <a:cubicBezTo>
                  <a:pt x="29" y="73"/>
                  <a:pt x="29" y="73"/>
                  <a:pt x="29" y="73"/>
                </a:cubicBezTo>
                <a:cubicBezTo>
                  <a:pt x="30" y="73"/>
                  <a:pt x="30" y="73"/>
                  <a:pt x="30" y="73"/>
                </a:cubicBezTo>
                <a:cubicBezTo>
                  <a:pt x="30" y="72"/>
                  <a:pt x="30" y="72"/>
                  <a:pt x="29" y="72"/>
                </a:cubicBezTo>
                <a:cubicBezTo>
                  <a:pt x="29" y="72"/>
                  <a:pt x="29" y="72"/>
                  <a:pt x="29" y="72"/>
                </a:cubicBezTo>
                <a:moveTo>
                  <a:pt x="45" y="72"/>
                </a:moveTo>
                <a:cubicBezTo>
                  <a:pt x="45" y="72"/>
                  <a:pt x="45" y="72"/>
                  <a:pt x="45" y="72"/>
                </a:cubicBezTo>
                <a:cubicBezTo>
                  <a:pt x="45" y="72"/>
                  <a:pt x="44" y="72"/>
                  <a:pt x="44" y="73"/>
                </a:cubicBezTo>
                <a:cubicBezTo>
                  <a:pt x="45" y="73"/>
                  <a:pt x="45" y="73"/>
                  <a:pt x="45" y="73"/>
                </a:cubicBezTo>
                <a:cubicBezTo>
                  <a:pt x="45" y="73"/>
                  <a:pt x="45" y="73"/>
                  <a:pt x="45" y="73"/>
                </a:cubicBezTo>
                <a:cubicBezTo>
                  <a:pt x="46" y="73"/>
                  <a:pt x="46" y="73"/>
                  <a:pt x="46" y="72"/>
                </a:cubicBezTo>
                <a:cubicBezTo>
                  <a:pt x="46" y="72"/>
                  <a:pt x="45" y="72"/>
                  <a:pt x="45" y="72"/>
                </a:cubicBezTo>
                <a:moveTo>
                  <a:pt x="26" y="71"/>
                </a:moveTo>
                <a:cubicBezTo>
                  <a:pt x="26" y="71"/>
                  <a:pt x="25" y="71"/>
                  <a:pt x="25" y="72"/>
                </a:cubicBezTo>
                <a:cubicBezTo>
                  <a:pt x="25" y="72"/>
                  <a:pt x="25" y="72"/>
                  <a:pt x="26" y="72"/>
                </a:cubicBezTo>
                <a:cubicBezTo>
                  <a:pt x="26" y="73"/>
                  <a:pt x="26" y="73"/>
                  <a:pt x="26" y="73"/>
                </a:cubicBezTo>
                <a:cubicBezTo>
                  <a:pt x="27" y="72"/>
                  <a:pt x="27" y="72"/>
                  <a:pt x="27" y="72"/>
                </a:cubicBezTo>
                <a:cubicBezTo>
                  <a:pt x="27" y="72"/>
                  <a:pt x="26" y="71"/>
                  <a:pt x="26" y="71"/>
                </a:cubicBezTo>
                <a:cubicBezTo>
                  <a:pt x="26" y="71"/>
                  <a:pt x="26" y="71"/>
                  <a:pt x="26" y="71"/>
                </a:cubicBezTo>
                <a:moveTo>
                  <a:pt x="48" y="71"/>
                </a:moveTo>
                <a:cubicBezTo>
                  <a:pt x="48" y="71"/>
                  <a:pt x="48" y="71"/>
                  <a:pt x="48" y="71"/>
                </a:cubicBezTo>
                <a:cubicBezTo>
                  <a:pt x="48" y="71"/>
                  <a:pt x="48" y="72"/>
                  <a:pt x="48" y="72"/>
                </a:cubicBezTo>
                <a:cubicBezTo>
                  <a:pt x="48" y="73"/>
                  <a:pt x="48" y="73"/>
                  <a:pt x="48" y="73"/>
                </a:cubicBezTo>
                <a:cubicBezTo>
                  <a:pt x="49" y="72"/>
                  <a:pt x="49" y="72"/>
                  <a:pt x="49" y="72"/>
                </a:cubicBezTo>
                <a:cubicBezTo>
                  <a:pt x="49" y="72"/>
                  <a:pt x="49" y="72"/>
                  <a:pt x="49" y="72"/>
                </a:cubicBezTo>
                <a:cubicBezTo>
                  <a:pt x="49" y="71"/>
                  <a:pt x="49" y="71"/>
                  <a:pt x="48" y="71"/>
                </a:cubicBezTo>
                <a:moveTo>
                  <a:pt x="51" y="70"/>
                </a:moveTo>
                <a:cubicBezTo>
                  <a:pt x="51" y="70"/>
                  <a:pt x="51" y="71"/>
                  <a:pt x="51" y="71"/>
                </a:cubicBezTo>
                <a:cubicBezTo>
                  <a:pt x="51" y="71"/>
                  <a:pt x="51" y="71"/>
                  <a:pt x="51" y="71"/>
                </a:cubicBezTo>
                <a:cubicBezTo>
                  <a:pt x="52" y="71"/>
                  <a:pt x="52" y="71"/>
                  <a:pt x="52" y="71"/>
                </a:cubicBezTo>
                <a:cubicBezTo>
                  <a:pt x="52" y="71"/>
                  <a:pt x="52" y="71"/>
                  <a:pt x="52" y="70"/>
                </a:cubicBezTo>
                <a:cubicBezTo>
                  <a:pt x="51" y="70"/>
                  <a:pt x="51" y="70"/>
                  <a:pt x="51" y="70"/>
                </a:cubicBezTo>
                <a:moveTo>
                  <a:pt x="23" y="70"/>
                </a:moveTo>
                <a:cubicBezTo>
                  <a:pt x="23" y="70"/>
                  <a:pt x="22" y="70"/>
                  <a:pt x="22" y="70"/>
                </a:cubicBezTo>
                <a:cubicBezTo>
                  <a:pt x="23" y="71"/>
                  <a:pt x="23" y="71"/>
                  <a:pt x="23" y="71"/>
                </a:cubicBezTo>
                <a:cubicBezTo>
                  <a:pt x="23" y="71"/>
                  <a:pt x="23" y="71"/>
                  <a:pt x="23" y="71"/>
                </a:cubicBezTo>
                <a:cubicBezTo>
                  <a:pt x="23" y="71"/>
                  <a:pt x="23" y="71"/>
                  <a:pt x="23" y="71"/>
                </a:cubicBezTo>
                <a:cubicBezTo>
                  <a:pt x="23" y="70"/>
                  <a:pt x="23" y="70"/>
                  <a:pt x="23" y="70"/>
                </a:cubicBezTo>
                <a:cubicBezTo>
                  <a:pt x="23" y="70"/>
                  <a:pt x="23" y="70"/>
                  <a:pt x="23" y="70"/>
                </a:cubicBezTo>
                <a:moveTo>
                  <a:pt x="20" y="69"/>
                </a:moveTo>
                <a:cubicBezTo>
                  <a:pt x="19" y="69"/>
                  <a:pt x="19" y="69"/>
                  <a:pt x="19" y="69"/>
                </a:cubicBezTo>
                <a:cubicBezTo>
                  <a:pt x="20" y="70"/>
                  <a:pt x="20" y="70"/>
                  <a:pt x="20" y="70"/>
                </a:cubicBezTo>
                <a:cubicBezTo>
                  <a:pt x="20" y="70"/>
                  <a:pt x="20" y="70"/>
                  <a:pt x="20" y="70"/>
                </a:cubicBezTo>
                <a:cubicBezTo>
                  <a:pt x="21" y="70"/>
                  <a:pt x="21" y="70"/>
                  <a:pt x="21" y="70"/>
                </a:cubicBezTo>
                <a:cubicBezTo>
                  <a:pt x="20" y="69"/>
                  <a:pt x="20" y="69"/>
                  <a:pt x="20" y="69"/>
                </a:cubicBezTo>
                <a:moveTo>
                  <a:pt x="54" y="68"/>
                </a:moveTo>
                <a:cubicBezTo>
                  <a:pt x="54" y="68"/>
                  <a:pt x="54" y="69"/>
                  <a:pt x="54" y="69"/>
                </a:cubicBezTo>
                <a:cubicBezTo>
                  <a:pt x="54" y="70"/>
                  <a:pt x="54" y="70"/>
                  <a:pt x="54" y="70"/>
                </a:cubicBezTo>
                <a:cubicBezTo>
                  <a:pt x="54" y="70"/>
                  <a:pt x="54" y="70"/>
                  <a:pt x="54" y="70"/>
                </a:cubicBezTo>
                <a:cubicBezTo>
                  <a:pt x="55" y="70"/>
                  <a:pt x="55" y="70"/>
                  <a:pt x="55" y="70"/>
                </a:cubicBezTo>
                <a:cubicBezTo>
                  <a:pt x="55" y="70"/>
                  <a:pt x="55" y="69"/>
                  <a:pt x="55" y="69"/>
                </a:cubicBezTo>
                <a:cubicBezTo>
                  <a:pt x="55" y="69"/>
                  <a:pt x="55" y="68"/>
                  <a:pt x="54" y="68"/>
                </a:cubicBezTo>
                <a:moveTo>
                  <a:pt x="18" y="67"/>
                </a:moveTo>
                <a:cubicBezTo>
                  <a:pt x="17" y="67"/>
                  <a:pt x="17" y="67"/>
                  <a:pt x="17" y="67"/>
                </a:cubicBezTo>
                <a:cubicBezTo>
                  <a:pt x="17" y="68"/>
                  <a:pt x="17" y="68"/>
                  <a:pt x="17" y="68"/>
                </a:cubicBezTo>
                <a:cubicBezTo>
                  <a:pt x="17" y="68"/>
                  <a:pt x="17" y="68"/>
                  <a:pt x="17" y="68"/>
                </a:cubicBezTo>
                <a:cubicBezTo>
                  <a:pt x="18" y="68"/>
                  <a:pt x="18" y="68"/>
                  <a:pt x="18" y="68"/>
                </a:cubicBezTo>
                <a:cubicBezTo>
                  <a:pt x="18" y="67"/>
                  <a:pt x="18" y="67"/>
                  <a:pt x="18" y="67"/>
                </a:cubicBezTo>
                <a:moveTo>
                  <a:pt x="57" y="67"/>
                </a:moveTo>
                <a:cubicBezTo>
                  <a:pt x="56" y="68"/>
                  <a:pt x="56" y="68"/>
                  <a:pt x="56" y="68"/>
                </a:cubicBezTo>
                <a:cubicBezTo>
                  <a:pt x="57" y="68"/>
                  <a:pt x="57" y="68"/>
                  <a:pt x="57" y="68"/>
                </a:cubicBezTo>
                <a:cubicBezTo>
                  <a:pt x="58" y="68"/>
                  <a:pt x="58" y="68"/>
                  <a:pt x="58" y="68"/>
                </a:cubicBezTo>
                <a:cubicBezTo>
                  <a:pt x="58" y="67"/>
                  <a:pt x="58" y="67"/>
                  <a:pt x="58" y="67"/>
                </a:cubicBezTo>
                <a:cubicBezTo>
                  <a:pt x="57" y="67"/>
                  <a:pt x="57" y="67"/>
                  <a:pt x="57" y="67"/>
                </a:cubicBezTo>
                <a:moveTo>
                  <a:pt x="15" y="65"/>
                </a:moveTo>
                <a:cubicBezTo>
                  <a:pt x="14" y="65"/>
                  <a:pt x="14" y="65"/>
                  <a:pt x="14" y="65"/>
                </a:cubicBezTo>
                <a:cubicBezTo>
                  <a:pt x="14" y="66"/>
                  <a:pt x="14" y="66"/>
                  <a:pt x="14" y="66"/>
                </a:cubicBezTo>
                <a:cubicBezTo>
                  <a:pt x="14" y="66"/>
                  <a:pt x="14" y="66"/>
                  <a:pt x="14" y="66"/>
                </a:cubicBezTo>
                <a:cubicBezTo>
                  <a:pt x="15" y="66"/>
                  <a:pt x="15" y="66"/>
                  <a:pt x="15" y="66"/>
                </a:cubicBezTo>
                <a:cubicBezTo>
                  <a:pt x="15" y="65"/>
                  <a:pt x="15" y="65"/>
                  <a:pt x="15" y="65"/>
                </a:cubicBezTo>
                <a:moveTo>
                  <a:pt x="59" y="65"/>
                </a:moveTo>
                <a:cubicBezTo>
                  <a:pt x="59" y="66"/>
                  <a:pt x="59" y="66"/>
                  <a:pt x="59" y="66"/>
                </a:cubicBezTo>
                <a:cubicBezTo>
                  <a:pt x="60" y="66"/>
                  <a:pt x="60" y="66"/>
                  <a:pt x="60" y="66"/>
                </a:cubicBezTo>
                <a:cubicBezTo>
                  <a:pt x="60" y="66"/>
                  <a:pt x="60" y="66"/>
                  <a:pt x="60" y="66"/>
                </a:cubicBezTo>
                <a:cubicBezTo>
                  <a:pt x="60" y="65"/>
                  <a:pt x="60" y="65"/>
                  <a:pt x="60" y="65"/>
                </a:cubicBezTo>
                <a:cubicBezTo>
                  <a:pt x="59" y="65"/>
                  <a:pt x="59" y="65"/>
                  <a:pt x="59" y="65"/>
                </a:cubicBezTo>
                <a:moveTo>
                  <a:pt x="13" y="63"/>
                </a:moveTo>
                <a:cubicBezTo>
                  <a:pt x="11" y="63"/>
                  <a:pt x="11" y="63"/>
                  <a:pt x="11" y="63"/>
                </a:cubicBezTo>
                <a:cubicBezTo>
                  <a:pt x="12" y="64"/>
                  <a:pt x="12" y="64"/>
                  <a:pt x="12" y="64"/>
                </a:cubicBezTo>
                <a:cubicBezTo>
                  <a:pt x="12" y="64"/>
                  <a:pt x="12" y="64"/>
                  <a:pt x="12" y="64"/>
                </a:cubicBezTo>
                <a:cubicBezTo>
                  <a:pt x="13" y="64"/>
                  <a:pt x="13" y="64"/>
                  <a:pt x="13" y="64"/>
                </a:cubicBezTo>
                <a:cubicBezTo>
                  <a:pt x="13" y="63"/>
                  <a:pt x="13" y="63"/>
                  <a:pt x="13" y="63"/>
                </a:cubicBezTo>
                <a:moveTo>
                  <a:pt x="62" y="63"/>
                </a:moveTo>
                <a:cubicBezTo>
                  <a:pt x="62" y="64"/>
                  <a:pt x="62" y="64"/>
                  <a:pt x="62" y="64"/>
                </a:cubicBezTo>
                <a:cubicBezTo>
                  <a:pt x="62" y="64"/>
                  <a:pt x="62" y="64"/>
                  <a:pt x="62" y="64"/>
                </a:cubicBezTo>
                <a:cubicBezTo>
                  <a:pt x="63" y="64"/>
                  <a:pt x="63" y="64"/>
                  <a:pt x="63" y="64"/>
                </a:cubicBezTo>
                <a:cubicBezTo>
                  <a:pt x="63" y="63"/>
                  <a:pt x="63" y="63"/>
                  <a:pt x="63" y="63"/>
                </a:cubicBezTo>
                <a:cubicBezTo>
                  <a:pt x="62" y="63"/>
                  <a:pt x="62" y="63"/>
                  <a:pt x="62" y="63"/>
                </a:cubicBezTo>
                <a:moveTo>
                  <a:pt x="9" y="61"/>
                </a:moveTo>
                <a:cubicBezTo>
                  <a:pt x="9" y="62"/>
                  <a:pt x="9" y="62"/>
                  <a:pt x="9" y="62"/>
                </a:cubicBezTo>
                <a:cubicBezTo>
                  <a:pt x="10" y="62"/>
                  <a:pt x="10" y="62"/>
                  <a:pt x="10" y="62"/>
                </a:cubicBezTo>
                <a:cubicBezTo>
                  <a:pt x="10" y="62"/>
                  <a:pt x="10" y="62"/>
                  <a:pt x="10" y="62"/>
                </a:cubicBezTo>
                <a:cubicBezTo>
                  <a:pt x="10" y="61"/>
                  <a:pt x="10" y="61"/>
                  <a:pt x="10" y="61"/>
                </a:cubicBezTo>
                <a:cubicBezTo>
                  <a:pt x="9" y="61"/>
                  <a:pt x="9" y="61"/>
                  <a:pt x="9" y="61"/>
                </a:cubicBezTo>
                <a:moveTo>
                  <a:pt x="65" y="61"/>
                </a:moveTo>
                <a:cubicBezTo>
                  <a:pt x="64" y="61"/>
                  <a:pt x="64" y="61"/>
                  <a:pt x="64" y="61"/>
                </a:cubicBezTo>
                <a:cubicBezTo>
                  <a:pt x="64" y="62"/>
                  <a:pt x="64" y="62"/>
                  <a:pt x="64" y="62"/>
                </a:cubicBezTo>
                <a:cubicBezTo>
                  <a:pt x="64" y="62"/>
                  <a:pt x="64" y="62"/>
                  <a:pt x="64" y="62"/>
                </a:cubicBezTo>
                <a:cubicBezTo>
                  <a:pt x="65" y="62"/>
                  <a:pt x="65" y="62"/>
                  <a:pt x="65" y="62"/>
                </a:cubicBezTo>
                <a:cubicBezTo>
                  <a:pt x="65" y="61"/>
                  <a:pt x="65" y="61"/>
                  <a:pt x="65" y="61"/>
                </a:cubicBezTo>
                <a:moveTo>
                  <a:pt x="7" y="58"/>
                </a:moveTo>
                <a:cubicBezTo>
                  <a:pt x="7" y="59"/>
                  <a:pt x="7" y="59"/>
                  <a:pt x="7" y="59"/>
                </a:cubicBezTo>
                <a:cubicBezTo>
                  <a:pt x="8" y="59"/>
                  <a:pt x="8" y="59"/>
                  <a:pt x="8" y="59"/>
                </a:cubicBezTo>
                <a:cubicBezTo>
                  <a:pt x="8" y="59"/>
                  <a:pt x="8" y="59"/>
                  <a:pt x="8" y="59"/>
                </a:cubicBezTo>
                <a:cubicBezTo>
                  <a:pt x="8" y="58"/>
                  <a:pt x="8" y="58"/>
                  <a:pt x="8" y="58"/>
                </a:cubicBezTo>
                <a:cubicBezTo>
                  <a:pt x="7" y="58"/>
                  <a:pt x="7" y="58"/>
                  <a:pt x="7" y="58"/>
                </a:cubicBezTo>
                <a:moveTo>
                  <a:pt x="67" y="58"/>
                </a:moveTo>
                <a:cubicBezTo>
                  <a:pt x="66" y="58"/>
                  <a:pt x="66" y="58"/>
                  <a:pt x="66" y="58"/>
                </a:cubicBezTo>
                <a:cubicBezTo>
                  <a:pt x="66" y="59"/>
                  <a:pt x="66" y="59"/>
                  <a:pt x="66" y="59"/>
                </a:cubicBezTo>
                <a:cubicBezTo>
                  <a:pt x="66" y="59"/>
                  <a:pt x="66" y="59"/>
                  <a:pt x="66" y="59"/>
                </a:cubicBezTo>
                <a:cubicBezTo>
                  <a:pt x="67" y="59"/>
                  <a:pt x="67" y="59"/>
                  <a:pt x="67" y="59"/>
                </a:cubicBezTo>
                <a:cubicBezTo>
                  <a:pt x="67" y="58"/>
                  <a:pt x="67" y="58"/>
                  <a:pt x="67" y="58"/>
                </a:cubicBezTo>
                <a:moveTo>
                  <a:pt x="6" y="55"/>
                </a:moveTo>
                <a:cubicBezTo>
                  <a:pt x="5" y="56"/>
                  <a:pt x="5" y="56"/>
                  <a:pt x="5" y="56"/>
                </a:cubicBezTo>
                <a:cubicBezTo>
                  <a:pt x="6" y="57"/>
                  <a:pt x="6" y="57"/>
                  <a:pt x="6" y="57"/>
                </a:cubicBezTo>
                <a:cubicBezTo>
                  <a:pt x="6" y="57"/>
                  <a:pt x="6" y="57"/>
                  <a:pt x="6" y="57"/>
                </a:cubicBezTo>
                <a:cubicBezTo>
                  <a:pt x="7" y="56"/>
                  <a:pt x="7" y="56"/>
                  <a:pt x="7" y="56"/>
                </a:cubicBezTo>
                <a:cubicBezTo>
                  <a:pt x="6" y="55"/>
                  <a:pt x="6" y="55"/>
                  <a:pt x="6" y="55"/>
                </a:cubicBezTo>
                <a:moveTo>
                  <a:pt x="69" y="55"/>
                </a:moveTo>
                <a:cubicBezTo>
                  <a:pt x="68" y="55"/>
                  <a:pt x="68" y="55"/>
                  <a:pt x="68" y="55"/>
                </a:cubicBezTo>
                <a:cubicBezTo>
                  <a:pt x="68" y="56"/>
                  <a:pt x="68" y="56"/>
                  <a:pt x="68" y="56"/>
                </a:cubicBezTo>
                <a:cubicBezTo>
                  <a:pt x="68" y="57"/>
                  <a:pt x="68" y="57"/>
                  <a:pt x="68" y="57"/>
                </a:cubicBezTo>
                <a:cubicBezTo>
                  <a:pt x="69" y="56"/>
                  <a:pt x="69" y="56"/>
                  <a:pt x="69" y="56"/>
                </a:cubicBezTo>
                <a:cubicBezTo>
                  <a:pt x="69" y="55"/>
                  <a:pt x="69" y="55"/>
                  <a:pt x="69" y="55"/>
                </a:cubicBezTo>
                <a:moveTo>
                  <a:pt x="70" y="52"/>
                </a:moveTo>
                <a:cubicBezTo>
                  <a:pt x="69" y="53"/>
                  <a:pt x="69" y="53"/>
                  <a:pt x="69" y="53"/>
                </a:cubicBezTo>
                <a:cubicBezTo>
                  <a:pt x="70" y="54"/>
                  <a:pt x="70" y="54"/>
                  <a:pt x="70" y="54"/>
                </a:cubicBezTo>
                <a:cubicBezTo>
                  <a:pt x="70" y="54"/>
                  <a:pt x="70" y="54"/>
                  <a:pt x="70" y="54"/>
                </a:cubicBezTo>
                <a:cubicBezTo>
                  <a:pt x="71" y="53"/>
                  <a:pt x="71" y="53"/>
                  <a:pt x="71" y="53"/>
                </a:cubicBezTo>
                <a:cubicBezTo>
                  <a:pt x="71" y="53"/>
                  <a:pt x="71" y="53"/>
                  <a:pt x="70" y="52"/>
                </a:cubicBezTo>
                <a:moveTo>
                  <a:pt x="4" y="52"/>
                </a:moveTo>
                <a:cubicBezTo>
                  <a:pt x="4" y="52"/>
                  <a:pt x="4" y="52"/>
                  <a:pt x="4" y="52"/>
                </a:cubicBezTo>
                <a:cubicBezTo>
                  <a:pt x="4" y="53"/>
                  <a:pt x="4" y="53"/>
                  <a:pt x="4" y="53"/>
                </a:cubicBezTo>
                <a:cubicBezTo>
                  <a:pt x="4" y="54"/>
                  <a:pt x="4" y="54"/>
                  <a:pt x="4" y="54"/>
                </a:cubicBezTo>
                <a:cubicBezTo>
                  <a:pt x="5" y="54"/>
                  <a:pt x="5" y="54"/>
                  <a:pt x="5" y="54"/>
                </a:cubicBezTo>
                <a:cubicBezTo>
                  <a:pt x="5" y="53"/>
                  <a:pt x="5" y="53"/>
                  <a:pt x="5" y="53"/>
                </a:cubicBezTo>
                <a:cubicBezTo>
                  <a:pt x="5" y="52"/>
                  <a:pt x="5" y="52"/>
                  <a:pt x="4" y="52"/>
                </a:cubicBezTo>
                <a:moveTo>
                  <a:pt x="71" y="49"/>
                </a:moveTo>
                <a:cubicBezTo>
                  <a:pt x="70" y="50"/>
                  <a:pt x="70" y="50"/>
                  <a:pt x="70" y="50"/>
                </a:cubicBezTo>
                <a:cubicBezTo>
                  <a:pt x="71" y="51"/>
                  <a:pt x="71" y="51"/>
                  <a:pt x="71" y="51"/>
                </a:cubicBezTo>
                <a:cubicBezTo>
                  <a:pt x="71" y="51"/>
                  <a:pt x="71" y="51"/>
                  <a:pt x="71" y="51"/>
                </a:cubicBezTo>
                <a:cubicBezTo>
                  <a:pt x="72" y="50"/>
                  <a:pt x="72" y="50"/>
                  <a:pt x="72" y="50"/>
                </a:cubicBezTo>
                <a:cubicBezTo>
                  <a:pt x="72" y="50"/>
                  <a:pt x="72" y="49"/>
                  <a:pt x="71" y="49"/>
                </a:cubicBezTo>
                <a:moveTo>
                  <a:pt x="3" y="49"/>
                </a:moveTo>
                <a:cubicBezTo>
                  <a:pt x="3" y="49"/>
                  <a:pt x="3" y="49"/>
                  <a:pt x="3" y="49"/>
                </a:cubicBezTo>
                <a:cubicBezTo>
                  <a:pt x="2" y="49"/>
                  <a:pt x="2" y="50"/>
                  <a:pt x="2" y="50"/>
                </a:cubicBezTo>
                <a:cubicBezTo>
                  <a:pt x="3" y="51"/>
                  <a:pt x="3" y="51"/>
                  <a:pt x="3" y="51"/>
                </a:cubicBezTo>
                <a:cubicBezTo>
                  <a:pt x="3" y="51"/>
                  <a:pt x="3" y="51"/>
                  <a:pt x="3" y="51"/>
                </a:cubicBezTo>
                <a:cubicBezTo>
                  <a:pt x="4" y="50"/>
                  <a:pt x="4" y="50"/>
                  <a:pt x="4" y="50"/>
                </a:cubicBezTo>
                <a:cubicBezTo>
                  <a:pt x="4" y="49"/>
                  <a:pt x="3" y="49"/>
                  <a:pt x="3" y="49"/>
                </a:cubicBezTo>
                <a:moveTo>
                  <a:pt x="2" y="46"/>
                </a:moveTo>
                <a:cubicBezTo>
                  <a:pt x="2" y="46"/>
                  <a:pt x="2" y="46"/>
                  <a:pt x="2" y="46"/>
                </a:cubicBezTo>
                <a:cubicBezTo>
                  <a:pt x="2" y="46"/>
                  <a:pt x="1" y="47"/>
                  <a:pt x="1" y="47"/>
                </a:cubicBezTo>
                <a:cubicBezTo>
                  <a:pt x="2" y="48"/>
                  <a:pt x="2" y="48"/>
                  <a:pt x="2" y="48"/>
                </a:cubicBezTo>
                <a:cubicBezTo>
                  <a:pt x="2" y="48"/>
                  <a:pt x="2" y="48"/>
                  <a:pt x="2" y="48"/>
                </a:cubicBezTo>
                <a:cubicBezTo>
                  <a:pt x="3" y="48"/>
                  <a:pt x="3" y="47"/>
                  <a:pt x="3" y="47"/>
                </a:cubicBezTo>
                <a:cubicBezTo>
                  <a:pt x="3" y="46"/>
                  <a:pt x="2" y="46"/>
                  <a:pt x="2" y="46"/>
                </a:cubicBezTo>
                <a:moveTo>
                  <a:pt x="72" y="46"/>
                </a:moveTo>
                <a:cubicBezTo>
                  <a:pt x="72" y="46"/>
                  <a:pt x="72" y="46"/>
                  <a:pt x="71" y="47"/>
                </a:cubicBezTo>
                <a:cubicBezTo>
                  <a:pt x="71" y="47"/>
                  <a:pt x="72" y="47"/>
                  <a:pt x="72" y="48"/>
                </a:cubicBezTo>
                <a:cubicBezTo>
                  <a:pt x="72" y="48"/>
                  <a:pt x="72" y="48"/>
                  <a:pt x="72" y="48"/>
                </a:cubicBezTo>
                <a:cubicBezTo>
                  <a:pt x="73" y="47"/>
                  <a:pt x="73" y="47"/>
                  <a:pt x="73" y="47"/>
                </a:cubicBezTo>
                <a:cubicBezTo>
                  <a:pt x="73" y="47"/>
                  <a:pt x="73" y="46"/>
                  <a:pt x="72" y="46"/>
                </a:cubicBezTo>
                <a:cubicBezTo>
                  <a:pt x="72" y="46"/>
                  <a:pt x="72" y="46"/>
                  <a:pt x="72" y="46"/>
                </a:cubicBezTo>
                <a:moveTo>
                  <a:pt x="1" y="43"/>
                </a:moveTo>
                <a:cubicBezTo>
                  <a:pt x="1" y="43"/>
                  <a:pt x="1" y="43"/>
                  <a:pt x="1" y="43"/>
                </a:cubicBezTo>
                <a:cubicBezTo>
                  <a:pt x="1" y="43"/>
                  <a:pt x="1" y="44"/>
                  <a:pt x="1" y="44"/>
                </a:cubicBezTo>
                <a:cubicBezTo>
                  <a:pt x="1" y="44"/>
                  <a:pt x="1" y="44"/>
                  <a:pt x="1" y="44"/>
                </a:cubicBezTo>
                <a:cubicBezTo>
                  <a:pt x="2" y="44"/>
                  <a:pt x="2" y="44"/>
                  <a:pt x="2" y="44"/>
                </a:cubicBezTo>
                <a:cubicBezTo>
                  <a:pt x="2" y="44"/>
                  <a:pt x="2" y="44"/>
                  <a:pt x="2" y="44"/>
                </a:cubicBezTo>
                <a:cubicBezTo>
                  <a:pt x="2" y="43"/>
                  <a:pt x="2" y="43"/>
                  <a:pt x="1" y="43"/>
                </a:cubicBezTo>
                <a:moveTo>
                  <a:pt x="73" y="43"/>
                </a:moveTo>
                <a:cubicBezTo>
                  <a:pt x="73" y="43"/>
                  <a:pt x="72" y="43"/>
                  <a:pt x="72" y="44"/>
                </a:cubicBezTo>
                <a:cubicBezTo>
                  <a:pt x="72" y="44"/>
                  <a:pt x="72" y="44"/>
                  <a:pt x="73" y="44"/>
                </a:cubicBezTo>
                <a:cubicBezTo>
                  <a:pt x="73" y="44"/>
                  <a:pt x="73" y="44"/>
                  <a:pt x="73" y="44"/>
                </a:cubicBezTo>
                <a:cubicBezTo>
                  <a:pt x="74" y="44"/>
                  <a:pt x="74" y="44"/>
                  <a:pt x="74" y="44"/>
                </a:cubicBezTo>
                <a:cubicBezTo>
                  <a:pt x="74" y="43"/>
                  <a:pt x="73" y="43"/>
                  <a:pt x="73" y="43"/>
                </a:cubicBezTo>
                <a:cubicBezTo>
                  <a:pt x="73" y="43"/>
                  <a:pt x="73" y="43"/>
                  <a:pt x="73" y="43"/>
                </a:cubicBezTo>
                <a:moveTo>
                  <a:pt x="1" y="40"/>
                </a:moveTo>
                <a:cubicBezTo>
                  <a:pt x="1" y="40"/>
                  <a:pt x="1" y="40"/>
                  <a:pt x="1" y="40"/>
                </a:cubicBezTo>
                <a:cubicBezTo>
                  <a:pt x="0" y="40"/>
                  <a:pt x="0" y="40"/>
                  <a:pt x="0" y="41"/>
                </a:cubicBezTo>
                <a:cubicBezTo>
                  <a:pt x="1" y="41"/>
                  <a:pt x="1" y="41"/>
                  <a:pt x="1" y="41"/>
                </a:cubicBezTo>
                <a:cubicBezTo>
                  <a:pt x="1" y="41"/>
                  <a:pt x="1" y="41"/>
                  <a:pt x="1" y="41"/>
                </a:cubicBezTo>
                <a:cubicBezTo>
                  <a:pt x="1" y="41"/>
                  <a:pt x="2" y="41"/>
                  <a:pt x="2" y="40"/>
                </a:cubicBezTo>
                <a:cubicBezTo>
                  <a:pt x="2" y="40"/>
                  <a:pt x="1" y="40"/>
                  <a:pt x="1" y="40"/>
                </a:cubicBezTo>
                <a:moveTo>
                  <a:pt x="73" y="40"/>
                </a:moveTo>
                <a:cubicBezTo>
                  <a:pt x="73" y="40"/>
                  <a:pt x="73" y="40"/>
                  <a:pt x="73" y="40"/>
                </a:cubicBezTo>
                <a:cubicBezTo>
                  <a:pt x="72" y="41"/>
                  <a:pt x="73" y="41"/>
                  <a:pt x="73" y="41"/>
                </a:cubicBezTo>
                <a:cubicBezTo>
                  <a:pt x="73" y="41"/>
                  <a:pt x="73" y="41"/>
                  <a:pt x="73" y="41"/>
                </a:cubicBezTo>
                <a:cubicBezTo>
                  <a:pt x="74" y="41"/>
                  <a:pt x="74" y="41"/>
                  <a:pt x="74" y="41"/>
                </a:cubicBezTo>
                <a:cubicBezTo>
                  <a:pt x="74" y="40"/>
                  <a:pt x="74" y="40"/>
                  <a:pt x="73" y="40"/>
                </a:cubicBezTo>
                <a:cubicBezTo>
                  <a:pt x="73" y="40"/>
                  <a:pt x="73" y="40"/>
                  <a:pt x="73" y="40"/>
                </a:cubicBezTo>
                <a:moveTo>
                  <a:pt x="1" y="37"/>
                </a:moveTo>
                <a:cubicBezTo>
                  <a:pt x="0" y="37"/>
                  <a:pt x="0" y="37"/>
                  <a:pt x="0" y="37"/>
                </a:cubicBezTo>
                <a:cubicBezTo>
                  <a:pt x="0" y="38"/>
                  <a:pt x="0" y="38"/>
                  <a:pt x="1" y="38"/>
                </a:cubicBezTo>
                <a:cubicBezTo>
                  <a:pt x="1" y="38"/>
                  <a:pt x="2" y="38"/>
                  <a:pt x="2" y="37"/>
                </a:cubicBezTo>
                <a:cubicBezTo>
                  <a:pt x="2" y="37"/>
                  <a:pt x="1" y="37"/>
                  <a:pt x="1" y="37"/>
                </a:cubicBezTo>
                <a:moveTo>
                  <a:pt x="73" y="36"/>
                </a:moveTo>
                <a:cubicBezTo>
                  <a:pt x="73" y="36"/>
                  <a:pt x="73" y="37"/>
                  <a:pt x="73" y="37"/>
                </a:cubicBezTo>
                <a:cubicBezTo>
                  <a:pt x="73" y="37"/>
                  <a:pt x="73" y="37"/>
                  <a:pt x="73" y="37"/>
                </a:cubicBezTo>
                <a:cubicBezTo>
                  <a:pt x="73" y="37"/>
                  <a:pt x="73" y="37"/>
                  <a:pt x="73" y="37"/>
                </a:cubicBezTo>
                <a:cubicBezTo>
                  <a:pt x="73" y="38"/>
                  <a:pt x="73" y="38"/>
                  <a:pt x="73" y="38"/>
                </a:cubicBezTo>
                <a:cubicBezTo>
                  <a:pt x="74" y="38"/>
                  <a:pt x="74" y="38"/>
                  <a:pt x="74" y="37"/>
                </a:cubicBezTo>
                <a:cubicBezTo>
                  <a:pt x="74" y="37"/>
                  <a:pt x="74" y="37"/>
                  <a:pt x="74" y="37"/>
                </a:cubicBezTo>
                <a:cubicBezTo>
                  <a:pt x="74" y="37"/>
                  <a:pt x="74" y="37"/>
                  <a:pt x="74" y="37"/>
                </a:cubicBezTo>
                <a:cubicBezTo>
                  <a:pt x="74" y="37"/>
                  <a:pt x="74" y="36"/>
                  <a:pt x="73" y="36"/>
                </a:cubicBezTo>
                <a:moveTo>
                  <a:pt x="1" y="33"/>
                </a:moveTo>
                <a:cubicBezTo>
                  <a:pt x="1" y="33"/>
                  <a:pt x="0" y="34"/>
                  <a:pt x="0" y="34"/>
                </a:cubicBezTo>
                <a:cubicBezTo>
                  <a:pt x="0" y="34"/>
                  <a:pt x="0" y="35"/>
                  <a:pt x="1" y="35"/>
                </a:cubicBezTo>
                <a:cubicBezTo>
                  <a:pt x="1" y="35"/>
                  <a:pt x="1" y="35"/>
                  <a:pt x="1" y="35"/>
                </a:cubicBezTo>
                <a:cubicBezTo>
                  <a:pt x="1" y="35"/>
                  <a:pt x="2" y="34"/>
                  <a:pt x="2" y="34"/>
                </a:cubicBezTo>
                <a:cubicBezTo>
                  <a:pt x="2" y="34"/>
                  <a:pt x="1" y="33"/>
                  <a:pt x="1" y="33"/>
                </a:cubicBezTo>
                <a:cubicBezTo>
                  <a:pt x="1" y="33"/>
                  <a:pt x="1" y="33"/>
                  <a:pt x="1" y="33"/>
                </a:cubicBezTo>
                <a:moveTo>
                  <a:pt x="73" y="33"/>
                </a:moveTo>
                <a:cubicBezTo>
                  <a:pt x="73" y="33"/>
                  <a:pt x="73" y="33"/>
                  <a:pt x="73" y="33"/>
                </a:cubicBezTo>
                <a:cubicBezTo>
                  <a:pt x="73" y="33"/>
                  <a:pt x="72" y="34"/>
                  <a:pt x="73" y="34"/>
                </a:cubicBezTo>
                <a:cubicBezTo>
                  <a:pt x="73" y="34"/>
                  <a:pt x="73" y="35"/>
                  <a:pt x="73" y="35"/>
                </a:cubicBezTo>
                <a:cubicBezTo>
                  <a:pt x="73" y="35"/>
                  <a:pt x="73" y="35"/>
                  <a:pt x="73" y="35"/>
                </a:cubicBezTo>
                <a:cubicBezTo>
                  <a:pt x="74" y="35"/>
                  <a:pt x="74" y="34"/>
                  <a:pt x="74" y="34"/>
                </a:cubicBezTo>
                <a:cubicBezTo>
                  <a:pt x="74" y="33"/>
                  <a:pt x="74" y="33"/>
                  <a:pt x="73" y="33"/>
                </a:cubicBezTo>
                <a:moveTo>
                  <a:pt x="1" y="30"/>
                </a:moveTo>
                <a:cubicBezTo>
                  <a:pt x="1" y="30"/>
                  <a:pt x="1" y="30"/>
                  <a:pt x="1" y="31"/>
                </a:cubicBezTo>
                <a:cubicBezTo>
                  <a:pt x="1" y="31"/>
                  <a:pt x="1" y="31"/>
                  <a:pt x="1" y="31"/>
                </a:cubicBezTo>
                <a:cubicBezTo>
                  <a:pt x="1" y="31"/>
                  <a:pt x="1" y="31"/>
                  <a:pt x="1" y="31"/>
                </a:cubicBezTo>
                <a:cubicBezTo>
                  <a:pt x="2" y="31"/>
                  <a:pt x="2" y="31"/>
                  <a:pt x="2" y="31"/>
                </a:cubicBezTo>
                <a:cubicBezTo>
                  <a:pt x="2" y="31"/>
                  <a:pt x="2" y="30"/>
                  <a:pt x="1" y="30"/>
                </a:cubicBezTo>
                <a:cubicBezTo>
                  <a:pt x="1" y="30"/>
                  <a:pt x="1" y="30"/>
                  <a:pt x="1" y="30"/>
                </a:cubicBezTo>
                <a:moveTo>
                  <a:pt x="73" y="30"/>
                </a:moveTo>
                <a:cubicBezTo>
                  <a:pt x="73" y="30"/>
                  <a:pt x="73" y="30"/>
                  <a:pt x="73" y="30"/>
                </a:cubicBezTo>
                <a:cubicBezTo>
                  <a:pt x="72" y="30"/>
                  <a:pt x="72" y="30"/>
                  <a:pt x="72" y="31"/>
                </a:cubicBezTo>
                <a:cubicBezTo>
                  <a:pt x="73" y="31"/>
                  <a:pt x="73" y="31"/>
                  <a:pt x="73" y="31"/>
                </a:cubicBezTo>
                <a:cubicBezTo>
                  <a:pt x="73" y="31"/>
                  <a:pt x="73" y="31"/>
                  <a:pt x="73" y="31"/>
                </a:cubicBezTo>
                <a:cubicBezTo>
                  <a:pt x="73" y="31"/>
                  <a:pt x="74" y="31"/>
                  <a:pt x="74" y="31"/>
                </a:cubicBezTo>
                <a:cubicBezTo>
                  <a:pt x="73" y="30"/>
                  <a:pt x="73" y="30"/>
                  <a:pt x="73" y="30"/>
                </a:cubicBezTo>
                <a:moveTo>
                  <a:pt x="2" y="27"/>
                </a:moveTo>
                <a:cubicBezTo>
                  <a:pt x="2" y="27"/>
                  <a:pt x="1" y="27"/>
                  <a:pt x="1" y="27"/>
                </a:cubicBezTo>
                <a:cubicBezTo>
                  <a:pt x="1" y="28"/>
                  <a:pt x="1" y="28"/>
                  <a:pt x="2" y="28"/>
                </a:cubicBezTo>
                <a:cubicBezTo>
                  <a:pt x="2" y="28"/>
                  <a:pt x="2" y="28"/>
                  <a:pt x="2" y="28"/>
                </a:cubicBezTo>
                <a:cubicBezTo>
                  <a:pt x="3" y="28"/>
                  <a:pt x="3" y="28"/>
                  <a:pt x="3" y="28"/>
                </a:cubicBezTo>
                <a:cubicBezTo>
                  <a:pt x="3" y="27"/>
                  <a:pt x="3" y="27"/>
                  <a:pt x="2" y="27"/>
                </a:cubicBezTo>
                <a:cubicBezTo>
                  <a:pt x="2" y="27"/>
                  <a:pt x="2" y="27"/>
                  <a:pt x="2" y="27"/>
                </a:cubicBezTo>
                <a:moveTo>
                  <a:pt x="72" y="27"/>
                </a:moveTo>
                <a:cubicBezTo>
                  <a:pt x="72" y="27"/>
                  <a:pt x="72" y="27"/>
                  <a:pt x="72" y="27"/>
                </a:cubicBezTo>
                <a:cubicBezTo>
                  <a:pt x="72" y="27"/>
                  <a:pt x="71" y="27"/>
                  <a:pt x="71" y="28"/>
                </a:cubicBezTo>
                <a:cubicBezTo>
                  <a:pt x="72" y="28"/>
                  <a:pt x="72" y="28"/>
                  <a:pt x="72" y="28"/>
                </a:cubicBezTo>
                <a:cubicBezTo>
                  <a:pt x="72" y="28"/>
                  <a:pt x="72" y="28"/>
                  <a:pt x="72" y="28"/>
                </a:cubicBezTo>
                <a:cubicBezTo>
                  <a:pt x="73" y="28"/>
                  <a:pt x="73" y="28"/>
                  <a:pt x="73" y="27"/>
                </a:cubicBezTo>
                <a:cubicBezTo>
                  <a:pt x="73" y="27"/>
                  <a:pt x="72" y="27"/>
                  <a:pt x="72" y="27"/>
                </a:cubicBezTo>
                <a:moveTo>
                  <a:pt x="3" y="24"/>
                </a:moveTo>
                <a:cubicBezTo>
                  <a:pt x="3" y="24"/>
                  <a:pt x="2" y="24"/>
                  <a:pt x="2" y="24"/>
                </a:cubicBezTo>
                <a:cubicBezTo>
                  <a:pt x="3" y="25"/>
                  <a:pt x="3" y="25"/>
                  <a:pt x="3" y="25"/>
                </a:cubicBezTo>
                <a:cubicBezTo>
                  <a:pt x="3" y="25"/>
                  <a:pt x="3" y="25"/>
                  <a:pt x="3" y="25"/>
                </a:cubicBezTo>
                <a:cubicBezTo>
                  <a:pt x="4" y="25"/>
                  <a:pt x="4" y="25"/>
                  <a:pt x="4" y="25"/>
                </a:cubicBezTo>
                <a:cubicBezTo>
                  <a:pt x="4" y="24"/>
                  <a:pt x="4" y="24"/>
                  <a:pt x="3" y="24"/>
                </a:cubicBezTo>
                <a:cubicBezTo>
                  <a:pt x="3" y="24"/>
                  <a:pt x="3" y="24"/>
                  <a:pt x="3" y="24"/>
                </a:cubicBezTo>
                <a:moveTo>
                  <a:pt x="71" y="24"/>
                </a:moveTo>
                <a:cubicBezTo>
                  <a:pt x="71" y="24"/>
                  <a:pt x="71" y="24"/>
                  <a:pt x="71" y="24"/>
                </a:cubicBezTo>
                <a:cubicBezTo>
                  <a:pt x="70" y="24"/>
                  <a:pt x="70" y="24"/>
                  <a:pt x="70" y="25"/>
                </a:cubicBezTo>
                <a:cubicBezTo>
                  <a:pt x="71" y="25"/>
                  <a:pt x="71" y="25"/>
                  <a:pt x="71" y="25"/>
                </a:cubicBezTo>
                <a:cubicBezTo>
                  <a:pt x="71" y="25"/>
                  <a:pt x="71" y="25"/>
                  <a:pt x="71" y="25"/>
                </a:cubicBezTo>
                <a:cubicBezTo>
                  <a:pt x="72" y="25"/>
                  <a:pt x="72" y="25"/>
                  <a:pt x="72" y="24"/>
                </a:cubicBezTo>
                <a:cubicBezTo>
                  <a:pt x="72" y="24"/>
                  <a:pt x="71" y="24"/>
                  <a:pt x="71" y="24"/>
                </a:cubicBezTo>
                <a:moveTo>
                  <a:pt x="5" y="21"/>
                </a:moveTo>
                <a:cubicBezTo>
                  <a:pt x="4" y="21"/>
                  <a:pt x="4" y="21"/>
                  <a:pt x="4" y="21"/>
                </a:cubicBezTo>
                <a:cubicBezTo>
                  <a:pt x="4" y="22"/>
                  <a:pt x="4" y="22"/>
                  <a:pt x="4" y="22"/>
                </a:cubicBezTo>
                <a:cubicBezTo>
                  <a:pt x="4" y="22"/>
                  <a:pt x="4" y="22"/>
                  <a:pt x="4" y="22"/>
                </a:cubicBezTo>
                <a:cubicBezTo>
                  <a:pt x="5" y="22"/>
                  <a:pt x="5" y="22"/>
                  <a:pt x="5" y="22"/>
                </a:cubicBezTo>
                <a:cubicBezTo>
                  <a:pt x="5" y="21"/>
                  <a:pt x="5" y="21"/>
                  <a:pt x="5" y="21"/>
                </a:cubicBezTo>
                <a:moveTo>
                  <a:pt x="70" y="21"/>
                </a:moveTo>
                <a:cubicBezTo>
                  <a:pt x="69" y="21"/>
                  <a:pt x="69" y="21"/>
                  <a:pt x="69" y="22"/>
                </a:cubicBezTo>
                <a:cubicBezTo>
                  <a:pt x="70" y="22"/>
                  <a:pt x="70" y="22"/>
                  <a:pt x="70" y="22"/>
                </a:cubicBezTo>
                <a:cubicBezTo>
                  <a:pt x="70" y="22"/>
                  <a:pt x="70" y="22"/>
                  <a:pt x="70" y="22"/>
                </a:cubicBezTo>
                <a:cubicBezTo>
                  <a:pt x="70" y="21"/>
                  <a:pt x="70" y="21"/>
                  <a:pt x="70" y="21"/>
                </a:cubicBezTo>
                <a:cubicBezTo>
                  <a:pt x="70" y="21"/>
                  <a:pt x="70" y="21"/>
                  <a:pt x="70" y="21"/>
                </a:cubicBezTo>
                <a:moveTo>
                  <a:pt x="6" y="18"/>
                </a:moveTo>
                <a:cubicBezTo>
                  <a:pt x="5" y="18"/>
                  <a:pt x="5" y="18"/>
                  <a:pt x="5" y="18"/>
                </a:cubicBezTo>
                <a:cubicBezTo>
                  <a:pt x="5" y="19"/>
                  <a:pt x="5" y="19"/>
                  <a:pt x="5" y="19"/>
                </a:cubicBezTo>
                <a:cubicBezTo>
                  <a:pt x="6" y="19"/>
                  <a:pt x="6" y="19"/>
                  <a:pt x="6" y="19"/>
                </a:cubicBezTo>
                <a:cubicBezTo>
                  <a:pt x="6" y="19"/>
                  <a:pt x="6" y="19"/>
                  <a:pt x="6" y="19"/>
                </a:cubicBezTo>
                <a:cubicBezTo>
                  <a:pt x="6" y="18"/>
                  <a:pt x="6" y="18"/>
                  <a:pt x="6" y="18"/>
                </a:cubicBezTo>
                <a:moveTo>
                  <a:pt x="68" y="18"/>
                </a:moveTo>
                <a:cubicBezTo>
                  <a:pt x="68" y="19"/>
                  <a:pt x="68" y="19"/>
                  <a:pt x="68" y="19"/>
                </a:cubicBezTo>
                <a:cubicBezTo>
                  <a:pt x="68" y="19"/>
                  <a:pt x="68" y="19"/>
                  <a:pt x="68" y="19"/>
                </a:cubicBezTo>
                <a:cubicBezTo>
                  <a:pt x="69" y="19"/>
                  <a:pt x="69" y="19"/>
                  <a:pt x="69" y="19"/>
                </a:cubicBezTo>
                <a:cubicBezTo>
                  <a:pt x="69" y="18"/>
                  <a:pt x="69" y="18"/>
                  <a:pt x="69" y="18"/>
                </a:cubicBezTo>
                <a:cubicBezTo>
                  <a:pt x="68" y="18"/>
                  <a:pt x="68" y="18"/>
                  <a:pt x="68" y="18"/>
                </a:cubicBezTo>
                <a:moveTo>
                  <a:pt x="8" y="15"/>
                </a:moveTo>
                <a:cubicBezTo>
                  <a:pt x="7" y="15"/>
                  <a:pt x="7" y="15"/>
                  <a:pt x="7" y="15"/>
                </a:cubicBezTo>
                <a:cubicBezTo>
                  <a:pt x="7" y="16"/>
                  <a:pt x="7" y="16"/>
                  <a:pt x="7" y="16"/>
                </a:cubicBezTo>
                <a:cubicBezTo>
                  <a:pt x="8" y="17"/>
                  <a:pt x="8" y="17"/>
                  <a:pt x="8" y="17"/>
                </a:cubicBezTo>
                <a:cubicBezTo>
                  <a:pt x="8" y="16"/>
                  <a:pt x="8" y="16"/>
                  <a:pt x="8" y="16"/>
                </a:cubicBezTo>
                <a:cubicBezTo>
                  <a:pt x="8" y="15"/>
                  <a:pt x="8" y="15"/>
                  <a:pt x="8" y="15"/>
                </a:cubicBezTo>
                <a:moveTo>
                  <a:pt x="66" y="15"/>
                </a:moveTo>
                <a:cubicBezTo>
                  <a:pt x="66" y="16"/>
                  <a:pt x="66" y="16"/>
                  <a:pt x="66" y="16"/>
                </a:cubicBezTo>
                <a:cubicBezTo>
                  <a:pt x="66" y="17"/>
                  <a:pt x="66" y="17"/>
                  <a:pt x="66" y="17"/>
                </a:cubicBezTo>
                <a:cubicBezTo>
                  <a:pt x="67" y="16"/>
                  <a:pt x="67" y="16"/>
                  <a:pt x="67" y="16"/>
                </a:cubicBezTo>
                <a:cubicBezTo>
                  <a:pt x="67" y="15"/>
                  <a:pt x="67" y="15"/>
                  <a:pt x="67" y="15"/>
                </a:cubicBezTo>
                <a:cubicBezTo>
                  <a:pt x="66" y="15"/>
                  <a:pt x="66" y="15"/>
                  <a:pt x="66" y="15"/>
                </a:cubicBezTo>
                <a:moveTo>
                  <a:pt x="10" y="13"/>
                </a:moveTo>
                <a:cubicBezTo>
                  <a:pt x="9" y="13"/>
                  <a:pt x="9" y="13"/>
                  <a:pt x="9" y="13"/>
                </a:cubicBezTo>
                <a:cubicBezTo>
                  <a:pt x="9" y="14"/>
                  <a:pt x="9" y="14"/>
                  <a:pt x="9" y="14"/>
                </a:cubicBezTo>
                <a:cubicBezTo>
                  <a:pt x="10" y="14"/>
                  <a:pt x="10" y="14"/>
                  <a:pt x="10" y="14"/>
                </a:cubicBezTo>
                <a:cubicBezTo>
                  <a:pt x="10" y="14"/>
                  <a:pt x="10" y="14"/>
                  <a:pt x="10" y="14"/>
                </a:cubicBezTo>
                <a:cubicBezTo>
                  <a:pt x="10" y="13"/>
                  <a:pt x="10" y="13"/>
                  <a:pt x="10" y="13"/>
                </a:cubicBezTo>
                <a:moveTo>
                  <a:pt x="64" y="13"/>
                </a:moveTo>
                <a:cubicBezTo>
                  <a:pt x="64" y="14"/>
                  <a:pt x="64" y="14"/>
                  <a:pt x="64" y="14"/>
                </a:cubicBezTo>
                <a:cubicBezTo>
                  <a:pt x="64" y="14"/>
                  <a:pt x="64" y="14"/>
                  <a:pt x="64" y="14"/>
                </a:cubicBezTo>
                <a:cubicBezTo>
                  <a:pt x="65" y="14"/>
                  <a:pt x="65" y="14"/>
                  <a:pt x="65" y="14"/>
                </a:cubicBezTo>
                <a:cubicBezTo>
                  <a:pt x="65" y="13"/>
                  <a:pt x="65" y="13"/>
                  <a:pt x="65" y="13"/>
                </a:cubicBezTo>
                <a:cubicBezTo>
                  <a:pt x="64" y="13"/>
                  <a:pt x="64" y="13"/>
                  <a:pt x="64" y="13"/>
                </a:cubicBezTo>
                <a:moveTo>
                  <a:pt x="12" y="10"/>
                </a:moveTo>
                <a:cubicBezTo>
                  <a:pt x="11" y="10"/>
                  <a:pt x="11" y="10"/>
                  <a:pt x="11" y="10"/>
                </a:cubicBezTo>
                <a:cubicBezTo>
                  <a:pt x="11" y="11"/>
                  <a:pt x="11" y="11"/>
                  <a:pt x="11" y="11"/>
                </a:cubicBezTo>
                <a:cubicBezTo>
                  <a:pt x="12" y="12"/>
                  <a:pt x="12" y="12"/>
                  <a:pt x="12" y="12"/>
                </a:cubicBezTo>
                <a:cubicBezTo>
                  <a:pt x="12" y="12"/>
                  <a:pt x="12" y="12"/>
                  <a:pt x="12" y="12"/>
                </a:cubicBezTo>
                <a:cubicBezTo>
                  <a:pt x="12" y="10"/>
                  <a:pt x="12" y="10"/>
                  <a:pt x="12" y="10"/>
                </a:cubicBezTo>
                <a:moveTo>
                  <a:pt x="63" y="10"/>
                </a:moveTo>
                <a:cubicBezTo>
                  <a:pt x="62" y="10"/>
                  <a:pt x="62" y="10"/>
                  <a:pt x="62" y="10"/>
                </a:cubicBezTo>
                <a:cubicBezTo>
                  <a:pt x="62" y="11"/>
                  <a:pt x="62" y="11"/>
                  <a:pt x="62" y="11"/>
                </a:cubicBezTo>
                <a:cubicBezTo>
                  <a:pt x="62" y="12"/>
                  <a:pt x="62" y="12"/>
                  <a:pt x="62" y="12"/>
                </a:cubicBezTo>
                <a:cubicBezTo>
                  <a:pt x="63" y="11"/>
                  <a:pt x="63" y="11"/>
                  <a:pt x="63" y="11"/>
                </a:cubicBezTo>
                <a:cubicBezTo>
                  <a:pt x="63" y="10"/>
                  <a:pt x="63" y="10"/>
                  <a:pt x="63" y="10"/>
                </a:cubicBezTo>
                <a:moveTo>
                  <a:pt x="14" y="8"/>
                </a:moveTo>
                <a:cubicBezTo>
                  <a:pt x="14" y="9"/>
                  <a:pt x="14" y="9"/>
                  <a:pt x="14" y="9"/>
                </a:cubicBezTo>
                <a:cubicBezTo>
                  <a:pt x="14" y="10"/>
                  <a:pt x="14" y="10"/>
                  <a:pt x="14" y="10"/>
                </a:cubicBezTo>
                <a:cubicBezTo>
                  <a:pt x="15" y="9"/>
                  <a:pt x="15" y="9"/>
                  <a:pt x="15" y="9"/>
                </a:cubicBezTo>
                <a:cubicBezTo>
                  <a:pt x="15" y="8"/>
                  <a:pt x="15" y="8"/>
                  <a:pt x="15" y="8"/>
                </a:cubicBezTo>
                <a:cubicBezTo>
                  <a:pt x="14" y="8"/>
                  <a:pt x="14" y="8"/>
                  <a:pt x="14" y="8"/>
                </a:cubicBezTo>
                <a:moveTo>
                  <a:pt x="60" y="8"/>
                </a:moveTo>
                <a:cubicBezTo>
                  <a:pt x="59" y="8"/>
                  <a:pt x="59" y="8"/>
                  <a:pt x="59" y="8"/>
                </a:cubicBezTo>
                <a:cubicBezTo>
                  <a:pt x="59" y="9"/>
                  <a:pt x="59" y="9"/>
                  <a:pt x="59" y="9"/>
                </a:cubicBezTo>
                <a:cubicBezTo>
                  <a:pt x="60" y="10"/>
                  <a:pt x="60" y="10"/>
                  <a:pt x="60" y="10"/>
                </a:cubicBezTo>
                <a:cubicBezTo>
                  <a:pt x="60" y="9"/>
                  <a:pt x="60" y="9"/>
                  <a:pt x="60" y="9"/>
                </a:cubicBezTo>
                <a:cubicBezTo>
                  <a:pt x="60" y="8"/>
                  <a:pt x="60" y="8"/>
                  <a:pt x="60" y="8"/>
                </a:cubicBezTo>
                <a:moveTo>
                  <a:pt x="17" y="6"/>
                </a:moveTo>
                <a:cubicBezTo>
                  <a:pt x="16" y="7"/>
                  <a:pt x="16" y="7"/>
                  <a:pt x="16" y="7"/>
                </a:cubicBezTo>
                <a:cubicBezTo>
                  <a:pt x="17" y="8"/>
                  <a:pt x="17" y="8"/>
                  <a:pt x="17" y="8"/>
                </a:cubicBezTo>
                <a:cubicBezTo>
                  <a:pt x="17" y="8"/>
                  <a:pt x="17" y="8"/>
                  <a:pt x="17" y="8"/>
                </a:cubicBezTo>
                <a:cubicBezTo>
                  <a:pt x="18" y="7"/>
                  <a:pt x="18" y="7"/>
                  <a:pt x="18" y="7"/>
                </a:cubicBezTo>
                <a:cubicBezTo>
                  <a:pt x="17" y="6"/>
                  <a:pt x="17" y="6"/>
                  <a:pt x="17" y="6"/>
                </a:cubicBezTo>
                <a:moveTo>
                  <a:pt x="57" y="6"/>
                </a:moveTo>
                <a:cubicBezTo>
                  <a:pt x="56" y="6"/>
                  <a:pt x="56" y="6"/>
                  <a:pt x="56" y="6"/>
                </a:cubicBezTo>
                <a:cubicBezTo>
                  <a:pt x="57" y="7"/>
                  <a:pt x="57" y="7"/>
                  <a:pt x="57" y="7"/>
                </a:cubicBezTo>
                <a:cubicBezTo>
                  <a:pt x="57" y="8"/>
                  <a:pt x="57" y="8"/>
                  <a:pt x="57" y="8"/>
                </a:cubicBezTo>
                <a:cubicBezTo>
                  <a:pt x="58" y="7"/>
                  <a:pt x="58" y="7"/>
                  <a:pt x="58" y="7"/>
                </a:cubicBezTo>
                <a:cubicBezTo>
                  <a:pt x="57" y="6"/>
                  <a:pt x="57" y="6"/>
                  <a:pt x="57" y="6"/>
                </a:cubicBezTo>
                <a:moveTo>
                  <a:pt x="20" y="5"/>
                </a:moveTo>
                <a:cubicBezTo>
                  <a:pt x="19" y="6"/>
                  <a:pt x="19" y="6"/>
                  <a:pt x="19" y="6"/>
                </a:cubicBezTo>
                <a:cubicBezTo>
                  <a:pt x="20" y="6"/>
                  <a:pt x="20" y="6"/>
                  <a:pt x="20" y="6"/>
                </a:cubicBezTo>
                <a:cubicBezTo>
                  <a:pt x="20" y="6"/>
                  <a:pt x="20" y="6"/>
                  <a:pt x="20" y="6"/>
                </a:cubicBezTo>
                <a:cubicBezTo>
                  <a:pt x="21" y="6"/>
                  <a:pt x="21" y="5"/>
                  <a:pt x="20" y="5"/>
                </a:cubicBezTo>
                <a:cubicBezTo>
                  <a:pt x="20" y="5"/>
                  <a:pt x="20" y="5"/>
                  <a:pt x="20" y="5"/>
                </a:cubicBezTo>
                <a:moveTo>
                  <a:pt x="55" y="5"/>
                </a:moveTo>
                <a:cubicBezTo>
                  <a:pt x="54" y="5"/>
                  <a:pt x="54" y="5"/>
                  <a:pt x="54" y="5"/>
                </a:cubicBezTo>
                <a:cubicBezTo>
                  <a:pt x="54" y="6"/>
                  <a:pt x="54" y="6"/>
                  <a:pt x="54" y="6"/>
                </a:cubicBezTo>
                <a:cubicBezTo>
                  <a:pt x="54" y="6"/>
                  <a:pt x="54" y="6"/>
                  <a:pt x="54" y="6"/>
                </a:cubicBezTo>
                <a:cubicBezTo>
                  <a:pt x="55" y="6"/>
                  <a:pt x="55" y="6"/>
                  <a:pt x="55" y="6"/>
                </a:cubicBezTo>
                <a:cubicBezTo>
                  <a:pt x="55" y="5"/>
                  <a:pt x="55" y="5"/>
                  <a:pt x="55" y="5"/>
                </a:cubicBezTo>
                <a:moveTo>
                  <a:pt x="23" y="3"/>
                </a:moveTo>
                <a:cubicBezTo>
                  <a:pt x="23" y="3"/>
                  <a:pt x="23" y="3"/>
                  <a:pt x="22" y="3"/>
                </a:cubicBezTo>
                <a:cubicBezTo>
                  <a:pt x="22" y="3"/>
                  <a:pt x="22" y="4"/>
                  <a:pt x="22" y="4"/>
                </a:cubicBezTo>
                <a:cubicBezTo>
                  <a:pt x="23" y="5"/>
                  <a:pt x="23" y="5"/>
                  <a:pt x="23" y="5"/>
                </a:cubicBezTo>
                <a:cubicBezTo>
                  <a:pt x="23" y="5"/>
                  <a:pt x="23" y="5"/>
                  <a:pt x="23" y="5"/>
                </a:cubicBezTo>
                <a:cubicBezTo>
                  <a:pt x="23" y="4"/>
                  <a:pt x="24" y="4"/>
                  <a:pt x="23" y="4"/>
                </a:cubicBezTo>
                <a:cubicBezTo>
                  <a:pt x="23" y="3"/>
                  <a:pt x="23" y="3"/>
                  <a:pt x="23" y="3"/>
                </a:cubicBezTo>
                <a:moveTo>
                  <a:pt x="51" y="3"/>
                </a:moveTo>
                <a:cubicBezTo>
                  <a:pt x="51" y="3"/>
                  <a:pt x="51" y="3"/>
                  <a:pt x="51" y="4"/>
                </a:cubicBezTo>
                <a:cubicBezTo>
                  <a:pt x="51" y="4"/>
                  <a:pt x="51" y="4"/>
                  <a:pt x="51" y="4"/>
                </a:cubicBezTo>
                <a:cubicBezTo>
                  <a:pt x="51" y="5"/>
                  <a:pt x="51" y="5"/>
                  <a:pt x="51" y="5"/>
                </a:cubicBezTo>
                <a:cubicBezTo>
                  <a:pt x="52" y="4"/>
                  <a:pt x="52" y="4"/>
                  <a:pt x="52" y="4"/>
                </a:cubicBezTo>
                <a:cubicBezTo>
                  <a:pt x="52" y="3"/>
                  <a:pt x="52" y="3"/>
                  <a:pt x="52" y="3"/>
                </a:cubicBezTo>
                <a:cubicBezTo>
                  <a:pt x="52" y="3"/>
                  <a:pt x="51" y="3"/>
                  <a:pt x="51" y="3"/>
                </a:cubicBezTo>
                <a:moveTo>
                  <a:pt x="26" y="2"/>
                </a:moveTo>
                <a:cubicBezTo>
                  <a:pt x="26" y="2"/>
                  <a:pt x="26" y="2"/>
                  <a:pt x="26" y="2"/>
                </a:cubicBezTo>
                <a:cubicBezTo>
                  <a:pt x="25" y="2"/>
                  <a:pt x="25" y="3"/>
                  <a:pt x="25" y="3"/>
                </a:cubicBezTo>
                <a:cubicBezTo>
                  <a:pt x="26" y="3"/>
                  <a:pt x="26" y="3"/>
                  <a:pt x="26" y="3"/>
                </a:cubicBezTo>
                <a:cubicBezTo>
                  <a:pt x="26" y="3"/>
                  <a:pt x="26" y="3"/>
                  <a:pt x="26" y="3"/>
                </a:cubicBezTo>
                <a:cubicBezTo>
                  <a:pt x="26" y="3"/>
                  <a:pt x="27" y="3"/>
                  <a:pt x="26" y="2"/>
                </a:cubicBezTo>
                <a:cubicBezTo>
                  <a:pt x="26" y="2"/>
                  <a:pt x="26" y="2"/>
                  <a:pt x="26" y="2"/>
                </a:cubicBezTo>
                <a:moveTo>
                  <a:pt x="48" y="2"/>
                </a:moveTo>
                <a:cubicBezTo>
                  <a:pt x="48" y="2"/>
                  <a:pt x="48" y="2"/>
                  <a:pt x="48" y="2"/>
                </a:cubicBezTo>
                <a:cubicBezTo>
                  <a:pt x="47" y="3"/>
                  <a:pt x="48" y="3"/>
                  <a:pt x="48" y="3"/>
                </a:cubicBezTo>
                <a:cubicBezTo>
                  <a:pt x="48" y="3"/>
                  <a:pt x="48" y="3"/>
                  <a:pt x="48" y="3"/>
                </a:cubicBezTo>
                <a:cubicBezTo>
                  <a:pt x="49" y="3"/>
                  <a:pt x="49" y="3"/>
                  <a:pt x="49" y="3"/>
                </a:cubicBezTo>
                <a:cubicBezTo>
                  <a:pt x="49" y="2"/>
                  <a:pt x="49" y="2"/>
                  <a:pt x="48" y="2"/>
                </a:cubicBezTo>
                <a:cubicBezTo>
                  <a:pt x="48" y="2"/>
                  <a:pt x="48" y="2"/>
                  <a:pt x="48" y="2"/>
                </a:cubicBezTo>
                <a:moveTo>
                  <a:pt x="29" y="1"/>
                </a:moveTo>
                <a:cubicBezTo>
                  <a:pt x="29" y="1"/>
                  <a:pt x="29" y="1"/>
                  <a:pt x="29" y="1"/>
                </a:cubicBezTo>
                <a:cubicBezTo>
                  <a:pt x="28" y="1"/>
                  <a:pt x="28" y="2"/>
                  <a:pt x="28" y="2"/>
                </a:cubicBezTo>
                <a:cubicBezTo>
                  <a:pt x="29" y="3"/>
                  <a:pt x="29" y="3"/>
                  <a:pt x="29" y="3"/>
                </a:cubicBezTo>
                <a:cubicBezTo>
                  <a:pt x="29" y="3"/>
                  <a:pt x="29" y="3"/>
                  <a:pt x="29" y="3"/>
                </a:cubicBezTo>
                <a:cubicBezTo>
                  <a:pt x="30" y="2"/>
                  <a:pt x="30" y="2"/>
                  <a:pt x="30" y="2"/>
                </a:cubicBezTo>
                <a:cubicBezTo>
                  <a:pt x="30" y="1"/>
                  <a:pt x="29" y="1"/>
                  <a:pt x="29" y="1"/>
                </a:cubicBezTo>
                <a:moveTo>
                  <a:pt x="45" y="1"/>
                </a:moveTo>
                <a:cubicBezTo>
                  <a:pt x="45" y="1"/>
                  <a:pt x="44" y="1"/>
                  <a:pt x="44" y="2"/>
                </a:cubicBezTo>
                <a:cubicBezTo>
                  <a:pt x="44" y="2"/>
                  <a:pt x="45" y="2"/>
                  <a:pt x="45" y="3"/>
                </a:cubicBezTo>
                <a:cubicBezTo>
                  <a:pt x="45" y="3"/>
                  <a:pt x="45" y="3"/>
                  <a:pt x="45" y="3"/>
                </a:cubicBezTo>
                <a:cubicBezTo>
                  <a:pt x="46" y="2"/>
                  <a:pt x="46" y="2"/>
                  <a:pt x="46" y="2"/>
                </a:cubicBezTo>
                <a:cubicBezTo>
                  <a:pt x="46" y="2"/>
                  <a:pt x="46" y="1"/>
                  <a:pt x="45" y="1"/>
                </a:cubicBezTo>
                <a:cubicBezTo>
                  <a:pt x="45" y="1"/>
                  <a:pt x="45" y="1"/>
                  <a:pt x="45" y="1"/>
                </a:cubicBezTo>
                <a:moveTo>
                  <a:pt x="32" y="1"/>
                </a:moveTo>
                <a:cubicBezTo>
                  <a:pt x="32" y="1"/>
                  <a:pt x="32" y="1"/>
                  <a:pt x="32" y="1"/>
                </a:cubicBezTo>
                <a:cubicBezTo>
                  <a:pt x="32" y="1"/>
                  <a:pt x="31" y="1"/>
                  <a:pt x="31" y="1"/>
                </a:cubicBezTo>
                <a:cubicBezTo>
                  <a:pt x="32" y="2"/>
                  <a:pt x="32" y="2"/>
                  <a:pt x="32" y="2"/>
                </a:cubicBezTo>
                <a:cubicBezTo>
                  <a:pt x="32" y="2"/>
                  <a:pt x="32" y="2"/>
                  <a:pt x="32" y="2"/>
                </a:cubicBezTo>
                <a:cubicBezTo>
                  <a:pt x="33" y="2"/>
                  <a:pt x="33" y="2"/>
                  <a:pt x="33" y="1"/>
                </a:cubicBezTo>
                <a:cubicBezTo>
                  <a:pt x="33" y="1"/>
                  <a:pt x="33" y="1"/>
                  <a:pt x="32" y="1"/>
                </a:cubicBezTo>
                <a:moveTo>
                  <a:pt x="42" y="0"/>
                </a:moveTo>
                <a:cubicBezTo>
                  <a:pt x="42" y="0"/>
                  <a:pt x="41" y="1"/>
                  <a:pt x="41" y="1"/>
                </a:cubicBezTo>
                <a:cubicBezTo>
                  <a:pt x="41" y="2"/>
                  <a:pt x="41" y="2"/>
                  <a:pt x="42" y="2"/>
                </a:cubicBezTo>
                <a:cubicBezTo>
                  <a:pt x="42" y="2"/>
                  <a:pt x="42" y="2"/>
                  <a:pt x="42" y="2"/>
                </a:cubicBezTo>
                <a:cubicBezTo>
                  <a:pt x="42" y="2"/>
                  <a:pt x="43" y="2"/>
                  <a:pt x="43" y="1"/>
                </a:cubicBezTo>
                <a:cubicBezTo>
                  <a:pt x="43" y="1"/>
                  <a:pt x="42" y="1"/>
                  <a:pt x="42" y="0"/>
                </a:cubicBezTo>
                <a:cubicBezTo>
                  <a:pt x="42" y="0"/>
                  <a:pt x="42" y="0"/>
                  <a:pt x="42" y="0"/>
                </a:cubicBezTo>
                <a:moveTo>
                  <a:pt x="35" y="0"/>
                </a:moveTo>
                <a:cubicBezTo>
                  <a:pt x="35" y="0"/>
                  <a:pt x="35" y="0"/>
                  <a:pt x="35" y="0"/>
                </a:cubicBezTo>
                <a:cubicBezTo>
                  <a:pt x="35" y="0"/>
                  <a:pt x="35" y="1"/>
                  <a:pt x="35" y="1"/>
                </a:cubicBezTo>
                <a:cubicBezTo>
                  <a:pt x="35" y="1"/>
                  <a:pt x="35" y="2"/>
                  <a:pt x="35" y="2"/>
                </a:cubicBezTo>
                <a:cubicBezTo>
                  <a:pt x="35" y="2"/>
                  <a:pt x="35" y="2"/>
                  <a:pt x="35" y="2"/>
                </a:cubicBezTo>
                <a:cubicBezTo>
                  <a:pt x="36" y="2"/>
                  <a:pt x="36" y="1"/>
                  <a:pt x="36" y="1"/>
                </a:cubicBezTo>
                <a:cubicBezTo>
                  <a:pt x="36" y="1"/>
                  <a:pt x="36" y="0"/>
                  <a:pt x="35" y="0"/>
                </a:cubicBezTo>
                <a:moveTo>
                  <a:pt x="39" y="0"/>
                </a:moveTo>
                <a:cubicBezTo>
                  <a:pt x="38" y="0"/>
                  <a:pt x="38" y="1"/>
                  <a:pt x="38" y="1"/>
                </a:cubicBezTo>
                <a:cubicBezTo>
                  <a:pt x="38" y="1"/>
                  <a:pt x="38" y="2"/>
                  <a:pt x="39" y="2"/>
                </a:cubicBezTo>
                <a:cubicBezTo>
                  <a:pt x="39" y="2"/>
                  <a:pt x="39" y="1"/>
                  <a:pt x="39" y="1"/>
                </a:cubicBezTo>
                <a:cubicBezTo>
                  <a:pt x="39" y="1"/>
                  <a:pt x="39" y="0"/>
                  <a:pt x="39" y="0"/>
                </a:cubicBezTo>
                <a:cubicBezTo>
                  <a:pt x="39" y="0"/>
                  <a:pt x="39" y="0"/>
                  <a:pt x="39"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4" name="Freeform 22"/>
          <p:cNvSpPr>
            <a:spLocks noEditPoints="1"/>
          </p:cNvSpPr>
          <p:nvPr/>
        </p:nvSpPr>
        <p:spPr bwMode="auto">
          <a:xfrm>
            <a:off x="4669812" y="3679754"/>
            <a:ext cx="104775" cy="150813"/>
          </a:xfrm>
          <a:custGeom>
            <a:avLst/>
            <a:gdLst>
              <a:gd name="T0" fmla="*/ 6 w 28"/>
              <a:gd name="T1" fmla="*/ 37 h 40"/>
              <a:gd name="T2" fmla="*/ 4 w 28"/>
              <a:gd name="T3" fmla="*/ 34 h 40"/>
              <a:gd name="T4" fmla="*/ 4 w 28"/>
              <a:gd name="T5" fmla="*/ 6 h 40"/>
              <a:gd name="T6" fmla="*/ 6 w 28"/>
              <a:gd name="T7" fmla="*/ 3 h 40"/>
              <a:gd name="T8" fmla="*/ 21 w 28"/>
              <a:gd name="T9" fmla="*/ 3 h 40"/>
              <a:gd name="T10" fmla="*/ 24 w 28"/>
              <a:gd name="T11" fmla="*/ 6 h 40"/>
              <a:gd name="T12" fmla="*/ 24 w 28"/>
              <a:gd name="T13" fmla="*/ 34 h 40"/>
              <a:gd name="T14" fmla="*/ 21 w 28"/>
              <a:gd name="T15" fmla="*/ 37 h 40"/>
              <a:gd name="T16" fmla="*/ 6 w 28"/>
              <a:gd name="T17" fmla="*/ 37 h 40"/>
              <a:gd name="T18" fmla="*/ 21 w 28"/>
              <a:gd name="T19" fmla="*/ 0 h 40"/>
              <a:gd name="T20" fmla="*/ 6 w 28"/>
              <a:gd name="T21" fmla="*/ 0 h 40"/>
              <a:gd name="T22" fmla="*/ 0 w 28"/>
              <a:gd name="T23" fmla="*/ 6 h 40"/>
              <a:gd name="T24" fmla="*/ 0 w 28"/>
              <a:gd name="T25" fmla="*/ 34 h 40"/>
              <a:gd name="T26" fmla="*/ 6 w 28"/>
              <a:gd name="T27" fmla="*/ 40 h 40"/>
              <a:gd name="T28" fmla="*/ 21 w 28"/>
              <a:gd name="T29" fmla="*/ 40 h 40"/>
              <a:gd name="T30" fmla="*/ 28 w 28"/>
              <a:gd name="T31" fmla="*/ 34 h 40"/>
              <a:gd name="T32" fmla="*/ 28 w 28"/>
              <a:gd name="T33" fmla="*/ 6 h 40"/>
              <a:gd name="T34" fmla="*/ 21 w 28"/>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6" y="37"/>
                </a:moveTo>
                <a:cubicBezTo>
                  <a:pt x="4" y="37"/>
                  <a:pt x="4" y="36"/>
                  <a:pt x="4" y="34"/>
                </a:cubicBezTo>
                <a:cubicBezTo>
                  <a:pt x="4" y="6"/>
                  <a:pt x="4" y="6"/>
                  <a:pt x="4" y="6"/>
                </a:cubicBezTo>
                <a:cubicBezTo>
                  <a:pt x="4" y="4"/>
                  <a:pt x="4" y="3"/>
                  <a:pt x="6" y="3"/>
                </a:cubicBezTo>
                <a:cubicBezTo>
                  <a:pt x="21" y="3"/>
                  <a:pt x="21" y="3"/>
                  <a:pt x="21" y="3"/>
                </a:cubicBezTo>
                <a:cubicBezTo>
                  <a:pt x="23" y="3"/>
                  <a:pt x="24" y="4"/>
                  <a:pt x="24" y="6"/>
                </a:cubicBezTo>
                <a:cubicBezTo>
                  <a:pt x="24" y="34"/>
                  <a:pt x="24" y="34"/>
                  <a:pt x="24" y="34"/>
                </a:cubicBezTo>
                <a:cubicBezTo>
                  <a:pt x="24" y="36"/>
                  <a:pt x="23" y="37"/>
                  <a:pt x="21" y="37"/>
                </a:cubicBezTo>
                <a:cubicBezTo>
                  <a:pt x="6" y="37"/>
                  <a:pt x="6" y="37"/>
                  <a:pt x="6" y="37"/>
                </a:cubicBezTo>
                <a:moveTo>
                  <a:pt x="21" y="0"/>
                </a:moveTo>
                <a:cubicBezTo>
                  <a:pt x="6" y="0"/>
                  <a:pt x="6" y="0"/>
                  <a:pt x="6" y="0"/>
                </a:cubicBezTo>
                <a:cubicBezTo>
                  <a:pt x="1" y="0"/>
                  <a:pt x="0" y="1"/>
                  <a:pt x="0" y="6"/>
                </a:cubicBezTo>
                <a:cubicBezTo>
                  <a:pt x="0" y="34"/>
                  <a:pt x="0" y="34"/>
                  <a:pt x="0" y="34"/>
                </a:cubicBezTo>
                <a:cubicBezTo>
                  <a:pt x="0" y="39"/>
                  <a:pt x="1" y="40"/>
                  <a:pt x="6" y="40"/>
                </a:cubicBezTo>
                <a:cubicBezTo>
                  <a:pt x="21" y="40"/>
                  <a:pt x="21" y="40"/>
                  <a:pt x="21" y="40"/>
                </a:cubicBezTo>
                <a:cubicBezTo>
                  <a:pt x="26" y="40"/>
                  <a:pt x="28" y="39"/>
                  <a:pt x="28" y="34"/>
                </a:cubicBezTo>
                <a:cubicBezTo>
                  <a:pt x="28" y="6"/>
                  <a:pt x="28" y="6"/>
                  <a:pt x="28" y="6"/>
                </a:cubicBezTo>
                <a:cubicBezTo>
                  <a:pt x="28" y="1"/>
                  <a:pt x="26" y="0"/>
                  <a:pt x="2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5" name="Freeform 23"/>
          <p:cNvSpPr>
            <a:spLocks noEditPoints="1"/>
          </p:cNvSpPr>
          <p:nvPr/>
        </p:nvSpPr>
        <p:spPr bwMode="auto">
          <a:xfrm>
            <a:off x="4804749" y="3679754"/>
            <a:ext cx="106363" cy="150813"/>
          </a:xfrm>
          <a:custGeom>
            <a:avLst/>
            <a:gdLst>
              <a:gd name="T0" fmla="*/ 6 w 28"/>
              <a:gd name="T1" fmla="*/ 37 h 40"/>
              <a:gd name="T2" fmla="*/ 4 w 28"/>
              <a:gd name="T3" fmla="*/ 34 h 40"/>
              <a:gd name="T4" fmla="*/ 4 w 28"/>
              <a:gd name="T5" fmla="*/ 20 h 40"/>
              <a:gd name="T6" fmla="*/ 21 w 28"/>
              <a:gd name="T7" fmla="*/ 20 h 40"/>
              <a:gd name="T8" fmla="*/ 24 w 28"/>
              <a:gd name="T9" fmla="*/ 22 h 40"/>
              <a:gd name="T10" fmla="*/ 24 w 28"/>
              <a:gd name="T11" fmla="*/ 34 h 40"/>
              <a:gd name="T12" fmla="*/ 21 w 28"/>
              <a:gd name="T13" fmla="*/ 37 h 40"/>
              <a:gd name="T14" fmla="*/ 6 w 28"/>
              <a:gd name="T15" fmla="*/ 37 h 40"/>
              <a:gd name="T16" fmla="*/ 22 w 28"/>
              <a:gd name="T17" fmla="*/ 0 h 40"/>
              <a:gd name="T18" fmla="*/ 6 w 28"/>
              <a:gd name="T19" fmla="*/ 0 h 40"/>
              <a:gd name="T20" fmla="*/ 0 w 28"/>
              <a:gd name="T21" fmla="*/ 6 h 40"/>
              <a:gd name="T22" fmla="*/ 0 w 28"/>
              <a:gd name="T23" fmla="*/ 34 h 40"/>
              <a:gd name="T24" fmla="*/ 6 w 28"/>
              <a:gd name="T25" fmla="*/ 40 h 40"/>
              <a:gd name="T26" fmla="*/ 22 w 28"/>
              <a:gd name="T27" fmla="*/ 40 h 40"/>
              <a:gd name="T28" fmla="*/ 28 w 28"/>
              <a:gd name="T29" fmla="*/ 34 h 40"/>
              <a:gd name="T30" fmla="*/ 28 w 28"/>
              <a:gd name="T31" fmla="*/ 22 h 40"/>
              <a:gd name="T32" fmla="*/ 22 w 28"/>
              <a:gd name="T33" fmla="*/ 16 h 40"/>
              <a:gd name="T34" fmla="*/ 4 w 28"/>
              <a:gd name="T35" fmla="*/ 16 h 40"/>
              <a:gd name="T36" fmla="*/ 4 w 28"/>
              <a:gd name="T37" fmla="*/ 6 h 40"/>
              <a:gd name="T38" fmla="*/ 6 w 28"/>
              <a:gd name="T39" fmla="*/ 3 h 40"/>
              <a:gd name="T40" fmla="*/ 21 w 28"/>
              <a:gd name="T41" fmla="*/ 3 h 40"/>
              <a:gd name="T42" fmla="*/ 24 w 28"/>
              <a:gd name="T43" fmla="*/ 6 h 40"/>
              <a:gd name="T44" fmla="*/ 24 w 28"/>
              <a:gd name="T45" fmla="*/ 11 h 40"/>
              <a:gd name="T46" fmla="*/ 25 w 28"/>
              <a:gd name="T47" fmla="*/ 12 h 40"/>
              <a:gd name="T48" fmla="*/ 27 w 28"/>
              <a:gd name="T49" fmla="*/ 12 h 40"/>
              <a:gd name="T50" fmla="*/ 28 w 28"/>
              <a:gd name="T51" fmla="*/ 11 h 40"/>
              <a:gd name="T52" fmla="*/ 28 w 28"/>
              <a:gd name="T53" fmla="*/ 6 h 40"/>
              <a:gd name="T54" fmla="*/ 22 w 28"/>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40">
                <a:moveTo>
                  <a:pt x="6" y="37"/>
                </a:moveTo>
                <a:cubicBezTo>
                  <a:pt x="4" y="37"/>
                  <a:pt x="4" y="36"/>
                  <a:pt x="4" y="34"/>
                </a:cubicBezTo>
                <a:cubicBezTo>
                  <a:pt x="4" y="20"/>
                  <a:pt x="4" y="20"/>
                  <a:pt x="4" y="20"/>
                </a:cubicBezTo>
                <a:cubicBezTo>
                  <a:pt x="21" y="20"/>
                  <a:pt x="21" y="20"/>
                  <a:pt x="21" y="20"/>
                </a:cubicBezTo>
                <a:cubicBezTo>
                  <a:pt x="24" y="20"/>
                  <a:pt x="24" y="20"/>
                  <a:pt x="24" y="22"/>
                </a:cubicBezTo>
                <a:cubicBezTo>
                  <a:pt x="24" y="34"/>
                  <a:pt x="24" y="34"/>
                  <a:pt x="24" y="34"/>
                </a:cubicBezTo>
                <a:cubicBezTo>
                  <a:pt x="24" y="36"/>
                  <a:pt x="24" y="37"/>
                  <a:pt x="21" y="37"/>
                </a:cubicBezTo>
                <a:cubicBezTo>
                  <a:pt x="6" y="37"/>
                  <a:pt x="6" y="37"/>
                  <a:pt x="6" y="37"/>
                </a:cubicBezTo>
                <a:moveTo>
                  <a:pt x="22" y="0"/>
                </a:moveTo>
                <a:cubicBezTo>
                  <a:pt x="6" y="0"/>
                  <a:pt x="6" y="0"/>
                  <a:pt x="6" y="0"/>
                </a:cubicBezTo>
                <a:cubicBezTo>
                  <a:pt x="1" y="0"/>
                  <a:pt x="0" y="1"/>
                  <a:pt x="0" y="6"/>
                </a:cubicBezTo>
                <a:cubicBezTo>
                  <a:pt x="0" y="34"/>
                  <a:pt x="0" y="34"/>
                  <a:pt x="0" y="34"/>
                </a:cubicBezTo>
                <a:cubicBezTo>
                  <a:pt x="0" y="39"/>
                  <a:pt x="1" y="40"/>
                  <a:pt x="6" y="40"/>
                </a:cubicBezTo>
                <a:cubicBezTo>
                  <a:pt x="22" y="40"/>
                  <a:pt x="22" y="40"/>
                  <a:pt x="22" y="40"/>
                </a:cubicBezTo>
                <a:cubicBezTo>
                  <a:pt x="26" y="40"/>
                  <a:pt x="28" y="39"/>
                  <a:pt x="28" y="34"/>
                </a:cubicBezTo>
                <a:cubicBezTo>
                  <a:pt x="28" y="22"/>
                  <a:pt x="28" y="22"/>
                  <a:pt x="28" y="22"/>
                </a:cubicBezTo>
                <a:cubicBezTo>
                  <a:pt x="28" y="17"/>
                  <a:pt x="26" y="16"/>
                  <a:pt x="22" y="16"/>
                </a:cubicBezTo>
                <a:cubicBezTo>
                  <a:pt x="4" y="16"/>
                  <a:pt x="4" y="16"/>
                  <a:pt x="4" y="16"/>
                </a:cubicBezTo>
                <a:cubicBezTo>
                  <a:pt x="4" y="6"/>
                  <a:pt x="4" y="6"/>
                  <a:pt x="4" y="6"/>
                </a:cubicBezTo>
                <a:cubicBezTo>
                  <a:pt x="4" y="4"/>
                  <a:pt x="4" y="3"/>
                  <a:pt x="6" y="3"/>
                </a:cubicBezTo>
                <a:cubicBezTo>
                  <a:pt x="21" y="3"/>
                  <a:pt x="21" y="3"/>
                  <a:pt x="21" y="3"/>
                </a:cubicBezTo>
                <a:cubicBezTo>
                  <a:pt x="24" y="3"/>
                  <a:pt x="24" y="4"/>
                  <a:pt x="24" y="6"/>
                </a:cubicBezTo>
                <a:cubicBezTo>
                  <a:pt x="24" y="11"/>
                  <a:pt x="24" y="11"/>
                  <a:pt x="24" y="11"/>
                </a:cubicBezTo>
                <a:cubicBezTo>
                  <a:pt x="24" y="11"/>
                  <a:pt x="24" y="12"/>
                  <a:pt x="25" y="12"/>
                </a:cubicBezTo>
                <a:cubicBezTo>
                  <a:pt x="27" y="12"/>
                  <a:pt x="27" y="12"/>
                  <a:pt x="27" y="12"/>
                </a:cubicBezTo>
                <a:cubicBezTo>
                  <a:pt x="28" y="12"/>
                  <a:pt x="28" y="11"/>
                  <a:pt x="28" y="11"/>
                </a:cubicBezTo>
                <a:cubicBezTo>
                  <a:pt x="28" y="6"/>
                  <a:pt x="28" y="6"/>
                  <a:pt x="28" y="6"/>
                </a:cubicBezTo>
                <a:cubicBezTo>
                  <a:pt x="28" y="1"/>
                  <a:pt x="26" y="0"/>
                  <a:pt x="2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6" name="Freeform 24"/>
          <p:cNvSpPr>
            <a:spLocks noEditPoints="1"/>
          </p:cNvSpPr>
          <p:nvPr/>
        </p:nvSpPr>
        <p:spPr bwMode="auto">
          <a:xfrm>
            <a:off x="4680924" y="4135366"/>
            <a:ext cx="214313" cy="142875"/>
          </a:xfrm>
          <a:custGeom>
            <a:avLst/>
            <a:gdLst>
              <a:gd name="T0" fmla="*/ 56 w 57"/>
              <a:gd name="T1" fmla="*/ 1 h 38"/>
              <a:gd name="T2" fmla="*/ 56 w 57"/>
              <a:gd name="T3" fmla="*/ 37 h 38"/>
              <a:gd name="T4" fmla="*/ 2 w 57"/>
              <a:gd name="T5" fmla="*/ 37 h 38"/>
              <a:gd name="T6" fmla="*/ 2 w 57"/>
              <a:gd name="T7" fmla="*/ 1 h 38"/>
              <a:gd name="T8" fmla="*/ 0 w 57"/>
              <a:gd name="T9" fmla="*/ 2 h 38"/>
              <a:gd name="T10" fmla="*/ 0 w 57"/>
              <a:gd name="T11" fmla="*/ 37 h 38"/>
              <a:gd name="T12" fmla="*/ 1 w 57"/>
              <a:gd name="T13" fmla="*/ 38 h 38"/>
              <a:gd name="T14" fmla="*/ 56 w 57"/>
              <a:gd name="T15" fmla="*/ 38 h 38"/>
              <a:gd name="T16" fmla="*/ 57 w 57"/>
              <a:gd name="T17" fmla="*/ 37 h 38"/>
              <a:gd name="T18" fmla="*/ 57 w 57"/>
              <a:gd name="T19" fmla="*/ 2 h 38"/>
              <a:gd name="T20" fmla="*/ 56 w 57"/>
              <a:gd name="T21" fmla="*/ 1 h 38"/>
              <a:gd name="T22" fmla="*/ 57 w 57"/>
              <a:gd name="T23" fmla="*/ 0 h 38"/>
              <a:gd name="T24" fmla="*/ 57 w 57"/>
              <a:gd name="T25" fmla="*/ 0 h 38"/>
              <a:gd name="T26" fmla="*/ 57 w 57"/>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8">
                <a:moveTo>
                  <a:pt x="56" y="1"/>
                </a:moveTo>
                <a:cubicBezTo>
                  <a:pt x="56" y="37"/>
                  <a:pt x="56" y="37"/>
                  <a:pt x="56" y="37"/>
                </a:cubicBezTo>
                <a:cubicBezTo>
                  <a:pt x="2" y="37"/>
                  <a:pt x="2" y="37"/>
                  <a:pt x="2" y="37"/>
                </a:cubicBezTo>
                <a:cubicBezTo>
                  <a:pt x="2" y="1"/>
                  <a:pt x="2" y="1"/>
                  <a:pt x="2" y="1"/>
                </a:cubicBezTo>
                <a:cubicBezTo>
                  <a:pt x="0" y="2"/>
                  <a:pt x="0" y="2"/>
                  <a:pt x="0" y="2"/>
                </a:cubicBezTo>
                <a:cubicBezTo>
                  <a:pt x="0" y="37"/>
                  <a:pt x="0" y="37"/>
                  <a:pt x="0" y="37"/>
                </a:cubicBezTo>
                <a:cubicBezTo>
                  <a:pt x="0" y="38"/>
                  <a:pt x="1" y="38"/>
                  <a:pt x="1" y="38"/>
                </a:cubicBezTo>
                <a:cubicBezTo>
                  <a:pt x="56" y="38"/>
                  <a:pt x="56" y="38"/>
                  <a:pt x="56" y="38"/>
                </a:cubicBezTo>
                <a:cubicBezTo>
                  <a:pt x="57" y="38"/>
                  <a:pt x="57" y="38"/>
                  <a:pt x="57" y="37"/>
                </a:cubicBezTo>
                <a:cubicBezTo>
                  <a:pt x="57" y="2"/>
                  <a:pt x="57" y="2"/>
                  <a:pt x="57" y="2"/>
                </a:cubicBezTo>
                <a:cubicBezTo>
                  <a:pt x="56" y="1"/>
                  <a:pt x="56" y="1"/>
                  <a:pt x="56" y="1"/>
                </a:cubicBezTo>
                <a:moveTo>
                  <a:pt x="57" y="0"/>
                </a:moveTo>
                <a:cubicBezTo>
                  <a:pt x="57" y="0"/>
                  <a:pt x="57" y="0"/>
                  <a:pt x="57" y="0"/>
                </a:cubicBezTo>
                <a:cubicBezTo>
                  <a:pt x="57" y="0"/>
                  <a:pt x="57" y="0"/>
                  <a:pt x="57"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7" name="Freeform 25"/>
          <p:cNvSpPr>
            <a:spLocks noEditPoints="1"/>
          </p:cNvSpPr>
          <p:nvPr/>
        </p:nvSpPr>
        <p:spPr bwMode="auto">
          <a:xfrm>
            <a:off x="4655524" y="4000429"/>
            <a:ext cx="266700" cy="153988"/>
          </a:xfrm>
          <a:custGeom>
            <a:avLst/>
            <a:gdLst>
              <a:gd name="T0" fmla="*/ 54 w 71"/>
              <a:gd name="T1" fmla="*/ 18 h 41"/>
              <a:gd name="T2" fmla="*/ 54 w 71"/>
              <a:gd name="T3" fmla="*/ 19 h 41"/>
              <a:gd name="T4" fmla="*/ 54 w 71"/>
              <a:gd name="T5" fmla="*/ 19 h 41"/>
              <a:gd name="T6" fmla="*/ 53 w 71"/>
              <a:gd name="T7" fmla="*/ 19 h 41"/>
              <a:gd name="T8" fmla="*/ 70 w 71"/>
              <a:gd name="T9" fmla="*/ 36 h 41"/>
              <a:gd name="T10" fmla="*/ 67 w 71"/>
              <a:gd name="T11" fmla="*/ 39 h 41"/>
              <a:gd name="T12" fmla="*/ 67 w 71"/>
              <a:gd name="T13" fmla="*/ 39 h 41"/>
              <a:gd name="T14" fmla="*/ 67 w 71"/>
              <a:gd name="T15" fmla="*/ 40 h 41"/>
              <a:gd name="T16" fmla="*/ 67 w 71"/>
              <a:gd name="T17" fmla="*/ 41 h 41"/>
              <a:gd name="T18" fmla="*/ 66 w 71"/>
              <a:gd name="T19" fmla="*/ 40 h 41"/>
              <a:gd name="T20" fmla="*/ 67 w 71"/>
              <a:gd name="T21" fmla="*/ 41 h 41"/>
              <a:gd name="T22" fmla="*/ 67 w 71"/>
              <a:gd name="T23" fmla="*/ 40 h 41"/>
              <a:gd name="T24" fmla="*/ 71 w 71"/>
              <a:gd name="T25" fmla="*/ 36 h 41"/>
              <a:gd name="T26" fmla="*/ 71 w 71"/>
              <a:gd name="T27" fmla="*/ 35 h 41"/>
              <a:gd name="T28" fmla="*/ 59 w 71"/>
              <a:gd name="T29" fmla="*/ 23 h 41"/>
              <a:gd name="T30" fmla="*/ 59 w 71"/>
              <a:gd name="T31" fmla="*/ 24 h 41"/>
              <a:gd name="T32" fmla="*/ 59 w 71"/>
              <a:gd name="T33" fmla="*/ 24 h 41"/>
              <a:gd name="T34" fmla="*/ 58 w 71"/>
              <a:gd name="T35" fmla="*/ 24 h 41"/>
              <a:gd name="T36" fmla="*/ 58 w 71"/>
              <a:gd name="T37" fmla="*/ 22 h 41"/>
              <a:gd name="T38" fmla="*/ 54 w 71"/>
              <a:gd name="T39" fmla="*/ 18 h 41"/>
              <a:gd name="T40" fmla="*/ 36 w 71"/>
              <a:gd name="T41" fmla="*/ 0 h 41"/>
              <a:gd name="T42" fmla="*/ 35 w 71"/>
              <a:gd name="T43" fmla="*/ 0 h 41"/>
              <a:gd name="T44" fmla="*/ 0 w 71"/>
              <a:gd name="T45" fmla="*/ 35 h 41"/>
              <a:gd name="T46" fmla="*/ 0 w 71"/>
              <a:gd name="T47" fmla="*/ 36 h 41"/>
              <a:gd name="T48" fmla="*/ 4 w 71"/>
              <a:gd name="T49" fmla="*/ 40 h 41"/>
              <a:gd name="T50" fmla="*/ 5 w 71"/>
              <a:gd name="T51" fmla="*/ 40 h 41"/>
              <a:gd name="T52" fmla="*/ 4 w 71"/>
              <a:gd name="T53" fmla="*/ 40 h 41"/>
              <a:gd name="T54" fmla="*/ 4 w 71"/>
              <a:gd name="T55" fmla="*/ 39 h 41"/>
              <a:gd name="T56" fmla="*/ 5 w 71"/>
              <a:gd name="T57" fmla="*/ 39 h 41"/>
              <a:gd name="T58" fmla="*/ 2 w 71"/>
              <a:gd name="T59" fmla="*/ 36 h 41"/>
              <a:gd name="T60" fmla="*/ 36 w 71"/>
              <a:gd name="T61" fmla="*/ 2 h 41"/>
              <a:gd name="T62" fmla="*/ 53 w 71"/>
              <a:gd name="T63" fmla="*/ 19 h 41"/>
              <a:gd name="T64" fmla="*/ 53 w 71"/>
              <a:gd name="T65" fmla="*/ 19 h 41"/>
              <a:gd name="T66" fmla="*/ 53 w 71"/>
              <a:gd name="T67" fmla="*/ 17 h 41"/>
              <a:gd name="T68" fmla="*/ 36 w 71"/>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1">
                <a:moveTo>
                  <a:pt x="54" y="18"/>
                </a:moveTo>
                <a:cubicBezTo>
                  <a:pt x="54" y="19"/>
                  <a:pt x="54" y="19"/>
                  <a:pt x="54" y="19"/>
                </a:cubicBezTo>
                <a:cubicBezTo>
                  <a:pt x="54" y="19"/>
                  <a:pt x="54" y="19"/>
                  <a:pt x="54" y="19"/>
                </a:cubicBezTo>
                <a:cubicBezTo>
                  <a:pt x="54" y="19"/>
                  <a:pt x="53" y="19"/>
                  <a:pt x="53" y="19"/>
                </a:cubicBezTo>
                <a:cubicBezTo>
                  <a:pt x="70" y="36"/>
                  <a:pt x="70" y="36"/>
                  <a:pt x="70" y="36"/>
                </a:cubicBezTo>
                <a:cubicBezTo>
                  <a:pt x="67" y="39"/>
                  <a:pt x="67" y="39"/>
                  <a:pt x="67" y="39"/>
                </a:cubicBezTo>
                <a:cubicBezTo>
                  <a:pt x="67" y="39"/>
                  <a:pt x="67" y="39"/>
                  <a:pt x="67" y="39"/>
                </a:cubicBezTo>
                <a:cubicBezTo>
                  <a:pt x="67" y="40"/>
                  <a:pt x="67" y="40"/>
                  <a:pt x="67" y="40"/>
                </a:cubicBezTo>
                <a:cubicBezTo>
                  <a:pt x="67" y="41"/>
                  <a:pt x="67" y="41"/>
                  <a:pt x="67" y="41"/>
                </a:cubicBezTo>
                <a:cubicBezTo>
                  <a:pt x="66" y="40"/>
                  <a:pt x="66" y="40"/>
                  <a:pt x="66" y="40"/>
                </a:cubicBezTo>
                <a:cubicBezTo>
                  <a:pt x="67" y="41"/>
                  <a:pt x="67" y="41"/>
                  <a:pt x="67" y="41"/>
                </a:cubicBezTo>
                <a:cubicBezTo>
                  <a:pt x="67" y="40"/>
                  <a:pt x="67" y="40"/>
                  <a:pt x="67" y="40"/>
                </a:cubicBezTo>
                <a:cubicBezTo>
                  <a:pt x="71" y="36"/>
                  <a:pt x="71" y="36"/>
                  <a:pt x="71" y="36"/>
                </a:cubicBezTo>
                <a:cubicBezTo>
                  <a:pt x="71" y="35"/>
                  <a:pt x="71" y="35"/>
                  <a:pt x="71" y="35"/>
                </a:cubicBezTo>
                <a:cubicBezTo>
                  <a:pt x="59" y="23"/>
                  <a:pt x="59" y="23"/>
                  <a:pt x="59" y="23"/>
                </a:cubicBezTo>
                <a:cubicBezTo>
                  <a:pt x="59" y="24"/>
                  <a:pt x="59" y="24"/>
                  <a:pt x="59" y="24"/>
                </a:cubicBezTo>
                <a:cubicBezTo>
                  <a:pt x="59" y="24"/>
                  <a:pt x="59" y="24"/>
                  <a:pt x="59" y="24"/>
                </a:cubicBezTo>
                <a:cubicBezTo>
                  <a:pt x="58" y="24"/>
                  <a:pt x="58" y="24"/>
                  <a:pt x="58" y="24"/>
                </a:cubicBezTo>
                <a:cubicBezTo>
                  <a:pt x="58" y="22"/>
                  <a:pt x="58" y="22"/>
                  <a:pt x="58" y="22"/>
                </a:cubicBezTo>
                <a:cubicBezTo>
                  <a:pt x="54" y="18"/>
                  <a:pt x="54" y="18"/>
                  <a:pt x="54" y="18"/>
                </a:cubicBezTo>
                <a:moveTo>
                  <a:pt x="36" y="0"/>
                </a:moveTo>
                <a:cubicBezTo>
                  <a:pt x="35" y="0"/>
                  <a:pt x="35" y="0"/>
                  <a:pt x="35" y="0"/>
                </a:cubicBezTo>
                <a:cubicBezTo>
                  <a:pt x="0" y="35"/>
                  <a:pt x="0" y="35"/>
                  <a:pt x="0" y="35"/>
                </a:cubicBezTo>
                <a:cubicBezTo>
                  <a:pt x="0" y="36"/>
                  <a:pt x="0" y="36"/>
                  <a:pt x="0" y="36"/>
                </a:cubicBezTo>
                <a:cubicBezTo>
                  <a:pt x="4" y="40"/>
                  <a:pt x="4" y="40"/>
                  <a:pt x="4" y="40"/>
                </a:cubicBezTo>
                <a:cubicBezTo>
                  <a:pt x="5" y="40"/>
                  <a:pt x="5" y="40"/>
                  <a:pt x="5" y="40"/>
                </a:cubicBezTo>
                <a:cubicBezTo>
                  <a:pt x="4" y="40"/>
                  <a:pt x="4" y="40"/>
                  <a:pt x="4" y="40"/>
                </a:cubicBezTo>
                <a:cubicBezTo>
                  <a:pt x="4" y="39"/>
                  <a:pt x="4" y="39"/>
                  <a:pt x="4" y="39"/>
                </a:cubicBezTo>
                <a:cubicBezTo>
                  <a:pt x="5" y="39"/>
                  <a:pt x="5" y="39"/>
                  <a:pt x="5" y="39"/>
                </a:cubicBezTo>
                <a:cubicBezTo>
                  <a:pt x="2" y="36"/>
                  <a:pt x="2" y="36"/>
                  <a:pt x="2" y="36"/>
                </a:cubicBezTo>
                <a:cubicBezTo>
                  <a:pt x="36" y="2"/>
                  <a:pt x="36" y="2"/>
                  <a:pt x="36" y="2"/>
                </a:cubicBezTo>
                <a:cubicBezTo>
                  <a:pt x="53" y="19"/>
                  <a:pt x="53" y="19"/>
                  <a:pt x="53" y="19"/>
                </a:cubicBezTo>
                <a:cubicBezTo>
                  <a:pt x="53" y="19"/>
                  <a:pt x="53" y="19"/>
                  <a:pt x="53" y="19"/>
                </a:cubicBezTo>
                <a:cubicBezTo>
                  <a:pt x="53" y="17"/>
                  <a:pt x="53" y="17"/>
                  <a:pt x="53" y="17"/>
                </a:cubicBezTo>
                <a:cubicBezTo>
                  <a:pt x="36" y="0"/>
                  <a:pt x="36" y="0"/>
                  <a:pt x="3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8" name="Freeform 26"/>
          <p:cNvSpPr/>
          <p:nvPr/>
        </p:nvSpPr>
        <p:spPr bwMode="auto">
          <a:xfrm>
            <a:off x="4669812" y="4030591"/>
            <a:ext cx="236538" cy="123825"/>
          </a:xfrm>
          <a:custGeom>
            <a:avLst/>
            <a:gdLst>
              <a:gd name="T0" fmla="*/ 76 w 149"/>
              <a:gd name="T1" fmla="*/ 0 h 78"/>
              <a:gd name="T2" fmla="*/ 73 w 149"/>
              <a:gd name="T3" fmla="*/ 0 h 78"/>
              <a:gd name="T4" fmla="*/ 2 w 149"/>
              <a:gd name="T5" fmla="*/ 73 h 78"/>
              <a:gd name="T6" fmla="*/ 0 w 149"/>
              <a:gd name="T7" fmla="*/ 73 h 78"/>
              <a:gd name="T8" fmla="*/ 0 w 149"/>
              <a:gd name="T9" fmla="*/ 76 h 78"/>
              <a:gd name="T10" fmla="*/ 2 w 149"/>
              <a:gd name="T11" fmla="*/ 76 h 78"/>
              <a:gd name="T12" fmla="*/ 7 w 149"/>
              <a:gd name="T13" fmla="*/ 71 h 78"/>
              <a:gd name="T14" fmla="*/ 12 w 149"/>
              <a:gd name="T15" fmla="*/ 68 h 78"/>
              <a:gd name="T16" fmla="*/ 76 w 149"/>
              <a:gd name="T17" fmla="*/ 5 h 78"/>
              <a:gd name="T18" fmla="*/ 140 w 149"/>
              <a:gd name="T19" fmla="*/ 68 h 78"/>
              <a:gd name="T20" fmla="*/ 142 w 149"/>
              <a:gd name="T21" fmla="*/ 71 h 78"/>
              <a:gd name="T22" fmla="*/ 147 w 149"/>
              <a:gd name="T23" fmla="*/ 76 h 78"/>
              <a:gd name="T24" fmla="*/ 149 w 149"/>
              <a:gd name="T25" fmla="*/ 78 h 78"/>
              <a:gd name="T26" fmla="*/ 149 w 149"/>
              <a:gd name="T27" fmla="*/ 76 h 78"/>
              <a:gd name="T28" fmla="*/ 149 w 149"/>
              <a:gd name="T29" fmla="*/ 73 h 78"/>
              <a:gd name="T30" fmla="*/ 149 w 149"/>
              <a:gd name="T31" fmla="*/ 73 h 78"/>
              <a:gd name="T32" fmla="*/ 142 w 149"/>
              <a:gd name="T33" fmla="*/ 66 h 78"/>
              <a:gd name="T34" fmla="*/ 142 w 149"/>
              <a:gd name="T35" fmla="*/ 66 h 78"/>
              <a:gd name="T36" fmla="*/ 76 w 149"/>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78">
                <a:moveTo>
                  <a:pt x="76" y="0"/>
                </a:moveTo>
                <a:lnTo>
                  <a:pt x="73" y="0"/>
                </a:lnTo>
                <a:lnTo>
                  <a:pt x="2" y="73"/>
                </a:lnTo>
                <a:lnTo>
                  <a:pt x="0" y="73"/>
                </a:lnTo>
                <a:lnTo>
                  <a:pt x="0" y="76"/>
                </a:lnTo>
                <a:lnTo>
                  <a:pt x="2" y="76"/>
                </a:lnTo>
                <a:lnTo>
                  <a:pt x="7" y="71"/>
                </a:lnTo>
                <a:lnTo>
                  <a:pt x="12" y="68"/>
                </a:lnTo>
                <a:lnTo>
                  <a:pt x="76" y="5"/>
                </a:lnTo>
                <a:lnTo>
                  <a:pt x="140" y="68"/>
                </a:lnTo>
                <a:lnTo>
                  <a:pt x="142" y="71"/>
                </a:lnTo>
                <a:lnTo>
                  <a:pt x="147" y="76"/>
                </a:lnTo>
                <a:lnTo>
                  <a:pt x="149" y="78"/>
                </a:lnTo>
                <a:lnTo>
                  <a:pt x="149" y="76"/>
                </a:lnTo>
                <a:lnTo>
                  <a:pt x="149" y="73"/>
                </a:lnTo>
                <a:lnTo>
                  <a:pt x="149" y="73"/>
                </a:lnTo>
                <a:lnTo>
                  <a:pt x="142" y="66"/>
                </a:lnTo>
                <a:lnTo>
                  <a:pt x="142" y="66"/>
                </a:lnTo>
                <a:lnTo>
                  <a:pt x="76"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9" name="Freeform 27"/>
          <p:cNvSpPr/>
          <p:nvPr/>
        </p:nvSpPr>
        <p:spPr bwMode="auto">
          <a:xfrm>
            <a:off x="4669812" y="4030591"/>
            <a:ext cx="236538" cy="123825"/>
          </a:xfrm>
          <a:custGeom>
            <a:avLst/>
            <a:gdLst>
              <a:gd name="T0" fmla="*/ 76 w 149"/>
              <a:gd name="T1" fmla="*/ 0 h 78"/>
              <a:gd name="T2" fmla="*/ 73 w 149"/>
              <a:gd name="T3" fmla="*/ 0 h 78"/>
              <a:gd name="T4" fmla="*/ 2 w 149"/>
              <a:gd name="T5" fmla="*/ 73 h 78"/>
              <a:gd name="T6" fmla="*/ 0 w 149"/>
              <a:gd name="T7" fmla="*/ 73 h 78"/>
              <a:gd name="T8" fmla="*/ 0 w 149"/>
              <a:gd name="T9" fmla="*/ 76 h 78"/>
              <a:gd name="T10" fmla="*/ 2 w 149"/>
              <a:gd name="T11" fmla="*/ 76 h 78"/>
              <a:gd name="T12" fmla="*/ 7 w 149"/>
              <a:gd name="T13" fmla="*/ 71 h 78"/>
              <a:gd name="T14" fmla="*/ 12 w 149"/>
              <a:gd name="T15" fmla="*/ 68 h 78"/>
              <a:gd name="T16" fmla="*/ 76 w 149"/>
              <a:gd name="T17" fmla="*/ 5 h 78"/>
              <a:gd name="T18" fmla="*/ 140 w 149"/>
              <a:gd name="T19" fmla="*/ 68 h 78"/>
              <a:gd name="T20" fmla="*/ 142 w 149"/>
              <a:gd name="T21" fmla="*/ 71 h 78"/>
              <a:gd name="T22" fmla="*/ 147 w 149"/>
              <a:gd name="T23" fmla="*/ 76 h 78"/>
              <a:gd name="T24" fmla="*/ 149 w 149"/>
              <a:gd name="T25" fmla="*/ 78 h 78"/>
              <a:gd name="T26" fmla="*/ 149 w 149"/>
              <a:gd name="T27" fmla="*/ 76 h 78"/>
              <a:gd name="T28" fmla="*/ 149 w 149"/>
              <a:gd name="T29" fmla="*/ 73 h 78"/>
              <a:gd name="T30" fmla="*/ 149 w 149"/>
              <a:gd name="T31" fmla="*/ 73 h 78"/>
              <a:gd name="T32" fmla="*/ 142 w 149"/>
              <a:gd name="T33" fmla="*/ 66 h 78"/>
              <a:gd name="T34" fmla="*/ 142 w 149"/>
              <a:gd name="T35" fmla="*/ 66 h 78"/>
              <a:gd name="T36" fmla="*/ 76 w 149"/>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78">
                <a:moveTo>
                  <a:pt x="76" y="0"/>
                </a:moveTo>
                <a:lnTo>
                  <a:pt x="73" y="0"/>
                </a:lnTo>
                <a:lnTo>
                  <a:pt x="2" y="73"/>
                </a:lnTo>
                <a:lnTo>
                  <a:pt x="0" y="73"/>
                </a:lnTo>
                <a:lnTo>
                  <a:pt x="0" y="76"/>
                </a:lnTo>
                <a:lnTo>
                  <a:pt x="2" y="76"/>
                </a:lnTo>
                <a:lnTo>
                  <a:pt x="7" y="71"/>
                </a:lnTo>
                <a:lnTo>
                  <a:pt x="12" y="68"/>
                </a:lnTo>
                <a:lnTo>
                  <a:pt x="76" y="5"/>
                </a:lnTo>
                <a:lnTo>
                  <a:pt x="140" y="68"/>
                </a:lnTo>
                <a:lnTo>
                  <a:pt x="142" y="71"/>
                </a:lnTo>
                <a:lnTo>
                  <a:pt x="147" y="76"/>
                </a:lnTo>
                <a:lnTo>
                  <a:pt x="149" y="78"/>
                </a:lnTo>
                <a:lnTo>
                  <a:pt x="149" y="76"/>
                </a:lnTo>
                <a:lnTo>
                  <a:pt x="149" y="73"/>
                </a:lnTo>
                <a:lnTo>
                  <a:pt x="149" y="73"/>
                </a:lnTo>
                <a:lnTo>
                  <a:pt x="142" y="66"/>
                </a:lnTo>
                <a:lnTo>
                  <a:pt x="142" y="66"/>
                </a:lnTo>
                <a:lnTo>
                  <a:pt x="76"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0" name="Freeform 28"/>
          <p:cNvSpPr/>
          <p:nvPr/>
        </p:nvSpPr>
        <p:spPr bwMode="auto">
          <a:xfrm>
            <a:off x="4853962" y="4025829"/>
            <a:ext cx="22225" cy="65088"/>
          </a:xfrm>
          <a:custGeom>
            <a:avLst/>
            <a:gdLst>
              <a:gd name="T0" fmla="*/ 6 w 6"/>
              <a:gd name="T1" fmla="*/ 0 h 17"/>
              <a:gd name="T2" fmla="*/ 0 w 6"/>
              <a:gd name="T3" fmla="*/ 0 h 17"/>
              <a:gd name="T4" fmla="*/ 0 w 6"/>
              <a:gd name="T5" fmla="*/ 10 h 17"/>
              <a:gd name="T6" fmla="*/ 0 w 6"/>
              <a:gd name="T7" fmla="*/ 12 h 17"/>
              <a:gd name="T8" fmla="*/ 0 w 6"/>
              <a:gd name="T9" fmla="*/ 12 h 17"/>
              <a:gd name="T10" fmla="*/ 0 w 6"/>
              <a:gd name="T11" fmla="*/ 12 h 17"/>
              <a:gd name="T12" fmla="*/ 1 w 6"/>
              <a:gd name="T13" fmla="*/ 12 h 17"/>
              <a:gd name="T14" fmla="*/ 1 w 6"/>
              <a:gd name="T15" fmla="*/ 12 h 17"/>
              <a:gd name="T16" fmla="*/ 1 w 6"/>
              <a:gd name="T17" fmla="*/ 11 h 17"/>
              <a:gd name="T18" fmla="*/ 1 w 6"/>
              <a:gd name="T19" fmla="*/ 0 h 17"/>
              <a:gd name="T20" fmla="*/ 5 w 6"/>
              <a:gd name="T21" fmla="*/ 0 h 17"/>
              <a:gd name="T22" fmla="*/ 5 w 6"/>
              <a:gd name="T23" fmla="*/ 15 h 17"/>
              <a:gd name="T24" fmla="*/ 5 w 6"/>
              <a:gd name="T25" fmla="*/ 17 h 17"/>
              <a:gd name="T26" fmla="*/ 6 w 6"/>
              <a:gd name="T27" fmla="*/ 17 h 17"/>
              <a:gd name="T28" fmla="*/ 6 w 6"/>
              <a:gd name="T29" fmla="*/ 17 h 17"/>
              <a:gd name="T30" fmla="*/ 6 w 6"/>
              <a:gd name="T31" fmla="*/ 16 h 17"/>
              <a:gd name="T32" fmla="*/ 6 w 6"/>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7">
                <a:moveTo>
                  <a:pt x="6" y="0"/>
                </a:moveTo>
                <a:cubicBezTo>
                  <a:pt x="0" y="0"/>
                  <a:pt x="0" y="0"/>
                  <a:pt x="0" y="0"/>
                </a:cubicBezTo>
                <a:cubicBezTo>
                  <a:pt x="0" y="10"/>
                  <a:pt x="0" y="10"/>
                  <a:pt x="0" y="10"/>
                </a:cubicBezTo>
                <a:cubicBezTo>
                  <a:pt x="0" y="12"/>
                  <a:pt x="0" y="12"/>
                  <a:pt x="0" y="12"/>
                </a:cubicBezTo>
                <a:cubicBezTo>
                  <a:pt x="0" y="12"/>
                  <a:pt x="0" y="12"/>
                  <a:pt x="0" y="12"/>
                </a:cubicBezTo>
                <a:cubicBezTo>
                  <a:pt x="0" y="12"/>
                  <a:pt x="0" y="12"/>
                  <a:pt x="0" y="12"/>
                </a:cubicBezTo>
                <a:cubicBezTo>
                  <a:pt x="0" y="12"/>
                  <a:pt x="1" y="12"/>
                  <a:pt x="1" y="12"/>
                </a:cubicBezTo>
                <a:cubicBezTo>
                  <a:pt x="1" y="12"/>
                  <a:pt x="1" y="12"/>
                  <a:pt x="1" y="12"/>
                </a:cubicBezTo>
                <a:cubicBezTo>
                  <a:pt x="1" y="11"/>
                  <a:pt x="1" y="11"/>
                  <a:pt x="1" y="11"/>
                </a:cubicBezTo>
                <a:cubicBezTo>
                  <a:pt x="1" y="0"/>
                  <a:pt x="1" y="0"/>
                  <a:pt x="1" y="0"/>
                </a:cubicBezTo>
                <a:cubicBezTo>
                  <a:pt x="5" y="0"/>
                  <a:pt x="5" y="0"/>
                  <a:pt x="5" y="0"/>
                </a:cubicBezTo>
                <a:cubicBezTo>
                  <a:pt x="5" y="15"/>
                  <a:pt x="5" y="15"/>
                  <a:pt x="5" y="15"/>
                </a:cubicBezTo>
                <a:cubicBezTo>
                  <a:pt x="5" y="17"/>
                  <a:pt x="5" y="17"/>
                  <a:pt x="5" y="17"/>
                </a:cubicBezTo>
                <a:cubicBezTo>
                  <a:pt x="5" y="17"/>
                  <a:pt x="5" y="17"/>
                  <a:pt x="6" y="17"/>
                </a:cubicBezTo>
                <a:cubicBezTo>
                  <a:pt x="6" y="17"/>
                  <a:pt x="6" y="17"/>
                  <a:pt x="6" y="17"/>
                </a:cubicBezTo>
                <a:cubicBezTo>
                  <a:pt x="6" y="16"/>
                  <a:pt x="6" y="16"/>
                  <a:pt x="6" y="16"/>
                </a:cubicBezTo>
                <a:cubicBezTo>
                  <a:pt x="6" y="0"/>
                  <a:pt x="6" y="0"/>
                  <a:pt x="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1" name="Freeform 29"/>
          <p:cNvSpPr>
            <a:spLocks noEditPoints="1"/>
          </p:cNvSpPr>
          <p:nvPr/>
        </p:nvSpPr>
        <p:spPr bwMode="auto">
          <a:xfrm>
            <a:off x="4846024" y="4008366"/>
            <a:ext cx="41275" cy="17463"/>
          </a:xfrm>
          <a:custGeom>
            <a:avLst/>
            <a:gdLst>
              <a:gd name="T0" fmla="*/ 1 w 11"/>
              <a:gd name="T1" fmla="*/ 4 h 5"/>
              <a:gd name="T2" fmla="*/ 1 w 11"/>
              <a:gd name="T3" fmla="*/ 2 h 5"/>
              <a:gd name="T4" fmla="*/ 9 w 11"/>
              <a:gd name="T5" fmla="*/ 2 h 5"/>
              <a:gd name="T6" fmla="*/ 9 w 11"/>
              <a:gd name="T7" fmla="*/ 4 h 5"/>
              <a:gd name="T8" fmla="*/ 1 w 11"/>
              <a:gd name="T9" fmla="*/ 4 h 5"/>
              <a:gd name="T10" fmla="*/ 10 w 11"/>
              <a:gd name="T11" fmla="*/ 0 h 5"/>
              <a:gd name="T12" fmla="*/ 1 w 11"/>
              <a:gd name="T13" fmla="*/ 0 h 5"/>
              <a:gd name="T14" fmla="*/ 0 w 11"/>
              <a:gd name="T15" fmla="*/ 1 h 5"/>
              <a:gd name="T16" fmla="*/ 0 w 11"/>
              <a:gd name="T17" fmla="*/ 5 h 5"/>
              <a:gd name="T18" fmla="*/ 1 w 11"/>
              <a:gd name="T19" fmla="*/ 5 h 5"/>
              <a:gd name="T20" fmla="*/ 2 w 11"/>
              <a:gd name="T21" fmla="*/ 5 h 5"/>
              <a:gd name="T22" fmla="*/ 8 w 11"/>
              <a:gd name="T23" fmla="*/ 5 h 5"/>
              <a:gd name="T24" fmla="*/ 10 w 11"/>
              <a:gd name="T25" fmla="*/ 5 h 5"/>
              <a:gd name="T26" fmla="*/ 11 w 11"/>
              <a:gd name="T27" fmla="*/ 5 h 5"/>
              <a:gd name="T28" fmla="*/ 11 w 11"/>
              <a:gd name="T29" fmla="*/ 1 h 5"/>
              <a:gd name="T30" fmla="*/ 10 w 11"/>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5">
                <a:moveTo>
                  <a:pt x="1" y="4"/>
                </a:moveTo>
                <a:cubicBezTo>
                  <a:pt x="1" y="2"/>
                  <a:pt x="1" y="2"/>
                  <a:pt x="1" y="2"/>
                </a:cubicBezTo>
                <a:cubicBezTo>
                  <a:pt x="9" y="2"/>
                  <a:pt x="9" y="2"/>
                  <a:pt x="9" y="2"/>
                </a:cubicBezTo>
                <a:cubicBezTo>
                  <a:pt x="9" y="4"/>
                  <a:pt x="9" y="4"/>
                  <a:pt x="9" y="4"/>
                </a:cubicBezTo>
                <a:cubicBezTo>
                  <a:pt x="1" y="4"/>
                  <a:pt x="1" y="4"/>
                  <a:pt x="1" y="4"/>
                </a:cubicBezTo>
                <a:moveTo>
                  <a:pt x="10" y="0"/>
                </a:moveTo>
                <a:cubicBezTo>
                  <a:pt x="1" y="0"/>
                  <a:pt x="1" y="0"/>
                  <a:pt x="1" y="0"/>
                </a:cubicBezTo>
                <a:cubicBezTo>
                  <a:pt x="0" y="0"/>
                  <a:pt x="0" y="0"/>
                  <a:pt x="0" y="1"/>
                </a:cubicBezTo>
                <a:cubicBezTo>
                  <a:pt x="0" y="5"/>
                  <a:pt x="0" y="5"/>
                  <a:pt x="0" y="5"/>
                </a:cubicBezTo>
                <a:cubicBezTo>
                  <a:pt x="0" y="5"/>
                  <a:pt x="0" y="5"/>
                  <a:pt x="1" y="5"/>
                </a:cubicBezTo>
                <a:cubicBezTo>
                  <a:pt x="2" y="5"/>
                  <a:pt x="2" y="5"/>
                  <a:pt x="2" y="5"/>
                </a:cubicBezTo>
                <a:cubicBezTo>
                  <a:pt x="8" y="5"/>
                  <a:pt x="8" y="5"/>
                  <a:pt x="8" y="5"/>
                </a:cubicBezTo>
                <a:cubicBezTo>
                  <a:pt x="10" y="5"/>
                  <a:pt x="10" y="5"/>
                  <a:pt x="10" y="5"/>
                </a:cubicBezTo>
                <a:cubicBezTo>
                  <a:pt x="10" y="5"/>
                  <a:pt x="11" y="5"/>
                  <a:pt x="11" y="5"/>
                </a:cubicBezTo>
                <a:cubicBezTo>
                  <a:pt x="11" y="1"/>
                  <a:pt x="11" y="1"/>
                  <a:pt x="11" y="1"/>
                </a:cubicBezTo>
                <a:cubicBezTo>
                  <a:pt x="11" y="0"/>
                  <a:pt x="10" y="0"/>
                  <a:pt x="10"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2" name="Freeform 30"/>
          <p:cNvSpPr>
            <a:spLocks noEditPoints="1"/>
          </p:cNvSpPr>
          <p:nvPr/>
        </p:nvSpPr>
        <p:spPr bwMode="auto">
          <a:xfrm>
            <a:off x="4744424" y="4157591"/>
            <a:ext cx="90488" cy="90488"/>
          </a:xfrm>
          <a:custGeom>
            <a:avLst/>
            <a:gdLst>
              <a:gd name="T0" fmla="*/ 12 w 24"/>
              <a:gd name="T1" fmla="*/ 0 h 24"/>
              <a:gd name="T2" fmla="*/ 1 w 24"/>
              <a:gd name="T3" fmla="*/ 0 h 24"/>
              <a:gd name="T4" fmla="*/ 0 w 24"/>
              <a:gd name="T5" fmla="*/ 1 h 24"/>
              <a:gd name="T6" fmla="*/ 0 w 24"/>
              <a:gd name="T7" fmla="*/ 23 h 24"/>
              <a:gd name="T8" fmla="*/ 1 w 24"/>
              <a:gd name="T9" fmla="*/ 24 h 24"/>
              <a:gd name="T10" fmla="*/ 23 w 24"/>
              <a:gd name="T11" fmla="*/ 24 h 24"/>
              <a:gd name="T12" fmla="*/ 24 w 24"/>
              <a:gd name="T13" fmla="*/ 23 h 24"/>
              <a:gd name="T14" fmla="*/ 24 w 24"/>
              <a:gd name="T15" fmla="*/ 12 h 24"/>
              <a:gd name="T16" fmla="*/ 23 w 24"/>
              <a:gd name="T17" fmla="*/ 12 h 24"/>
              <a:gd name="T18" fmla="*/ 22 w 24"/>
              <a:gd name="T19" fmla="*/ 12 h 24"/>
              <a:gd name="T20" fmla="*/ 22 w 24"/>
              <a:gd name="T21" fmla="*/ 22 h 24"/>
              <a:gd name="T22" fmla="*/ 13 w 24"/>
              <a:gd name="T23" fmla="*/ 22 h 24"/>
              <a:gd name="T24" fmla="*/ 13 w 24"/>
              <a:gd name="T25" fmla="*/ 23 h 24"/>
              <a:gd name="T26" fmla="*/ 12 w 24"/>
              <a:gd name="T27" fmla="*/ 24 h 24"/>
              <a:gd name="T28" fmla="*/ 11 w 24"/>
              <a:gd name="T29" fmla="*/ 23 h 24"/>
              <a:gd name="T30" fmla="*/ 11 w 24"/>
              <a:gd name="T31" fmla="*/ 22 h 24"/>
              <a:gd name="T32" fmla="*/ 1 w 24"/>
              <a:gd name="T33" fmla="*/ 22 h 24"/>
              <a:gd name="T34" fmla="*/ 1 w 24"/>
              <a:gd name="T35" fmla="*/ 12 h 24"/>
              <a:gd name="T36" fmla="*/ 1 w 24"/>
              <a:gd name="T37" fmla="*/ 12 h 24"/>
              <a:gd name="T38" fmla="*/ 0 w 24"/>
              <a:gd name="T39" fmla="*/ 12 h 24"/>
              <a:gd name="T40" fmla="*/ 1 w 24"/>
              <a:gd name="T41" fmla="*/ 11 h 24"/>
              <a:gd name="T42" fmla="*/ 1 w 24"/>
              <a:gd name="T43" fmla="*/ 11 h 24"/>
              <a:gd name="T44" fmla="*/ 1 w 24"/>
              <a:gd name="T45" fmla="*/ 1 h 24"/>
              <a:gd name="T46" fmla="*/ 11 w 24"/>
              <a:gd name="T47" fmla="*/ 1 h 24"/>
              <a:gd name="T48" fmla="*/ 11 w 24"/>
              <a:gd name="T49" fmla="*/ 1 h 24"/>
              <a:gd name="T50" fmla="*/ 12 w 24"/>
              <a:gd name="T51" fmla="*/ 0 h 24"/>
              <a:gd name="T52" fmla="*/ 23 w 24"/>
              <a:gd name="T53" fmla="*/ 0 h 24"/>
              <a:gd name="T54" fmla="*/ 12 w 24"/>
              <a:gd name="T55" fmla="*/ 0 h 24"/>
              <a:gd name="T56" fmla="*/ 13 w 24"/>
              <a:gd name="T57" fmla="*/ 1 h 24"/>
              <a:gd name="T58" fmla="*/ 13 w 24"/>
              <a:gd name="T59" fmla="*/ 1 h 24"/>
              <a:gd name="T60" fmla="*/ 22 w 24"/>
              <a:gd name="T61" fmla="*/ 1 h 24"/>
              <a:gd name="T62" fmla="*/ 22 w 24"/>
              <a:gd name="T63" fmla="*/ 11 h 24"/>
              <a:gd name="T64" fmla="*/ 23 w 24"/>
              <a:gd name="T65" fmla="*/ 11 h 24"/>
              <a:gd name="T66" fmla="*/ 24 w 24"/>
              <a:gd name="T67" fmla="*/ 12 h 24"/>
              <a:gd name="T68" fmla="*/ 24 w 24"/>
              <a:gd name="T69" fmla="*/ 1 h 24"/>
              <a:gd name="T70" fmla="*/ 23 w 24"/>
              <a:gd name="T7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24">
                <a:moveTo>
                  <a:pt x="12" y="0"/>
                </a:moveTo>
                <a:cubicBezTo>
                  <a:pt x="1" y="0"/>
                  <a:pt x="1" y="0"/>
                  <a:pt x="1" y="0"/>
                </a:cubicBezTo>
                <a:cubicBezTo>
                  <a:pt x="0" y="0"/>
                  <a:pt x="0" y="0"/>
                  <a:pt x="0" y="1"/>
                </a:cubicBezTo>
                <a:cubicBezTo>
                  <a:pt x="0" y="23"/>
                  <a:pt x="0" y="23"/>
                  <a:pt x="0" y="23"/>
                </a:cubicBezTo>
                <a:cubicBezTo>
                  <a:pt x="0" y="23"/>
                  <a:pt x="0" y="24"/>
                  <a:pt x="1" y="24"/>
                </a:cubicBezTo>
                <a:cubicBezTo>
                  <a:pt x="23" y="24"/>
                  <a:pt x="23" y="24"/>
                  <a:pt x="23" y="24"/>
                </a:cubicBezTo>
                <a:cubicBezTo>
                  <a:pt x="23" y="24"/>
                  <a:pt x="24" y="23"/>
                  <a:pt x="24" y="23"/>
                </a:cubicBezTo>
                <a:cubicBezTo>
                  <a:pt x="24" y="12"/>
                  <a:pt x="24" y="12"/>
                  <a:pt x="24" y="12"/>
                </a:cubicBezTo>
                <a:cubicBezTo>
                  <a:pt x="24" y="12"/>
                  <a:pt x="23" y="12"/>
                  <a:pt x="23" y="12"/>
                </a:cubicBezTo>
                <a:cubicBezTo>
                  <a:pt x="22" y="12"/>
                  <a:pt x="22" y="12"/>
                  <a:pt x="22" y="12"/>
                </a:cubicBezTo>
                <a:cubicBezTo>
                  <a:pt x="22" y="22"/>
                  <a:pt x="22" y="22"/>
                  <a:pt x="22" y="22"/>
                </a:cubicBezTo>
                <a:cubicBezTo>
                  <a:pt x="13" y="22"/>
                  <a:pt x="13" y="22"/>
                  <a:pt x="13" y="22"/>
                </a:cubicBezTo>
                <a:cubicBezTo>
                  <a:pt x="13" y="23"/>
                  <a:pt x="13" y="23"/>
                  <a:pt x="13" y="23"/>
                </a:cubicBezTo>
                <a:cubicBezTo>
                  <a:pt x="13" y="23"/>
                  <a:pt x="12" y="24"/>
                  <a:pt x="12" y="24"/>
                </a:cubicBezTo>
                <a:cubicBezTo>
                  <a:pt x="11" y="24"/>
                  <a:pt x="11" y="23"/>
                  <a:pt x="11" y="23"/>
                </a:cubicBezTo>
                <a:cubicBezTo>
                  <a:pt x="11" y="22"/>
                  <a:pt x="11" y="22"/>
                  <a:pt x="11" y="22"/>
                </a:cubicBezTo>
                <a:cubicBezTo>
                  <a:pt x="1" y="22"/>
                  <a:pt x="1" y="22"/>
                  <a:pt x="1" y="22"/>
                </a:cubicBezTo>
                <a:cubicBezTo>
                  <a:pt x="1" y="12"/>
                  <a:pt x="1" y="12"/>
                  <a:pt x="1" y="12"/>
                </a:cubicBezTo>
                <a:cubicBezTo>
                  <a:pt x="1" y="12"/>
                  <a:pt x="1" y="12"/>
                  <a:pt x="1" y="12"/>
                </a:cubicBezTo>
                <a:cubicBezTo>
                  <a:pt x="0" y="12"/>
                  <a:pt x="0" y="12"/>
                  <a:pt x="0" y="12"/>
                </a:cubicBezTo>
                <a:cubicBezTo>
                  <a:pt x="0" y="11"/>
                  <a:pt x="0" y="11"/>
                  <a:pt x="1" y="11"/>
                </a:cubicBezTo>
                <a:cubicBezTo>
                  <a:pt x="1" y="11"/>
                  <a:pt x="1" y="11"/>
                  <a:pt x="1" y="11"/>
                </a:cubicBezTo>
                <a:cubicBezTo>
                  <a:pt x="1" y="1"/>
                  <a:pt x="1" y="1"/>
                  <a:pt x="1" y="1"/>
                </a:cubicBezTo>
                <a:cubicBezTo>
                  <a:pt x="11" y="1"/>
                  <a:pt x="11" y="1"/>
                  <a:pt x="11" y="1"/>
                </a:cubicBezTo>
                <a:cubicBezTo>
                  <a:pt x="11" y="1"/>
                  <a:pt x="11" y="1"/>
                  <a:pt x="11" y="1"/>
                </a:cubicBezTo>
                <a:cubicBezTo>
                  <a:pt x="11" y="0"/>
                  <a:pt x="11" y="0"/>
                  <a:pt x="12" y="0"/>
                </a:cubicBezTo>
                <a:moveTo>
                  <a:pt x="23" y="0"/>
                </a:moveTo>
                <a:cubicBezTo>
                  <a:pt x="12" y="0"/>
                  <a:pt x="12" y="0"/>
                  <a:pt x="12" y="0"/>
                </a:cubicBezTo>
                <a:cubicBezTo>
                  <a:pt x="12" y="0"/>
                  <a:pt x="13" y="0"/>
                  <a:pt x="13" y="1"/>
                </a:cubicBezTo>
                <a:cubicBezTo>
                  <a:pt x="13" y="1"/>
                  <a:pt x="13" y="1"/>
                  <a:pt x="13" y="1"/>
                </a:cubicBezTo>
                <a:cubicBezTo>
                  <a:pt x="22" y="1"/>
                  <a:pt x="22" y="1"/>
                  <a:pt x="22" y="1"/>
                </a:cubicBezTo>
                <a:cubicBezTo>
                  <a:pt x="22" y="11"/>
                  <a:pt x="22" y="11"/>
                  <a:pt x="22" y="11"/>
                </a:cubicBezTo>
                <a:cubicBezTo>
                  <a:pt x="23" y="11"/>
                  <a:pt x="23" y="11"/>
                  <a:pt x="23" y="11"/>
                </a:cubicBezTo>
                <a:cubicBezTo>
                  <a:pt x="23" y="11"/>
                  <a:pt x="24" y="11"/>
                  <a:pt x="24" y="12"/>
                </a:cubicBezTo>
                <a:cubicBezTo>
                  <a:pt x="24" y="1"/>
                  <a:pt x="24" y="1"/>
                  <a:pt x="24" y="1"/>
                </a:cubicBezTo>
                <a:cubicBezTo>
                  <a:pt x="24" y="0"/>
                  <a:pt x="23" y="0"/>
                  <a:pt x="2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3" name="Freeform 31"/>
          <p:cNvSpPr>
            <a:spLocks noEditPoints="1"/>
          </p:cNvSpPr>
          <p:nvPr/>
        </p:nvSpPr>
        <p:spPr bwMode="auto">
          <a:xfrm>
            <a:off x="4785699" y="4157591"/>
            <a:ext cx="7938" cy="90488"/>
          </a:xfrm>
          <a:custGeom>
            <a:avLst/>
            <a:gdLst>
              <a:gd name="T0" fmla="*/ 2 w 2"/>
              <a:gd name="T1" fmla="*/ 12 h 24"/>
              <a:gd name="T2" fmla="*/ 0 w 2"/>
              <a:gd name="T3" fmla="*/ 12 h 24"/>
              <a:gd name="T4" fmla="*/ 0 w 2"/>
              <a:gd name="T5" fmla="*/ 22 h 24"/>
              <a:gd name="T6" fmla="*/ 0 w 2"/>
              <a:gd name="T7" fmla="*/ 23 h 24"/>
              <a:gd name="T8" fmla="*/ 1 w 2"/>
              <a:gd name="T9" fmla="*/ 24 h 24"/>
              <a:gd name="T10" fmla="*/ 2 w 2"/>
              <a:gd name="T11" fmla="*/ 23 h 24"/>
              <a:gd name="T12" fmla="*/ 2 w 2"/>
              <a:gd name="T13" fmla="*/ 22 h 24"/>
              <a:gd name="T14" fmla="*/ 2 w 2"/>
              <a:gd name="T15" fmla="*/ 12 h 24"/>
              <a:gd name="T16" fmla="*/ 1 w 2"/>
              <a:gd name="T17" fmla="*/ 0 h 24"/>
              <a:gd name="T18" fmla="*/ 1 w 2"/>
              <a:gd name="T19" fmla="*/ 0 h 24"/>
              <a:gd name="T20" fmla="*/ 0 w 2"/>
              <a:gd name="T21" fmla="*/ 1 h 24"/>
              <a:gd name="T22" fmla="*/ 0 w 2"/>
              <a:gd name="T23" fmla="*/ 1 h 24"/>
              <a:gd name="T24" fmla="*/ 0 w 2"/>
              <a:gd name="T25" fmla="*/ 11 h 24"/>
              <a:gd name="T26" fmla="*/ 2 w 2"/>
              <a:gd name="T27" fmla="*/ 11 h 24"/>
              <a:gd name="T28" fmla="*/ 2 w 2"/>
              <a:gd name="T29" fmla="*/ 1 h 24"/>
              <a:gd name="T30" fmla="*/ 2 w 2"/>
              <a:gd name="T31" fmla="*/ 1 h 24"/>
              <a:gd name="T32" fmla="*/ 1 w 2"/>
              <a:gd name="T33" fmla="*/ 0 h 24"/>
              <a:gd name="T34" fmla="*/ 1 w 2"/>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24">
                <a:moveTo>
                  <a:pt x="2" y="12"/>
                </a:moveTo>
                <a:cubicBezTo>
                  <a:pt x="0" y="12"/>
                  <a:pt x="0" y="12"/>
                  <a:pt x="0" y="12"/>
                </a:cubicBezTo>
                <a:cubicBezTo>
                  <a:pt x="0" y="22"/>
                  <a:pt x="0" y="22"/>
                  <a:pt x="0" y="22"/>
                </a:cubicBezTo>
                <a:cubicBezTo>
                  <a:pt x="0" y="23"/>
                  <a:pt x="0" y="23"/>
                  <a:pt x="0" y="23"/>
                </a:cubicBezTo>
                <a:cubicBezTo>
                  <a:pt x="0" y="23"/>
                  <a:pt x="0" y="24"/>
                  <a:pt x="1" y="24"/>
                </a:cubicBezTo>
                <a:cubicBezTo>
                  <a:pt x="1" y="24"/>
                  <a:pt x="2" y="23"/>
                  <a:pt x="2" y="23"/>
                </a:cubicBezTo>
                <a:cubicBezTo>
                  <a:pt x="2" y="22"/>
                  <a:pt x="2" y="22"/>
                  <a:pt x="2" y="22"/>
                </a:cubicBezTo>
                <a:cubicBezTo>
                  <a:pt x="2" y="12"/>
                  <a:pt x="2" y="12"/>
                  <a:pt x="2" y="12"/>
                </a:cubicBezTo>
                <a:moveTo>
                  <a:pt x="1" y="0"/>
                </a:moveTo>
                <a:cubicBezTo>
                  <a:pt x="1" y="0"/>
                  <a:pt x="1" y="0"/>
                  <a:pt x="1" y="0"/>
                </a:cubicBezTo>
                <a:cubicBezTo>
                  <a:pt x="0" y="0"/>
                  <a:pt x="0" y="0"/>
                  <a:pt x="0" y="1"/>
                </a:cubicBezTo>
                <a:cubicBezTo>
                  <a:pt x="0" y="1"/>
                  <a:pt x="0" y="1"/>
                  <a:pt x="0" y="1"/>
                </a:cubicBezTo>
                <a:cubicBezTo>
                  <a:pt x="0" y="11"/>
                  <a:pt x="0" y="11"/>
                  <a:pt x="0" y="11"/>
                </a:cubicBezTo>
                <a:cubicBezTo>
                  <a:pt x="2" y="11"/>
                  <a:pt x="2" y="11"/>
                  <a:pt x="2" y="11"/>
                </a:cubicBezTo>
                <a:cubicBezTo>
                  <a:pt x="2" y="1"/>
                  <a:pt x="2" y="1"/>
                  <a:pt x="2" y="1"/>
                </a:cubicBezTo>
                <a:cubicBezTo>
                  <a:pt x="2" y="1"/>
                  <a:pt x="2" y="1"/>
                  <a:pt x="2" y="1"/>
                </a:cubicBezTo>
                <a:cubicBezTo>
                  <a:pt x="2" y="0"/>
                  <a:pt x="1" y="0"/>
                  <a:pt x="1" y="0"/>
                </a:cubicBezTo>
                <a:cubicBezTo>
                  <a:pt x="1" y="0"/>
                  <a:pt x="1" y="0"/>
                  <a:pt x="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4" name="Freeform 32"/>
          <p:cNvSpPr/>
          <p:nvPr/>
        </p:nvSpPr>
        <p:spPr bwMode="auto">
          <a:xfrm>
            <a:off x="4744424" y="4198866"/>
            <a:ext cx="90488" cy="4763"/>
          </a:xfrm>
          <a:custGeom>
            <a:avLst/>
            <a:gdLst>
              <a:gd name="T0" fmla="*/ 23 w 24"/>
              <a:gd name="T1" fmla="*/ 0 h 1"/>
              <a:gd name="T2" fmla="*/ 22 w 24"/>
              <a:gd name="T3" fmla="*/ 0 h 1"/>
              <a:gd name="T4" fmla="*/ 13 w 24"/>
              <a:gd name="T5" fmla="*/ 0 h 1"/>
              <a:gd name="T6" fmla="*/ 11 w 24"/>
              <a:gd name="T7" fmla="*/ 0 h 1"/>
              <a:gd name="T8" fmla="*/ 1 w 24"/>
              <a:gd name="T9" fmla="*/ 0 h 1"/>
              <a:gd name="T10" fmla="*/ 1 w 24"/>
              <a:gd name="T11" fmla="*/ 0 h 1"/>
              <a:gd name="T12" fmla="*/ 0 w 24"/>
              <a:gd name="T13" fmla="*/ 1 h 1"/>
              <a:gd name="T14" fmla="*/ 1 w 24"/>
              <a:gd name="T15" fmla="*/ 1 h 1"/>
              <a:gd name="T16" fmla="*/ 1 w 24"/>
              <a:gd name="T17" fmla="*/ 1 h 1"/>
              <a:gd name="T18" fmla="*/ 11 w 24"/>
              <a:gd name="T19" fmla="*/ 1 h 1"/>
              <a:gd name="T20" fmla="*/ 13 w 24"/>
              <a:gd name="T21" fmla="*/ 1 h 1"/>
              <a:gd name="T22" fmla="*/ 22 w 24"/>
              <a:gd name="T23" fmla="*/ 1 h 1"/>
              <a:gd name="T24" fmla="*/ 23 w 24"/>
              <a:gd name="T25" fmla="*/ 1 h 1"/>
              <a:gd name="T26" fmla="*/ 24 w 24"/>
              <a:gd name="T27" fmla="*/ 1 h 1"/>
              <a:gd name="T28" fmla="*/ 24 w 24"/>
              <a:gd name="T29" fmla="*/ 1 h 1"/>
              <a:gd name="T30" fmla="*/ 24 w 24"/>
              <a:gd name="T31" fmla="*/ 1 h 1"/>
              <a:gd name="T32" fmla="*/ 23 w 24"/>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
                <a:moveTo>
                  <a:pt x="23" y="0"/>
                </a:moveTo>
                <a:cubicBezTo>
                  <a:pt x="22" y="0"/>
                  <a:pt x="22" y="0"/>
                  <a:pt x="22" y="0"/>
                </a:cubicBezTo>
                <a:cubicBezTo>
                  <a:pt x="13" y="0"/>
                  <a:pt x="13" y="0"/>
                  <a:pt x="13" y="0"/>
                </a:cubicBezTo>
                <a:cubicBezTo>
                  <a:pt x="11" y="0"/>
                  <a:pt x="11" y="0"/>
                  <a:pt x="11" y="0"/>
                </a:cubicBezTo>
                <a:cubicBezTo>
                  <a:pt x="1" y="0"/>
                  <a:pt x="1" y="0"/>
                  <a:pt x="1" y="0"/>
                </a:cubicBezTo>
                <a:cubicBezTo>
                  <a:pt x="1" y="0"/>
                  <a:pt x="1" y="0"/>
                  <a:pt x="1" y="0"/>
                </a:cubicBezTo>
                <a:cubicBezTo>
                  <a:pt x="0" y="0"/>
                  <a:pt x="0" y="0"/>
                  <a:pt x="0" y="1"/>
                </a:cubicBezTo>
                <a:cubicBezTo>
                  <a:pt x="0" y="1"/>
                  <a:pt x="0" y="1"/>
                  <a:pt x="1" y="1"/>
                </a:cubicBezTo>
                <a:cubicBezTo>
                  <a:pt x="1" y="1"/>
                  <a:pt x="1" y="1"/>
                  <a:pt x="1" y="1"/>
                </a:cubicBezTo>
                <a:cubicBezTo>
                  <a:pt x="11" y="1"/>
                  <a:pt x="11" y="1"/>
                  <a:pt x="11" y="1"/>
                </a:cubicBezTo>
                <a:cubicBezTo>
                  <a:pt x="13" y="1"/>
                  <a:pt x="13" y="1"/>
                  <a:pt x="13" y="1"/>
                </a:cubicBezTo>
                <a:cubicBezTo>
                  <a:pt x="22" y="1"/>
                  <a:pt x="22" y="1"/>
                  <a:pt x="22" y="1"/>
                </a:cubicBezTo>
                <a:cubicBezTo>
                  <a:pt x="23" y="1"/>
                  <a:pt x="23" y="1"/>
                  <a:pt x="23" y="1"/>
                </a:cubicBezTo>
                <a:cubicBezTo>
                  <a:pt x="23" y="1"/>
                  <a:pt x="24" y="1"/>
                  <a:pt x="24" y="1"/>
                </a:cubicBezTo>
                <a:cubicBezTo>
                  <a:pt x="24" y="1"/>
                  <a:pt x="24" y="1"/>
                  <a:pt x="24" y="1"/>
                </a:cubicBezTo>
                <a:cubicBezTo>
                  <a:pt x="24" y="1"/>
                  <a:pt x="24" y="1"/>
                  <a:pt x="24" y="1"/>
                </a:cubicBezTo>
                <a:cubicBezTo>
                  <a:pt x="24" y="0"/>
                  <a:pt x="23" y="0"/>
                  <a:pt x="2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5" name="Freeform 33"/>
          <p:cNvSpPr>
            <a:spLocks noEditPoints="1"/>
          </p:cNvSpPr>
          <p:nvPr/>
        </p:nvSpPr>
        <p:spPr bwMode="auto">
          <a:xfrm>
            <a:off x="4760299" y="4071866"/>
            <a:ext cx="60325" cy="60325"/>
          </a:xfrm>
          <a:custGeom>
            <a:avLst/>
            <a:gdLst>
              <a:gd name="T0" fmla="*/ 16 w 16"/>
              <a:gd name="T1" fmla="*/ 8 h 16"/>
              <a:gd name="T2" fmla="*/ 15 w 16"/>
              <a:gd name="T3" fmla="*/ 9 h 16"/>
              <a:gd name="T4" fmla="*/ 14 w 16"/>
              <a:gd name="T5" fmla="*/ 9 h 16"/>
              <a:gd name="T6" fmla="*/ 9 w 16"/>
              <a:gd name="T7" fmla="*/ 14 h 16"/>
              <a:gd name="T8" fmla="*/ 9 w 16"/>
              <a:gd name="T9" fmla="*/ 15 h 16"/>
              <a:gd name="T10" fmla="*/ 8 w 16"/>
              <a:gd name="T11" fmla="*/ 16 h 16"/>
              <a:gd name="T12" fmla="*/ 7 w 16"/>
              <a:gd name="T13" fmla="*/ 15 h 16"/>
              <a:gd name="T14" fmla="*/ 7 w 16"/>
              <a:gd name="T15" fmla="*/ 14 h 16"/>
              <a:gd name="T16" fmla="*/ 1 w 16"/>
              <a:gd name="T17" fmla="*/ 9 h 16"/>
              <a:gd name="T18" fmla="*/ 1 w 16"/>
              <a:gd name="T19" fmla="*/ 9 h 16"/>
              <a:gd name="T20" fmla="*/ 0 w 16"/>
              <a:gd name="T21" fmla="*/ 8 h 16"/>
              <a:gd name="T22" fmla="*/ 0 w 16"/>
              <a:gd name="T23" fmla="*/ 8 h 16"/>
              <a:gd name="T24" fmla="*/ 8 w 16"/>
              <a:gd name="T25" fmla="*/ 16 h 16"/>
              <a:gd name="T26" fmla="*/ 16 w 16"/>
              <a:gd name="T27" fmla="*/ 8 h 16"/>
              <a:gd name="T28" fmla="*/ 16 w 16"/>
              <a:gd name="T29" fmla="*/ 8 h 16"/>
              <a:gd name="T30" fmla="*/ 8 w 16"/>
              <a:gd name="T31" fmla="*/ 0 h 16"/>
              <a:gd name="T32" fmla="*/ 0 w 16"/>
              <a:gd name="T33" fmla="*/ 8 h 16"/>
              <a:gd name="T34" fmla="*/ 1 w 16"/>
              <a:gd name="T35" fmla="*/ 7 h 16"/>
              <a:gd name="T36" fmla="*/ 1 w 16"/>
              <a:gd name="T37" fmla="*/ 7 h 16"/>
              <a:gd name="T38" fmla="*/ 7 w 16"/>
              <a:gd name="T39" fmla="*/ 1 h 16"/>
              <a:gd name="T40" fmla="*/ 7 w 16"/>
              <a:gd name="T41" fmla="*/ 1 h 16"/>
              <a:gd name="T42" fmla="*/ 8 w 16"/>
              <a:gd name="T43" fmla="*/ 0 h 16"/>
              <a:gd name="T44" fmla="*/ 8 w 16"/>
              <a:gd name="T45" fmla="*/ 0 h 16"/>
              <a:gd name="T46" fmla="*/ 9 w 16"/>
              <a:gd name="T47" fmla="*/ 1 h 16"/>
              <a:gd name="T48" fmla="*/ 9 w 16"/>
              <a:gd name="T49" fmla="*/ 1 h 16"/>
              <a:gd name="T50" fmla="*/ 14 w 16"/>
              <a:gd name="T51" fmla="*/ 7 h 16"/>
              <a:gd name="T52" fmla="*/ 15 w 16"/>
              <a:gd name="T53" fmla="*/ 7 h 16"/>
              <a:gd name="T54" fmla="*/ 16 w 16"/>
              <a:gd name="T55" fmla="*/ 8 h 16"/>
              <a:gd name="T56" fmla="*/ 8 w 16"/>
              <a:gd name="T5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6">
                <a:moveTo>
                  <a:pt x="16" y="8"/>
                </a:moveTo>
                <a:cubicBezTo>
                  <a:pt x="16" y="8"/>
                  <a:pt x="15" y="9"/>
                  <a:pt x="15" y="9"/>
                </a:cubicBezTo>
                <a:cubicBezTo>
                  <a:pt x="14" y="9"/>
                  <a:pt x="14" y="9"/>
                  <a:pt x="14" y="9"/>
                </a:cubicBezTo>
                <a:cubicBezTo>
                  <a:pt x="14" y="12"/>
                  <a:pt x="12" y="14"/>
                  <a:pt x="9" y="14"/>
                </a:cubicBezTo>
                <a:cubicBezTo>
                  <a:pt x="9" y="15"/>
                  <a:pt x="9" y="15"/>
                  <a:pt x="9" y="15"/>
                </a:cubicBezTo>
                <a:cubicBezTo>
                  <a:pt x="9" y="15"/>
                  <a:pt x="8" y="16"/>
                  <a:pt x="8" y="16"/>
                </a:cubicBezTo>
                <a:cubicBezTo>
                  <a:pt x="7" y="16"/>
                  <a:pt x="7" y="15"/>
                  <a:pt x="7" y="15"/>
                </a:cubicBezTo>
                <a:cubicBezTo>
                  <a:pt x="7" y="14"/>
                  <a:pt x="7" y="14"/>
                  <a:pt x="7" y="14"/>
                </a:cubicBezTo>
                <a:cubicBezTo>
                  <a:pt x="4" y="14"/>
                  <a:pt x="2" y="12"/>
                  <a:pt x="1" y="9"/>
                </a:cubicBezTo>
                <a:cubicBezTo>
                  <a:pt x="1" y="9"/>
                  <a:pt x="1" y="9"/>
                  <a:pt x="1" y="9"/>
                </a:cubicBezTo>
                <a:cubicBezTo>
                  <a:pt x="0" y="9"/>
                  <a:pt x="0" y="8"/>
                  <a:pt x="0" y="8"/>
                </a:cubicBezTo>
                <a:cubicBezTo>
                  <a:pt x="0" y="8"/>
                  <a:pt x="0" y="8"/>
                  <a:pt x="0" y="8"/>
                </a:cubicBezTo>
                <a:cubicBezTo>
                  <a:pt x="0" y="12"/>
                  <a:pt x="3" y="16"/>
                  <a:pt x="8" y="16"/>
                </a:cubicBezTo>
                <a:cubicBezTo>
                  <a:pt x="12" y="16"/>
                  <a:pt x="16" y="12"/>
                  <a:pt x="16" y="8"/>
                </a:cubicBezTo>
                <a:cubicBezTo>
                  <a:pt x="16" y="8"/>
                  <a:pt x="16" y="8"/>
                  <a:pt x="16" y="8"/>
                </a:cubicBezTo>
                <a:moveTo>
                  <a:pt x="8" y="0"/>
                </a:moveTo>
                <a:cubicBezTo>
                  <a:pt x="3" y="0"/>
                  <a:pt x="0" y="3"/>
                  <a:pt x="0" y="8"/>
                </a:cubicBezTo>
                <a:cubicBezTo>
                  <a:pt x="0" y="7"/>
                  <a:pt x="0" y="7"/>
                  <a:pt x="1" y="7"/>
                </a:cubicBezTo>
                <a:cubicBezTo>
                  <a:pt x="1" y="7"/>
                  <a:pt x="1" y="7"/>
                  <a:pt x="1" y="7"/>
                </a:cubicBezTo>
                <a:cubicBezTo>
                  <a:pt x="2" y="4"/>
                  <a:pt x="4" y="2"/>
                  <a:pt x="7" y="1"/>
                </a:cubicBezTo>
                <a:cubicBezTo>
                  <a:pt x="7" y="1"/>
                  <a:pt x="7" y="1"/>
                  <a:pt x="7" y="1"/>
                </a:cubicBezTo>
                <a:cubicBezTo>
                  <a:pt x="7" y="0"/>
                  <a:pt x="7" y="0"/>
                  <a:pt x="8" y="0"/>
                </a:cubicBezTo>
                <a:moveTo>
                  <a:pt x="8" y="0"/>
                </a:moveTo>
                <a:cubicBezTo>
                  <a:pt x="8" y="0"/>
                  <a:pt x="9" y="0"/>
                  <a:pt x="9" y="1"/>
                </a:cubicBezTo>
                <a:cubicBezTo>
                  <a:pt x="9" y="1"/>
                  <a:pt x="9" y="1"/>
                  <a:pt x="9" y="1"/>
                </a:cubicBezTo>
                <a:cubicBezTo>
                  <a:pt x="12" y="2"/>
                  <a:pt x="14" y="4"/>
                  <a:pt x="14" y="7"/>
                </a:cubicBezTo>
                <a:cubicBezTo>
                  <a:pt x="15" y="7"/>
                  <a:pt x="15" y="7"/>
                  <a:pt x="15" y="7"/>
                </a:cubicBezTo>
                <a:cubicBezTo>
                  <a:pt x="15" y="7"/>
                  <a:pt x="16" y="7"/>
                  <a:pt x="16" y="8"/>
                </a:cubicBezTo>
                <a:cubicBezTo>
                  <a:pt x="16" y="3"/>
                  <a:pt x="12" y="0"/>
                  <a:pt x="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6" name="Freeform 34"/>
          <p:cNvSpPr>
            <a:spLocks noEditPoints="1"/>
          </p:cNvSpPr>
          <p:nvPr/>
        </p:nvSpPr>
        <p:spPr bwMode="auto">
          <a:xfrm>
            <a:off x="4785699" y="4071866"/>
            <a:ext cx="7938" cy="60325"/>
          </a:xfrm>
          <a:custGeom>
            <a:avLst/>
            <a:gdLst>
              <a:gd name="T0" fmla="*/ 2 w 2"/>
              <a:gd name="T1" fmla="*/ 9 h 16"/>
              <a:gd name="T2" fmla="*/ 0 w 2"/>
              <a:gd name="T3" fmla="*/ 9 h 16"/>
              <a:gd name="T4" fmla="*/ 0 w 2"/>
              <a:gd name="T5" fmla="*/ 14 h 16"/>
              <a:gd name="T6" fmla="*/ 0 w 2"/>
              <a:gd name="T7" fmla="*/ 15 h 16"/>
              <a:gd name="T8" fmla="*/ 1 w 2"/>
              <a:gd name="T9" fmla="*/ 16 h 16"/>
              <a:gd name="T10" fmla="*/ 2 w 2"/>
              <a:gd name="T11" fmla="*/ 15 h 16"/>
              <a:gd name="T12" fmla="*/ 2 w 2"/>
              <a:gd name="T13" fmla="*/ 14 h 16"/>
              <a:gd name="T14" fmla="*/ 2 w 2"/>
              <a:gd name="T15" fmla="*/ 9 h 16"/>
              <a:gd name="T16" fmla="*/ 1 w 2"/>
              <a:gd name="T17" fmla="*/ 0 h 16"/>
              <a:gd name="T18" fmla="*/ 1 w 2"/>
              <a:gd name="T19" fmla="*/ 0 h 16"/>
              <a:gd name="T20" fmla="*/ 0 w 2"/>
              <a:gd name="T21" fmla="*/ 1 h 16"/>
              <a:gd name="T22" fmla="*/ 0 w 2"/>
              <a:gd name="T23" fmla="*/ 1 h 16"/>
              <a:gd name="T24" fmla="*/ 0 w 2"/>
              <a:gd name="T25" fmla="*/ 7 h 16"/>
              <a:gd name="T26" fmla="*/ 2 w 2"/>
              <a:gd name="T27" fmla="*/ 7 h 16"/>
              <a:gd name="T28" fmla="*/ 2 w 2"/>
              <a:gd name="T29" fmla="*/ 1 h 16"/>
              <a:gd name="T30" fmla="*/ 2 w 2"/>
              <a:gd name="T31" fmla="*/ 1 h 16"/>
              <a:gd name="T32" fmla="*/ 1 w 2"/>
              <a:gd name="T33" fmla="*/ 0 h 16"/>
              <a:gd name="T34" fmla="*/ 1 w 2"/>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16">
                <a:moveTo>
                  <a:pt x="2" y="9"/>
                </a:moveTo>
                <a:cubicBezTo>
                  <a:pt x="0" y="9"/>
                  <a:pt x="0" y="9"/>
                  <a:pt x="0" y="9"/>
                </a:cubicBezTo>
                <a:cubicBezTo>
                  <a:pt x="0" y="14"/>
                  <a:pt x="0" y="14"/>
                  <a:pt x="0" y="14"/>
                </a:cubicBezTo>
                <a:cubicBezTo>
                  <a:pt x="0" y="15"/>
                  <a:pt x="0" y="15"/>
                  <a:pt x="0" y="15"/>
                </a:cubicBezTo>
                <a:cubicBezTo>
                  <a:pt x="0" y="15"/>
                  <a:pt x="0" y="16"/>
                  <a:pt x="1" y="16"/>
                </a:cubicBezTo>
                <a:cubicBezTo>
                  <a:pt x="1" y="16"/>
                  <a:pt x="2" y="15"/>
                  <a:pt x="2" y="15"/>
                </a:cubicBezTo>
                <a:cubicBezTo>
                  <a:pt x="2" y="14"/>
                  <a:pt x="2" y="14"/>
                  <a:pt x="2" y="14"/>
                </a:cubicBezTo>
                <a:cubicBezTo>
                  <a:pt x="2" y="9"/>
                  <a:pt x="2" y="9"/>
                  <a:pt x="2" y="9"/>
                </a:cubicBezTo>
                <a:moveTo>
                  <a:pt x="1" y="0"/>
                </a:moveTo>
                <a:cubicBezTo>
                  <a:pt x="1" y="0"/>
                  <a:pt x="1" y="0"/>
                  <a:pt x="1" y="0"/>
                </a:cubicBezTo>
                <a:cubicBezTo>
                  <a:pt x="0" y="0"/>
                  <a:pt x="0" y="0"/>
                  <a:pt x="0" y="1"/>
                </a:cubicBezTo>
                <a:cubicBezTo>
                  <a:pt x="0" y="1"/>
                  <a:pt x="0" y="1"/>
                  <a:pt x="0" y="1"/>
                </a:cubicBezTo>
                <a:cubicBezTo>
                  <a:pt x="0" y="7"/>
                  <a:pt x="0" y="7"/>
                  <a:pt x="0" y="7"/>
                </a:cubicBezTo>
                <a:cubicBezTo>
                  <a:pt x="2" y="7"/>
                  <a:pt x="2" y="7"/>
                  <a:pt x="2" y="7"/>
                </a:cubicBezTo>
                <a:cubicBezTo>
                  <a:pt x="2" y="1"/>
                  <a:pt x="2" y="1"/>
                  <a:pt x="2" y="1"/>
                </a:cubicBezTo>
                <a:cubicBezTo>
                  <a:pt x="2" y="1"/>
                  <a:pt x="2" y="1"/>
                  <a:pt x="2" y="1"/>
                </a:cubicBezTo>
                <a:cubicBezTo>
                  <a:pt x="2" y="0"/>
                  <a:pt x="1" y="0"/>
                  <a:pt x="1" y="0"/>
                </a:cubicBezTo>
                <a:cubicBezTo>
                  <a:pt x="1" y="0"/>
                  <a:pt x="1" y="0"/>
                  <a:pt x="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7" name="Freeform 35"/>
          <p:cNvSpPr/>
          <p:nvPr/>
        </p:nvSpPr>
        <p:spPr bwMode="auto">
          <a:xfrm>
            <a:off x="4760299" y="4097266"/>
            <a:ext cx="60325" cy="7938"/>
          </a:xfrm>
          <a:custGeom>
            <a:avLst/>
            <a:gdLst>
              <a:gd name="T0" fmla="*/ 15 w 16"/>
              <a:gd name="T1" fmla="*/ 0 h 2"/>
              <a:gd name="T2" fmla="*/ 14 w 16"/>
              <a:gd name="T3" fmla="*/ 0 h 2"/>
              <a:gd name="T4" fmla="*/ 9 w 16"/>
              <a:gd name="T5" fmla="*/ 0 h 2"/>
              <a:gd name="T6" fmla="*/ 7 w 16"/>
              <a:gd name="T7" fmla="*/ 0 h 2"/>
              <a:gd name="T8" fmla="*/ 1 w 16"/>
              <a:gd name="T9" fmla="*/ 0 h 2"/>
              <a:gd name="T10" fmla="*/ 1 w 16"/>
              <a:gd name="T11" fmla="*/ 0 h 2"/>
              <a:gd name="T12" fmla="*/ 0 w 16"/>
              <a:gd name="T13" fmla="*/ 1 h 2"/>
              <a:gd name="T14" fmla="*/ 0 w 16"/>
              <a:gd name="T15" fmla="*/ 1 h 2"/>
              <a:gd name="T16" fmla="*/ 0 w 16"/>
              <a:gd name="T17" fmla="*/ 1 h 2"/>
              <a:gd name="T18" fmla="*/ 1 w 16"/>
              <a:gd name="T19" fmla="*/ 2 h 2"/>
              <a:gd name="T20" fmla="*/ 1 w 16"/>
              <a:gd name="T21" fmla="*/ 2 h 2"/>
              <a:gd name="T22" fmla="*/ 7 w 16"/>
              <a:gd name="T23" fmla="*/ 2 h 2"/>
              <a:gd name="T24" fmla="*/ 9 w 16"/>
              <a:gd name="T25" fmla="*/ 2 h 2"/>
              <a:gd name="T26" fmla="*/ 14 w 16"/>
              <a:gd name="T27" fmla="*/ 2 h 2"/>
              <a:gd name="T28" fmla="*/ 15 w 16"/>
              <a:gd name="T29" fmla="*/ 2 h 2"/>
              <a:gd name="T30" fmla="*/ 16 w 16"/>
              <a:gd name="T31" fmla="*/ 1 h 2"/>
              <a:gd name="T32" fmla="*/ 16 w 16"/>
              <a:gd name="T33" fmla="*/ 1 h 2"/>
              <a:gd name="T34" fmla="*/ 16 w 16"/>
              <a:gd name="T35" fmla="*/ 1 h 2"/>
              <a:gd name="T36" fmla="*/ 15 w 16"/>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
                <a:moveTo>
                  <a:pt x="15" y="0"/>
                </a:moveTo>
                <a:cubicBezTo>
                  <a:pt x="14" y="0"/>
                  <a:pt x="14" y="0"/>
                  <a:pt x="14" y="0"/>
                </a:cubicBezTo>
                <a:cubicBezTo>
                  <a:pt x="9" y="0"/>
                  <a:pt x="9" y="0"/>
                  <a:pt x="9" y="0"/>
                </a:cubicBezTo>
                <a:cubicBezTo>
                  <a:pt x="7" y="0"/>
                  <a:pt x="7" y="0"/>
                  <a:pt x="7" y="0"/>
                </a:cubicBezTo>
                <a:cubicBezTo>
                  <a:pt x="1" y="0"/>
                  <a:pt x="1" y="0"/>
                  <a:pt x="1" y="0"/>
                </a:cubicBezTo>
                <a:cubicBezTo>
                  <a:pt x="1" y="0"/>
                  <a:pt x="1" y="0"/>
                  <a:pt x="1" y="0"/>
                </a:cubicBezTo>
                <a:cubicBezTo>
                  <a:pt x="0" y="0"/>
                  <a:pt x="0" y="0"/>
                  <a:pt x="0" y="1"/>
                </a:cubicBezTo>
                <a:cubicBezTo>
                  <a:pt x="0" y="1"/>
                  <a:pt x="0" y="1"/>
                  <a:pt x="0" y="1"/>
                </a:cubicBezTo>
                <a:cubicBezTo>
                  <a:pt x="0" y="1"/>
                  <a:pt x="0" y="1"/>
                  <a:pt x="0" y="1"/>
                </a:cubicBezTo>
                <a:cubicBezTo>
                  <a:pt x="0" y="1"/>
                  <a:pt x="0" y="2"/>
                  <a:pt x="1" y="2"/>
                </a:cubicBezTo>
                <a:cubicBezTo>
                  <a:pt x="1" y="2"/>
                  <a:pt x="1" y="2"/>
                  <a:pt x="1" y="2"/>
                </a:cubicBezTo>
                <a:cubicBezTo>
                  <a:pt x="7" y="2"/>
                  <a:pt x="7" y="2"/>
                  <a:pt x="7" y="2"/>
                </a:cubicBezTo>
                <a:cubicBezTo>
                  <a:pt x="9" y="2"/>
                  <a:pt x="9" y="2"/>
                  <a:pt x="9" y="2"/>
                </a:cubicBezTo>
                <a:cubicBezTo>
                  <a:pt x="14" y="2"/>
                  <a:pt x="14" y="2"/>
                  <a:pt x="14" y="2"/>
                </a:cubicBezTo>
                <a:cubicBezTo>
                  <a:pt x="15" y="2"/>
                  <a:pt x="15" y="2"/>
                  <a:pt x="15" y="2"/>
                </a:cubicBezTo>
                <a:cubicBezTo>
                  <a:pt x="15" y="2"/>
                  <a:pt x="16" y="1"/>
                  <a:pt x="16" y="1"/>
                </a:cubicBezTo>
                <a:cubicBezTo>
                  <a:pt x="16" y="1"/>
                  <a:pt x="16" y="1"/>
                  <a:pt x="16" y="1"/>
                </a:cubicBezTo>
                <a:cubicBezTo>
                  <a:pt x="16" y="1"/>
                  <a:pt x="16" y="1"/>
                  <a:pt x="16" y="1"/>
                </a:cubicBezTo>
                <a:cubicBezTo>
                  <a:pt x="16" y="0"/>
                  <a:pt x="15" y="0"/>
                  <a:pt x="1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8" name="Freeform 40"/>
          <p:cNvSpPr>
            <a:spLocks noEditPoints="1"/>
          </p:cNvSpPr>
          <p:nvPr/>
        </p:nvSpPr>
        <p:spPr bwMode="auto">
          <a:xfrm>
            <a:off x="6854212" y="2420866"/>
            <a:ext cx="106363" cy="153988"/>
          </a:xfrm>
          <a:custGeom>
            <a:avLst/>
            <a:gdLst>
              <a:gd name="T0" fmla="*/ 7 w 28"/>
              <a:gd name="T1" fmla="*/ 37 h 41"/>
              <a:gd name="T2" fmla="*/ 4 w 28"/>
              <a:gd name="T3" fmla="*/ 35 h 41"/>
              <a:gd name="T4" fmla="*/ 4 w 28"/>
              <a:gd name="T5" fmla="*/ 6 h 41"/>
              <a:gd name="T6" fmla="*/ 7 w 28"/>
              <a:gd name="T7" fmla="*/ 3 h 41"/>
              <a:gd name="T8" fmla="*/ 22 w 28"/>
              <a:gd name="T9" fmla="*/ 3 h 41"/>
              <a:gd name="T10" fmla="*/ 24 w 28"/>
              <a:gd name="T11" fmla="*/ 6 h 41"/>
              <a:gd name="T12" fmla="*/ 24 w 28"/>
              <a:gd name="T13" fmla="*/ 35 h 41"/>
              <a:gd name="T14" fmla="*/ 22 w 28"/>
              <a:gd name="T15" fmla="*/ 37 h 41"/>
              <a:gd name="T16" fmla="*/ 7 w 28"/>
              <a:gd name="T17" fmla="*/ 37 h 41"/>
              <a:gd name="T18" fmla="*/ 22 w 28"/>
              <a:gd name="T19" fmla="*/ 0 h 41"/>
              <a:gd name="T20" fmla="*/ 6 w 28"/>
              <a:gd name="T21" fmla="*/ 0 h 41"/>
              <a:gd name="T22" fmla="*/ 0 w 28"/>
              <a:gd name="T23" fmla="*/ 6 h 41"/>
              <a:gd name="T24" fmla="*/ 0 w 28"/>
              <a:gd name="T25" fmla="*/ 35 h 41"/>
              <a:gd name="T26" fmla="*/ 6 w 28"/>
              <a:gd name="T27" fmla="*/ 41 h 41"/>
              <a:gd name="T28" fmla="*/ 22 w 28"/>
              <a:gd name="T29" fmla="*/ 41 h 41"/>
              <a:gd name="T30" fmla="*/ 28 w 28"/>
              <a:gd name="T31" fmla="*/ 35 h 41"/>
              <a:gd name="T32" fmla="*/ 28 w 28"/>
              <a:gd name="T33" fmla="*/ 6 h 41"/>
              <a:gd name="T34" fmla="*/ 22 w 2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7" y="37"/>
                </a:moveTo>
                <a:cubicBezTo>
                  <a:pt x="4" y="37"/>
                  <a:pt x="4" y="36"/>
                  <a:pt x="4" y="35"/>
                </a:cubicBezTo>
                <a:cubicBezTo>
                  <a:pt x="4" y="6"/>
                  <a:pt x="4" y="6"/>
                  <a:pt x="4" y="6"/>
                </a:cubicBezTo>
                <a:cubicBezTo>
                  <a:pt x="4" y="4"/>
                  <a:pt x="4" y="3"/>
                  <a:pt x="7" y="3"/>
                </a:cubicBezTo>
                <a:cubicBezTo>
                  <a:pt x="22" y="3"/>
                  <a:pt x="22" y="3"/>
                  <a:pt x="22" y="3"/>
                </a:cubicBezTo>
                <a:cubicBezTo>
                  <a:pt x="24" y="3"/>
                  <a:pt x="24" y="4"/>
                  <a:pt x="24" y="6"/>
                </a:cubicBezTo>
                <a:cubicBezTo>
                  <a:pt x="24" y="35"/>
                  <a:pt x="24" y="35"/>
                  <a:pt x="24" y="35"/>
                </a:cubicBezTo>
                <a:cubicBezTo>
                  <a:pt x="24" y="36"/>
                  <a:pt x="24" y="37"/>
                  <a:pt x="22" y="37"/>
                </a:cubicBezTo>
                <a:cubicBezTo>
                  <a:pt x="7" y="37"/>
                  <a:pt x="7" y="37"/>
                  <a:pt x="7" y="37"/>
                </a:cubicBezTo>
                <a:moveTo>
                  <a:pt x="22" y="0"/>
                </a:moveTo>
                <a:cubicBezTo>
                  <a:pt x="6" y="0"/>
                  <a:pt x="6" y="0"/>
                  <a:pt x="6" y="0"/>
                </a:cubicBezTo>
                <a:cubicBezTo>
                  <a:pt x="2" y="0"/>
                  <a:pt x="0" y="1"/>
                  <a:pt x="0" y="6"/>
                </a:cubicBezTo>
                <a:cubicBezTo>
                  <a:pt x="0" y="35"/>
                  <a:pt x="0" y="35"/>
                  <a:pt x="0" y="35"/>
                </a:cubicBezTo>
                <a:cubicBezTo>
                  <a:pt x="0" y="39"/>
                  <a:pt x="2" y="41"/>
                  <a:pt x="6" y="41"/>
                </a:cubicBezTo>
                <a:cubicBezTo>
                  <a:pt x="22" y="41"/>
                  <a:pt x="22" y="41"/>
                  <a:pt x="22" y="41"/>
                </a:cubicBezTo>
                <a:cubicBezTo>
                  <a:pt x="26" y="41"/>
                  <a:pt x="28" y="39"/>
                  <a:pt x="28" y="35"/>
                </a:cubicBezTo>
                <a:cubicBezTo>
                  <a:pt x="28" y="6"/>
                  <a:pt x="28" y="6"/>
                  <a:pt x="28" y="6"/>
                </a:cubicBezTo>
                <a:cubicBezTo>
                  <a:pt x="28" y="1"/>
                  <a:pt x="26" y="0"/>
                  <a:pt x="2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9" name="Freeform 41"/>
          <p:cNvSpPr/>
          <p:nvPr/>
        </p:nvSpPr>
        <p:spPr bwMode="auto">
          <a:xfrm>
            <a:off x="6985974" y="2420866"/>
            <a:ext cx="98425" cy="153988"/>
          </a:xfrm>
          <a:custGeom>
            <a:avLst/>
            <a:gdLst>
              <a:gd name="T0" fmla="*/ 20 w 26"/>
              <a:gd name="T1" fmla="*/ 0 h 41"/>
              <a:gd name="T2" fmla="*/ 6 w 26"/>
              <a:gd name="T3" fmla="*/ 0 h 41"/>
              <a:gd name="T4" fmla="*/ 0 w 26"/>
              <a:gd name="T5" fmla="*/ 6 h 41"/>
              <a:gd name="T6" fmla="*/ 0 w 26"/>
              <a:gd name="T7" fmla="*/ 11 h 41"/>
              <a:gd name="T8" fmla="*/ 1 w 26"/>
              <a:gd name="T9" fmla="*/ 12 h 41"/>
              <a:gd name="T10" fmla="*/ 3 w 26"/>
              <a:gd name="T11" fmla="*/ 12 h 41"/>
              <a:gd name="T12" fmla="*/ 4 w 26"/>
              <a:gd name="T13" fmla="*/ 11 h 41"/>
              <a:gd name="T14" fmla="*/ 4 w 26"/>
              <a:gd name="T15" fmla="*/ 6 h 41"/>
              <a:gd name="T16" fmla="*/ 6 w 26"/>
              <a:gd name="T17" fmla="*/ 3 h 41"/>
              <a:gd name="T18" fmla="*/ 20 w 26"/>
              <a:gd name="T19" fmla="*/ 3 h 41"/>
              <a:gd name="T20" fmla="*/ 22 w 26"/>
              <a:gd name="T21" fmla="*/ 6 h 41"/>
              <a:gd name="T22" fmla="*/ 22 w 26"/>
              <a:gd name="T23" fmla="*/ 12 h 41"/>
              <a:gd name="T24" fmla="*/ 20 w 26"/>
              <a:gd name="T25" fmla="*/ 18 h 41"/>
              <a:gd name="T26" fmla="*/ 1 w 26"/>
              <a:gd name="T27" fmla="*/ 36 h 41"/>
              <a:gd name="T28" fmla="*/ 0 w 26"/>
              <a:gd name="T29" fmla="*/ 37 h 41"/>
              <a:gd name="T30" fmla="*/ 0 w 26"/>
              <a:gd name="T31" fmla="*/ 39 h 41"/>
              <a:gd name="T32" fmla="*/ 1 w 26"/>
              <a:gd name="T33" fmla="*/ 41 h 41"/>
              <a:gd name="T34" fmla="*/ 25 w 26"/>
              <a:gd name="T35" fmla="*/ 41 h 41"/>
              <a:gd name="T36" fmla="*/ 26 w 26"/>
              <a:gd name="T37" fmla="*/ 39 h 41"/>
              <a:gd name="T38" fmla="*/ 26 w 26"/>
              <a:gd name="T39" fmla="*/ 38 h 41"/>
              <a:gd name="T40" fmla="*/ 25 w 26"/>
              <a:gd name="T41" fmla="*/ 37 h 41"/>
              <a:gd name="T42" fmla="*/ 5 w 26"/>
              <a:gd name="T43" fmla="*/ 37 h 41"/>
              <a:gd name="T44" fmla="*/ 23 w 26"/>
              <a:gd name="T45" fmla="*/ 21 h 41"/>
              <a:gd name="T46" fmla="*/ 26 w 26"/>
              <a:gd name="T47" fmla="*/ 17 h 41"/>
              <a:gd name="T48" fmla="*/ 26 w 26"/>
              <a:gd name="T49" fmla="*/ 11 h 41"/>
              <a:gd name="T50" fmla="*/ 26 w 26"/>
              <a:gd name="T51" fmla="*/ 6 h 41"/>
              <a:gd name="T52" fmla="*/ 20 w 26"/>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1">
                <a:moveTo>
                  <a:pt x="20" y="0"/>
                </a:moveTo>
                <a:cubicBezTo>
                  <a:pt x="6" y="0"/>
                  <a:pt x="6" y="0"/>
                  <a:pt x="6" y="0"/>
                </a:cubicBezTo>
                <a:cubicBezTo>
                  <a:pt x="2" y="0"/>
                  <a:pt x="0" y="1"/>
                  <a:pt x="0" y="6"/>
                </a:cubicBezTo>
                <a:cubicBezTo>
                  <a:pt x="0" y="11"/>
                  <a:pt x="0" y="11"/>
                  <a:pt x="0" y="11"/>
                </a:cubicBezTo>
                <a:cubicBezTo>
                  <a:pt x="0" y="12"/>
                  <a:pt x="0" y="12"/>
                  <a:pt x="1" y="12"/>
                </a:cubicBezTo>
                <a:cubicBezTo>
                  <a:pt x="3" y="12"/>
                  <a:pt x="3" y="12"/>
                  <a:pt x="3" y="12"/>
                </a:cubicBezTo>
                <a:cubicBezTo>
                  <a:pt x="3" y="12"/>
                  <a:pt x="4" y="12"/>
                  <a:pt x="4" y="11"/>
                </a:cubicBezTo>
                <a:cubicBezTo>
                  <a:pt x="4" y="6"/>
                  <a:pt x="4" y="6"/>
                  <a:pt x="4" y="6"/>
                </a:cubicBezTo>
                <a:cubicBezTo>
                  <a:pt x="4" y="4"/>
                  <a:pt x="4" y="3"/>
                  <a:pt x="6" y="3"/>
                </a:cubicBezTo>
                <a:cubicBezTo>
                  <a:pt x="20" y="3"/>
                  <a:pt x="20" y="3"/>
                  <a:pt x="20" y="3"/>
                </a:cubicBezTo>
                <a:cubicBezTo>
                  <a:pt x="22" y="3"/>
                  <a:pt x="22" y="4"/>
                  <a:pt x="22" y="6"/>
                </a:cubicBezTo>
                <a:cubicBezTo>
                  <a:pt x="22" y="12"/>
                  <a:pt x="22" y="12"/>
                  <a:pt x="22" y="12"/>
                </a:cubicBezTo>
                <a:cubicBezTo>
                  <a:pt x="22" y="15"/>
                  <a:pt x="22" y="17"/>
                  <a:pt x="20" y="18"/>
                </a:cubicBezTo>
                <a:cubicBezTo>
                  <a:pt x="1" y="36"/>
                  <a:pt x="1" y="36"/>
                  <a:pt x="1" y="36"/>
                </a:cubicBezTo>
                <a:cubicBezTo>
                  <a:pt x="0" y="36"/>
                  <a:pt x="0" y="37"/>
                  <a:pt x="0" y="37"/>
                </a:cubicBezTo>
                <a:cubicBezTo>
                  <a:pt x="0" y="39"/>
                  <a:pt x="0" y="39"/>
                  <a:pt x="0" y="39"/>
                </a:cubicBezTo>
                <a:cubicBezTo>
                  <a:pt x="0" y="40"/>
                  <a:pt x="0" y="41"/>
                  <a:pt x="1" y="41"/>
                </a:cubicBezTo>
                <a:cubicBezTo>
                  <a:pt x="25" y="41"/>
                  <a:pt x="25" y="41"/>
                  <a:pt x="25" y="41"/>
                </a:cubicBezTo>
                <a:cubicBezTo>
                  <a:pt x="26" y="41"/>
                  <a:pt x="26" y="40"/>
                  <a:pt x="26" y="39"/>
                </a:cubicBezTo>
                <a:cubicBezTo>
                  <a:pt x="26" y="38"/>
                  <a:pt x="26" y="38"/>
                  <a:pt x="26" y="38"/>
                </a:cubicBezTo>
                <a:cubicBezTo>
                  <a:pt x="26" y="37"/>
                  <a:pt x="26" y="37"/>
                  <a:pt x="25" y="37"/>
                </a:cubicBezTo>
                <a:cubicBezTo>
                  <a:pt x="5" y="37"/>
                  <a:pt x="5" y="37"/>
                  <a:pt x="5" y="37"/>
                </a:cubicBezTo>
                <a:cubicBezTo>
                  <a:pt x="23" y="21"/>
                  <a:pt x="23" y="21"/>
                  <a:pt x="23" y="21"/>
                </a:cubicBezTo>
                <a:cubicBezTo>
                  <a:pt x="24" y="19"/>
                  <a:pt x="25" y="18"/>
                  <a:pt x="26" y="17"/>
                </a:cubicBezTo>
                <a:cubicBezTo>
                  <a:pt x="26" y="16"/>
                  <a:pt x="26" y="14"/>
                  <a:pt x="26" y="11"/>
                </a:cubicBezTo>
                <a:cubicBezTo>
                  <a:pt x="26" y="6"/>
                  <a:pt x="26" y="6"/>
                  <a:pt x="26" y="6"/>
                </a:cubicBezTo>
                <a:cubicBezTo>
                  <a:pt x="26" y="1"/>
                  <a:pt x="25" y="0"/>
                  <a:pt x="20"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0" name="Freeform 42"/>
          <p:cNvSpPr>
            <a:spLocks noEditPoints="1"/>
          </p:cNvSpPr>
          <p:nvPr/>
        </p:nvSpPr>
        <p:spPr bwMode="auto">
          <a:xfrm>
            <a:off x="6831987" y="2751066"/>
            <a:ext cx="277813" cy="211138"/>
          </a:xfrm>
          <a:custGeom>
            <a:avLst/>
            <a:gdLst>
              <a:gd name="T0" fmla="*/ 74 w 74"/>
              <a:gd name="T1" fmla="*/ 49 h 56"/>
              <a:gd name="T2" fmla="*/ 73 w 74"/>
              <a:gd name="T3" fmla="*/ 49 h 56"/>
              <a:gd name="T4" fmla="*/ 72 w 74"/>
              <a:gd name="T5" fmla="*/ 49 h 56"/>
              <a:gd name="T6" fmla="*/ 72 w 74"/>
              <a:gd name="T7" fmla="*/ 52 h 56"/>
              <a:gd name="T8" fmla="*/ 70 w 74"/>
              <a:gd name="T9" fmla="*/ 55 h 56"/>
              <a:gd name="T10" fmla="*/ 46 w 74"/>
              <a:gd name="T11" fmla="*/ 55 h 56"/>
              <a:gd name="T12" fmla="*/ 47 w 74"/>
              <a:gd name="T13" fmla="*/ 55 h 56"/>
              <a:gd name="T14" fmla="*/ 47 w 74"/>
              <a:gd name="T15" fmla="*/ 56 h 56"/>
              <a:gd name="T16" fmla="*/ 70 w 74"/>
              <a:gd name="T17" fmla="*/ 56 h 56"/>
              <a:gd name="T18" fmla="*/ 74 w 74"/>
              <a:gd name="T19" fmla="*/ 52 h 56"/>
              <a:gd name="T20" fmla="*/ 74 w 74"/>
              <a:gd name="T21" fmla="*/ 49 h 56"/>
              <a:gd name="T22" fmla="*/ 70 w 74"/>
              <a:gd name="T23" fmla="*/ 0 h 56"/>
              <a:gd name="T24" fmla="*/ 4 w 74"/>
              <a:gd name="T25" fmla="*/ 0 h 56"/>
              <a:gd name="T26" fmla="*/ 0 w 74"/>
              <a:gd name="T27" fmla="*/ 4 h 56"/>
              <a:gd name="T28" fmla="*/ 0 w 74"/>
              <a:gd name="T29" fmla="*/ 52 h 56"/>
              <a:gd name="T30" fmla="*/ 4 w 74"/>
              <a:gd name="T31" fmla="*/ 56 h 56"/>
              <a:gd name="T32" fmla="*/ 26 w 74"/>
              <a:gd name="T33" fmla="*/ 56 h 56"/>
              <a:gd name="T34" fmla="*/ 27 w 74"/>
              <a:gd name="T35" fmla="*/ 55 h 56"/>
              <a:gd name="T36" fmla="*/ 27 w 74"/>
              <a:gd name="T37" fmla="*/ 55 h 56"/>
              <a:gd name="T38" fmla="*/ 4 w 74"/>
              <a:gd name="T39" fmla="*/ 55 h 56"/>
              <a:gd name="T40" fmla="*/ 1 w 74"/>
              <a:gd name="T41" fmla="*/ 52 h 56"/>
              <a:gd name="T42" fmla="*/ 1 w 74"/>
              <a:gd name="T43" fmla="*/ 49 h 56"/>
              <a:gd name="T44" fmla="*/ 0 w 74"/>
              <a:gd name="T45" fmla="*/ 49 h 56"/>
              <a:gd name="T46" fmla="*/ 0 w 74"/>
              <a:gd name="T47" fmla="*/ 49 h 56"/>
              <a:gd name="T48" fmla="*/ 0 w 74"/>
              <a:gd name="T49" fmla="*/ 48 h 56"/>
              <a:gd name="T50" fmla="*/ 1 w 74"/>
              <a:gd name="T51" fmla="*/ 48 h 56"/>
              <a:gd name="T52" fmla="*/ 1 w 74"/>
              <a:gd name="T53" fmla="*/ 4 h 56"/>
              <a:gd name="T54" fmla="*/ 4 w 74"/>
              <a:gd name="T55" fmla="*/ 2 h 56"/>
              <a:gd name="T56" fmla="*/ 70 w 74"/>
              <a:gd name="T57" fmla="*/ 2 h 56"/>
              <a:gd name="T58" fmla="*/ 72 w 74"/>
              <a:gd name="T59" fmla="*/ 4 h 56"/>
              <a:gd name="T60" fmla="*/ 72 w 74"/>
              <a:gd name="T61" fmla="*/ 48 h 56"/>
              <a:gd name="T62" fmla="*/ 73 w 74"/>
              <a:gd name="T63" fmla="*/ 48 h 56"/>
              <a:gd name="T64" fmla="*/ 74 w 74"/>
              <a:gd name="T65" fmla="*/ 49 h 56"/>
              <a:gd name="T66" fmla="*/ 74 w 74"/>
              <a:gd name="T67" fmla="*/ 4 h 56"/>
              <a:gd name="T68" fmla="*/ 70 w 74"/>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56">
                <a:moveTo>
                  <a:pt x="74" y="49"/>
                </a:moveTo>
                <a:cubicBezTo>
                  <a:pt x="74" y="49"/>
                  <a:pt x="73" y="49"/>
                  <a:pt x="73" y="49"/>
                </a:cubicBezTo>
                <a:cubicBezTo>
                  <a:pt x="72" y="49"/>
                  <a:pt x="72" y="49"/>
                  <a:pt x="72" y="49"/>
                </a:cubicBezTo>
                <a:cubicBezTo>
                  <a:pt x="72" y="52"/>
                  <a:pt x="72" y="52"/>
                  <a:pt x="72" y="52"/>
                </a:cubicBezTo>
                <a:cubicBezTo>
                  <a:pt x="72" y="53"/>
                  <a:pt x="71" y="55"/>
                  <a:pt x="70" y="55"/>
                </a:cubicBezTo>
                <a:cubicBezTo>
                  <a:pt x="46" y="55"/>
                  <a:pt x="46" y="55"/>
                  <a:pt x="46" y="55"/>
                </a:cubicBezTo>
                <a:cubicBezTo>
                  <a:pt x="47" y="55"/>
                  <a:pt x="47" y="55"/>
                  <a:pt x="47" y="55"/>
                </a:cubicBezTo>
                <a:cubicBezTo>
                  <a:pt x="47" y="56"/>
                  <a:pt x="47" y="56"/>
                  <a:pt x="47" y="56"/>
                </a:cubicBezTo>
                <a:cubicBezTo>
                  <a:pt x="70" y="56"/>
                  <a:pt x="70" y="56"/>
                  <a:pt x="70" y="56"/>
                </a:cubicBezTo>
                <a:cubicBezTo>
                  <a:pt x="72" y="56"/>
                  <a:pt x="74" y="54"/>
                  <a:pt x="74" y="52"/>
                </a:cubicBezTo>
                <a:cubicBezTo>
                  <a:pt x="74" y="49"/>
                  <a:pt x="74" y="49"/>
                  <a:pt x="74" y="49"/>
                </a:cubicBezTo>
                <a:moveTo>
                  <a:pt x="70" y="0"/>
                </a:moveTo>
                <a:cubicBezTo>
                  <a:pt x="4" y="0"/>
                  <a:pt x="4" y="0"/>
                  <a:pt x="4" y="0"/>
                </a:cubicBezTo>
                <a:cubicBezTo>
                  <a:pt x="2" y="0"/>
                  <a:pt x="0" y="2"/>
                  <a:pt x="0" y="4"/>
                </a:cubicBezTo>
                <a:cubicBezTo>
                  <a:pt x="0" y="52"/>
                  <a:pt x="0" y="52"/>
                  <a:pt x="0" y="52"/>
                </a:cubicBezTo>
                <a:cubicBezTo>
                  <a:pt x="0" y="54"/>
                  <a:pt x="2" y="56"/>
                  <a:pt x="4" y="56"/>
                </a:cubicBezTo>
                <a:cubicBezTo>
                  <a:pt x="26" y="56"/>
                  <a:pt x="26" y="56"/>
                  <a:pt x="26" y="56"/>
                </a:cubicBezTo>
                <a:cubicBezTo>
                  <a:pt x="27" y="55"/>
                  <a:pt x="27" y="55"/>
                  <a:pt x="27" y="55"/>
                </a:cubicBezTo>
                <a:cubicBezTo>
                  <a:pt x="27" y="55"/>
                  <a:pt x="27" y="55"/>
                  <a:pt x="27" y="55"/>
                </a:cubicBezTo>
                <a:cubicBezTo>
                  <a:pt x="4" y="55"/>
                  <a:pt x="4" y="55"/>
                  <a:pt x="4" y="55"/>
                </a:cubicBezTo>
                <a:cubicBezTo>
                  <a:pt x="2" y="55"/>
                  <a:pt x="1" y="53"/>
                  <a:pt x="1" y="52"/>
                </a:cubicBezTo>
                <a:cubicBezTo>
                  <a:pt x="1" y="49"/>
                  <a:pt x="1" y="49"/>
                  <a:pt x="1" y="49"/>
                </a:cubicBezTo>
                <a:cubicBezTo>
                  <a:pt x="0" y="49"/>
                  <a:pt x="0" y="49"/>
                  <a:pt x="0" y="49"/>
                </a:cubicBezTo>
                <a:cubicBezTo>
                  <a:pt x="0" y="49"/>
                  <a:pt x="0" y="49"/>
                  <a:pt x="0" y="49"/>
                </a:cubicBezTo>
                <a:cubicBezTo>
                  <a:pt x="0" y="48"/>
                  <a:pt x="0" y="48"/>
                  <a:pt x="0" y="48"/>
                </a:cubicBezTo>
                <a:cubicBezTo>
                  <a:pt x="1" y="48"/>
                  <a:pt x="1" y="48"/>
                  <a:pt x="1" y="48"/>
                </a:cubicBezTo>
                <a:cubicBezTo>
                  <a:pt x="1" y="4"/>
                  <a:pt x="1" y="4"/>
                  <a:pt x="1" y="4"/>
                </a:cubicBezTo>
                <a:cubicBezTo>
                  <a:pt x="1" y="3"/>
                  <a:pt x="2" y="2"/>
                  <a:pt x="4" y="2"/>
                </a:cubicBezTo>
                <a:cubicBezTo>
                  <a:pt x="70" y="2"/>
                  <a:pt x="70" y="2"/>
                  <a:pt x="70" y="2"/>
                </a:cubicBezTo>
                <a:cubicBezTo>
                  <a:pt x="71" y="2"/>
                  <a:pt x="72" y="3"/>
                  <a:pt x="72" y="4"/>
                </a:cubicBezTo>
                <a:cubicBezTo>
                  <a:pt x="72" y="48"/>
                  <a:pt x="72" y="48"/>
                  <a:pt x="72" y="48"/>
                </a:cubicBezTo>
                <a:cubicBezTo>
                  <a:pt x="73" y="48"/>
                  <a:pt x="73" y="48"/>
                  <a:pt x="73" y="48"/>
                </a:cubicBezTo>
                <a:cubicBezTo>
                  <a:pt x="73" y="48"/>
                  <a:pt x="74" y="48"/>
                  <a:pt x="74" y="49"/>
                </a:cubicBezTo>
                <a:cubicBezTo>
                  <a:pt x="74" y="4"/>
                  <a:pt x="74" y="4"/>
                  <a:pt x="74" y="4"/>
                </a:cubicBezTo>
                <a:cubicBezTo>
                  <a:pt x="74" y="2"/>
                  <a:pt x="72" y="0"/>
                  <a:pt x="70"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1" name="Freeform 43"/>
          <p:cNvSpPr>
            <a:spLocks noEditPoints="1"/>
          </p:cNvSpPr>
          <p:nvPr/>
        </p:nvSpPr>
        <p:spPr bwMode="auto">
          <a:xfrm>
            <a:off x="6847862" y="2766941"/>
            <a:ext cx="247650" cy="157163"/>
          </a:xfrm>
          <a:custGeom>
            <a:avLst/>
            <a:gdLst>
              <a:gd name="T0" fmla="*/ 1 w 66"/>
              <a:gd name="T1" fmla="*/ 40 h 42"/>
              <a:gd name="T2" fmla="*/ 1 w 66"/>
              <a:gd name="T3" fmla="*/ 1 h 42"/>
              <a:gd name="T4" fmla="*/ 64 w 66"/>
              <a:gd name="T5" fmla="*/ 1 h 42"/>
              <a:gd name="T6" fmla="*/ 64 w 66"/>
              <a:gd name="T7" fmla="*/ 40 h 42"/>
              <a:gd name="T8" fmla="*/ 1 w 66"/>
              <a:gd name="T9" fmla="*/ 40 h 42"/>
              <a:gd name="T10" fmla="*/ 65 w 66"/>
              <a:gd name="T11" fmla="*/ 0 h 42"/>
              <a:gd name="T12" fmla="*/ 1 w 66"/>
              <a:gd name="T13" fmla="*/ 0 h 42"/>
              <a:gd name="T14" fmla="*/ 0 w 66"/>
              <a:gd name="T15" fmla="*/ 1 h 42"/>
              <a:gd name="T16" fmla="*/ 0 w 66"/>
              <a:gd name="T17" fmla="*/ 41 h 42"/>
              <a:gd name="T18" fmla="*/ 1 w 66"/>
              <a:gd name="T19" fmla="*/ 42 h 42"/>
              <a:gd name="T20" fmla="*/ 65 w 66"/>
              <a:gd name="T21" fmla="*/ 42 h 42"/>
              <a:gd name="T22" fmla="*/ 66 w 66"/>
              <a:gd name="T23" fmla="*/ 41 h 42"/>
              <a:gd name="T24" fmla="*/ 66 w 66"/>
              <a:gd name="T25" fmla="*/ 1 h 42"/>
              <a:gd name="T26" fmla="*/ 65 w 66"/>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42">
                <a:moveTo>
                  <a:pt x="1" y="40"/>
                </a:moveTo>
                <a:cubicBezTo>
                  <a:pt x="1" y="1"/>
                  <a:pt x="1" y="1"/>
                  <a:pt x="1" y="1"/>
                </a:cubicBezTo>
                <a:cubicBezTo>
                  <a:pt x="64" y="1"/>
                  <a:pt x="64" y="1"/>
                  <a:pt x="64" y="1"/>
                </a:cubicBezTo>
                <a:cubicBezTo>
                  <a:pt x="64" y="40"/>
                  <a:pt x="64" y="40"/>
                  <a:pt x="64" y="40"/>
                </a:cubicBezTo>
                <a:cubicBezTo>
                  <a:pt x="1" y="40"/>
                  <a:pt x="1" y="40"/>
                  <a:pt x="1" y="40"/>
                </a:cubicBezTo>
                <a:moveTo>
                  <a:pt x="65" y="0"/>
                </a:moveTo>
                <a:cubicBezTo>
                  <a:pt x="1" y="0"/>
                  <a:pt x="1" y="0"/>
                  <a:pt x="1" y="0"/>
                </a:cubicBezTo>
                <a:cubicBezTo>
                  <a:pt x="0" y="0"/>
                  <a:pt x="0" y="0"/>
                  <a:pt x="0" y="1"/>
                </a:cubicBezTo>
                <a:cubicBezTo>
                  <a:pt x="0" y="41"/>
                  <a:pt x="0" y="41"/>
                  <a:pt x="0" y="41"/>
                </a:cubicBezTo>
                <a:cubicBezTo>
                  <a:pt x="0" y="41"/>
                  <a:pt x="0" y="42"/>
                  <a:pt x="1" y="42"/>
                </a:cubicBezTo>
                <a:cubicBezTo>
                  <a:pt x="65" y="42"/>
                  <a:pt x="65" y="42"/>
                  <a:pt x="65" y="42"/>
                </a:cubicBezTo>
                <a:cubicBezTo>
                  <a:pt x="65" y="42"/>
                  <a:pt x="66" y="41"/>
                  <a:pt x="66" y="41"/>
                </a:cubicBezTo>
                <a:cubicBezTo>
                  <a:pt x="66" y="1"/>
                  <a:pt x="66" y="1"/>
                  <a:pt x="66" y="1"/>
                </a:cubicBezTo>
                <a:cubicBezTo>
                  <a:pt x="66" y="0"/>
                  <a:pt x="65" y="0"/>
                  <a:pt x="6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2" name="Freeform 44"/>
          <p:cNvSpPr/>
          <p:nvPr/>
        </p:nvSpPr>
        <p:spPr bwMode="auto">
          <a:xfrm>
            <a:off x="6831987" y="2932041"/>
            <a:ext cx="277813" cy="3175"/>
          </a:xfrm>
          <a:custGeom>
            <a:avLst/>
            <a:gdLst>
              <a:gd name="T0" fmla="*/ 73 w 74"/>
              <a:gd name="T1" fmla="*/ 0 h 1"/>
              <a:gd name="T2" fmla="*/ 72 w 74"/>
              <a:gd name="T3" fmla="*/ 0 h 1"/>
              <a:gd name="T4" fmla="*/ 1 w 74"/>
              <a:gd name="T5" fmla="*/ 0 h 1"/>
              <a:gd name="T6" fmla="*/ 0 w 74"/>
              <a:gd name="T7" fmla="*/ 0 h 1"/>
              <a:gd name="T8" fmla="*/ 0 w 74"/>
              <a:gd name="T9" fmla="*/ 1 h 1"/>
              <a:gd name="T10" fmla="*/ 0 w 74"/>
              <a:gd name="T11" fmla="*/ 1 h 1"/>
              <a:gd name="T12" fmla="*/ 1 w 74"/>
              <a:gd name="T13" fmla="*/ 1 h 1"/>
              <a:gd name="T14" fmla="*/ 72 w 74"/>
              <a:gd name="T15" fmla="*/ 1 h 1"/>
              <a:gd name="T16" fmla="*/ 73 w 74"/>
              <a:gd name="T17" fmla="*/ 1 h 1"/>
              <a:gd name="T18" fmla="*/ 74 w 74"/>
              <a:gd name="T19" fmla="*/ 1 h 1"/>
              <a:gd name="T20" fmla="*/ 74 w 74"/>
              <a:gd name="T21" fmla="*/ 1 h 1"/>
              <a:gd name="T22" fmla="*/ 74 w 74"/>
              <a:gd name="T23" fmla="*/ 1 h 1"/>
              <a:gd name="T24" fmla="*/ 73 w 74"/>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
                <a:moveTo>
                  <a:pt x="73" y="0"/>
                </a:moveTo>
                <a:cubicBezTo>
                  <a:pt x="72" y="0"/>
                  <a:pt x="72" y="0"/>
                  <a:pt x="72" y="0"/>
                </a:cubicBezTo>
                <a:cubicBezTo>
                  <a:pt x="1" y="0"/>
                  <a:pt x="1" y="0"/>
                  <a:pt x="1" y="0"/>
                </a:cubicBezTo>
                <a:cubicBezTo>
                  <a:pt x="0" y="0"/>
                  <a:pt x="0" y="0"/>
                  <a:pt x="0" y="0"/>
                </a:cubicBezTo>
                <a:cubicBezTo>
                  <a:pt x="0" y="0"/>
                  <a:pt x="0" y="0"/>
                  <a:pt x="0" y="1"/>
                </a:cubicBezTo>
                <a:cubicBezTo>
                  <a:pt x="0" y="1"/>
                  <a:pt x="0" y="1"/>
                  <a:pt x="0" y="1"/>
                </a:cubicBezTo>
                <a:cubicBezTo>
                  <a:pt x="1" y="1"/>
                  <a:pt x="1" y="1"/>
                  <a:pt x="1" y="1"/>
                </a:cubicBezTo>
                <a:cubicBezTo>
                  <a:pt x="72" y="1"/>
                  <a:pt x="72" y="1"/>
                  <a:pt x="72" y="1"/>
                </a:cubicBezTo>
                <a:cubicBezTo>
                  <a:pt x="73" y="1"/>
                  <a:pt x="73" y="1"/>
                  <a:pt x="73" y="1"/>
                </a:cubicBezTo>
                <a:cubicBezTo>
                  <a:pt x="73" y="1"/>
                  <a:pt x="74" y="1"/>
                  <a:pt x="74" y="1"/>
                </a:cubicBezTo>
                <a:cubicBezTo>
                  <a:pt x="74" y="1"/>
                  <a:pt x="74" y="1"/>
                  <a:pt x="74" y="1"/>
                </a:cubicBezTo>
                <a:cubicBezTo>
                  <a:pt x="74" y="1"/>
                  <a:pt x="74" y="1"/>
                  <a:pt x="74" y="1"/>
                </a:cubicBezTo>
                <a:cubicBezTo>
                  <a:pt x="74" y="0"/>
                  <a:pt x="73" y="0"/>
                  <a:pt x="7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3" name="Freeform 45"/>
          <p:cNvSpPr/>
          <p:nvPr/>
        </p:nvSpPr>
        <p:spPr bwMode="auto">
          <a:xfrm>
            <a:off x="6922474" y="2959029"/>
            <a:ext cx="93663" cy="30163"/>
          </a:xfrm>
          <a:custGeom>
            <a:avLst/>
            <a:gdLst>
              <a:gd name="T0" fmla="*/ 52 w 59"/>
              <a:gd name="T1" fmla="*/ 0 h 19"/>
              <a:gd name="T2" fmla="*/ 7 w 59"/>
              <a:gd name="T3" fmla="*/ 0 h 19"/>
              <a:gd name="T4" fmla="*/ 7 w 59"/>
              <a:gd name="T5" fmla="*/ 0 h 19"/>
              <a:gd name="T6" fmla="*/ 5 w 59"/>
              <a:gd name="T7" fmla="*/ 2 h 19"/>
              <a:gd name="T8" fmla="*/ 0 w 59"/>
              <a:gd name="T9" fmla="*/ 19 h 19"/>
              <a:gd name="T10" fmla="*/ 5 w 59"/>
              <a:gd name="T11" fmla="*/ 19 h 19"/>
              <a:gd name="T12" fmla="*/ 9 w 59"/>
              <a:gd name="T13" fmla="*/ 2 h 19"/>
              <a:gd name="T14" fmla="*/ 52 w 59"/>
              <a:gd name="T15" fmla="*/ 2 h 19"/>
              <a:gd name="T16" fmla="*/ 57 w 59"/>
              <a:gd name="T17" fmla="*/ 19 h 19"/>
              <a:gd name="T18" fmla="*/ 59 w 59"/>
              <a:gd name="T19" fmla="*/ 19 h 19"/>
              <a:gd name="T20" fmla="*/ 54 w 59"/>
              <a:gd name="T21" fmla="*/ 2 h 19"/>
              <a:gd name="T22" fmla="*/ 54 w 59"/>
              <a:gd name="T23" fmla="*/ 0 h 19"/>
              <a:gd name="T24" fmla="*/ 52 w 5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9">
                <a:moveTo>
                  <a:pt x="52" y="0"/>
                </a:moveTo>
                <a:lnTo>
                  <a:pt x="7" y="0"/>
                </a:lnTo>
                <a:lnTo>
                  <a:pt x="7" y="0"/>
                </a:lnTo>
                <a:lnTo>
                  <a:pt x="5" y="2"/>
                </a:lnTo>
                <a:lnTo>
                  <a:pt x="0" y="19"/>
                </a:lnTo>
                <a:lnTo>
                  <a:pt x="5" y="19"/>
                </a:lnTo>
                <a:lnTo>
                  <a:pt x="9" y="2"/>
                </a:lnTo>
                <a:lnTo>
                  <a:pt x="52" y="2"/>
                </a:lnTo>
                <a:lnTo>
                  <a:pt x="57" y="19"/>
                </a:lnTo>
                <a:lnTo>
                  <a:pt x="59" y="19"/>
                </a:lnTo>
                <a:lnTo>
                  <a:pt x="54" y="2"/>
                </a:lnTo>
                <a:lnTo>
                  <a:pt x="54" y="0"/>
                </a:lnTo>
                <a:lnTo>
                  <a:pt x="52"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4" name="Freeform 46"/>
          <p:cNvSpPr/>
          <p:nvPr/>
        </p:nvSpPr>
        <p:spPr bwMode="auto">
          <a:xfrm>
            <a:off x="6922474" y="2959029"/>
            <a:ext cx="93663" cy="30163"/>
          </a:xfrm>
          <a:custGeom>
            <a:avLst/>
            <a:gdLst>
              <a:gd name="T0" fmla="*/ 52 w 59"/>
              <a:gd name="T1" fmla="*/ 0 h 19"/>
              <a:gd name="T2" fmla="*/ 7 w 59"/>
              <a:gd name="T3" fmla="*/ 0 h 19"/>
              <a:gd name="T4" fmla="*/ 7 w 59"/>
              <a:gd name="T5" fmla="*/ 0 h 19"/>
              <a:gd name="T6" fmla="*/ 5 w 59"/>
              <a:gd name="T7" fmla="*/ 2 h 19"/>
              <a:gd name="T8" fmla="*/ 0 w 59"/>
              <a:gd name="T9" fmla="*/ 19 h 19"/>
              <a:gd name="T10" fmla="*/ 5 w 59"/>
              <a:gd name="T11" fmla="*/ 19 h 19"/>
              <a:gd name="T12" fmla="*/ 9 w 59"/>
              <a:gd name="T13" fmla="*/ 2 h 19"/>
              <a:gd name="T14" fmla="*/ 52 w 59"/>
              <a:gd name="T15" fmla="*/ 2 h 19"/>
              <a:gd name="T16" fmla="*/ 57 w 59"/>
              <a:gd name="T17" fmla="*/ 19 h 19"/>
              <a:gd name="T18" fmla="*/ 59 w 59"/>
              <a:gd name="T19" fmla="*/ 19 h 19"/>
              <a:gd name="T20" fmla="*/ 54 w 59"/>
              <a:gd name="T21" fmla="*/ 2 h 19"/>
              <a:gd name="T22" fmla="*/ 54 w 59"/>
              <a:gd name="T23" fmla="*/ 0 h 19"/>
              <a:gd name="T24" fmla="*/ 52 w 5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9">
                <a:moveTo>
                  <a:pt x="52" y="0"/>
                </a:moveTo>
                <a:lnTo>
                  <a:pt x="7" y="0"/>
                </a:lnTo>
                <a:lnTo>
                  <a:pt x="7" y="0"/>
                </a:lnTo>
                <a:lnTo>
                  <a:pt x="5" y="2"/>
                </a:lnTo>
                <a:lnTo>
                  <a:pt x="0" y="19"/>
                </a:lnTo>
                <a:lnTo>
                  <a:pt x="5" y="19"/>
                </a:lnTo>
                <a:lnTo>
                  <a:pt x="9" y="2"/>
                </a:lnTo>
                <a:lnTo>
                  <a:pt x="52" y="2"/>
                </a:lnTo>
                <a:lnTo>
                  <a:pt x="57" y="19"/>
                </a:lnTo>
                <a:lnTo>
                  <a:pt x="59" y="19"/>
                </a:lnTo>
                <a:lnTo>
                  <a:pt x="54" y="2"/>
                </a:lnTo>
                <a:lnTo>
                  <a:pt x="54" y="0"/>
                </a:lnTo>
                <a:lnTo>
                  <a:pt x="52"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5" name="Freeform 47"/>
          <p:cNvSpPr>
            <a:spLocks noEditPoints="1"/>
          </p:cNvSpPr>
          <p:nvPr/>
        </p:nvSpPr>
        <p:spPr bwMode="auto">
          <a:xfrm>
            <a:off x="6906599" y="2989191"/>
            <a:ext cx="128588" cy="17463"/>
          </a:xfrm>
          <a:custGeom>
            <a:avLst/>
            <a:gdLst>
              <a:gd name="T0" fmla="*/ 29 w 34"/>
              <a:gd name="T1" fmla="*/ 1 h 5"/>
              <a:gd name="T2" fmla="*/ 32 w 34"/>
              <a:gd name="T3" fmla="*/ 1 h 5"/>
              <a:gd name="T4" fmla="*/ 32 w 34"/>
              <a:gd name="T5" fmla="*/ 4 h 5"/>
              <a:gd name="T6" fmla="*/ 1 w 34"/>
              <a:gd name="T7" fmla="*/ 4 h 5"/>
              <a:gd name="T8" fmla="*/ 1 w 34"/>
              <a:gd name="T9" fmla="*/ 1 h 5"/>
              <a:gd name="T10" fmla="*/ 5 w 34"/>
              <a:gd name="T11" fmla="*/ 1 h 5"/>
              <a:gd name="T12" fmla="*/ 29 w 34"/>
              <a:gd name="T13" fmla="*/ 1 h 5"/>
              <a:gd name="T14" fmla="*/ 33 w 34"/>
              <a:gd name="T15" fmla="*/ 0 h 5"/>
              <a:gd name="T16" fmla="*/ 29 w 34"/>
              <a:gd name="T17" fmla="*/ 0 h 5"/>
              <a:gd name="T18" fmla="*/ 28 w 34"/>
              <a:gd name="T19" fmla="*/ 0 h 5"/>
              <a:gd name="T20" fmla="*/ 6 w 34"/>
              <a:gd name="T21" fmla="*/ 0 h 5"/>
              <a:gd name="T22" fmla="*/ 4 w 34"/>
              <a:gd name="T23" fmla="*/ 0 h 5"/>
              <a:gd name="T24" fmla="*/ 1 w 34"/>
              <a:gd name="T25" fmla="*/ 0 h 5"/>
              <a:gd name="T26" fmla="*/ 0 w 34"/>
              <a:gd name="T27" fmla="*/ 1 h 5"/>
              <a:gd name="T28" fmla="*/ 0 w 34"/>
              <a:gd name="T29" fmla="*/ 5 h 5"/>
              <a:gd name="T30" fmla="*/ 1 w 34"/>
              <a:gd name="T31" fmla="*/ 5 h 5"/>
              <a:gd name="T32" fmla="*/ 33 w 34"/>
              <a:gd name="T33" fmla="*/ 5 h 5"/>
              <a:gd name="T34" fmla="*/ 34 w 34"/>
              <a:gd name="T35" fmla="*/ 5 h 5"/>
              <a:gd name="T36" fmla="*/ 34 w 34"/>
              <a:gd name="T37" fmla="*/ 1 h 5"/>
              <a:gd name="T38" fmla="*/ 33 w 34"/>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5">
                <a:moveTo>
                  <a:pt x="29" y="1"/>
                </a:moveTo>
                <a:cubicBezTo>
                  <a:pt x="32" y="1"/>
                  <a:pt x="32" y="1"/>
                  <a:pt x="32" y="1"/>
                </a:cubicBezTo>
                <a:cubicBezTo>
                  <a:pt x="32" y="4"/>
                  <a:pt x="32" y="4"/>
                  <a:pt x="32" y="4"/>
                </a:cubicBezTo>
                <a:cubicBezTo>
                  <a:pt x="1" y="4"/>
                  <a:pt x="1" y="4"/>
                  <a:pt x="1" y="4"/>
                </a:cubicBezTo>
                <a:cubicBezTo>
                  <a:pt x="1" y="1"/>
                  <a:pt x="1" y="1"/>
                  <a:pt x="1" y="1"/>
                </a:cubicBezTo>
                <a:cubicBezTo>
                  <a:pt x="5" y="1"/>
                  <a:pt x="5" y="1"/>
                  <a:pt x="5" y="1"/>
                </a:cubicBezTo>
                <a:cubicBezTo>
                  <a:pt x="29" y="1"/>
                  <a:pt x="29" y="1"/>
                  <a:pt x="29" y="1"/>
                </a:cubicBezTo>
                <a:moveTo>
                  <a:pt x="33" y="0"/>
                </a:moveTo>
                <a:cubicBezTo>
                  <a:pt x="29" y="0"/>
                  <a:pt x="29" y="0"/>
                  <a:pt x="29" y="0"/>
                </a:cubicBezTo>
                <a:cubicBezTo>
                  <a:pt x="28" y="0"/>
                  <a:pt x="28" y="0"/>
                  <a:pt x="28" y="0"/>
                </a:cubicBezTo>
                <a:cubicBezTo>
                  <a:pt x="6" y="0"/>
                  <a:pt x="6" y="0"/>
                  <a:pt x="6" y="0"/>
                </a:cubicBezTo>
                <a:cubicBezTo>
                  <a:pt x="4" y="0"/>
                  <a:pt x="4" y="0"/>
                  <a:pt x="4" y="0"/>
                </a:cubicBezTo>
                <a:cubicBezTo>
                  <a:pt x="1" y="0"/>
                  <a:pt x="1" y="0"/>
                  <a:pt x="1" y="0"/>
                </a:cubicBezTo>
                <a:cubicBezTo>
                  <a:pt x="0" y="0"/>
                  <a:pt x="0" y="0"/>
                  <a:pt x="0" y="1"/>
                </a:cubicBezTo>
                <a:cubicBezTo>
                  <a:pt x="0" y="5"/>
                  <a:pt x="0" y="5"/>
                  <a:pt x="0" y="5"/>
                </a:cubicBezTo>
                <a:cubicBezTo>
                  <a:pt x="0" y="5"/>
                  <a:pt x="0" y="5"/>
                  <a:pt x="1" y="5"/>
                </a:cubicBezTo>
                <a:cubicBezTo>
                  <a:pt x="33" y="5"/>
                  <a:pt x="33" y="5"/>
                  <a:pt x="33" y="5"/>
                </a:cubicBezTo>
                <a:cubicBezTo>
                  <a:pt x="33" y="5"/>
                  <a:pt x="34" y="5"/>
                  <a:pt x="34" y="5"/>
                </a:cubicBezTo>
                <a:cubicBezTo>
                  <a:pt x="34" y="1"/>
                  <a:pt x="34" y="1"/>
                  <a:pt x="34" y="1"/>
                </a:cubicBezTo>
                <a:cubicBezTo>
                  <a:pt x="34" y="0"/>
                  <a:pt x="33" y="0"/>
                  <a:pt x="3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6" name="Freeform 52"/>
          <p:cNvSpPr>
            <a:spLocks noEditPoints="1"/>
          </p:cNvSpPr>
          <p:nvPr/>
        </p:nvSpPr>
        <p:spPr bwMode="auto">
          <a:xfrm>
            <a:off x="5400062" y="4937054"/>
            <a:ext cx="104775" cy="153988"/>
          </a:xfrm>
          <a:custGeom>
            <a:avLst/>
            <a:gdLst>
              <a:gd name="T0" fmla="*/ 7 w 28"/>
              <a:gd name="T1" fmla="*/ 38 h 41"/>
              <a:gd name="T2" fmla="*/ 4 w 28"/>
              <a:gd name="T3" fmla="*/ 35 h 41"/>
              <a:gd name="T4" fmla="*/ 4 w 28"/>
              <a:gd name="T5" fmla="*/ 7 h 41"/>
              <a:gd name="T6" fmla="*/ 7 w 28"/>
              <a:gd name="T7" fmla="*/ 4 h 41"/>
              <a:gd name="T8" fmla="*/ 22 w 28"/>
              <a:gd name="T9" fmla="*/ 4 h 41"/>
              <a:gd name="T10" fmla="*/ 24 w 28"/>
              <a:gd name="T11" fmla="*/ 7 h 41"/>
              <a:gd name="T12" fmla="*/ 24 w 28"/>
              <a:gd name="T13" fmla="*/ 35 h 41"/>
              <a:gd name="T14" fmla="*/ 22 w 28"/>
              <a:gd name="T15" fmla="*/ 38 h 41"/>
              <a:gd name="T16" fmla="*/ 7 w 28"/>
              <a:gd name="T17" fmla="*/ 38 h 41"/>
              <a:gd name="T18" fmla="*/ 22 w 28"/>
              <a:gd name="T19" fmla="*/ 0 h 41"/>
              <a:gd name="T20" fmla="*/ 6 w 28"/>
              <a:gd name="T21" fmla="*/ 0 h 41"/>
              <a:gd name="T22" fmla="*/ 0 w 28"/>
              <a:gd name="T23" fmla="*/ 6 h 41"/>
              <a:gd name="T24" fmla="*/ 0 w 28"/>
              <a:gd name="T25" fmla="*/ 35 h 41"/>
              <a:gd name="T26" fmla="*/ 6 w 28"/>
              <a:gd name="T27" fmla="*/ 41 h 41"/>
              <a:gd name="T28" fmla="*/ 22 w 28"/>
              <a:gd name="T29" fmla="*/ 41 h 41"/>
              <a:gd name="T30" fmla="*/ 28 w 28"/>
              <a:gd name="T31" fmla="*/ 35 h 41"/>
              <a:gd name="T32" fmla="*/ 28 w 28"/>
              <a:gd name="T33" fmla="*/ 6 h 41"/>
              <a:gd name="T34" fmla="*/ 22 w 2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7" y="38"/>
                </a:moveTo>
                <a:cubicBezTo>
                  <a:pt x="4" y="38"/>
                  <a:pt x="4" y="37"/>
                  <a:pt x="4" y="35"/>
                </a:cubicBezTo>
                <a:cubicBezTo>
                  <a:pt x="4" y="7"/>
                  <a:pt x="4" y="7"/>
                  <a:pt x="4" y="7"/>
                </a:cubicBezTo>
                <a:cubicBezTo>
                  <a:pt x="4" y="5"/>
                  <a:pt x="4" y="4"/>
                  <a:pt x="7" y="4"/>
                </a:cubicBezTo>
                <a:cubicBezTo>
                  <a:pt x="22" y="4"/>
                  <a:pt x="22" y="4"/>
                  <a:pt x="22" y="4"/>
                </a:cubicBezTo>
                <a:cubicBezTo>
                  <a:pt x="24" y="4"/>
                  <a:pt x="24" y="5"/>
                  <a:pt x="24" y="7"/>
                </a:cubicBezTo>
                <a:cubicBezTo>
                  <a:pt x="24" y="35"/>
                  <a:pt x="24" y="35"/>
                  <a:pt x="24" y="35"/>
                </a:cubicBezTo>
                <a:cubicBezTo>
                  <a:pt x="24" y="37"/>
                  <a:pt x="24" y="38"/>
                  <a:pt x="22" y="38"/>
                </a:cubicBezTo>
                <a:cubicBezTo>
                  <a:pt x="7" y="38"/>
                  <a:pt x="7" y="38"/>
                  <a:pt x="7" y="38"/>
                </a:cubicBezTo>
                <a:moveTo>
                  <a:pt x="22" y="0"/>
                </a:moveTo>
                <a:cubicBezTo>
                  <a:pt x="6" y="0"/>
                  <a:pt x="6" y="0"/>
                  <a:pt x="6" y="0"/>
                </a:cubicBezTo>
                <a:cubicBezTo>
                  <a:pt x="2" y="0"/>
                  <a:pt x="0" y="2"/>
                  <a:pt x="0" y="6"/>
                </a:cubicBezTo>
                <a:cubicBezTo>
                  <a:pt x="0" y="35"/>
                  <a:pt x="0" y="35"/>
                  <a:pt x="0" y="35"/>
                </a:cubicBezTo>
                <a:cubicBezTo>
                  <a:pt x="0" y="40"/>
                  <a:pt x="2" y="41"/>
                  <a:pt x="6" y="41"/>
                </a:cubicBezTo>
                <a:cubicBezTo>
                  <a:pt x="22" y="41"/>
                  <a:pt x="22" y="41"/>
                  <a:pt x="22" y="41"/>
                </a:cubicBezTo>
                <a:cubicBezTo>
                  <a:pt x="26" y="41"/>
                  <a:pt x="28" y="40"/>
                  <a:pt x="28" y="35"/>
                </a:cubicBezTo>
                <a:cubicBezTo>
                  <a:pt x="28" y="6"/>
                  <a:pt x="28" y="6"/>
                  <a:pt x="28" y="6"/>
                </a:cubicBezTo>
                <a:cubicBezTo>
                  <a:pt x="28" y="2"/>
                  <a:pt x="26" y="0"/>
                  <a:pt x="2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7" name="Freeform 53"/>
          <p:cNvSpPr/>
          <p:nvPr/>
        </p:nvSpPr>
        <p:spPr bwMode="auto">
          <a:xfrm>
            <a:off x="5534999" y="4937054"/>
            <a:ext cx="96838" cy="153988"/>
          </a:xfrm>
          <a:custGeom>
            <a:avLst/>
            <a:gdLst>
              <a:gd name="T0" fmla="*/ 23 w 26"/>
              <a:gd name="T1" fmla="*/ 0 h 41"/>
              <a:gd name="T2" fmla="*/ 1 w 26"/>
              <a:gd name="T3" fmla="*/ 0 h 41"/>
              <a:gd name="T4" fmla="*/ 0 w 26"/>
              <a:gd name="T5" fmla="*/ 2 h 41"/>
              <a:gd name="T6" fmla="*/ 0 w 26"/>
              <a:gd name="T7" fmla="*/ 18 h 41"/>
              <a:gd name="T8" fmla="*/ 1 w 26"/>
              <a:gd name="T9" fmla="*/ 19 h 41"/>
              <a:gd name="T10" fmla="*/ 20 w 26"/>
              <a:gd name="T11" fmla="*/ 19 h 41"/>
              <a:gd name="T12" fmla="*/ 22 w 26"/>
              <a:gd name="T13" fmla="*/ 22 h 41"/>
              <a:gd name="T14" fmla="*/ 22 w 26"/>
              <a:gd name="T15" fmla="*/ 35 h 41"/>
              <a:gd name="T16" fmla="*/ 20 w 26"/>
              <a:gd name="T17" fmla="*/ 38 h 41"/>
              <a:gd name="T18" fmla="*/ 6 w 26"/>
              <a:gd name="T19" fmla="*/ 38 h 41"/>
              <a:gd name="T20" fmla="*/ 3 w 26"/>
              <a:gd name="T21" fmla="*/ 35 h 41"/>
              <a:gd name="T22" fmla="*/ 3 w 26"/>
              <a:gd name="T23" fmla="*/ 30 h 41"/>
              <a:gd name="T24" fmla="*/ 2 w 26"/>
              <a:gd name="T25" fmla="*/ 29 h 41"/>
              <a:gd name="T26" fmla="*/ 1 w 26"/>
              <a:gd name="T27" fmla="*/ 29 h 41"/>
              <a:gd name="T28" fmla="*/ 0 w 26"/>
              <a:gd name="T29" fmla="*/ 30 h 41"/>
              <a:gd name="T30" fmla="*/ 0 w 26"/>
              <a:gd name="T31" fmla="*/ 35 h 41"/>
              <a:gd name="T32" fmla="*/ 6 w 26"/>
              <a:gd name="T33" fmla="*/ 41 h 41"/>
              <a:gd name="T34" fmla="*/ 20 w 26"/>
              <a:gd name="T35" fmla="*/ 41 h 41"/>
              <a:gd name="T36" fmla="*/ 26 w 26"/>
              <a:gd name="T37" fmla="*/ 35 h 41"/>
              <a:gd name="T38" fmla="*/ 26 w 26"/>
              <a:gd name="T39" fmla="*/ 22 h 41"/>
              <a:gd name="T40" fmla="*/ 20 w 26"/>
              <a:gd name="T41" fmla="*/ 16 h 41"/>
              <a:gd name="T42" fmla="*/ 3 w 26"/>
              <a:gd name="T43" fmla="*/ 16 h 41"/>
              <a:gd name="T44" fmla="*/ 3 w 26"/>
              <a:gd name="T45" fmla="*/ 4 h 41"/>
              <a:gd name="T46" fmla="*/ 23 w 26"/>
              <a:gd name="T47" fmla="*/ 4 h 41"/>
              <a:gd name="T48" fmla="*/ 25 w 26"/>
              <a:gd name="T49" fmla="*/ 3 h 41"/>
              <a:gd name="T50" fmla="*/ 25 w 26"/>
              <a:gd name="T51" fmla="*/ 2 h 41"/>
              <a:gd name="T52" fmla="*/ 23 w 26"/>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1">
                <a:moveTo>
                  <a:pt x="23" y="0"/>
                </a:moveTo>
                <a:cubicBezTo>
                  <a:pt x="1" y="0"/>
                  <a:pt x="1" y="0"/>
                  <a:pt x="1" y="0"/>
                </a:cubicBezTo>
                <a:cubicBezTo>
                  <a:pt x="0" y="0"/>
                  <a:pt x="0" y="1"/>
                  <a:pt x="0" y="2"/>
                </a:cubicBezTo>
                <a:cubicBezTo>
                  <a:pt x="0" y="18"/>
                  <a:pt x="0" y="18"/>
                  <a:pt x="0" y="18"/>
                </a:cubicBezTo>
                <a:cubicBezTo>
                  <a:pt x="0" y="19"/>
                  <a:pt x="0" y="19"/>
                  <a:pt x="1" y="19"/>
                </a:cubicBezTo>
                <a:cubicBezTo>
                  <a:pt x="20" y="19"/>
                  <a:pt x="20" y="19"/>
                  <a:pt x="20" y="19"/>
                </a:cubicBezTo>
                <a:cubicBezTo>
                  <a:pt x="22" y="19"/>
                  <a:pt x="22" y="20"/>
                  <a:pt x="22" y="22"/>
                </a:cubicBezTo>
                <a:cubicBezTo>
                  <a:pt x="22" y="35"/>
                  <a:pt x="22" y="35"/>
                  <a:pt x="22" y="35"/>
                </a:cubicBezTo>
                <a:cubicBezTo>
                  <a:pt x="22" y="37"/>
                  <a:pt x="22" y="38"/>
                  <a:pt x="20" y="38"/>
                </a:cubicBezTo>
                <a:cubicBezTo>
                  <a:pt x="6" y="38"/>
                  <a:pt x="6" y="38"/>
                  <a:pt x="6" y="38"/>
                </a:cubicBezTo>
                <a:cubicBezTo>
                  <a:pt x="4" y="38"/>
                  <a:pt x="3" y="37"/>
                  <a:pt x="3" y="35"/>
                </a:cubicBezTo>
                <a:cubicBezTo>
                  <a:pt x="3" y="30"/>
                  <a:pt x="3" y="30"/>
                  <a:pt x="3" y="30"/>
                </a:cubicBezTo>
                <a:cubicBezTo>
                  <a:pt x="3" y="29"/>
                  <a:pt x="3" y="29"/>
                  <a:pt x="2" y="29"/>
                </a:cubicBezTo>
                <a:cubicBezTo>
                  <a:pt x="1" y="29"/>
                  <a:pt x="1" y="29"/>
                  <a:pt x="1" y="29"/>
                </a:cubicBezTo>
                <a:cubicBezTo>
                  <a:pt x="0" y="29"/>
                  <a:pt x="0" y="29"/>
                  <a:pt x="0" y="30"/>
                </a:cubicBezTo>
                <a:cubicBezTo>
                  <a:pt x="0" y="35"/>
                  <a:pt x="0" y="35"/>
                  <a:pt x="0" y="35"/>
                </a:cubicBezTo>
                <a:cubicBezTo>
                  <a:pt x="0" y="40"/>
                  <a:pt x="1" y="41"/>
                  <a:pt x="6" y="41"/>
                </a:cubicBezTo>
                <a:cubicBezTo>
                  <a:pt x="20" y="41"/>
                  <a:pt x="20" y="41"/>
                  <a:pt x="20" y="41"/>
                </a:cubicBezTo>
                <a:cubicBezTo>
                  <a:pt x="24" y="41"/>
                  <a:pt x="26" y="40"/>
                  <a:pt x="26" y="35"/>
                </a:cubicBezTo>
                <a:cubicBezTo>
                  <a:pt x="26" y="22"/>
                  <a:pt x="26" y="22"/>
                  <a:pt x="26" y="22"/>
                </a:cubicBezTo>
                <a:cubicBezTo>
                  <a:pt x="26" y="17"/>
                  <a:pt x="24" y="16"/>
                  <a:pt x="20" y="16"/>
                </a:cubicBezTo>
                <a:cubicBezTo>
                  <a:pt x="3" y="16"/>
                  <a:pt x="3" y="16"/>
                  <a:pt x="3" y="16"/>
                </a:cubicBezTo>
                <a:cubicBezTo>
                  <a:pt x="3" y="4"/>
                  <a:pt x="3" y="4"/>
                  <a:pt x="3" y="4"/>
                </a:cubicBezTo>
                <a:cubicBezTo>
                  <a:pt x="23" y="4"/>
                  <a:pt x="23" y="4"/>
                  <a:pt x="23" y="4"/>
                </a:cubicBezTo>
                <a:cubicBezTo>
                  <a:pt x="24" y="4"/>
                  <a:pt x="25" y="4"/>
                  <a:pt x="25" y="3"/>
                </a:cubicBezTo>
                <a:cubicBezTo>
                  <a:pt x="25" y="2"/>
                  <a:pt x="25" y="2"/>
                  <a:pt x="25" y="2"/>
                </a:cubicBezTo>
                <a:cubicBezTo>
                  <a:pt x="25" y="1"/>
                  <a:pt x="24" y="0"/>
                  <a:pt x="2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8" name="Freeform 54"/>
          <p:cNvSpPr/>
          <p:nvPr/>
        </p:nvSpPr>
        <p:spPr bwMode="auto">
          <a:xfrm>
            <a:off x="5369899" y="5259316"/>
            <a:ext cx="176213" cy="161925"/>
          </a:xfrm>
          <a:custGeom>
            <a:avLst/>
            <a:gdLst>
              <a:gd name="T0" fmla="*/ 23 w 47"/>
              <a:gd name="T1" fmla="*/ 0 h 43"/>
              <a:gd name="T2" fmla="*/ 8 w 47"/>
              <a:gd name="T3" fmla="*/ 6 h 43"/>
              <a:gd name="T4" fmla="*/ 8 w 47"/>
              <a:gd name="T5" fmla="*/ 36 h 43"/>
              <a:gd name="T6" fmla="*/ 23 w 47"/>
              <a:gd name="T7" fmla="*/ 43 h 43"/>
              <a:gd name="T8" fmla="*/ 34 w 47"/>
              <a:gd name="T9" fmla="*/ 40 h 43"/>
              <a:gd name="T10" fmla="*/ 34 w 47"/>
              <a:gd name="T11" fmla="*/ 39 h 43"/>
              <a:gd name="T12" fmla="*/ 34 w 47"/>
              <a:gd name="T13" fmla="*/ 38 h 43"/>
              <a:gd name="T14" fmla="*/ 23 w 47"/>
              <a:gd name="T15" fmla="*/ 41 h 43"/>
              <a:gd name="T16" fmla="*/ 9 w 47"/>
              <a:gd name="T17" fmla="*/ 35 h 43"/>
              <a:gd name="T18" fmla="*/ 9 w 47"/>
              <a:gd name="T19" fmla="*/ 7 h 43"/>
              <a:gd name="T20" fmla="*/ 23 w 47"/>
              <a:gd name="T21" fmla="*/ 1 h 43"/>
              <a:gd name="T22" fmla="*/ 38 w 47"/>
              <a:gd name="T23" fmla="*/ 7 h 43"/>
              <a:gd name="T24" fmla="*/ 38 w 47"/>
              <a:gd name="T25" fmla="*/ 35 h 43"/>
              <a:gd name="T26" fmla="*/ 34 w 47"/>
              <a:gd name="T27" fmla="*/ 38 h 43"/>
              <a:gd name="T28" fmla="*/ 35 w 47"/>
              <a:gd name="T29" fmla="*/ 38 h 43"/>
              <a:gd name="T30" fmla="*/ 36 w 47"/>
              <a:gd name="T31" fmla="*/ 39 h 43"/>
              <a:gd name="T32" fmla="*/ 39 w 47"/>
              <a:gd name="T33" fmla="*/ 36 h 43"/>
              <a:gd name="T34" fmla="*/ 41 w 47"/>
              <a:gd name="T35" fmla="*/ 34 h 43"/>
              <a:gd name="T36" fmla="*/ 40 w 47"/>
              <a:gd name="T37" fmla="*/ 33 h 43"/>
              <a:gd name="T38" fmla="*/ 40 w 47"/>
              <a:gd name="T39" fmla="*/ 32 h 43"/>
              <a:gd name="T40" fmla="*/ 41 w 47"/>
              <a:gd name="T41" fmla="*/ 32 h 43"/>
              <a:gd name="T42" fmla="*/ 42 w 47"/>
              <a:gd name="T43" fmla="*/ 32 h 43"/>
              <a:gd name="T44" fmla="*/ 39 w 47"/>
              <a:gd name="T45" fmla="*/ 6 h 43"/>
              <a:gd name="T46" fmla="*/ 23 w 47"/>
              <a:gd name="T4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3">
                <a:moveTo>
                  <a:pt x="23" y="0"/>
                </a:moveTo>
                <a:cubicBezTo>
                  <a:pt x="18" y="0"/>
                  <a:pt x="12" y="2"/>
                  <a:pt x="8" y="6"/>
                </a:cubicBezTo>
                <a:cubicBezTo>
                  <a:pt x="0" y="14"/>
                  <a:pt x="0" y="28"/>
                  <a:pt x="8" y="36"/>
                </a:cubicBezTo>
                <a:cubicBezTo>
                  <a:pt x="12" y="40"/>
                  <a:pt x="18" y="43"/>
                  <a:pt x="23" y="43"/>
                </a:cubicBezTo>
                <a:cubicBezTo>
                  <a:pt x="27" y="43"/>
                  <a:pt x="31" y="42"/>
                  <a:pt x="34" y="40"/>
                </a:cubicBezTo>
                <a:cubicBezTo>
                  <a:pt x="34" y="39"/>
                  <a:pt x="34" y="39"/>
                  <a:pt x="34" y="39"/>
                </a:cubicBezTo>
                <a:cubicBezTo>
                  <a:pt x="34" y="38"/>
                  <a:pt x="34" y="38"/>
                  <a:pt x="34" y="38"/>
                </a:cubicBezTo>
                <a:cubicBezTo>
                  <a:pt x="31" y="40"/>
                  <a:pt x="27" y="41"/>
                  <a:pt x="23" y="41"/>
                </a:cubicBezTo>
                <a:cubicBezTo>
                  <a:pt x="18" y="41"/>
                  <a:pt x="13" y="39"/>
                  <a:pt x="9" y="35"/>
                </a:cubicBezTo>
                <a:cubicBezTo>
                  <a:pt x="2" y="28"/>
                  <a:pt x="2" y="15"/>
                  <a:pt x="9" y="7"/>
                </a:cubicBezTo>
                <a:cubicBezTo>
                  <a:pt x="13" y="3"/>
                  <a:pt x="18" y="1"/>
                  <a:pt x="23" y="1"/>
                </a:cubicBezTo>
                <a:cubicBezTo>
                  <a:pt x="29" y="1"/>
                  <a:pt x="34" y="3"/>
                  <a:pt x="38" y="7"/>
                </a:cubicBezTo>
                <a:cubicBezTo>
                  <a:pt x="45" y="15"/>
                  <a:pt x="45" y="28"/>
                  <a:pt x="38" y="35"/>
                </a:cubicBezTo>
                <a:cubicBezTo>
                  <a:pt x="36" y="36"/>
                  <a:pt x="35" y="37"/>
                  <a:pt x="34" y="38"/>
                </a:cubicBezTo>
                <a:cubicBezTo>
                  <a:pt x="35" y="38"/>
                  <a:pt x="35" y="38"/>
                  <a:pt x="35" y="38"/>
                </a:cubicBezTo>
                <a:cubicBezTo>
                  <a:pt x="36" y="39"/>
                  <a:pt x="36" y="39"/>
                  <a:pt x="36" y="39"/>
                </a:cubicBezTo>
                <a:cubicBezTo>
                  <a:pt x="37" y="38"/>
                  <a:pt x="38" y="37"/>
                  <a:pt x="39" y="36"/>
                </a:cubicBezTo>
                <a:cubicBezTo>
                  <a:pt x="39" y="35"/>
                  <a:pt x="40" y="35"/>
                  <a:pt x="41" y="34"/>
                </a:cubicBezTo>
                <a:cubicBezTo>
                  <a:pt x="40" y="33"/>
                  <a:pt x="40" y="33"/>
                  <a:pt x="40" y="33"/>
                </a:cubicBezTo>
                <a:cubicBezTo>
                  <a:pt x="40" y="32"/>
                  <a:pt x="40" y="32"/>
                  <a:pt x="40" y="32"/>
                </a:cubicBezTo>
                <a:cubicBezTo>
                  <a:pt x="41" y="32"/>
                  <a:pt x="41" y="32"/>
                  <a:pt x="41" y="32"/>
                </a:cubicBezTo>
                <a:cubicBezTo>
                  <a:pt x="42" y="32"/>
                  <a:pt x="42" y="32"/>
                  <a:pt x="42" y="32"/>
                </a:cubicBezTo>
                <a:cubicBezTo>
                  <a:pt x="47" y="24"/>
                  <a:pt x="46" y="13"/>
                  <a:pt x="39" y="6"/>
                </a:cubicBezTo>
                <a:cubicBezTo>
                  <a:pt x="35" y="2"/>
                  <a:pt x="29" y="0"/>
                  <a:pt x="2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9" name="Freeform 55"/>
          <p:cNvSpPr>
            <a:spLocks noEditPoints="1"/>
          </p:cNvSpPr>
          <p:nvPr/>
        </p:nvSpPr>
        <p:spPr bwMode="auto">
          <a:xfrm>
            <a:off x="5395299" y="5278366"/>
            <a:ext cx="123825" cy="123825"/>
          </a:xfrm>
          <a:custGeom>
            <a:avLst/>
            <a:gdLst>
              <a:gd name="T0" fmla="*/ 16 w 33"/>
              <a:gd name="T1" fmla="*/ 31 h 33"/>
              <a:gd name="T2" fmla="*/ 6 w 33"/>
              <a:gd name="T3" fmla="*/ 27 h 33"/>
              <a:gd name="T4" fmla="*/ 1 w 33"/>
              <a:gd name="T5" fmla="*/ 16 h 33"/>
              <a:gd name="T6" fmla="*/ 6 w 33"/>
              <a:gd name="T7" fmla="*/ 6 h 33"/>
              <a:gd name="T8" fmla="*/ 16 w 33"/>
              <a:gd name="T9" fmla="*/ 1 h 33"/>
              <a:gd name="T10" fmla="*/ 27 w 33"/>
              <a:gd name="T11" fmla="*/ 6 h 33"/>
              <a:gd name="T12" fmla="*/ 32 w 33"/>
              <a:gd name="T13" fmla="*/ 16 h 33"/>
              <a:gd name="T14" fmla="*/ 27 w 33"/>
              <a:gd name="T15" fmla="*/ 27 h 33"/>
              <a:gd name="T16" fmla="*/ 16 w 33"/>
              <a:gd name="T17" fmla="*/ 31 h 33"/>
              <a:gd name="T18" fmla="*/ 16 w 33"/>
              <a:gd name="T19" fmla="*/ 0 h 33"/>
              <a:gd name="T20" fmla="*/ 5 w 33"/>
              <a:gd name="T21" fmla="*/ 5 h 33"/>
              <a:gd name="T22" fmla="*/ 0 w 33"/>
              <a:gd name="T23" fmla="*/ 16 h 33"/>
              <a:gd name="T24" fmla="*/ 5 w 33"/>
              <a:gd name="T25" fmla="*/ 28 h 33"/>
              <a:gd name="T26" fmla="*/ 16 w 33"/>
              <a:gd name="T27" fmla="*/ 33 h 33"/>
              <a:gd name="T28" fmla="*/ 28 w 33"/>
              <a:gd name="T29" fmla="*/ 28 h 33"/>
              <a:gd name="T30" fmla="*/ 33 w 33"/>
              <a:gd name="T31" fmla="*/ 16 h 33"/>
              <a:gd name="T32" fmla="*/ 28 w 33"/>
              <a:gd name="T33" fmla="*/ 5 h 33"/>
              <a:gd name="T34" fmla="*/ 16 w 33"/>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3">
                <a:moveTo>
                  <a:pt x="16" y="31"/>
                </a:moveTo>
                <a:cubicBezTo>
                  <a:pt x="12" y="31"/>
                  <a:pt x="9" y="30"/>
                  <a:pt x="6" y="27"/>
                </a:cubicBezTo>
                <a:cubicBezTo>
                  <a:pt x="3" y="24"/>
                  <a:pt x="1" y="20"/>
                  <a:pt x="1" y="16"/>
                </a:cubicBezTo>
                <a:cubicBezTo>
                  <a:pt x="1" y="12"/>
                  <a:pt x="3" y="8"/>
                  <a:pt x="6" y="6"/>
                </a:cubicBezTo>
                <a:cubicBezTo>
                  <a:pt x="9" y="3"/>
                  <a:pt x="12" y="1"/>
                  <a:pt x="16" y="1"/>
                </a:cubicBezTo>
                <a:cubicBezTo>
                  <a:pt x="20" y="1"/>
                  <a:pt x="24" y="3"/>
                  <a:pt x="27" y="6"/>
                </a:cubicBezTo>
                <a:cubicBezTo>
                  <a:pt x="30" y="8"/>
                  <a:pt x="32" y="12"/>
                  <a:pt x="32" y="16"/>
                </a:cubicBezTo>
                <a:cubicBezTo>
                  <a:pt x="32" y="20"/>
                  <a:pt x="30" y="24"/>
                  <a:pt x="27" y="27"/>
                </a:cubicBezTo>
                <a:cubicBezTo>
                  <a:pt x="24" y="30"/>
                  <a:pt x="20" y="31"/>
                  <a:pt x="16" y="31"/>
                </a:cubicBezTo>
                <a:moveTo>
                  <a:pt x="16" y="0"/>
                </a:moveTo>
                <a:cubicBezTo>
                  <a:pt x="12" y="0"/>
                  <a:pt x="8" y="1"/>
                  <a:pt x="5" y="5"/>
                </a:cubicBezTo>
                <a:cubicBezTo>
                  <a:pt x="2" y="8"/>
                  <a:pt x="0" y="12"/>
                  <a:pt x="0" y="16"/>
                </a:cubicBezTo>
                <a:cubicBezTo>
                  <a:pt x="0" y="21"/>
                  <a:pt x="2" y="25"/>
                  <a:pt x="5" y="28"/>
                </a:cubicBezTo>
                <a:cubicBezTo>
                  <a:pt x="8" y="31"/>
                  <a:pt x="12" y="33"/>
                  <a:pt x="16" y="33"/>
                </a:cubicBezTo>
                <a:cubicBezTo>
                  <a:pt x="21" y="33"/>
                  <a:pt x="25" y="31"/>
                  <a:pt x="28" y="28"/>
                </a:cubicBezTo>
                <a:cubicBezTo>
                  <a:pt x="31" y="25"/>
                  <a:pt x="33" y="21"/>
                  <a:pt x="33" y="16"/>
                </a:cubicBezTo>
                <a:cubicBezTo>
                  <a:pt x="33" y="12"/>
                  <a:pt x="31" y="8"/>
                  <a:pt x="28" y="5"/>
                </a:cubicBezTo>
                <a:cubicBezTo>
                  <a:pt x="25" y="1"/>
                  <a:pt x="21" y="0"/>
                  <a:pt x="1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0" name="Freeform 56"/>
          <p:cNvSpPr/>
          <p:nvPr/>
        </p:nvSpPr>
        <p:spPr bwMode="auto">
          <a:xfrm>
            <a:off x="5411174" y="5308529"/>
            <a:ext cx="17463" cy="63500"/>
          </a:xfrm>
          <a:custGeom>
            <a:avLst/>
            <a:gdLst>
              <a:gd name="T0" fmla="*/ 5 w 5"/>
              <a:gd name="T1" fmla="*/ 0 h 17"/>
              <a:gd name="T2" fmla="*/ 4 w 5"/>
              <a:gd name="T3" fmla="*/ 0 h 17"/>
              <a:gd name="T4" fmla="*/ 0 w 5"/>
              <a:gd name="T5" fmla="*/ 8 h 17"/>
              <a:gd name="T6" fmla="*/ 4 w 5"/>
              <a:gd name="T7" fmla="*/ 17 h 17"/>
              <a:gd name="T8" fmla="*/ 4 w 5"/>
              <a:gd name="T9" fmla="*/ 17 h 17"/>
              <a:gd name="T10" fmla="*/ 5 w 5"/>
              <a:gd name="T11" fmla="*/ 17 h 17"/>
              <a:gd name="T12" fmla="*/ 5 w 5"/>
              <a:gd name="T13" fmla="*/ 16 h 17"/>
              <a:gd name="T14" fmla="*/ 2 w 5"/>
              <a:gd name="T15" fmla="*/ 8 h 17"/>
              <a:gd name="T16" fmla="*/ 5 w 5"/>
              <a:gd name="T17" fmla="*/ 1 h 17"/>
              <a:gd name="T18" fmla="*/ 5 w 5"/>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5" y="0"/>
                </a:moveTo>
                <a:cubicBezTo>
                  <a:pt x="4" y="0"/>
                  <a:pt x="4" y="0"/>
                  <a:pt x="4" y="0"/>
                </a:cubicBezTo>
                <a:cubicBezTo>
                  <a:pt x="2" y="2"/>
                  <a:pt x="0" y="5"/>
                  <a:pt x="0" y="8"/>
                </a:cubicBezTo>
                <a:cubicBezTo>
                  <a:pt x="0" y="11"/>
                  <a:pt x="2" y="15"/>
                  <a:pt x="4" y="17"/>
                </a:cubicBezTo>
                <a:cubicBezTo>
                  <a:pt x="4" y="17"/>
                  <a:pt x="4" y="17"/>
                  <a:pt x="4" y="17"/>
                </a:cubicBezTo>
                <a:cubicBezTo>
                  <a:pt x="5" y="17"/>
                  <a:pt x="5" y="17"/>
                  <a:pt x="5" y="17"/>
                </a:cubicBezTo>
                <a:cubicBezTo>
                  <a:pt x="5" y="16"/>
                  <a:pt x="5" y="16"/>
                  <a:pt x="5" y="16"/>
                </a:cubicBezTo>
                <a:cubicBezTo>
                  <a:pt x="3" y="14"/>
                  <a:pt x="2" y="11"/>
                  <a:pt x="2" y="8"/>
                </a:cubicBezTo>
                <a:cubicBezTo>
                  <a:pt x="2" y="5"/>
                  <a:pt x="3" y="3"/>
                  <a:pt x="5" y="1"/>
                </a:cubicBezTo>
                <a:cubicBezTo>
                  <a:pt x="5" y="0"/>
                  <a:pt x="5" y="0"/>
                  <a:pt x="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1" name="Freeform 57"/>
          <p:cNvSpPr>
            <a:spLocks noEditPoints="1"/>
          </p:cNvSpPr>
          <p:nvPr/>
        </p:nvSpPr>
        <p:spPr bwMode="auto">
          <a:xfrm>
            <a:off x="5496899" y="5379966"/>
            <a:ext cx="41275" cy="41275"/>
          </a:xfrm>
          <a:custGeom>
            <a:avLst/>
            <a:gdLst>
              <a:gd name="T0" fmla="*/ 2 w 26"/>
              <a:gd name="T1" fmla="*/ 14 h 26"/>
              <a:gd name="T2" fmla="*/ 0 w 26"/>
              <a:gd name="T3" fmla="*/ 14 h 26"/>
              <a:gd name="T4" fmla="*/ 0 w 26"/>
              <a:gd name="T5" fmla="*/ 14 h 26"/>
              <a:gd name="T6" fmla="*/ 0 w 26"/>
              <a:gd name="T7" fmla="*/ 14 h 26"/>
              <a:gd name="T8" fmla="*/ 0 w 26"/>
              <a:gd name="T9" fmla="*/ 17 h 26"/>
              <a:gd name="T10" fmla="*/ 0 w 26"/>
              <a:gd name="T11" fmla="*/ 19 h 26"/>
              <a:gd name="T12" fmla="*/ 10 w 26"/>
              <a:gd name="T13" fmla="*/ 26 h 26"/>
              <a:gd name="T14" fmla="*/ 12 w 26"/>
              <a:gd name="T15" fmla="*/ 24 h 26"/>
              <a:gd name="T16" fmla="*/ 5 w 26"/>
              <a:gd name="T17" fmla="*/ 17 h 26"/>
              <a:gd name="T18" fmla="*/ 2 w 26"/>
              <a:gd name="T19" fmla="*/ 14 h 26"/>
              <a:gd name="T20" fmla="*/ 26 w 26"/>
              <a:gd name="T21" fmla="*/ 12 h 26"/>
              <a:gd name="T22" fmla="*/ 12 w 26"/>
              <a:gd name="T23" fmla="*/ 26 h 26"/>
              <a:gd name="T24" fmla="*/ 12 w 26"/>
              <a:gd name="T25" fmla="*/ 26 h 26"/>
              <a:gd name="T26" fmla="*/ 26 w 26"/>
              <a:gd name="T27" fmla="*/ 12 h 26"/>
              <a:gd name="T28" fmla="*/ 17 w 26"/>
              <a:gd name="T29" fmla="*/ 0 h 26"/>
              <a:gd name="T30" fmla="*/ 14 w 26"/>
              <a:gd name="T31" fmla="*/ 0 h 26"/>
              <a:gd name="T32" fmla="*/ 14 w 26"/>
              <a:gd name="T33" fmla="*/ 2 h 26"/>
              <a:gd name="T34" fmla="*/ 17 w 26"/>
              <a:gd name="T35" fmla="*/ 5 h 26"/>
              <a:gd name="T36" fmla="*/ 24 w 26"/>
              <a:gd name="T37" fmla="*/ 10 h 26"/>
              <a:gd name="T38" fmla="*/ 26 w 26"/>
              <a:gd name="T39" fmla="*/ 7 h 26"/>
              <a:gd name="T40" fmla="*/ 19 w 26"/>
              <a:gd name="T41" fmla="*/ 0 h 26"/>
              <a:gd name="T42" fmla="*/ 17 w 26"/>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6">
                <a:moveTo>
                  <a:pt x="2" y="14"/>
                </a:moveTo>
                <a:lnTo>
                  <a:pt x="0" y="14"/>
                </a:lnTo>
                <a:lnTo>
                  <a:pt x="0" y="14"/>
                </a:lnTo>
                <a:lnTo>
                  <a:pt x="0" y="14"/>
                </a:lnTo>
                <a:lnTo>
                  <a:pt x="0" y="17"/>
                </a:lnTo>
                <a:lnTo>
                  <a:pt x="0" y="19"/>
                </a:lnTo>
                <a:lnTo>
                  <a:pt x="10" y="26"/>
                </a:lnTo>
                <a:lnTo>
                  <a:pt x="12" y="24"/>
                </a:lnTo>
                <a:lnTo>
                  <a:pt x="5" y="17"/>
                </a:lnTo>
                <a:lnTo>
                  <a:pt x="2" y="14"/>
                </a:lnTo>
                <a:close/>
                <a:moveTo>
                  <a:pt x="26" y="12"/>
                </a:moveTo>
                <a:lnTo>
                  <a:pt x="12" y="26"/>
                </a:lnTo>
                <a:lnTo>
                  <a:pt x="12" y="26"/>
                </a:lnTo>
                <a:lnTo>
                  <a:pt x="26" y="12"/>
                </a:lnTo>
                <a:close/>
                <a:moveTo>
                  <a:pt x="17" y="0"/>
                </a:moveTo>
                <a:lnTo>
                  <a:pt x="14" y="0"/>
                </a:lnTo>
                <a:lnTo>
                  <a:pt x="14" y="2"/>
                </a:lnTo>
                <a:lnTo>
                  <a:pt x="17" y="5"/>
                </a:lnTo>
                <a:lnTo>
                  <a:pt x="24" y="10"/>
                </a:lnTo>
                <a:lnTo>
                  <a:pt x="26" y="7"/>
                </a:lnTo>
                <a:lnTo>
                  <a:pt x="19" y="0"/>
                </a:lnTo>
                <a:lnTo>
                  <a:pt x="17"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2" name="Freeform 58"/>
          <p:cNvSpPr>
            <a:spLocks noEditPoints="1"/>
          </p:cNvSpPr>
          <p:nvPr/>
        </p:nvSpPr>
        <p:spPr bwMode="auto">
          <a:xfrm>
            <a:off x="5496899" y="5379966"/>
            <a:ext cx="41275" cy="41275"/>
          </a:xfrm>
          <a:custGeom>
            <a:avLst/>
            <a:gdLst>
              <a:gd name="T0" fmla="*/ 2 w 26"/>
              <a:gd name="T1" fmla="*/ 14 h 26"/>
              <a:gd name="T2" fmla="*/ 0 w 26"/>
              <a:gd name="T3" fmla="*/ 14 h 26"/>
              <a:gd name="T4" fmla="*/ 0 w 26"/>
              <a:gd name="T5" fmla="*/ 14 h 26"/>
              <a:gd name="T6" fmla="*/ 0 w 26"/>
              <a:gd name="T7" fmla="*/ 14 h 26"/>
              <a:gd name="T8" fmla="*/ 0 w 26"/>
              <a:gd name="T9" fmla="*/ 17 h 26"/>
              <a:gd name="T10" fmla="*/ 0 w 26"/>
              <a:gd name="T11" fmla="*/ 19 h 26"/>
              <a:gd name="T12" fmla="*/ 10 w 26"/>
              <a:gd name="T13" fmla="*/ 26 h 26"/>
              <a:gd name="T14" fmla="*/ 12 w 26"/>
              <a:gd name="T15" fmla="*/ 24 h 26"/>
              <a:gd name="T16" fmla="*/ 5 w 26"/>
              <a:gd name="T17" fmla="*/ 17 h 26"/>
              <a:gd name="T18" fmla="*/ 2 w 26"/>
              <a:gd name="T19" fmla="*/ 14 h 26"/>
              <a:gd name="T20" fmla="*/ 26 w 26"/>
              <a:gd name="T21" fmla="*/ 12 h 26"/>
              <a:gd name="T22" fmla="*/ 12 w 26"/>
              <a:gd name="T23" fmla="*/ 26 h 26"/>
              <a:gd name="T24" fmla="*/ 12 w 26"/>
              <a:gd name="T25" fmla="*/ 26 h 26"/>
              <a:gd name="T26" fmla="*/ 26 w 26"/>
              <a:gd name="T27" fmla="*/ 12 h 26"/>
              <a:gd name="T28" fmla="*/ 17 w 26"/>
              <a:gd name="T29" fmla="*/ 0 h 26"/>
              <a:gd name="T30" fmla="*/ 14 w 26"/>
              <a:gd name="T31" fmla="*/ 0 h 26"/>
              <a:gd name="T32" fmla="*/ 14 w 26"/>
              <a:gd name="T33" fmla="*/ 2 h 26"/>
              <a:gd name="T34" fmla="*/ 17 w 26"/>
              <a:gd name="T35" fmla="*/ 5 h 26"/>
              <a:gd name="T36" fmla="*/ 24 w 26"/>
              <a:gd name="T37" fmla="*/ 10 h 26"/>
              <a:gd name="T38" fmla="*/ 26 w 26"/>
              <a:gd name="T39" fmla="*/ 7 h 26"/>
              <a:gd name="T40" fmla="*/ 19 w 26"/>
              <a:gd name="T41" fmla="*/ 0 h 26"/>
              <a:gd name="T42" fmla="*/ 17 w 26"/>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6">
                <a:moveTo>
                  <a:pt x="2" y="14"/>
                </a:moveTo>
                <a:lnTo>
                  <a:pt x="0" y="14"/>
                </a:lnTo>
                <a:lnTo>
                  <a:pt x="0" y="14"/>
                </a:lnTo>
                <a:lnTo>
                  <a:pt x="0" y="14"/>
                </a:lnTo>
                <a:lnTo>
                  <a:pt x="0" y="17"/>
                </a:lnTo>
                <a:lnTo>
                  <a:pt x="0" y="19"/>
                </a:lnTo>
                <a:lnTo>
                  <a:pt x="10" y="26"/>
                </a:lnTo>
                <a:lnTo>
                  <a:pt x="12" y="24"/>
                </a:lnTo>
                <a:lnTo>
                  <a:pt x="5" y="17"/>
                </a:lnTo>
                <a:lnTo>
                  <a:pt x="2" y="14"/>
                </a:lnTo>
                <a:moveTo>
                  <a:pt x="26" y="12"/>
                </a:moveTo>
                <a:lnTo>
                  <a:pt x="12" y="26"/>
                </a:lnTo>
                <a:lnTo>
                  <a:pt x="12" y="26"/>
                </a:lnTo>
                <a:lnTo>
                  <a:pt x="26" y="12"/>
                </a:lnTo>
                <a:moveTo>
                  <a:pt x="17" y="0"/>
                </a:moveTo>
                <a:lnTo>
                  <a:pt x="14" y="0"/>
                </a:lnTo>
                <a:lnTo>
                  <a:pt x="14" y="2"/>
                </a:lnTo>
                <a:lnTo>
                  <a:pt x="17" y="5"/>
                </a:lnTo>
                <a:lnTo>
                  <a:pt x="24" y="10"/>
                </a:lnTo>
                <a:lnTo>
                  <a:pt x="26" y="7"/>
                </a:lnTo>
                <a:lnTo>
                  <a:pt x="19" y="0"/>
                </a:lnTo>
                <a:lnTo>
                  <a:pt x="17"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3" name="Freeform 59"/>
          <p:cNvSpPr/>
          <p:nvPr/>
        </p:nvSpPr>
        <p:spPr bwMode="auto">
          <a:xfrm>
            <a:off x="5508012" y="5391079"/>
            <a:ext cx="147638" cy="147638"/>
          </a:xfrm>
          <a:custGeom>
            <a:avLst/>
            <a:gdLst>
              <a:gd name="T0" fmla="*/ 24 w 93"/>
              <a:gd name="T1" fmla="*/ 0 h 93"/>
              <a:gd name="T2" fmla="*/ 22 w 93"/>
              <a:gd name="T3" fmla="*/ 0 h 93"/>
              <a:gd name="T4" fmla="*/ 19 w 93"/>
              <a:gd name="T5" fmla="*/ 0 h 93"/>
              <a:gd name="T6" fmla="*/ 17 w 93"/>
              <a:gd name="T7" fmla="*/ 3 h 93"/>
              <a:gd name="T8" fmla="*/ 5 w 93"/>
              <a:gd name="T9" fmla="*/ 17 h 93"/>
              <a:gd name="T10" fmla="*/ 3 w 93"/>
              <a:gd name="T11" fmla="*/ 19 h 93"/>
              <a:gd name="T12" fmla="*/ 0 w 93"/>
              <a:gd name="T13" fmla="*/ 19 h 93"/>
              <a:gd name="T14" fmla="*/ 0 w 93"/>
              <a:gd name="T15" fmla="*/ 22 h 93"/>
              <a:gd name="T16" fmla="*/ 0 w 93"/>
              <a:gd name="T17" fmla="*/ 24 h 93"/>
              <a:gd name="T18" fmla="*/ 69 w 93"/>
              <a:gd name="T19" fmla="*/ 93 h 93"/>
              <a:gd name="T20" fmla="*/ 71 w 93"/>
              <a:gd name="T21" fmla="*/ 93 h 93"/>
              <a:gd name="T22" fmla="*/ 71 w 93"/>
              <a:gd name="T23" fmla="*/ 93 h 93"/>
              <a:gd name="T24" fmla="*/ 93 w 93"/>
              <a:gd name="T25" fmla="*/ 71 h 93"/>
              <a:gd name="T26" fmla="*/ 93 w 93"/>
              <a:gd name="T27" fmla="*/ 69 h 93"/>
              <a:gd name="T28" fmla="*/ 86 w 93"/>
              <a:gd name="T29" fmla="*/ 62 h 93"/>
              <a:gd name="T30" fmla="*/ 86 w 93"/>
              <a:gd name="T31" fmla="*/ 64 h 93"/>
              <a:gd name="T32" fmla="*/ 86 w 93"/>
              <a:gd name="T33" fmla="*/ 67 h 93"/>
              <a:gd name="T34" fmla="*/ 88 w 93"/>
              <a:gd name="T35" fmla="*/ 69 h 93"/>
              <a:gd name="T36" fmla="*/ 71 w 93"/>
              <a:gd name="T37" fmla="*/ 88 h 93"/>
              <a:gd name="T38" fmla="*/ 67 w 93"/>
              <a:gd name="T39" fmla="*/ 83 h 93"/>
              <a:gd name="T40" fmla="*/ 64 w 93"/>
              <a:gd name="T41" fmla="*/ 86 h 93"/>
              <a:gd name="T42" fmla="*/ 64 w 93"/>
              <a:gd name="T43" fmla="*/ 86 h 93"/>
              <a:gd name="T44" fmla="*/ 62 w 93"/>
              <a:gd name="T45" fmla="*/ 86 h 93"/>
              <a:gd name="T46" fmla="*/ 62 w 93"/>
              <a:gd name="T47" fmla="*/ 83 h 93"/>
              <a:gd name="T48" fmla="*/ 64 w 93"/>
              <a:gd name="T49" fmla="*/ 81 h 93"/>
              <a:gd name="T50" fmla="*/ 10 w 93"/>
              <a:gd name="T51" fmla="*/ 29 h 93"/>
              <a:gd name="T52" fmla="*/ 10 w 93"/>
              <a:gd name="T53" fmla="*/ 29 h 93"/>
              <a:gd name="T54" fmla="*/ 7 w 93"/>
              <a:gd name="T55" fmla="*/ 31 h 93"/>
              <a:gd name="T56" fmla="*/ 7 w 93"/>
              <a:gd name="T57" fmla="*/ 29 h 93"/>
              <a:gd name="T58" fmla="*/ 7 w 93"/>
              <a:gd name="T59" fmla="*/ 26 h 93"/>
              <a:gd name="T60" fmla="*/ 7 w 93"/>
              <a:gd name="T61" fmla="*/ 26 h 93"/>
              <a:gd name="T62" fmla="*/ 3 w 93"/>
              <a:gd name="T63" fmla="*/ 22 h 93"/>
              <a:gd name="T64" fmla="*/ 5 w 93"/>
              <a:gd name="T65" fmla="*/ 19 h 93"/>
              <a:gd name="T66" fmla="*/ 19 w 93"/>
              <a:gd name="T67" fmla="*/ 5 h 93"/>
              <a:gd name="T68" fmla="*/ 22 w 93"/>
              <a:gd name="T69" fmla="*/ 3 h 93"/>
              <a:gd name="T70" fmla="*/ 26 w 93"/>
              <a:gd name="T71" fmla="*/ 7 h 93"/>
              <a:gd name="T72" fmla="*/ 29 w 93"/>
              <a:gd name="T73" fmla="*/ 7 h 93"/>
              <a:gd name="T74" fmla="*/ 31 w 93"/>
              <a:gd name="T75" fmla="*/ 7 h 93"/>
              <a:gd name="T76" fmla="*/ 31 w 93"/>
              <a:gd name="T77" fmla="*/ 10 h 93"/>
              <a:gd name="T78" fmla="*/ 29 w 93"/>
              <a:gd name="T79" fmla="*/ 10 h 93"/>
              <a:gd name="T80" fmla="*/ 83 w 93"/>
              <a:gd name="T81" fmla="*/ 64 h 93"/>
              <a:gd name="T82" fmla="*/ 83 w 93"/>
              <a:gd name="T83" fmla="*/ 62 h 93"/>
              <a:gd name="T84" fmla="*/ 86 w 93"/>
              <a:gd name="T85" fmla="*/ 62 h 93"/>
              <a:gd name="T86" fmla="*/ 24 w 93"/>
              <a:gd name="T8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93">
                <a:moveTo>
                  <a:pt x="24" y="0"/>
                </a:moveTo>
                <a:lnTo>
                  <a:pt x="22" y="0"/>
                </a:lnTo>
                <a:lnTo>
                  <a:pt x="19" y="0"/>
                </a:lnTo>
                <a:lnTo>
                  <a:pt x="17" y="3"/>
                </a:lnTo>
                <a:lnTo>
                  <a:pt x="5" y="17"/>
                </a:lnTo>
                <a:lnTo>
                  <a:pt x="3" y="19"/>
                </a:lnTo>
                <a:lnTo>
                  <a:pt x="0" y="19"/>
                </a:lnTo>
                <a:lnTo>
                  <a:pt x="0" y="22"/>
                </a:lnTo>
                <a:lnTo>
                  <a:pt x="0" y="24"/>
                </a:lnTo>
                <a:lnTo>
                  <a:pt x="69" y="93"/>
                </a:lnTo>
                <a:lnTo>
                  <a:pt x="71" y="93"/>
                </a:lnTo>
                <a:lnTo>
                  <a:pt x="71" y="93"/>
                </a:lnTo>
                <a:lnTo>
                  <a:pt x="93" y="71"/>
                </a:lnTo>
                <a:lnTo>
                  <a:pt x="93" y="69"/>
                </a:lnTo>
                <a:lnTo>
                  <a:pt x="86" y="62"/>
                </a:lnTo>
                <a:lnTo>
                  <a:pt x="86" y="64"/>
                </a:lnTo>
                <a:lnTo>
                  <a:pt x="86" y="67"/>
                </a:lnTo>
                <a:lnTo>
                  <a:pt x="88" y="69"/>
                </a:lnTo>
                <a:lnTo>
                  <a:pt x="71" y="88"/>
                </a:lnTo>
                <a:lnTo>
                  <a:pt x="67" y="83"/>
                </a:lnTo>
                <a:lnTo>
                  <a:pt x="64" y="86"/>
                </a:lnTo>
                <a:lnTo>
                  <a:pt x="64" y="86"/>
                </a:lnTo>
                <a:lnTo>
                  <a:pt x="62" y="86"/>
                </a:lnTo>
                <a:lnTo>
                  <a:pt x="62" y="83"/>
                </a:lnTo>
                <a:lnTo>
                  <a:pt x="64" y="81"/>
                </a:lnTo>
                <a:lnTo>
                  <a:pt x="10" y="29"/>
                </a:lnTo>
                <a:lnTo>
                  <a:pt x="10" y="29"/>
                </a:lnTo>
                <a:lnTo>
                  <a:pt x="7" y="31"/>
                </a:lnTo>
                <a:lnTo>
                  <a:pt x="7" y="29"/>
                </a:lnTo>
                <a:lnTo>
                  <a:pt x="7" y="26"/>
                </a:lnTo>
                <a:lnTo>
                  <a:pt x="7" y="26"/>
                </a:lnTo>
                <a:lnTo>
                  <a:pt x="3" y="22"/>
                </a:lnTo>
                <a:lnTo>
                  <a:pt x="5" y="19"/>
                </a:lnTo>
                <a:lnTo>
                  <a:pt x="19" y="5"/>
                </a:lnTo>
                <a:lnTo>
                  <a:pt x="22" y="3"/>
                </a:lnTo>
                <a:lnTo>
                  <a:pt x="26" y="7"/>
                </a:lnTo>
                <a:lnTo>
                  <a:pt x="29" y="7"/>
                </a:lnTo>
                <a:lnTo>
                  <a:pt x="31" y="7"/>
                </a:lnTo>
                <a:lnTo>
                  <a:pt x="31" y="10"/>
                </a:lnTo>
                <a:lnTo>
                  <a:pt x="29" y="10"/>
                </a:lnTo>
                <a:lnTo>
                  <a:pt x="83" y="64"/>
                </a:lnTo>
                <a:lnTo>
                  <a:pt x="83" y="62"/>
                </a:lnTo>
                <a:lnTo>
                  <a:pt x="86" y="62"/>
                </a:lnTo>
                <a:lnTo>
                  <a:pt x="24"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4" name="Freeform 60"/>
          <p:cNvSpPr/>
          <p:nvPr/>
        </p:nvSpPr>
        <p:spPr bwMode="auto">
          <a:xfrm>
            <a:off x="5508012" y="5391079"/>
            <a:ext cx="147638" cy="147638"/>
          </a:xfrm>
          <a:custGeom>
            <a:avLst/>
            <a:gdLst>
              <a:gd name="T0" fmla="*/ 24 w 93"/>
              <a:gd name="T1" fmla="*/ 0 h 93"/>
              <a:gd name="T2" fmla="*/ 22 w 93"/>
              <a:gd name="T3" fmla="*/ 0 h 93"/>
              <a:gd name="T4" fmla="*/ 19 w 93"/>
              <a:gd name="T5" fmla="*/ 0 h 93"/>
              <a:gd name="T6" fmla="*/ 17 w 93"/>
              <a:gd name="T7" fmla="*/ 3 h 93"/>
              <a:gd name="T8" fmla="*/ 5 w 93"/>
              <a:gd name="T9" fmla="*/ 17 h 93"/>
              <a:gd name="T10" fmla="*/ 3 w 93"/>
              <a:gd name="T11" fmla="*/ 19 h 93"/>
              <a:gd name="T12" fmla="*/ 0 w 93"/>
              <a:gd name="T13" fmla="*/ 19 h 93"/>
              <a:gd name="T14" fmla="*/ 0 w 93"/>
              <a:gd name="T15" fmla="*/ 22 h 93"/>
              <a:gd name="T16" fmla="*/ 0 w 93"/>
              <a:gd name="T17" fmla="*/ 24 h 93"/>
              <a:gd name="T18" fmla="*/ 69 w 93"/>
              <a:gd name="T19" fmla="*/ 93 h 93"/>
              <a:gd name="T20" fmla="*/ 71 w 93"/>
              <a:gd name="T21" fmla="*/ 93 h 93"/>
              <a:gd name="T22" fmla="*/ 71 w 93"/>
              <a:gd name="T23" fmla="*/ 93 h 93"/>
              <a:gd name="T24" fmla="*/ 93 w 93"/>
              <a:gd name="T25" fmla="*/ 71 h 93"/>
              <a:gd name="T26" fmla="*/ 93 w 93"/>
              <a:gd name="T27" fmla="*/ 69 h 93"/>
              <a:gd name="T28" fmla="*/ 86 w 93"/>
              <a:gd name="T29" fmla="*/ 62 h 93"/>
              <a:gd name="T30" fmla="*/ 86 w 93"/>
              <a:gd name="T31" fmla="*/ 64 h 93"/>
              <a:gd name="T32" fmla="*/ 86 w 93"/>
              <a:gd name="T33" fmla="*/ 67 h 93"/>
              <a:gd name="T34" fmla="*/ 88 w 93"/>
              <a:gd name="T35" fmla="*/ 69 h 93"/>
              <a:gd name="T36" fmla="*/ 71 w 93"/>
              <a:gd name="T37" fmla="*/ 88 h 93"/>
              <a:gd name="T38" fmla="*/ 67 w 93"/>
              <a:gd name="T39" fmla="*/ 83 h 93"/>
              <a:gd name="T40" fmla="*/ 64 w 93"/>
              <a:gd name="T41" fmla="*/ 86 h 93"/>
              <a:gd name="T42" fmla="*/ 64 w 93"/>
              <a:gd name="T43" fmla="*/ 86 h 93"/>
              <a:gd name="T44" fmla="*/ 62 w 93"/>
              <a:gd name="T45" fmla="*/ 86 h 93"/>
              <a:gd name="T46" fmla="*/ 62 w 93"/>
              <a:gd name="T47" fmla="*/ 83 h 93"/>
              <a:gd name="T48" fmla="*/ 64 w 93"/>
              <a:gd name="T49" fmla="*/ 81 h 93"/>
              <a:gd name="T50" fmla="*/ 10 w 93"/>
              <a:gd name="T51" fmla="*/ 29 h 93"/>
              <a:gd name="T52" fmla="*/ 10 w 93"/>
              <a:gd name="T53" fmla="*/ 29 h 93"/>
              <a:gd name="T54" fmla="*/ 7 w 93"/>
              <a:gd name="T55" fmla="*/ 31 h 93"/>
              <a:gd name="T56" fmla="*/ 7 w 93"/>
              <a:gd name="T57" fmla="*/ 29 h 93"/>
              <a:gd name="T58" fmla="*/ 7 w 93"/>
              <a:gd name="T59" fmla="*/ 26 h 93"/>
              <a:gd name="T60" fmla="*/ 7 w 93"/>
              <a:gd name="T61" fmla="*/ 26 h 93"/>
              <a:gd name="T62" fmla="*/ 3 w 93"/>
              <a:gd name="T63" fmla="*/ 22 h 93"/>
              <a:gd name="T64" fmla="*/ 5 w 93"/>
              <a:gd name="T65" fmla="*/ 19 h 93"/>
              <a:gd name="T66" fmla="*/ 19 w 93"/>
              <a:gd name="T67" fmla="*/ 5 h 93"/>
              <a:gd name="T68" fmla="*/ 22 w 93"/>
              <a:gd name="T69" fmla="*/ 3 h 93"/>
              <a:gd name="T70" fmla="*/ 26 w 93"/>
              <a:gd name="T71" fmla="*/ 7 h 93"/>
              <a:gd name="T72" fmla="*/ 29 w 93"/>
              <a:gd name="T73" fmla="*/ 7 h 93"/>
              <a:gd name="T74" fmla="*/ 31 w 93"/>
              <a:gd name="T75" fmla="*/ 7 h 93"/>
              <a:gd name="T76" fmla="*/ 31 w 93"/>
              <a:gd name="T77" fmla="*/ 10 h 93"/>
              <a:gd name="T78" fmla="*/ 29 w 93"/>
              <a:gd name="T79" fmla="*/ 10 h 93"/>
              <a:gd name="T80" fmla="*/ 83 w 93"/>
              <a:gd name="T81" fmla="*/ 64 h 93"/>
              <a:gd name="T82" fmla="*/ 83 w 93"/>
              <a:gd name="T83" fmla="*/ 62 h 93"/>
              <a:gd name="T84" fmla="*/ 86 w 93"/>
              <a:gd name="T85" fmla="*/ 62 h 93"/>
              <a:gd name="T86" fmla="*/ 24 w 93"/>
              <a:gd name="T8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93">
                <a:moveTo>
                  <a:pt x="24" y="0"/>
                </a:moveTo>
                <a:lnTo>
                  <a:pt x="22" y="0"/>
                </a:lnTo>
                <a:lnTo>
                  <a:pt x="19" y="0"/>
                </a:lnTo>
                <a:lnTo>
                  <a:pt x="17" y="3"/>
                </a:lnTo>
                <a:lnTo>
                  <a:pt x="5" y="17"/>
                </a:lnTo>
                <a:lnTo>
                  <a:pt x="3" y="19"/>
                </a:lnTo>
                <a:lnTo>
                  <a:pt x="0" y="19"/>
                </a:lnTo>
                <a:lnTo>
                  <a:pt x="0" y="22"/>
                </a:lnTo>
                <a:lnTo>
                  <a:pt x="0" y="24"/>
                </a:lnTo>
                <a:lnTo>
                  <a:pt x="69" y="93"/>
                </a:lnTo>
                <a:lnTo>
                  <a:pt x="71" y="93"/>
                </a:lnTo>
                <a:lnTo>
                  <a:pt x="71" y="93"/>
                </a:lnTo>
                <a:lnTo>
                  <a:pt x="93" y="71"/>
                </a:lnTo>
                <a:lnTo>
                  <a:pt x="93" y="69"/>
                </a:lnTo>
                <a:lnTo>
                  <a:pt x="86" y="62"/>
                </a:lnTo>
                <a:lnTo>
                  <a:pt x="86" y="64"/>
                </a:lnTo>
                <a:lnTo>
                  <a:pt x="86" y="67"/>
                </a:lnTo>
                <a:lnTo>
                  <a:pt x="88" y="69"/>
                </a:lnTo>
                <a:lnTo>
                  <a:pt x="71" y="88"/>
                </a:lnTo>
                <a:lnTo>
                  <a:pt x="67" y="83"/>
                </a:lnTo>
                <a:lnTo>
                  <a:pt x="64" y="86"/>
                </a:lnTo>
                <a:lnTo>
                  <a:pt x="64" y="86"/>
                </a:lnTo>
                <a:lnTo>
                  <a:pt x="62" y="86"/>
                </a:lnTo>
                <a:lnTo>
                  <a:pt x="62" y="83"/>
                </a:lnTo>
                <a:lnTo>
                  <a:pt x="64" y="81"/>
                </a:lnTo>
                <a:lnTo>
                  <a:pt x="10" y="29"/>
                </a:lnTo>
                <a:lnTo>
                  <a:pt x="10" y="29"/>
                </a:lnTo>
                <a:lnTo>
                  <a:pt x="7" y="31"/>
                </a:lnTo>
                <a:lnTo>
                  <a:pt x="7" y="29"/>
                </a:lnTo>
                <a:lnTo>
                  <a:pt x="7" y="26"/>
                </a:lnTo>
                <a:lnTo>
                  <a:pt x="7" y="26"/>
                </a:lnTo>
                <a:lnTo>
                  <a:pt x="3" y="22"/>
                </a:lnTo>
                <a:lnTo>
                  <a:pt x="5" y="19"/>
                </a:lnTo>
                <a:lnTo>
                  <a:pt x="19" y="5"/>
                </a:lnTo>
                <a:lnTo>
                  <a:pt x="22" y="3"/>
                </a:lnTo>
                <a:lnTo>
                  <a:pt x="26" y="7"/>
                </a:lnTo>
                <a:lnTo>
                  <a:pt x="29" y="7"/>
                </a:lnTo>
                <a:lnTo>
                  <a:pt x="31" y="7"/>
                </a:lnTo>
                <a:lnTo>
                  <a:pt x="31" y="10"/>
                </a:lnTo>
                <a:lnTo>
                  <a:pt x="29" y="10"/>
                </a:lnTo>
                <a:lnTo>
                  <a:pt x="83" y="64"/>
                </a:lnTo>
                <a:lnTo>
                  <a:pt x="83" y="62"/>
                </a:lnTo>
                <a:lnTo>
                  <a:pt x="86" y="62"/>
                </a:lnTo>
                <a:lnTo>
                  <a:pt x="24"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5" name="Freeform 61"/>
          <p:cNvSpPr/>
          <p:nvPr/>
        </p:nvSpPr>
        <p:spPr bwMode="auto">
          <a:xfrm>
            <a:off x="5519124" y="5402191"/>
            <a:ext cx="38100" cy="38100"/>
          </a:xfrm>
          <a:custGeom>
            <a:avLst/>
            <a:gdLst>
              <a:gd name="T0" fmla="*/ 24 w 24"/>
              <a:gd name="T1" fmla="*/ 0 h 24"/>
              <a:gd name="T2" fmla="*/ 22 w 24"/>
              <a:gd name="T3" fmla="*/ 0 h 24"/>
              <a:gd name="T4" fmla="*/ 19 w 24"/>
              <a:gd name="T5" fmla="*/ 0 h 24"/>
              <a:gd name="T6" fmla="*/ 0 w 24"/>
              <a:gd name="T7" fmla="*/ 19 h 24"/>
              <a:gd name="T8" fmla="*/ 0 w 24"/>
              <a:gd name="T9" fmla="*/ 19 h 24"/>
              <a:gd name="T10" fmla="*/ 0 w 24"/>
              <a:gd name="T11" fmla="*/ 22 h 24"/>
              <a:gd name="T12" fmla="*/ 0 w 24"/>
              <a:gd name="T13" fmla="*/ 24 h 24"/>
              <a:gd name="T14" fmla="*/ 3 w 24"/>
              <a:gd name="T15" fmla="*/ 22 h 24"/>
              <a:gd name="T16" fmla="*/ 3 w 24"/>
              <a:gd name="T17" fmla="*/ 22 h 24"/>
              <a:gd name="T18" fmla="*/ 22 w 24"/>
              <a:gd name="T19" fmla="*/ 3 h 24"/>
              <a:gd name="T20" fmla="*/ 24 w 24"/>
              <a:gd name="T21" fmla="*/ 3 h 24"/>
              <a:gd name="T22" fmla="*/ 24 w 24"/>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0"/>
                </a:moveTo>
                <a:lnTo>
                  <a:pt x="22" y="0"/>
                </a:lnTo>
                <a:lnTo>
                  <a:pt x="19" y="0"/>
                </a:lnTo>
                <a:lnTo>
                  <a:pt x="0" y="19"/>
                </a:lnTo>
                <a:lnTo>
                  <a:pt x="0" y="19"/>
                </a:lnTo>
                <a:lnTo>
                  <a:pt x="0" y="22"/>
                </a:lnTo>
                <a:lnTo>
                  <a:pt x="0" y="24"/>
                </a:lnTo>
                <a:lnTo>
                  <a:pt x="3" y="22"/>
                </a:lnTo>
                <a:lnTo>
                  <a:pt x="3" y="22"/>
                </a:lnTo>
                <a:lnTo>
                  <a:pt x="22" y="3"/>
                </a:lnTo>
                <a:lnTo>
                  <a:pt x="24" y="3"/>
                </a:lnTo>
                <a:lnTo>
                  <a:pt x="24"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6" name="Freeform 62"/>
          <p:cNvSpPr/>
          <p:nvPr/>
        </p:nvSpPr>
        <p:spPr bwMode="auto">
          <a:xfrm>
            <a:off x="5519124" y="5402191"/>
            <a:ext cx="38100" cy="38100"/>
          </a:xfrm>
          <a:custGeom>
            <a:avLst/>
            <a:gdLst>
              <a:gd name="T0" fmla="*/ 24 w 24"/>
              <a:gd name="T1" fmla="*/ 0 h 24"/>
              <a:gd name="T2" fmla="*/ 22 w 24"/>
              <a:gd name="T3" fmla="*/ 0 h 24"/>
              <a:gd name="T4" fmla="*/ 19 w 24"/>
              <a:gd name="T5" fmla="*/ 0 h 24"/>
              <a:gd name="T6" fmla="*/ 0 w 24"/>
              <a:gd name="T7" fmla="*/ 19 h 24"/>
              <a:gd name="T8" fmla="*/ 0 w 24"/>
              <a:gd name="T9" fmla="*/ 19 h 24"/>
              <a:gd name="T10" fmla="*/ 0 w 24"/>
              <a:gd name="T11" fmla="*/ 22 h 24"/>
              <a:gd name="T12" fmla="*/ 0 w 24"/>
              <a:gd name="T13" fmla="*/ 24 h 24"/>
              <a:gd name="T14" fmla="*/ 3 w 24"/>
              <a:gd name="T15" fmla="*/ 22 h 24"/>
              <a:gd name="T16" fmla="*/ 3 w 24"/>
              <a:gd name="T17" fmla="*/ 22 h 24"/>
              <a:gd name="T18" fmla="*/ 22 w 24"/>
              <a:gd name="T19" fmla="*/ 3 h 24"/>
              <a:gd name="T20" fmla="*/ 24 w 24"/>
              <a:gd name="T21" fmla="*/ 3 h 24"/>
              <a:gd name="T22" fmla="*/ 24 w 24"/>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0"/>
                </a:moveTo>
                <a:lnTo>
                  <a:pt x="22" y="0"/>
                </a:lnTo>
                <a:lnTo>
                  <a:pt x="19" y="0"/>
                </a:lnTo>
                <a:lnTo>
                  <a:pt x="0" y="19"/>
                </a:lnTo>
                <a:lnTo>
                  <a:pt x="0" y="19"/>
                </a:lnTo>
                <a:lnTo>
                  <a:pt x="0" y="22"/>
                </a:lnTo>
                <a:lnTo>
                  <a:pt x="0" y="24"/>
                </a:lnTo>
                <a:lnTo>
                  <a:pt x="3" y="22"/>
                </a:lnTo>
                <a:lnTo>
                  <a:pt x="3" y="22"/>
                </a:lnTo>
                <a:lnTo>
                  <a:pt x="22" y="3"/>
                </a:lnTo>
                <a:lnTo>
                  <a:pt x="24" y="3"/>
                </a:lnTo>
                <a:lnTo>
                  <a:pt x="24"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7" name="Freeform 63"/>
          <p:cNvSpPr/>
          <p:nvPr/>
        </p:nvSpPr>
        <p:spPr bwMode="auto">
          <a:xfrm>
            <a:off x="5606437" y="5489504"/>
            <a:ext cx="38100" cy="38100"/>
          </a:xfrm>
          <a:custGeom>
            <a:avLst/>
            <a:gdLst>
              <a:gd name="T0" fmla="*/ 24 w 24"/>
              <a:gd name="T1" fmla="*/ 0 h 24"/>
              <a:gd name="T2" fmla="*/ 24 w 24"/>
              <a:gd name="T3" fmla="*/ 0 h 24"/>
              <a:gd name="T4" fmla="*/ 21 w 24"/>
              <a:gd name="T5" fmla="*/ 0 h 24"/>
              <a:gd name="T6" fmla="*/ 21 w 24"/>
              <a:gd name="T7" fmla="*/ 2 h 24"/>
              <a:gd name="T8" fmla="*/ 2 w 24"/>
              <a:gd name="T9" fmla="*/ 19 h 24"/>
              <a:gd name="T10" fmla="*/ 0 w 24"/>
              <a:gd name="T11" fmla="*/ 21 h 24"/>
              <a:gd name="T12" fmla="*/ 0 w 24"/>
              <a:gd name="T13" fmla="*/ 24 h 24"/>
              <a:gd name="T14" fmla="*/ 2 w 24"/>
              <a:gd name="T15" fmla="*/ 24 h 24"/>
              <a:gd name="T16" fmla="*/ 2 w 24"/>
              <a:gd name="T17" fmla="*/ 24 h 24"/>
              <a:gd name="T18" fmla="*/ 5 w 24"/>
              <a:gd name="T19" fmla="*/ 21 h 24"/>
              <a:gd name="T20" fmla="*/ 24 w 24"/>
              <a:gd name="T21" fmla="*/ 5 h 24"/>
              <a:gd name="T22" fmla="*/ 24 w 24"/>
              <a:gd name="T23" fmla="*/ 2 h 24"/>
              <a:gd name="T24" fmla="*/ 24 w 24"/>
              <a:gd name="T25" fmla="*/ 0 h 24"/>
              <a:gd name="T26" fmla="*/ 24 w 2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24" y="0"/>
                </a:moveTo>
                <a:lnTo>
                  <a:pt x="24" y="0"/>
                </a:lnTo>
                <a:lnTo>
                  <a:pt x="21" y="0"/>
                </a:lnTo>
                <a:lnTo>
                  <a:pt x="21" y="2"/>
                </a:lnTo>
                <a:lnTo>
                  <a:pt x="2" y="19"/>
                </a:lnTo>
                <a:lnTo>
                  <a:pt x="0" y="21"/>
                </a:lnTo>
                <a:lnTo>
                  <a:pt x="0" y="24"/>
                </a:lnTo>
                <a:lnTo>
                  <a:pt x="2" y="24"/>
                </a:lnTo>
                <a:lnTo>
                  <a:pt x="2" y="24"/>
                </a:lnTo>
                <a:lnTo>
                  <a:pt x="5" y="21"/>
                </a:lnTo>
                <a:lnTo>
                  <a:pt x="24" y="5"/>
                </a:lnTo>
                <a:lnTo>
                  <a:pt x="24" y="2"/>
                </a:lnTo>
                <a:lnTo>
                  <a:pt x="24" y="0"/>
                </a:lnTo>
                <a:lnTo>
                  <a:pt x="24"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8" name="Freeform 64"/>
          <p:cNvSpPr/>
          <p:nvPr/>
        </p:nvSpPr>
        <p:spPr bwMode="auto">
          <a:xfrm>
            <a:off x="5606437" y="5489504"/>
            <a:ext cx="38100" cy="38100"/>
          </a:xfrm>
          <a:custGeom>
            <a:avLst/>
            <a:gdLst>
              <a:gd name="T0" fmla="*/ 24 w 24"/>
              <a:gd name="T1" fmla="*/ 0 h 24"/>
              <a:gd name="T2" fmla="*/ 24 w 24"/>
              <a:gd name="T3" fmla="*/ 0 h 24"/>
              <a:gd name="T4" fmla="*/ 21 w 24"/>
              <a:gd name="T5" fmla="*/ 0 h 24"/>
              <a:gd name="T6" fmla="*/ 21 w 24"/>
              <a:gd name="T7" fmla="*/ 2 h 24"/>
              <a:gd name="T8" fmla="*/ 2 w 24"/>
              <a:gd name="T9" fmla="*/ 19 h 24"/>
              <a:gd name="T10" fmla="*/ 0 w 24"/>
              <a:gd name="T11" fmla="*/ 21 h 24"/>
              <a:gd name="T12" fmla="*/ 0 w 24"/>
              <a:gd name="T13" fmla="*/ 24 h 24"/>
              <a:gd name="T14" fmla="*/ 2 w 24"/>
              <a:gd name="T15" fmla="*/ 24 h 24"/>
              <a:gd name="T16" fmla="*/ 2 w 24"/>
              <a:gd name="T17" fmla="*/ 24 h 24"/>
              <a:gd name="T18" fmla="*/ 5 w 24"/>
              <a:gd name="T19" fmla="*/ 21 h 24"/>
              <a:gd name="T20" fmla="*/ 24 w 24"/>
              <a:gd name="T21" fmla="*/ 5 h 24"/>
              <a:gd name="T22" fmla="*/ 24 w 24"/>
              <a:gd name="T23" fmla="*/ 2 h 24"/>
              <a:gd name="T24" fmla="*/ 24 w 24"/>
              <a:gd name="T25" fmla="*/ 0 h 24"/>
              <a:gd name="T26" fmla="*/ 24 w 2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24" y="0"/>
                </a:moveTo>
                <a:lnTo>
                  <a:pt x="24" y="0"/>
                </a:lnTo>
                <a:lnTo>
                  <a:pt x="21" y="0"/>
                </a:lnTo>
                <a:lnTo>
                  <a:pt x="21" y="2"/>
                </a:lnTo>
                <a:lnTo>
                  <a:pt x="2" y="19"/>
                </a:lnTo>
                <a:lnTo>
                  <a:pt x="0" y="21"/>
                </a:lnTo>
                <a:lnTo>
                  <a:pt x="0" y="24"/>
                </a:lnTo>
                <a:lnTo>
                  <a:pt x="2" y="24"/>
                </a:lnTo>
                <a:lnTo>
                  <a:pt x="2" y="24"/>
                </a:lnTo>
                <a:lnTo>
                  <a:pt x="5" y="21"/>
                </a:lnTo>
                <a:lnTo>
                  <a:pt x="24" y="5"/>
                </a:lnTo>
                <a:lnTo>
                  <a:pt x="24" y="2"/>
                </a:lnTo>
                <a:lnTo>
                  <a:pt x="24" y="0"/>
                </a:lnTo>
                <a:lnTo>
                  <a:pt x="24"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9" name="Freeform 69"/>
          <p:cNvSpPr>
            <a:spLocks noEditPoints="1"/>
          </p:cNvSpPr>
          <p:nvPr/>
        </p:nvSpPr>
        <p:spPr bwMode="auto">
          <a:xfrm>
            <a:off x="7579699" y="3679754"/>
            <a:ext cx="106363" cy="150813"/>
          </a:xfrm>
          <a:custGeom>
            <a:avLst/>
            <a:gdLst>
              <a:gd name="T0" fmla="*/ 6 w 28"/>
              <a:gd name="T1" fmla="*/ 37 h 40"/>
              <a:gd name="T2" fmla="*/ 3 w 28"/>
              <a:gd name="T3" fmla="*/ 34 h 40"/>
              <a:gd name="T4" fmla="*/ 3 w 28"/>
              <a:gd name="T5" fmla="*/ 6 h 40"/>
              <a:gd name="T6" fmla="*/ 6 w 28"/>
              <a:gd name="T7" fmla="*/ 3 h 40"/>
              <a:gd name="T8" fmla="*/ 21 w 28"/>
              <a:gd name="T9" fmla="*/ 3 h 40"/>
              <a:gd name="T10" fmla="*/ 24 w 28"/>
              <a:gd name="T11" fmla="*/ 6 h 40"/>
              <a:gd name="T12" fmla="*/ 24 w 28"/>
              <a:gd name="T13" fmla="*/ 34 h 40"/>
              <a:gd name="T14" fmla="*/ 21 w 28"/>
              <a:gd name="T15" fmla="*/ 37 h 40"/>
              <a:gd name="T16" fmla="*/ 6 w 28"/>
              <a:gd name="T17" fmla="*/ 37 h 40"/>
              <a:gd name="T18" fmla="*/ 21 w 28"/>
              <a:gd name="T19" fmla="*/ 0 h 40"/>
              <a:gd name="T20" fmla="*/ 6 w 28"/>
              <a:gd name="T21" fmla="*/ 0 h 40"/>
              <a:gd name="T22" fmla="*/ 0 w 28"/>
              <a:gd name="T23" fmla="*/ 6 h 40"/>
              <a:gd name="T24" fmla="*/ 0 w 28"/>
              <a:gd name="T25" fmla="*/ 34 h 40"/>
              <a:gd name="T26" fmla="*/ 6 w 28"/>
              <a:gd name="T27" fmla="*/ 40 h 40"/>
              <a:gd name="T28" fmla="*/ 21 w 28"/>
              <a:gd name="T29" fmla="*/ 40 h 40"/>
              <a:gd name="T30" fmla="*/ 28 w 28"/>
              <a:gd name="T31" fmla="*/ 34 h 40"/>
              <a:gd name="T32" fmla="*/ 28 w 28"/>
              <a:gd name="T33" fmla="*/ 6 h 40"/>
              <a:gd name="T34" fmla="*/ 21 w 28"/>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6" y="37"/>
                </a:moveTo>
                <a:cubicBezTo>
                  <a:pt x="4" y="37"/>
                  <a:pt x="3" y="36"/>
                  <a:pt x="3" y="34"/>
                </a:cubicBezTo>
                <a:cubicBezTo>
                  <a:pt x="3" y="6"/>
                  <a:pt x="3" y="6"/>
                  <a:pt x="3" y="6"/>
                </a:cubicBezTo>
                <a:cubicBezTo>
                  <a:pt x="3" y="4"/>
                  <a:pt x="4" y="3"/>
                  <a:pt x="6" y="3"/>
                </a:cubicBezTo>
                <a:cubicBezTo>
                  <a:pt x="21" y="3"/>
                  <a:pt x="21" y="3"/>
                  <a:pt x="21" y="3"/>
                </a:cubicBezTo>
                <a:cubicBezTo>
                  <a:pt x="23" y="3"/>
                  <a:pt x="24" y="4"/>
                  <a:pt x="24" y="6"/>
                </a:cubicBezTo>
                <a:cubicBezTo>
                  <a:pt x="24" y="34"/>
                  <a:pt x="24" y="34"/>
                  <a:pt x="24" y="34"/>
                </a:cubicBezTo>
                <a:cubicBezTo>
                  <a:pt x="24" y="36"/>
                  <a:pt x="23" y="37"/>
                  <a:pt x="21" y="37"/>
                </a:cubicBezTo>
                <a:cubicBezTo>
                  <a:pt x="6" y="37"/>
                  <a:pt x="6" y="37"/>
                  <a:pt x="6" y="37"/>
                </a:cubicBezTo>
                <a:moveTo>
                  <a:pt x="21" y="0"/>
                </a:moveTo>
                <a:cubicBezTo>
                  <a:pt x="6" y="0"/>
                  <a:pt x="6" y="0"/>
                  <a:pt x="6" y="0"/>
                </a:cubicBezTo>
                <a:cubicBezTo>
                  <a:pt x="1" y="0"/>
                  <a:pt x="0" y="1"/>
                  <a:pt x="0" y="6"/>
                </a:cubicBezTo>
                <a:cubicBezTo>
                  <a:pt x="0" y="34"/>
                  <a:pt x="0" y="34"/>
                  <a:pt x="0" y="34"/>
                </a:cubicBezTo>
                <a:cubicBezTo>
                  <a:pt x="0" y="39"/>
                  <a:pt x="1" y="40"/>
                  <a:pt x="6" y="40"/>
                </a:cubicBezTo>
                <a:cubicBezTo>
                  <a:pt x="21" y="40"/>
                  <a:pt x="21" y="40"/>
                  <a:pt x="21" y="40"/>
                </a:cubicBezTo>
                <a:cubicBezTo>
                  <a:pt x="26" y="40"/>
                  <a:pt x="28" y="39"/>
                  <a:pt x="28" y="34"/>
                </a:cubicBezTo>
                <a:cubicBezTo>
                  <a:pt x="28" y="6"/>
                  <a:pt x="28" y="6"/>
                  <a:pt x="28" y="6"/>
                </a:cubicBezTo>
                <a:cubicBezTo>
                  <a:pt x="28" y="1"/>
                  <a:pt x="26" y="0"/>
                  <a:pt x="2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0" name="Freeform 70"/>
          <p:cNvSpPr/>
          <p:nvPr/>
        </p:nvSpPr>
        <p:spPr bwMode="auto">
          <a:xfrm>
            <a:off x="7711462" y="3679754"/>
            <a:ext cx="106363" cy="150813"/>
          </a:xfrm>
          <a:custGeom>
            <a:avLst/>
            <a:gdLst>
              <a:gd name="T0" fmla="*/ 21 w 28"/>
              <a:gd name="T1" fmla="*/ 0 h 40"/>
              <a:gd name="T2" fmla="*/ 6 w 28"/>
              <a:gd name="T3" fmla="*/ 0 h 40"/>
              <a:gd name="T4" fmla="*/ 0 w 28"/>
              <a:gd name="T5" fmla="*/ 6 h 40"/>
              <a:gd name="T6" fmla="*/ 0 w 28"/>
              <a:gd name="T7" fmla="*/ 11 h 40"/>
              <a:gd name="T8" fmla="*/ 1 w 28"/>
              <a:gd name="T9" fmla="*/ 12 h 40"/>
              <a:gd name="T10" fmla="*/ 2 w 28"/>
              <a:gd name="T11" fmla="*/ 12 h 40"/>
              <a:gd name="T12" fmla="*/ 4 w 28"/>
              <a:gd name="T13" fmla="*/ 11 h 40"/>
              <a:gd name="T14" fmla="*/ 4 w 28"/>
              <a:gd name="T15" fmla="*/ 6 h 40"/>
              <a:gd name="T16" fmla="*/ 6 w 28"/>
              <a:gd name="T17" fmla="*/ 3 h 40"/>
              <a:gd name="T18" fmla="*/ 21 w 28"/>
              <a:gd name="T19" fmla="*/ 3 h 40"/>
              <a:gd name="T20" fmla="*/ 24 w 28"/>
              <a:gd name="T21" fmla="*/ 6 h 40"/>
              <a:gd name="T22" fmla="*/ 24 w 28"/>
              <a:gd name="T23" fmla="*/ 16 h 40"/>
              <a:gd name="T24" fmla="*/ 21 w 28"/>
              <a:gd name="T25" fmla="*/ 18 h 40"/>
              <a:gd name="T26" fmla="*/ 12 w 28"/>
              <a:gd name="T27" fmla="*/ 18 h 40"/>
              <a:gd name="T28" fmla="*/ 11 w 28"/>
              <a:gd name="T29" fmla="*/ 20 h 40"/>
              <a:gd name="T30" fmla="*/ 11 w 28"/>
              <a:gd name="T31" fmla="*/ 21 h 40"/>
              <a:gd name="T32" fmla="*/ 12 w 28"/>
              <a:gd name="T33" fmla="*/ 22 h 40"/>
              <a:gd name="T34" fmla="*/ 21 w 28"/>
              <a:gd name="T35" fmla="*/ 22 h 40"/>
              <a:gd name="T36" fmla="*/ 24 w 28"/>
              <a:gd name="T37" fmla="*/ 25 h 40"/>
              <a:gd name="T38" fmla="*/ 24 w 28"/>
              <a:gd name="T39" fmla="*/ 34 h 40"/>
              <a:gd name="T40" fmla="*/ 21 w 28"/>
              <a:gd name="T41" fmla="*/ 37 h 40"/>
              <a:gd name="T42" fmla="*/ 6 w 28"/>
              <a:gd name="T43" fmla="*/ 37 h 40"/>
              <a:gd name="T44" fmla="*/ 4 w 28"/>
              <a:gd name="T45" fmla="*/ 34 h 40"/>
              <a:gd name="T46" fmla="*/ 4 w 28"/>
              <a:gd name="T47" fmla="*/ 29 h 40"/>
              <a:gd name="T48" fmla="*/ 2 w 28"/>
              <a:gd name="T49" fmla="*/ 28 h 40"/>
              <a:gd name="T50" fmla="*/ 1 w 28"/>
              <a:gd name="T51" fmla="*/ 28 h 40"/>
              <a:gd name="T52" fmla="*/ 0 w 28"/>
              <a:gd name="T53" fmla="*/ 29 h 40"/>
              <a:gd name="T54" fmla="*/ 0 w 28"/>
              <a:gd name="T55" fmla="*/ 34 h 40"/>
              <a:gd name="T56" fmla="*/ 6 w 28"/>
              <a:gd name="T57" fmla="*/ 40 h 40"/>
              <a:gd name="T58" fmla="*/ 21 w 28"/>
              <a:gd name="T59" fmla="*/ 40 h 40"/>
              <a:gd name="T60" fmla="*/ 28 w 28"/>
              <a:gd name="T61" fmla="*/ 34 h 40"/>
              <a:gd name="T62" fmla="*/ 28 w 28"/>
              <a:gd name="T63" fmla="*/ 25 h 40"/>
              <a:gd name="T64" fmla="*/ 25 w 28"/>
              <a:gd name="T65" fmla="*/ 20 h 40"/>
              <a:gd name="T66" fmla="*/ 28 w 28"/>
              <a:gd name="T67" fmla="*/ 15 h 40"/>
              <a:gd name="T68" fmla="*/ 28 w 28"/>
              <a:gd name="T69" fmla="*/ 6 h 40"/>
              <a:gd name="T70" fmla="*/ 21 w 2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40">
                <a:moveTo>
                  <a:pt x="21" y="0"/>
                </a:moveTo>
                <a:cubicBezTo>
                  <a:pt x="6" y="0"/>
                  <a:pt x="6" y="0"/>
                  <a:pt x="6" y="0"/>
                </a:cubicBezTo>
                <a:cubicBezTo>
                  <a:pt x="1" y="0"/>
                  <a:pt x="0" y="1"/>
                  <a:pt x="0" y="6"/>
                </a:cubicBezTo>
                <a:cubicBezTo>
                  <a:pt x="0" y="11"/>
                  <a:pt x="0" y="11"/>
                  <a:pt x="0" y="11"/>
                </a:cubicBezTo>
                <a:cubicBezTo>
                  <a:pt x="0" y="11"/>
                  <a:pt x="0" y="12"/>
                  <a:pt x="1" y="12"/>
                </a:cubicBezTo>
                <a:cubicBezTo>
                  <a:pt x="2" y="12"/>
                  <a:pt x="2" y="12"/>
                  <a:pt x="2" y="12"/>
                </a:cubicBezTo>
                <a:cubicBezTo>
                  <a:pt x="3" y="12"/>
                  <a:pt x="4" y="11"/>
                  <a:pt x="4" y="11"/>
                </a:cubicBezTo>
                <a:cubicBezTo>
                  <a:pt x="4" y="6"/>
                  <a:pt x="4" y="6"/>
                  <a:pt x="4" y="6"/>
                </a:cubicBezTo>
                <a:cubicBezTo>
                  <a:pt x="4" y="4"/>
                  <a:pt x="4" y="3"/>
                  <a:pt x="6" y="3"/>
                </a:cubicBezTo>
                <a:cubicBezTo>
                  <a:pt x="21" y="3"/>
                  <a:pt x="21" y="3"/>
                  <a:pt x="21" y="3"/>
                </a:cubicBezTo>
                <a:cubicBezTo>
                  <a:pt x="23" y="3"/>
                  <a:pt x="24" y="4"/>
                  <a:pt x="24" y="6"/>
                </a:cubicBezTo>
                <a:cubicBezTo>
                  <a:pt x="24" y="16"/>
                  <a:pt x="24" y="16"/>
                  <a:pt x="24" y="16"/>
                </a:cubicBezTo>
                <a:cubicBezTo>
                  <a:pt x="24" y="18"/>
                  <a:pt x="23" y="18"/>
                  <a:pt x="21" y="18"/>
                </a:cubicBezTo>
                <a:cubicBezTo>
                  <a:pt x="12" y="18"/>
                  <a:pt x="12" y="18"/>
                  <a:pt x="12" y="18"/>
                </a:cubicBezTo>
                <a:cubicBezTo>
                  <a:pt x="12" y="18"/>
                  <a:pt x="11" y="19"/>
                  <a:pt x="11" y="20"/>
                </a:cubicBezTo>
                <a:cubicBezTo>
                  <a:pt x="11" y="21"/>
                  <a:pt x="11" y="21"/>
                  <a:pt x="11" y="21"/>
                </a:cubicBezTo>
                <a:cubicBezTo>
                  <a:pt x="11" y="22"/>
                  <a:pt x="12" y="22"/>
                  <a:pt x="12" y="22"/>
                </a:cubicBezTo>
                <a:cubicBezTo>
                  <a:pt x="21" y="22"/>
                  <a:pt x="21" y="22"/>
                  <a:pt x="21" y="22"/>
                </a:cubicBezTo>
                <a:cubicBezTo>
                  <a:pt x="23" y="22"/>
                  <a:pt x="24" y="23"/>
                  <a:pt x="24" y="25"/>
                </a:cubicBezTo>
                <a:cubicBezTo>
                  <a:pt x="24" y="34"/>
                  <a:pt x="24" y="34"/>
                  <a:pt x="24" y="34"/>
                </a:cubicBezTo>
                <a:cubicBezTo>
                  <a:pt x="24" y="36"/>
                  <a:pt x="23" y="37"/>
                  <a:pt x="21" y="37"/>
                </a:cubicBezTo>
                <a:cubicBezTo>
                  <a:pt x="6" y="37"/>
                  <a:pt x="6" y="37"/>
                  <a:pt x="6" y="37"/>
                </a:cubicBezTo>
                <a:cubicBezTo>
                  <a:pt x="4" y="37"/>
                  <a:pt x="4" y="36"/>
                  <a:pt x="4" y="34"/>
                </a:cubicBezTo>
                <a:cubicBezTo>
                  <a:pt x="4" y="29"/>
                  <a:pt x="4" y="29"/>
                  <a:pt x="4" y="29"/>
                </a:cubicBezTo>
                <a:cubicBezTo>
                  <a:pt x="4" y="29"/>
                  <a:pt x="3" y="28"/>
                  <a:pt x="2" y="28"/>
                </a:cubicBezTo>
                <a:cubicBezTo>
                  <a:pt x="1" y="28"/>
                  <a:pt x="1" y="28"/>
                  <a:pt x="1" y="28"/>
                </a:cubicBezTo>
                <a:cubicBezTo>
                  <a:pt x="0" y="28"/>
                  <a:pt x="0" y="29"/>
                  <a:pt x="0" y="29"/>
                </a:cubicBezTo>
                <a:cubicBezTo>
                  <a:pt x="0" y="34"/>
                  <a:pt x="0" y="34"/>
                  <a:pt x="0" y="34"/>
                </a:cubicBezTo>
                <a:cubicBezTo>
                  <a:pt x="0" y="39"/>
                  <a:pt x="1" y="40"/>
                  <a:pt x="6" y="40"/>
                </a:cubicBezTo>
                <a:cubicBezTo>
                  <a:pt x="21" y="40"/>
                  <a:pt x="21" y="40"/>
                  <a:pt x="21" y="40"/>
                </a:cubicBezTo>
                <a:cubicBezTo>
                  <a:pt x="26" y="40"/>
                  <a:pt x="28" y="39"/>
                  <a:pt x="28" y="34"/>
                </a:cubicBezTo>
                <a:cubicBezTo>
                  <a:pt x="28" y="25"/>
                  <a:pt x="28" y="25"/>
                  <a:pt x="28" y="25"/>
                </a:cubicBezTo>
                <a:cubicBezTo>
                  <a:pt x="28" y="23"/>
                  <a:pt x="27" y="21"/>
                  <a:pt x="25" y="20"/>
                </a:cubicBezTo>
                <a:cubicBezTo>
                  <a:pt x="27" y="19"/>
                  <a:pt x="28" y="18"/>
                  <a:pt x="28" y="15"/>
                </a:cubicBezTo>
                <a:cubicBezTo>
                  <a:pt x="28" y="6"/>
                  <a:pt x="28" y="6"/>
                  <a:pt x="28" y="6"/>
                </a:cubicBezTo>
                <a:cubicBezTo>
                  <a:pt x="28" y="1"/>
                  <a:pt x="26" y="0"/>
                  <a:pt x="2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1" name="Freeform 71"/>
          <p:cNvSpPr>
            <a:spLocks noEditPoints="1"/>
          </p:cNvSpPr>
          <p:nvPr/>
        </p:nvSpPr>
        <p:spPr bwMode="auto">
          <a:xfrm>
            <a:off x="7603512" y="4000429"/>
            <a:ext cx="187325" cy="277813"/>
          </a:xfrm>
          <a:custGeom>
            <a:avLst/>
            <a:gdLst>
              <a:gd name="T0" fmla="*/ 25 w 50"/>
              <a:gd name="T1" fmla="*/ 73 h 74"/>
              <a:gd name="T2" fmla="*/ 24 w 50"/>
              <a:gd name="T3" fmla="*/ 72 h 74"/>
              <a:gd name="T4" fmla="*/ 11 w 50"/>
              <a:gd name="T5" fmla="*/ 52 h 74"/>
              <a:gd name="T6" fmla="*/ 2 w 50"/>
              <a:gd name="T7" fmla="*/ 25 h 74"/>
              <a:gd name="T8" fmla="*/ 25 w 50"/>
              <a:gd name="T9" fmla="*/ 1 h 74"/>
              <a:gd name="T10" fmla="*/ 49 w 50"/>
              <a:gd name="T11" fmla="*/ 25 h 74"/>
              <a:gd name="T12" fmla="*/ 39 w 50"/>
              <a:gd name="T13" fmla="*/ 52 h 74"/>
              <a:gd name="T14" fmla="*/ 26 w 50"/>
              <a:gd name="T15" fmla="*/ 72 h 74"/>
              <a:gd name="T16" fmla="*/ 25 w 50"/>
              <a:gd name="T17" fmla="*/ 73 h 74"/>
              <a:gd name="T18" fmla="*/ 25 w 50"/>
              <a:gd name="T19" fmla="*/ 0 h 74"/>
              <a:gd name="T20" fmla="*/ 0 w 50"/>
              <a:gd name="T21" fmla="*/ 25 h 74"/>
              <a:gd name="T22" fmla="*/ 23 w 50"/>
              <a:gd name="T23" fmla="*/ 73 h 74"/>
              <a:gd name="T24" fmla="*/ 25 w 50"/>
              <a:gd name="T25" fmla="*/ 74 h 74"/>
              <a:gd name="T26" fmla="*/ 27 w 50"/>
              <a:gd name="T27" fmla="*/ 73 h 74"/>
              <a:gd name="T28" fmla="*/ 50 w 50"/>
              <a:gd name="T29" fmla="*/ 25 h 74"/>
              <a:gd name="T30" fmla="*/ 25 w 50"/>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4">
                <a:moveTo>
                  <a:pt x="25" y="73"/>
                </a:moveTo>
                <a:cubicBezTo>
                  <a:pt x="24" y="72"/>
                  <a:pt x="24" y="72"/>
                  <a:pt x="24" y="72"/>
                </a:cubicBezTo>
                <a:cubicBezTo>
                  <a:pt x="22" y="69"/>
                  <a:pt x="16" y="61"/>
                  <a:pt x="11" y="52"/>
                </a:cubicBezTo>
                <a:cubicBezTo>
                  <a:pt x="5" y="41"/>
                  <a:pt x="2" y="32"/>
                  <a:pt x="2" y="25"/>
                </a:cubicBezTo>
                <a:cubicBezTo>
                  <a:pt x="2" y="12"/>
                  <a:pt x="12" y="1"/>
                  <a:pt x="25" y="1"/>
                </a:cubicBezTo>
                <a:cubicBezTo>
                  <a:pt x="38" y="1"/>
                  <a:pt x="49" y="12"/>
                  <a:pt x="49" y="25"/>
                </a:cubicBezTo>
                <a:cubicBezTo>
                  <a:pt x="49" y="32"/>
                  <a:pt x="45" y="41"/>
                  <a:pt x="39" y="52"/>
                </a:cubicBezTo>
                <a:cubicBezTo>
                  <a:pt x="34" y="61"/>
                  <a:pt x="28" y="69"/>
                  <a:pt x="26" y="72"/>
                </a:cubicBezTo>
                <a:cubicBezTo>
                  <a:pt x="25" y="73"/>
                  <a:pt x="25" y="73"/>
                  <a:pt x="25" y="73"/>
                </a:cubicBezTo>
                <a:moveTo>
                  <a:pt x="25" y="0"/>
                </a:moveTo>
                <a:cubicBezTo>
                  <a:pt x="11" y="0"/>
                  <a:pt x="0" y="11"/>
                  <a:pt x="0" y="25"/>
                </a:cubicBezTo>
                <a:cubicBezTo>
                  <a:pt x="0" y="41"/>
                  <a:pt x="18" y="66"/>
                  <a:pt x="23" y="73"/>
                </a:cubicBezTo>
                <a:cubicBezTo>
                  <a:pt x="24" y="74"/>
                  <a:pt x="24" y="74"/>
                  <a:pt x="25" y="74"/>
                </a:cubicBezTo>
                <a:cubicBezTo>
                  <a:pt x="26" y="74"/>
                  <a:pt x="26" y="74"/>
                  <a:pt x="27" y="73"/>
                </a:cubicBezTo>
                <a:cubicBezTo>
                  <a:pt x="32" y="66"/>
                  <a:pt x="50" y="41"/>
                  <a:pt x="50" y="25"/>
                </a:cubicBezTo>
                <a:cubicBezTo>
                  <a:pt x="50" y="11"/>
                  <a:pt x="39" y="0"/>
                  <a:pt x="2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2" name="Freeform 72"/>
          <p:cNvSpPr>
            <a:spLocks noEditPoints="1"/>
          </p:cNvSpPr>
          <p:nvPr/>
        </p:nvSpPr>
        <p:spPr bwMode="auto">
          <a:xfrm>
            <a:off x="7625737" y="4022654"/>
            <a:ext cx="142875" cy="142875"/>
          </a:xfrm>
          <a:custGeom>
            <a:avLst/>
            <a:gdLst>
              <a:gd name="T0" fmla="*/ 19 w 38"/>
              <a:gd name="T1" fmla="*/ 37 h 38"/>
              <a:gd name="T2" fmla="*/ 1 w 38"/>
              <a:gd name="T3" fmla="*/ 19 h 38"/>
              <a:gd name="T4" fmla="*/ 19 w 38"/>
              <a:gd name="T5" fmla="*/ 1 h 38"/>
              <a:gd name="T6" fmla="*/ 37 w 38"/>
              <a:gd name="T7" fmla="*/ 19 h 38"/>
              <a:gd name="T8" fmla="*/ 19 w 38"/>
              <a:gd name="T9" fmla="*/ 37 h 38"/>
              <a:gd name="T10" fmla="*/ 19 w 38"/>
              <a:gd name="T11" fmla="*/ 0 h 38"/>
              <a:gd name="T12" fmla="*/ 0 w 38"/>
              <a:gd name="T13" fmla="*/ 19 h 38"/>
              <a:gd name="T14" fmla="*/ 19 w 38"/>
              <a:gd name="T15" fmla="*/ 38 h 38"/>
              <a:gd name="T16" fmla="*/ 38 w 38"/>
              <a:gd name="T17" fmla="*/ 19 h 38"/>
              <a:gd name="T18" fmla="*/ 19 w 38"/>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7"/>
                </a:moveTo>
                <a:cubicBezTo>
                  <a:pt x="9" y="37"/>
                  <a:pt x="1" y="29"/>
                  <a:pt x="1" y="19"/>
                </a:cubicBezTo>
                <a:cubicBezTo>
                  <a:pt x="1" y="9"/>
                  <a:pt x="9" y="1"/>
                  <a:pt x="19" y="1"/>
                </a:cubicBezTo>
                <a:cubicBezTo>
                  <a:pt x="29" y="1"/>
                  <a:pt x="37" y="9"/>
                  <a:pt x="37" y="19"/>
                </a:cubicBezTo>
                <a:cubicBezTo>
                  <a:pt x="37" y="29"/>
                  <a:pt x="29" y="37"/>
                  <a:pt x="19" y="37"/>
                </a:cubicBezTo>
                <a:moveTo>
                  <a:pt x="19" y="0"/>
                </a:moveTo>
                <a:cubicBezTo>
                  <a:pt x="8" y="0"/>
                  <a:pt x="0" y="8"/>
                  <a:pt x="0" y="19"/>
                </a:cubicBezTo>
                <a:cubicBezTo>
                  <a:pt x="0" y="30"/>
                  <a:pt x="8" y="38"/>
                  <a:pt x="19" y="38"/>
                </a:cubicBezTo>
                <a:cubicBezTo>
                  <a:pt x="30" y="38"/>
                  <a:pt x="38" y="30"/>
                  <a:pt x="38" y="19"/>
                </a:cubicBezTo>
                <a:cubicBezTo>
                  <a:pt x="38" y="8"/>
                  <a:pt x="30" y="0"/>
                  <a:pt x="19"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3" name="Freeform 77"/>
          <p:cNvSpPr>
            <a:spLocks noEditPoints="1"/>
          </p:cNvSpPr>
          <p:nvPr/>
        </p:nvSpPr>
        <p:spPr bwMode="auto">
          <a:xfrm>
            <a:off x="6858974" y="4937054"/>
            <a:ext cx="104775" cy="153988"/>
          </a:xfrm>
          <a:custGeom>
            <a:avLst/>
            <a:gdLst>
              <a:gd name="T0" fmla="*/ 7 w 28"/>
              <a:gd name="T1" fmla="*/ 38 h 41"/>
              <a:gd name="T2" fmla="*/ 4 w 28"/>
              <a:gd name="T3" fmla="*/ 35 h 41"/>
              <a:gd name="T4" fmla="*/ 4 w 28"/>
              <a:gd name="T5" fmla="*/ 7 h 41"/>
              <a:gd name="T6" fmla="*/ 7 w 28"/>
              <a:gd name="T7" fmla="*/ 4 h 41"/>
              <a:gd name="T8" fmla="*/ 22 w 28"/>
              <a:gd name="T9" fmla="*/ 4 h 41"/>
              <a:gd name="T10" fmla="*/ 24 w 28"/>
              <a:gd name="T11" fmla="*/ 7 h 41"/>
              <a:gd name="T12" fmla="*/ 24 w 28"/>
              <a:gd name="T13" fmla="*/ 35 h 41"/>
              <a:gd name="T14" fmla="*/ 22 w 28"/>
              <a:gd name="T15" fmla="*/ 38 h 41"/>
              <a:gd name="T16" fmla="*/ 7 w 28"/>
              <a:gd name="T17" fmla="*/ 38 h 41"/>
              <a:gd name="T18" fmla="*/ 22 w 28"/>
              <a:gd name="T19" fmla="*/ 0 h 41"/>
              <a:gd name="T20" fmla="*/ 6 w 28"/>
              <a:gd name="T21" fmla="*/ 0 h 41"/>
              <a:gd name="T22" fmla="*/ 0 w 28"/>
              <a:gd name="T23" fmla="*/ 6 h 41"/>
              <a:gd name="T24" fmla="*/ 0 w 28"/>
              <a:gd name="T25" fmla="*/ 35 h 41"/>
              <a:gd name="T26" fmla="*/ 6 w 28"/>
              <a:gd name="T27" fmla="*/ 41 h 41"/>
              <a:gd name="T28" fmla="*/ 22 w 28"/>
              <a:gd name="T29" fmla="*/ 41 h 41"/>
              <a:gd name="T30" fmla="*/ 28 w 28"/>
              <a:gd name="T31" fmla="*/ 35 h 41"/>
              <a:gd name="T32" fmla="*/ 28 w 28"/>
              <a:gd name="T33" fmla="*/ 6 h 41"/>
              <a:gd name="T34" fmla="*/ 22 w 2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7" y="38"/>
                </a:moveTo>
                <a:cubicBezTo>
                  <a:pt x="5" y="38"/>
                  <a:pt x="4" y="37"/>
                  <a:pt x="4" y="35"/>
                </a:cubicBezTo>
                <a:cubicBezTo>
                  <a:pt x="4" y="7"/>
                  <a:pt x="4" y="7"/>
                  <a:pt x="4" y="7"/>
                </a:cubicBezTo>
                <a:cubicBezTo>
                  <a:pt x="4" y="5"/>
                  <a:pt x="5" y="4"/>
                  <a:pt x="7" y="4"/>
                </a:cubicBezTo>
                <a:cubicBezTo>
                  <a:pt x="22" y="4"/>
                  <a:pt x="22" y="4"/>
                  <a:pt x="22" y="4"/>
                </a:cubicBezTo>
                <a:cubicBezTo>
                  <a:pt x="24" y="4"/>
                  <a:pt x="24" y="5"/>
                  <a:pt x="24" y="7"/>
                </a:cubicBezTo>
                <a:cubicBezTo>
                  <a:pt x="24" y="35"/>
                  <a:pt x="24" y="35"/>
                  <a:pt x="24" y="35"/>
                </a:cubicBezTo>
                <a:cubicBezTo>
                  <a:pt x="24" y="37"/>
                  <a:pt x="24" y="38"/>
                  <a:pt x="22" y="38"/>
                </a:cubicBezTo>
                <a:cubicBezTo>
                  <a:pt x="7" y="38"/>
                  <a:pt x="7" y="38"/>
                  <a:pt x="7" y="38"/>
                </a:cubicBezTo>
                <a:moveTo>
                  <a:pt x="22" y="0"/>
                </a:moveTo>
                <a:cubicBezTo>
                  <a:pt x="6" y="0"/>
                  <a:pt x="6" y="0"/>
                  <a:pt x="6" y="0"/>
                </a:cubicBezTo>
                <a:cubicBezTo>
                  <a:pt x="2" y="0"/>
                  <a:pt x="0" y="2"/>
                  <a:pt x="0" y="6"/>
                </a:cubicBezTo>
                <a:cubicBezTo>
                  <a:pt x="0" y="35"/>
                  <a:pt x="0" y="35"/>
                  <a:pt x="0" y="35"/>
                </a:cubicBezTo>
                <a:cubicBezTo>
                  <a:pt x="0" y="40"/>
                  <a:pt x="2" y="41"/>
                  <a:pt x="6" y="41"/>
                </a:cubicBezTo>
                <a:cubicBezTo>
                  <a:pt x="22" y="41"/>
                  <a:pt x="22" y="41"/>
                  <a:pt x="22" y="41"/>
                </a:cubicBezTo>
                <a:cubicBezTo>
                  <a:pt x="26" y="41"/>
                  <a:pt x="28" y="40"/>
                  <a:pt x="28" y="35"/>
                </a:cubicBezTo>
                <a:cubicBezTo>
                  <a:pt x="28" y="6"/>
                  <a:pt x="28" y="6"/>
                  <a:pt x="28" y="6"/>
                </a:cubicBezTo>
                <a:cubicBezTo>
                  <a:pt x="28" y="2"/>
                  <a:pt x="26" y="0"/>
                  <a:pt x="2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4" name="Freeform 78"/>
          <p:cNvSpPr/>
          <p:nvPr/>
        </p:nvSpPr>
        <p:spPr bwMode="auto">
          <a:xfrm>
            <a:off x="6985974" y="4937054"/>
            <a:ext cx="93663" cy="153988"/>
          </a:xfrm>
          <a:custGeom>
            <a:avLst/>
            <a:gdLst>
              <a:gd name="T0" fmla="*/ 18 w 25"/>
              <a:gd name="T1" fmla="*/ 0 h 41"/>
              <a:gd name="T2" fmla="*/ 15 w 25"/>
              <a:gd name="T3" fmla="*/ 0 h 41"/>
              <a:gd name="T4" fmla="*/ 14 w 25"/>
              <a:gd name="T5" fmla="*/ 1 h 41"/>
              <a:gd name="T6" fmla="*/ 0 w 25"/>
              <a:gd name="T7" fmla="*/ 26 h 41"/>
              <a:gd name="T8" fmla="*/ 0 w 25"/>
              <a:gd name="T9" fmla="*/ 29 h 41"/>
              <a:gd name="T10" fmla="*/ 0 w 25"/>
              <a:gd name="T11" fmla="*/ 30 h 41"/>
              <a:gd name="T12" fmla="*/ 1 w 25"/>
              <a:gd name="T13" fmla="*/ 31 h 41"/>
              <a:gd name="T14" fmla="*/ 21 w 25"/>
              <a:gd name="T15" fmla="*/ 31 h 41"/>
              <a:gd name="T16" fmla="*/ 21 w 25"/>
              <a:gd name="T17" fmla="*/ 40 h 41"/>
              <a:gd name="T18" fmla="*/ 23 w 25"/>
              <a:gd name="T19" fmla="*/ 41 h 41"/>
              <a:gd name="T20" fmla="*/ 24 w 25"/>
              <a:gd name="T21" fmla="*/ 41 h 41"/>
              <a:gd name="T22" fmla="*/ 25 w 25"/>
              <a:gd name="T23" fmla="*/ 40 h 41"/>
              <a:gd name="T24" fmla="*/ 25 w 25"/>
              <a:gd name="T25" fmla="*/ 11 h 41"/>
              <a:gd name="T26" fmla="*/ 24 w 25"/>
              <a:gd name="T27" fmla="*/ 10 h 41"/>
              <a:gd name="T28" fmla="*/ 23 w 25"/>
              <a:gd name="T29" fmla="*/ 10 h 41"/>
              <a:gd name="T30" fmla="*/ 21 w 25"/>
              <a:gd name="T31" fmla="*/ 11 h 41"/>
              <a:gd name="T32" fmla="*/ 21 w 25"/>
              <a:gd name="T33" fmla="*/ 28 h 41"/>
              <a:gd name="T34" fmla="*/ 4 w 25"/>
              <a:gd name="T35" fmla="*/ 28 h 41"/>
              <a:gd name="T36" fmla="*/ 18 w 25"/>
              <a:gd name="T37" fmla="*/ 1 h 41"/>
              <a:gd name="T38" fmla="*/ 18 w 25"/>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1">
                <a:moveTo>
                  <a:pt x="18" y="0"/>
                </a:moveTo>
                <a:cubicBezTo>
                  <a:pt x="15" y="0"/>
                  <a:pt x="15" y="0"/>
                  <a:pt x="15" y="0"/>
                </a:cubicBezTo>
                <a:cubicBezTo>
                  <a:pt x="15" y="0"/>
                  <a:pt x="14" y="1"/>
                  <a:pt x="14" y="1"/>
                </a:cubicBezTo>
                <a:cubicBezTo>
                  <a:pt x="0" y="26"/>
                  <a:pt x="0" y="26"/>
                  <a:pt x="0" y="26"/>
                </a:cubicBezTo>
                <a:cubicBezTo>
                  <a:pt x="0" y="27"/>
                  <a:pt x="0" y="28"/>
                  <a:pt x="0" y="29"/>
                </a:cubicBezTo>
                <a:cubicBezTo>
                  <a:pt x="0" y="30"/>
                  <a:pt x="0" y="30"/>
                  <a:pt x="0" y="30"/>
                </a:cubicBezTo>
                <a:cubicBezTo>
                  <a:pt x="0" y="31"/>
                  <a:pt x="0" y="31"/>
                  <a:pt x="1" y="31"/>
                </a:cubicBezTo>
                <a:cubicBezTo>
                  <a:pt x="21" y="31"/>
                  <a:pt x="21" y="31"/>
                  <a:pt x="21" y="31"/>
                </a:cubicBezTo>
                <a:cubicBezTo>
                  <a:pt x="21" y="40"/>
                  <a:pt x="21" y="40"/>
                  <a:pt x="21" y="40"/>
                </a:cubicBezTo>
                <a:cubicBezTo>
                  <a:pt x="21" y="41"/>
                  <a:pt x="22" y="41"/>
                  <a:pt x="23" y="41"/>
                </a:cubicBezTo>
                <a:cubicBezTo>
                  <a:pt x="24" y="41"/>
                  <a:pt x="24" y="41"/>
                  <a:pt x="24" y="41"/>
                </a:cubicBezTo>
                <a:cubicBezTo>
                  <a:pt x="25" y="41"/>
                  <a:pt x="25" y="41"/>
                  <a:pt x="25" y="40"/>
                </a:cubicBezTo>
                <a:cubicBezTo>
                  <a:pt x="25" y="11"/>
                  <a:pt x="25" y="11"/>
                  <a:pt x="25" y="11"/>
                </a:cubicBezTo>
                <a:cubicBezTo>
                  <a:pt x="25" y="11"/>
                  <a:pt x="25" y="10"/>
                  <a:pt x="24" y="10"/>
                </a:cubicBezTo>
                <a:cubicBezTo>
                  <a:pt x="23" y="10"/>
                  <a:pt x="23" y="10"/>
                  <a:pt x="23" y="10"/>
                </a:cubicBezTo>
                <a:cubicBezTo>
                  <a:pt x="22" y="10"/>
                  <a:pt x="21" y="11"/>
                  <a:pt x="21" y="11"/>
                </a:cubicBezTo>
                <a:cubicBezTo>
                  <a:pt x="21" y="28"/>
                  <a:pt x="21" y="28"/>
                  <a:pt x="21" y="28"/>
                </a:cubicBezTo>
                <a:cubicBezTo>
                  <a:pt x="4" y="28"/>
                  <a:pt x="4" y="28"/>
                  <a:pt x="4" y="28"/>
                </a:cubicBezTo>
                <a:cubicBezTo>
                  <a:pt x="18" y="1"/>
                  <a:pt x="18" y="1"/>
                  <a:pt x="18" y="1"/>
                </a:cubicBezTo>
                <a:cubicBezTo>
                  <a:pt x="19" y="1"/>
                  <a:pt x="18" y="0"/>
                  <a:pt x="1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5" name="Freeform 79"/>
          <p:cNvSpPr>
            <a:spLocks noEditPoints="1"/>
          </p:cNvSpPr>
          <p:nvPr/>
        </p:nvSpPr>
        <p:spPr bwMode="auto">
          <a:xfrm>
            <a:off x="6870087" y="5259316"/>
            <a:ext cx="198438" cy="279400"/>
          </a:xfrm>
          <a:custGeom>
            <a:avLst/>
            <a:gdLst>
              <a:gd name="T0" fmla="*/ 37 w 53"/>
              <a:gd name="T1" fmla="*/ 2 h 74"/>
              <a:gd name="T2" fmla="*/ 37 w 53"/>
              <a:gd name="T3" fmla="*/ 2 h 74"/>
              <a:gd name="T4" fmla="*/ 51 w 53"/>
              <a:gd name="T5" fmla="*/ 16 h 74"/>
              <a:gd name="T6" fmla="*/ 51 w 53"/>
              <a:gd name="T7" fmla="*/ 16 h 74"/>
              <a:gd name="T8" fmla="*/ 37 w 53"/>
              <a:gd name="T9" fmla="*/ 2 h 74"/>
              <a:gd name="T10" fmla="*/ 36 w 53"/>
              <a:gd name="T11" fmla="*/ 0 h 74"/>
              <a:gd name="T12" fmla="*/ 1 w 53"/>
              <a:gd name="T13" fmla="*/ 0 h 74"/>
              <a:gd name="T14" fmla="*/ 0 w 53"/>
              <a:gd name="T15" fmla="*/ 1 h 74"/>
              <a:gd name="T16" fmla="*/ 0 w 53"/>
              <a:gd name="T17" fmla="*/ 73 h 74"/>
              <a:gd name="T18" fmla="*/ 1 w 53"/>
              <a:gd name="T19" fmla="*/ 74 h 74"/>
              <a:gd name="T20" fmla="*/ 52 w 53"/>
              <a:gd name="T21" fmla="*/ 74 h 74"/>
              <a:gd name="T22" fmla="*/ 53 w 53"/>
              <a:gd name="T23" fmla="*/ 73 h 74"/>
              <a:gd name="T24" fmla="*/ 53 w 53"/>
              <a:gd name="T25" fmla="*/ 17 h 74"/>
              <a:gd name="T26" fmla="*/ 53 w 53"/>
              <a:gd name="T27" fmla="*/ 17 h 74"/>
              <a:gd name="T28" fmla="*/ 53 w 53"/>
              <a:gd name="T29" fmla="*/ 17 h 74"/>
              <a:gd name="T30" fmla="*/ 52 w 53"/>
              <a:gd name="T31" fmla="*/ 18 h 74"/>
              <a:gd name="T32" fmla="*/ 52 w 53"/>
              <a:gd name="T33" fmla="*/ 18 h 74"/>
              <a:gd name="T34" fmla="*/ 52 w 53"/>
              <a:gd name="T35" fmla="*/ 72 h 74"/>
              <a:gd name="T36" fmla="*/ 31 w 53"/>
              <a:gd name="T37" fmla="*/ 72 h 74"/>
              <a:gd name="T38" fmla="*/ 31 w 53"/>
              <a:gd name="T39" fmla="*/ 73 h 74"/>
              <a:gd name="T40" fmla="*/ 30 w 53"/>
              <a:gd name="T41" fmla="*/ 74 h 74"/>
              <a:gd name="T42" fmla="*/ 23 w 53"/>
              <a:gd name="T43" fmla="*/ 74 h 74"/>
              <a:gd name="T44" fmla="*/ 22 w 53"/>
              <a:gd name="T45" fmla="*/ 73 h 74"/>
              <a:gd name="T46" fmla="*/ 22 w 53"/>
              <a:gd name="T47" fmla="*/ 72 h 74"/>
              <a:gd name="T48" fmla="*/ 2 w 53"/>
              <a:gd name="T49" fmla="*/ 72 h 74"/>
              <a:gd name="T50" fmla="*/ 2 w 53"/>
              <a:gd name="T51" fmla="*/ 1 h 74"/>
              <a:gd name="T52" fmla="*/ 35 w 53"/>
              <a:gd name="T53" fmla="*/ 1 h 74"/>
              <a:gd name="T54" fmla="*/ 35 w 53"/>
              <a:gd name="T55" fmla="*/ 1 h 74"/>
              <a:gd name="T56" fmla="*/ 36 w 53"/>
              <a:gd name="T57" fmla="*/ 0 h 74"/>
              <a:gd name="T58" fmla="*/ 36 w 53"/>
              <a:gd name="T59" fmla="*/ 0 h 74"/>
              <a:gd name="T60" fmla="*/ 36 w 53"/>
              <a:gd name="T6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74">
                <a:moveTo>
                  <a:pt x="37" y="2"/>
                </a:moveTo>
                <a:cubicBezTo>
                  <a:pt x="37" y="2"/>
                  <a:pt x="37" y="2"/>
                  <a:pt x="37" y="2"/>
                </a:cubicBezTo>
                <a:cubicBezTo>
                  <a:pt x="51" y="16"/>
                  <a:pt x="51" y="16"/>
                  <a:pt x="51" y="16"/>
                </a:cubicBezTo>
                <a:cubicBezTo>
                  <a:pt x="51" y="16"/>
                  <a:pt x="51" y="16"/>
                  <a:pt x="51" y="16"/>
                </a:cubicBezTo>
                <a:cubicBezTo>
                  <a:pt x="37" y="2"/>
                  <a:pt x="37" y="2"/>
                  <a:pt x="37" y="2"/>
                </a:cubicBezTo>
                <a:moveTo>
                  <a:pt x="36" y="0"/>
                </a:moveTo>
                <a:cubicBezTo>
                  <a:pt x="1" y="0"/>
                  <a:pt x="1" y="0"/>
                  <a:pt x="1" y="0"/>
                </a:cubicBezTo>
                <a:cubicBezTo>
                  <a:pt x="1" y="0"/>
                  <a:pt x="0" y="0"/>
                  <a:pt x="0" y="1"/>
                </a:cubicBezTo>
                <a:cubicBezTo>
                  <a:pt x="0" y="73"/>
                  <a:pt x="0" y="73"/>
                  <a:pt x="0" y="73"/>
                </a:cubicBezTo>
                <a:cubicBezTo>
                  <a:pt x="0" y="74"/>
                  <a:pt x="1" y="74"/>
                  <a:pt x="1" y="74"/>
                </a:cubicBezTo>
                <a:cubicBezTo>
                  <a:pt x="52" y="74"/>
                  <a:pt x="52" y="74"/>
                  <a:pt x="52" y="74"/>
                </a:cubicBezTo>
                <a:cubicBezTo>
                  <a:pt x="53" y="74"/>
                  <a:pt x="53" y="74"/>
                  <a:pt x="53" y="73"/>
                </a:cubicBezTo>
                <a:cubicBezTo>
                  <a:pt x="53" y="17"/>
                  <a:pt x="53" y="17"/>
                  <a:pt x="53" y="17"/>
                </a:cubicBezTo>
                <a:cubicBezTo>
                  <a:pt x="53" y="17"/>
                  <a:pt x="53" y="17"/>
                  <a:pt x="53" y="17"/>
                </a:cubicBezTo>
                <a:cubicBezTo>
                  <a:pt x="53" y="17"/>
                  <a:pt x="53" y="17"/>
                  <a:pt x="53" y="17"/>
                </a:cubicBezTo>
                <a:cubicBezTo>
                  <a:pt x="52" y="18"/>
                  <a:pt x="52" y="18"/>
                  <a:pt x="52" y="18"/>
                </a:cubicBezTo>
                <a:cubicBezTo>
                  <a:pt x="52" y="18"/>
                  <a:pt x="52" y="18"/>
                  <a:pt x="52" y="18"/>
                </a:cubicBezTo>
                <a:cubicBezTo>
                  <a:pt x="52" y="72"/>
                  <a:pt x="52" y="72"/>
                  <a:pt x="52" y="72"/>
                </a:cubicBezTo>
                <a:cubicBezTo>
                  <a:pt x="31" y="72"/>
                  <a:pt x="31" y="72"/>
                  <a:pt x="31" y="72"/>
                </a:cubicBezTo>
                <a:cubicBezTo>
                  <a:pt x="31" y="73"/>
                  <a:pt x="31" y="73"/>
                  <a:pt x="31" y="73"/>
                </a:cubicBezTo>
                <a:cubicBezTo>
                  <a:pt x="31" y="74"/>
                  <a:pt x="31" y="74"/>
                  <a:pt x="30" y="74"/>
                </a:cubicBezTo>
                <a:cubicBezTo>
                  <a:pt x="23" y="74"/>
                  <a:pt x="23" y="74"/>
                  <a:pt x="23" y="74"/>
                </a:cubicBezTo>
                <a:cubicBezTo>
                  <a:pt x="23" y="74"/>
                  <a:pt x="22" y="74"/>
                  <a:pt x="22" y="73"/>
                </a:cubicBezTo>
                <a:cubicBezTo>
                  <a:pt x="22" y="72"/>
                  <a:pt x="22" y="72"/>
                  <a:pt x="22" y="72"/>
                </a:cubicBezTo>
                <a:cubicBezTo>
                  <a:pt x="2" y="72"/>
                  <a:pt x="2" y="72"/>
                  <a:pt x="2" y="72"/>
                </a:cubicBezTo>
                <a:cubicBezTo>
                  <a:pt x="2" y="1"/>
                  <a:pt x="2" y="1"/>
                  <a:pt x="2" y="1"/>
                </a:cubicBezTo>
                <a:cubicBezTo>
                  <a:pt x="35" y="1"/>
                  <a:pt x="35" y="1"/>
                  <a:pt x="35" y="1"/>
                </a:cubicBezTo>
                <a:cubicBezTo>
                  <a:pt x="35" y="1"/>
                  <a:pt x="35" y="1"/>
                  <a:pt x="35" y="1"/>
                </a:cubicBezTo>
                <a:cubicBezTo>
                  <a:pt x="36" y="0"/>
                  <a:pt x="36" y="0"/>
                  <a:pt x="36" y="0"/>
                </a:cubicBezTo>
                <a:cubicBezTo>
                  <a:pt x="36" y="0"/>
                  <a:pt x="36" y="0"/>
                  <a:pt x="36" y="0"/>
                </a:cubicBezTo>
                <a:cubicBezTo>
                  <a:pt x="36" y="0"/>
                  <a:pt x="36" y="0"/>
                  <a:pt x="3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6" name="Freeform 80"/>
          <p:cNvSpPr>
            <a:spLocks noEditPoints="1"/>
          </p:cNvSpPr>
          <p:nvPr/>
        </p:nvSpPr>
        <p:spPr bwMode="auto">
          <a:xfrm>
            <a:off x="7001849" y="5259316"/>
            <a:ext cx="66675" cy="68263"/>
          </a:xfrm>
          <a:custGeom>
            <a:avLst/>
            <a:gdLst>
              <a:gd name="T0" fmla="*/ 2 w 18"/>
              <a:gd name="T1" fmla="*/ 2 h 18"/>
              <a:gd name="T2" fmla="*/ 2 w 18"/>
              <a:gd name="T3" fmla="*/ 2 h 18"/>
              <a:gd name="T4" fmla="*/ 16 w 18"/>
              <a:gd name="T5" fmla="*/ 16 h 18"/>
              <a:gd name="T6" fmla="*/ 16 w 18"/>
              <a:gd name="T7" fmla="*/ 16 h 18"/>
              <a:gd name="T8" fmla="*/ 2 w 18"/>
              <a:gd name="T9" fmla="*/ 16 h 18"/>
              <a:gd name="T10" fmla="*/ 2 w 18"/>
              <a:gd name="T11" fmla="*/ 2 h 18"/>
              <a:gd name="T12" fmla="*/ 1 w 18"/>
              <a:gd name="T13" fmla="*/ 0 h 18"/>
              <a:gd name="T14" fmla="*/ 0 w 18"/>
              <a:gd name="T15" fmla="*/ 1 h 18"/>
              <a:gd name="T16" fmla="*/ 0 w 18"/>
              <a:gd name="T17" fmla="*/ 1 h 18"/>
              <a:gd name="T18" fmla="*/ 0 w 18"/>
              <a:gd name="T19" fmla="*/ 17 h 18"/>
              <a:gd name="T20" fmla="*/ 1 w 18"/>
              <a:gd name="T21" fmla="*/ 18 h 18"/>
              <a:gd name="T22" fmla="*/ 17 w 18"/>
              <a:gd name="T23" fmla="*/ 18 h 18"/>
              <a:gd name="T24" fmla="*/ 17 w 18"/>
              <a:gd name="T25" fmla="*/ 18 h 18"/>
              <a:gd name="T26" fmla="*/ 18 w 18"/>
              <a:gd name="T27" fmla="*/ 17 h 18"/>
              <a:gd name="T28" fmla="*/ 18 w 18"/>
              <a:gd name="T29" fmla="*/ 17 h 18"/>
              <a:gd name="T30" fmla="*/ 1 w 18"/>
              <a:gd name="T31" fmla="*/ 0 h 18"/>
              <a:gd name="T32" fmla="*/ 1 w 1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8">
                <a:moveTo>
                  <a:pt x="2" y="2"/>
                </a:moveTo>
                <a:cubicBezTo>
                  <a:pt x="2" y="2"/>
                  <a:pt x="2" y="2"/>
                  <a:pt x="2" y="2"/>
                </a:cubicBezTo>
                <a:cubicBezTo>
                  <a:pt x="16" y="16"/>
                  <a:pt x="16" y="16"/>
                  <a:pt x="16" y="16"/>
                </a:cubicBezTo>
                <a:cubicBezTo>
                  <a:pt x="16" y="16"/>
                  <a:pt x="16" y="16"/>
                  <a:pt x="16" y="16"/>
                </a:cubicBezTo>
                <a:cubicBezTo>
                  <a:pt x="2" y="16"/>
                  <a:pt x="2" y="16"/>
                  <a:pt x="2" y="16"/>
                </a:cubicBezTo>
                <a:cubicBezTo>
                  <a:pt x="2" y="2"/>
                  <a:pt x="2" y="2"/>
                  <a:pt x="2" y="2"/>
                </a:cubicBezTo>
                <a:moveTo>
                  <a:pt x="1" y="0"/>
                </a:moveTo>
                <a:cubicBezTo>
                  <a:pt x="0" y="1"/>
                  <a:pt x="0" y="1"/>
                  <a:pt x="0" y="1"/>
                </a:cubicBezTo>
                <a:cubicBezTo>
                  <a:pt x="0" y="1"/>
                  <a:pt x="0" y="1"/>
                  <a:pt x="0" y="1"/>
                </a:cubicBezTo>
                <a:cubicBezTo>
                  <a:pt x="0" y="17"/>
                  <a:pt x="0" y="17"/>
                  <a:pt x="0" y="17"/>
                </a:cubicBezTo>
                <a:cubicBezTo>
                  <a:pt x="0" y="17"/>
                  <a:pt x="1" y="18"/>
                  <a:pt x="1" y="18"/>
                </a:cubicBezTo>
                <a:cubicBezTo>
                  <a:pt x="17" y="18"/>
                  <a:pt x="17" y="18"/>
                  <a:pt x="17" y="18"/>
                </a:cubicBezTo>
                <a:cubicBezTo>
                  <a:pt x="17" y="18"/>
                  <a:pt x="17" y="18"/>
                  <a:pt x="17" y="18"/>
                </a:cubicBezTo>
                <a:cubicBezTo>
                  <a:pt x="18" y="17"/>
                  <a:pt x="18" y="17"/>
                  <a:pt x="18" y="17"/>
                </a:cubicBezTo>
                <a:cubicBezTo>
                  <a:pt x="18" y="17"/>
                  <a:pt x="18" y="17"/>
                  <a:pt x="18" y="17"/>
                </a:cubicBezTo>
                <a:cubicBezTo>
                  <a:pt x="1" y="0"/>
                  <a:pt x="1" y="0"/>
                  <a:pt x="1" y="0"/>
                </a:cubicBezTo>
                <a:cubicBezTo>
                  <a:pt x="1" y="0"/>
                  <a:pt x="1" y="0"/>
                  <a:pt x="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7" name="Freeform 81"/>
          <p:cNvSpPr/>
          <p:nvPr/>
        </p:nvSpPr>
        <p:spPr bwMode="auto">
          <a:xfrm>
            <a:off x="6952637" y="5399016"/>
            <a:ext cx="33338" cy="139700"/>
          </a:xfrm>
          <a:custGeom>
            <a:avLst/>
            <a:gdLst>
              <a:gd name="T0" fmla="*/ 8 w 9"/>
              <a:gd name="T1" fmla="*/ 0 h 37"/>
              <a:gd name="T2" fmla="*/ 8 w 9"/>
              <a:gd name="T3" fmla="*/ 1 h 37"/>
              <a:gd name="T4" fmla="*/ 8 w 9"/>
              <a:gd name="T5" fmla="*/ 35 h 37"/>
              <a:gd name="T6" fmla="*/ 2 w 9"/>
              <a:gd name="T7" fmla="*/ 35 h 37"/>
              <a:gd name="T8" fmla="*/ 2 w 9"/>
              <a:gd name="T9" fmla="*/ 1 h 37"/>
              <a:gd name="T10" fmla="*/ 1 w 9"/>
              <a:gd name="T11" fmla="*/ 0 h 37"/>
              <a:gd name="T12" fmla="*/ 1 w 9"/>
              <a:gd name="T13" fmla="*/ 1 h 37"/>
              <a:gd name="T14" fmla="*/ 1 w 9"/>
              <a:gd name="T15" fmla="*/ 1 h 37"/>
              <a:gd name="T16" fmla="*/ 2 w 9"/>
              <a:gd name="T17" fmla="*/ 1 h 37"/>
              <a:gd name="T18" fmla="*/ 2 w 9"/>
              <a:gd name="T19" fmla="*/ 2 h 37"/>
              <a:gd name="T20" fmla="*/ 0 w 9"/>
              <a:gd name="T21" fmla="*/ 3 h 37"/>
              <a:gd name="T22" fmla="*/ 0 w 9"/>
              <a:gd name="T23" fmla="*/ 35 h 37"/>
              <a:gd name="T24" fmla="*/ 0 w 9"/>
              <a:gd name="T25" fmla="*/ 36 h 37"/>
              <a:gd name="T26" fmla="*/ 1 w 9"/>
              <a:gd name="T27" fmla="*/ 37 h 37"/>
              <a:gd name="T28" fmla="*/ 8 w 9"/>
              <a:gd name="T29" fmla="*/ 37 h 37"/>
              <a:gd name="T30" fmla="*/ 9 w 9"/>
              <a:gd name="T31" fmla="*/ 36 h 37"/>
              <a:gd name="T32" fmla="*/ 9 w 9"/>
              <a:gd name="T33" fmla="*/ 35 h 37"/>
              <a:gd name="T34" fmla="*/ 9 w 9"/>
              <a:gd name="T35" fmla="*/ 3 h 37"/>
              <a:gd name="T36" fmla="*/ 8 w 9"/>
              <a:gd name="T37" fmla="*/ 2 h 37"/>
              <a:gd name="T38" fmla="*/ 8 w 9"/>
              <a:gd name="T39" fmla="*/ 1 h 37"/>
              <a:gd name="T40" fmla="*/ 9 w 9"/>
              <a:gd name="T41" fmla="*/ 1 h 37"/>
              <a:gd name="T42" fmla="*/ 9 w 9"/>
              <a:gd name="T43" fmla="*/ 1 h 37"/>
              <a:gd name="T44" fmla="*/ 8 w 9"/>
              <a:gd name="T4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7">
                <a:moveTo>
                  <a:pt x="8" y="0"/>
                </a:moveTo>
                <a:cubicBezTo>
                  <a:pt x="8" y="0"/>
                  <a:pt x="8" y="1"/>
                  <a:pt x="8" y="1"/>
                </a:cubicBezTo>
                <a:cubicBezTo>
                  <a:pt x="8" y="35"/>
                  <a:pt x="8" y="35"/>
                  <a:pt x="8" y="35"/>
                </a:cubicBezTo>
                <a:cubicBezTo>
                  <a:pt x="2" y="35"/>
                  <a:pt x="2" y="35"/>
                  <a:pt x="2" y="35"/>
                </a:cubicBezTo>
                <a:cubicBezTo>
                  <a:pt x="2" y="1"/>
                  <a:pt x="2" y="1"/>
                  <a:pt x="2" y="1"/>
                </a:cubicBezTo>
                <a:cubicBezTo>
                  <a:pt x="2" y="1"/>
                  <a:pt x="2" y="0"/>
                  <a:pt x="1" y="0"/>
                </a:cubicBezTo>
                <a:cubicBezTo>
                  <a:pt x="1" y="0"/>
                  <a:pt x="1" y="0"/>
                  <a:pt x="1" y="1"/>
                </a:cubicBezTo>
                <a:cubicBezTo>
                  <a:pt x="1" y="1"/>
                  <a:pt x="1" y="1"/>
                  <a:pt x="1" y="1"/>
                </a:cubicBezTo>
                <a:cubicBezTo>
                  <a:pt x="2" y="1"/>
                  <a:pt x="2" y="1"/>
                  <a:pt x="2" y="1"/>
                </a:cubicBezTo>
                <a:cubicBezTo>
                  <a:pt x="2" y="2"/>
                  <a:pt x="2" y="2"/>
                  <a:pt x="2" y="2"/>
                </a:cubicBezTo>
                <a:cubicBezTo>
                  <a:pt x="0" y="3"/>
                  <a:pt x="0" y="3"/>
                  <a:pt x="0" y="3"/>
                </a:cubicBezTo>
                <a:cubicBezTo>
                  <a:pt x="0" y="35"/>
                  <a:pt x="0" y="35"/>
                  <a:pt x="0" y="35"/>
                </a:cubicBezTo>
                <a:cubicBezTo>
                  <a:pt x="0" y="36"/>
                  <a:pt x="0" y="36"/>
                  <a:pt x="0" y="36"/>
                </a:cubicBezTo>
                <a:cubicBezTo>
                  <a:pt x="0" y="37"/>
                  <a:pt x="1" y="37"/>
                  <a:pt x="1" y="37"/>
                </a:cubicBezTo>
                <a:cubicBezTo>
                  <a:pt x="8" y="37"/>
                  <a:pt x="8" y="37"/>
                  <a:pt x="8" y="37"/>
                </a:cubicBezTo>
                <a:cubicBezTo>
                  <a:pt x="9" y="37"/>
                  <a:pt x="9" y="37"/>
                  <a:pt x="9" y="36"/>
                </a:cubicBezTo>
                <a:cubicBezTo>
                  <a:pt x="9" y="35"/>
                  <a:pt x="9" y="35"/>
                  <a:pt x="9" y="35"/>
                </a:cubicBezTo>
                <a:cubicBezTo>
                  <a:pt x="9" y="3"/>
                  <a:pt x="9" y="3"/>
                  <a:pt x="9" y="3"/>
                </a:cubicBezTo>
                <a:cubicBezTo>
                  <a:pt x="8" y="2"/>
                  <a:pt x="8" y="2"/>
                  <a:pt x="8" y="2"/>
                </a:cubicBezTo>
                <a:cubicBezTo>
                  <a:pt x="8" y="1"/>
                  <a:pt x="8" y="1"/>
                  <a:pt x="8" y="1"/>
                </a:cubicBezTo>
                <a:cubicBezTo>
                  <a:pt x="9" y="1"/>
                  <a:pt x="9" y="1"/>
                  <a:pt x="9" y="1"/>
                </a:cubicBezTo>
                <a:cubicBezTo>
                  <a:pt x="9" y="1"/>
                  <a:pt x="9" y="1"/>
                  <a:pt x="9" y="1"/>
                </a:cubicBezTo>
                <a:cubicBezTo>
                  <a:pt x="9" y="1"/>
                  <a:pt x="9" y="0"/>
                  <a:pt x="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8" name="Freeform 82"/>
          <p:cNvSpPr/>
          <p:nvPr/>
        </p:nvSpPr>
        <p:spPr bwMode="auto">
          <a:xfrm>
            <a:off x="6914537" y="5349804"/>
            <a:ext cx="112713" cy="79375"/>
          </a:xfrm>
          <a:custGeom>
            <a:avLst/>
            <a:gdLst>
              <a:gd name="T0" fmla="*/ 36 w 71"/>
              <a:gd name="T1" fmla="*/ 0 h 50"/>
              <a:gd name="T2" fmla="*/ 33 w 71"/>
              <a:gd name="T3" fmla="*/ 0 h 50"/>
              <a:gd name="T4" fmla="*/ 0 w 71"/>
              <a:gd name="T5" fmla="*/ 33 h 50"/>
              <a:gd name="T6" fmla="*/ 0 w 71"/>
              <a:gd name="T7" fmla="*/ 36 h 50"/>
              <a:gd name="T8" fmla="*/ 12 w 71"/>
              <a:gd name="T9" fmla="*/ 48 h 50"/>
              <a:gd name="T10" fmla="*/ 12 w 71"/>
              <a:gd name="T11" fmla="*/ 45 h 50"/>
              <a:gd name="T12" fmla="*/ 12 w 71"/>
              <a:gd name="T13" fmla="*/ 45 h 50"/>
              <a:gd name="T14" fmla="*/ 3 w 71"/>
              <a:gd name="T15" fmla="*/ 36 h 50"/>
              <a:gd name="T16" fmla="*/ 36 w 71"/>
              <a:gd name="T17" fmla="*/ 3 h 50"/>
              <a:gd name="T18" fmla="*/ 66 w 71"/>
              <a:gd name="T19" fmla="*/ 36 h 50"/>
              <a:gd name="T20" fmla="*/ 57 w 71"/>
              <a:gd name="T21" fmla="*/ 45 h 50"/>
              <a:gd name="T22" fmla="*/ 59 w 71"/>
              <a:gd name="T23" fmla="*/ 45 h 50"/>
              <a:gd name="T24" fmla="*/ 59 w 71"/>
              <a:gd name="T25" fmla="*/ 48 h 50"/>
              <a:gd name="T26" fmla="*/ 57 w 71"/>
              <a:gd name="T27" fmla="*/ 50 h 50"/>
              <a:gd name="T28" fmla="*/ 57 w 71"/>
              <a:gd name="T29" fmla="*/ 48 h 50"/>
              <a:gd name="T30" fmla="*/ 57 w 71"/>
              <a:gd name="T31" fmla="*/ 50 h 50"/>
              <a:gd name="T32" fmla="*/ 59 w 71"/>
              <a:gd name="T33" fmla="*/ 48 h 50"/>
              <a:gd name="T34" fmla="*/ 71 w 71"/>
              <a:gd name="T35" fmla="*/ 36 h 50"/>
              <a:gd name="T36" fmla="*/ 71 w 71"/>
              <a:gd name="T37" fmla="*/ 33 h 50"/>
              <a:gd name="T38" fmla="*/ 36 w 71"/>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0">
                <a:moveTo>
                  <a:pt x="36" y="0"/>
                </a:moveTo>
                <a:lnTo>
                  <a:pt x="33" y="0"/>
                </a:lnTo>
                <a:lnTo>
                  <a:pt x="0" y="33"/>
                </a:lnTo>
                <a:lnTo>
                  <a:pt x="0" y="36"/>
                </a:lnTo>
                <a:lnTo>
                  <a:pt x="12" y="48"/>
                </a:lnTo>
                <a:lnTo>
                  <a:pt x="12" y="45"/>
                </a:lnTo>
                <a:lnTo>
                  <a:pt x="12" y="45"/>
                </a:lnTo>
                <a:lnTo>
                  <a:pt x="3" y="36"/>
                </a:lnTo>
                <a:lnTo>
                  <a:pt x="36" y="3"/>
                </a:lnTo>
                <a:lnTo>
                  <a:pt x="66" y="36"/>
                </a:lnTo>
                <a:lnTo>
                  <a:pt x="57" y="45"/>
                </a:lnTo>
                <a:lnTo>
                  <a:pt x="59" y="45"/>
                </a:lnTo>
                <a:lnTo>
                  <a:pt x="59" y="48"/>
                </a:lnTo>
                <a:lnTo>
                  <a:pt x="57" y="50"/>
                </a:lnTo>
                <a:lnTo>
                  <a:pt x="57" y="48"/>
                </a:lnTo>
                <a:lnTo>
                  <a:pt x="57" y="50"/>
                </a:lnTo>
                <a:lnTo>
                  <a:pt x="59" y="48"/>
                </a:lnTo>
                <a:lnTo>
                  <a:pt x="71" y="36"/>
                </a:lnTo>
                <a:lnTo>
                  <a:pt x="71" y="33"/>
                </a:lnTo>
                <a:lnTo>
                  <a:pt x="36"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9" name="Freeform 83"/>
          <p:cNvSpPr/>
          <p:nvPr/>
        </p:nvSpPr>
        <p:spPr bwMode="auto">
          <a:xfrm>
            <a:off x="6914537" y="5349804"/>
            <a:ext cx="112713" cy="79375"/>
          </a:xfrm>
          <a:custGeom>
            <a:avLst/>
            <a:gdLst>
              <a:gd name="T0" fmla="*/ 36 w 71"/>
              <a:gd name="T1" fmla="*/ 0 h 50"/>
              <a:gd name="T2" fmla="*/ 33 w 71"/>
              <a:gd name="T3" fmla="*/ 0 h 50"/>
              <a:gd name="T4" fmla="*/ 0 w 71"/>
              <a:gd name="T5" fmla="*/ 33 h 50"/>
              <a:gd name="T6" fmla="*/ 0 w 71"/>
              <a:gd name="T7" fmla="*/ 36 h 50"/>
              <a:gd name="T8" fmla="*/ 12 w 71"/>
              <a:gd name="T9" fmla="*/ 48 h 50"/>
              <a:gd name="T10" fmla="*/ 12 w 71"/>
              <a:gd name="T11" fmla="*/ 45 h 50"/>
              <a:gd name="T12" fmla="*/ 12 w 71"/>
              <a:gd name="T13" fmla="*/ 45 h 50"/>
              <a:gd name="T14" fmla="*/ 3 w 71"/>
              <a:gd name="T15" fmla="*/ 36 h 50"/>
              <a:gd name="T16" fmla="*/ 36 w 71"/>
              <a:gd name="T17" fmla="*/ 3 h 50"/>
              <a:gd name="T18" fmla="*/ 66 w 71"/>
              <a:gd name="T19" fmla="*/ 36 h 50"/>
              <a:gd name="T20" fmla="*/ 57 w 71"/>
              <a:gd name="T21" fmla="*/ 45 h 50"/>
              <a:gd name="T22" fmla="*/ 59 w 71"/>
              <a:gd name="T23" fmla="*/ 45 h 50"/>
              <a:gd name="T24" fmla="*/ 59 w 71"/>
              <a:gd name="T25" fmla="*/ 48 h 50"/>
              <a:gd name="T26" fmla="*/ 57 w 71"/>
              <a:gd name="T27" fmla="*/ 50 h 50"/>
              <a:gd name="T28" fmla="*/ 57 w 71"/>
              <a:gd name="T29" fmla="*/ 48 h 50"/>
              <a:gd name="T30" fmla="*/ 57 w 71"/>
              <a:gd name="T31" fmla="*/ 50 h 50"/>
              <a:gd name="T32" fmla="*/ 59 w 71"/>
              <a:gd name="T33" fmla="*/ 48 h 50"/>
              <a:gd name="T34" fmla="*/ 71 w 71"/>
              <a:gd name="T35" fmla="*/ 36 h 50"/>
              <a:gd name="T36" fmla="*/ 71 w 71"/>
              <a:gd name="T37" fmla="*/ 33 h 50"/>
              <a:gd name="T38" fmla="*/ 36 w 71"/>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0">
                <a:moveTo>
                  <a:pt x="36" y="0"/>
                </a:moveTo>
                <a:lnTo>
                  <a:pt x="33" y="0"/>
                </a:lnTo>
                <a:lnTo>
                  <a:pt x="0" y="33"/>
                </a:lnTo>
                <a:lnTo>
                  <a:pt x="0" y="36"/>
                </a:lnTo>
                <a:lnTo>
                  <a:pt x="12" y="48"/>
                </a:lnTo>
                <a:lnTo>
                  <a:pt x="12" y="45"/>
                </a:lnTo>
                <a:lnTo>
                  <a:pt x="12" y="45"/>
                </a:lnTo>
                <a:lnTo>
                  <a:pt x="3" y="36"/>
                </a:lnTo>
                <a:lnTo>
                  <a:pt x="36" y="3"/>
                </a:lnTo>
                <a:lnTo>
                  <a:pt x="66" y="36"/>
                </a:lnTo>
                <a:lnTo>
                  <a:pt x="57" y="45"/>
                </a:lnTo>
                <a:lnTo>
                  <a:pt x="59" y="45"/>
                </a:lnTo>
                <a:lnTo>
                  <a:pt x="59" y="48"/>
                </a:lnTo>
                <a:lnTo>
                  <a:pt x="57" y="50"/>
                </a:lnTo>
                <a:lnTo>
                  <a:pt x="57" y="48"/>
                </a:lnTo>
                <a:lnTo>
                  <a:pt x="57" y="50"/>
                </a:lnTo>
                <a:lnTo>
                  <a:pt x="59" y="48"/>
                </a:lnTo>
                <a:lnTo>
                  <a:pt x="71" y="36"/>
                </a:lnTo>
                <a:lnTo>
                  <a:pt x="71" y="33"/>
                </a:lnTo>
                <a:lnTo>
                  <a:pt x="36"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0" name="Freeform 84"/>
          <p:cNvSpPr/>
          <p:nvPr/>
        </p:nvSpPr>
        <p:spPr bwMode="auto">
          <a:xfrm>
            <a:off x="6982799" y="5402191"/>
            <a:ext cx="25400" cy="26988"/>
          </a:xfrm>
          <a:custGeom>
            <a:avLst/>
            <a:gdLst>
              <a:gd name="T0" fmla="*/ 2 w 16"/>
              <a:gd name="T1" fmla="*/ 0 h 17"/>
              <a:gd name="T2" fmla="*/ 0 w 16"/>
              <a:gd name="T3" fmla="*/ 0 h 17"/>
              <a:gd name="T4" fmla="*/ 0 w 16"/>
              <a:gd name="T5" fmla="*/ 3 h 17"/>
              <a:gd name="T6" fmla="*/ 2 w 16"/>
              <a:gd name="T7" fmla="*/ 5 h 17"/>
              <a:gd name="T8" fmla="*/ 14 w 16"/>
              <a:gd name="T9" fmla="*/ 15 h 17"/>
              <a:gd name="T10" fmla="*/ 14 w 16"/>
              <a:gd name="T11" fmla="*/ 17 h 17"/>
              <a:gd name="T12" fmla="*/ 16 w 16"/>
              <a:gd name="T13" fmla="*/ 15 h 17"/>
              <a:gd name="T14" fmla="*/ 16 w 16"/>
              <a:gd name="T15" fmla="*/ 12 h 17"/>
              <a:gd name="T16" fmla="*/ 14 w 16"/>
              <a:gd name="T17" fmla="*/ 12 h 17"/>
              <a:gd name="T18" fmla="*/ 2 w 16"/>
              <a:gd name="T19" fmla="*/ 0 h 17"/>
              <a:gd name="T20" fmla="*/ 2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0"/>
                </a:moveTo>
                <a:lnTo>
                  <a:pt x="0" y="0"/>
                </a:lnTo>
                <a:lnTo>
                  <a:pt x="0" y="3"/>
                </a:lnTo>
                <a:lnTo>
                  <a:pt x="2" y="5"/>
                </a:lnTo>
                <a:lnTo>
                  <a:pt x="14" y="15"/>
                </a:lnTo>
                <a:lnTo>
                  <a:pt x="14" y="17"/>
                </a:lnTo>
                <a:lnTo>
                  <a:pt x="16" y="15"/>
                </a:lnTo>
                <a:lnTo>
                  <a:pt x="16" y="12"/>
                </a:lnTo>
                <a:lnTo>
                  <a:pt x="14" y="12"/>
                </a:lnTo>
                <a:lnTo>
                  <a:pt x="2" y="0"/>
                </a:lnTo>
                <a:lnTo>
                  <a:pt x="2"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1" name="Freeform 85"/>
          <p:cNvSpPr/>
          <p:nvPr/>
        </p:nvSpPr>
        <p:spPr bwMode="auto">
          <a:xfrm>
            <a:off x="6982799" y="5402191"/>
            <a:ext cx="25400" cy="26988"/>
          </a:xfrm>
          <a:custGeom>
            <a:avLst/>
            <a:gdLst>
              <a:gd name="T0" fmla="*/ 2 w 16"/>
              <a:gd name="T1" fmla="*/ 0 h 17"/>
              <a:gd name="T2" fmla="*/ 0 w 16"/>
              <a:gd name="T3" fmla="*/ 0 h 17"/>
              <a:gd name="T4" fmla="*/ 0 w 16"/>
              <a:gd name="T5" fmla="*/ 3 h 17"/>
              <a:gd name="T6" fmla="*/ 2 w 16"/>
              <a:gd name="T7" fmla="*/ 5 h 17"/>
              <a:gd name="T8" fmla="*/ 14 w 16"/>
              <a:gd name="T9" fmla="*/ 15 h 17"/>
              <a:gd name="T10" fmla="*/ 14 w 16"/>
              <a:gd name="T11" fmla="*/ 17 h 17"/>
              <a:gd name="T12" fmla="*/ 16 w 16"/>
              <a:gd name="T13" fmla="*/ 15 h 17"/>
              <a:gd name="T14" fmla="*/ 16 w 16"/>
              <a:gd name="T15" fmla="*/ 12 h 17"/>
              <a:gd name="T16" fmla="*/ 14 w 16"/>
              <a:gd name="T17" fmla="*/ 12 h 17"/>
              <a:gd name="T18" fmla="*/ 2 w 16"/>
              <a:gd name="T19" fmla="*/ 0 h 17"/>
              <a:gd name="T20" fmla="*/ 2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0"/>
                </a:moveTo>
                <a:lnTo>
                  <a:pt x="0" y="0"/>
                </a:lnTo>
                <a:lnTo>
                  <a:pt x="0" y="3"/>
                </a:lnTo>
                <a:lnTo>
                  <a:pt x="2" y="5"/>
                </a:lnTo>
                <a:lnTo>
                  <a:pt x="14" y="15"/>
                </a:lnTo>
                <a:lnTo>
                  <a:pt x="14" y="17"/>
                </a:lnTo>
                <a:lnTo>
                  <a:pt x="16" y="15"/>
                </a:lnTo>
                <a:lnTo>
                  <a:pt x="16" y="12"/>
                </a:lnTo>
                <a:lnTo>
                  <a:pt x="14" y="12"/>
                </a:lnTo>
                <a:lnTo>
                  <a:pt x="2" y="0"/>
                </a:lnTo>
                <a:lnTo>
                  <a:pt x="2"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2" name="Freeform 86"/>
          <p:cNvSpPr/>
          <p:nvPr/>
        </p:nvSpPr>
        <p:spPr bwMode="auto">
          <a:xfrm>
            <a:off x="6933587" y="5402191"/>
            <a:ext cx="26988" cy="26988"/>
          </a:xfrm>
          <a:custGeom>
            <a:avLst/>
            <a:gdLst>
              <a:gd name="T0" fmla="*/ 17 w 17"/>
              <a:gd name="T1" fmla="*/ 0 h 17"/>
              <a:gd name="T2" fmla="*/ 14 w 17"/>
              <a:gd name="T3" fmla="*/ 0 h 17"/>
              <a:gd name="T4" fmla="*/ 14 w 17"/>
              <a:gd name="T5" fmla="*/ 0 h 17"/>
              <a:gd name="T6" fmla="*/ 0 w 17"/>
              <a:gd name="T7" fmla="*/ 12 h 17"/>
              <a:gd name="T8" fmla="*/ 0 w 17"/>
              <a:gd name="T9" fmla="*/ 12 h 17"/>
              <a:gd name="T10" fmla="*/ 0 w 17"/>
              <a:gd name="T11" fmla="*/ 15 h 17"/>
              <a:gd name="T12" fmla="*/ 0 w 17"/>
              <a:gd name="T13" fmla="*/ 17 h 17"/>
              <a:gd name="T14" fmla="*/ 2 w 17"/>
              <a:gd name="T15" fmla="*/ 15 h 17"/>
              <a:gd name="T16" fmla="*/ 12 w 17"/>
              <a:gd name="T17" fmla="*/ 5 h 17"/>
              <a:gd name="T18" fmla="*/ 17 w 17"/>
              <a:gd name="T19" fmla="*/ 3 h 17"/>
              <a:gd name="T20" fmla="*/ 17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0"/>
                </a:moveTo>
                <a:lnTo>
                  <a:pt x="14" y="0"/>
                </a:lnTo>
                <a:lnTo>
                  <a:pt x="14" y="0"/>
                </a:lnTo>
                <a:lnTo>
                  <a:pt x="0" y="12"/>
                </a:lnTo>
                <a:lnTo>
                  <a:pt x="0" y="12"/>
                </a:lnTo>
                <a:lnTo>
                  <a:pt x="0" y="15"/>
                </a:lnTo>
                <a:lnTo>
                  <a:pt x="0" y="17"/>
                </a:lnTo>
                <a:lnTo>
                  <a:pt x="2" y="15"/>
                </a:lnTo>
                <a:lnTo>
                  <a:pt x="12" y="5"/>
                </a:lnTo>
                <a:lnTo>
                  <a:pt x="17" y="3"/>
                </a:lnTo>
                <a:lnTo>
                  <a:pt x="17"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3" name="Freeform 87"/>
          <p:cNvSpPr/>
          <p:nvPr/>
        </p:nvSpPr>
        <p:spPr bwMode="auto">
          <a:xfrm>
            <a:off x="6933587" y="5402191"/>
            <a:ext cx="26988" cy="26988"/>
          </a:xfrm>
          <a:custGeom>
            <a:avLst/>
            <a:gdLst>
              <a:gd name="T0" fmla="*/ 17 w 17"/>
              <a:gd name="T1" fmla="*/ 0 h 17"/>
              <a:gd name="T2" fmla="*/ 14 w 17"/>
              <a:gd name="T3" fmla="*/ 0 h 17"/>
              <a:gd name="T4" fmla="*/ 14 w 17"/>
              <a:gd name="T5" fmla="*/ 0 h 17"/>
              <a:gd name="T6" fmla="*/ 0 w 17"/>
              <a:gd name="T7" fmla="*/ 12 h 17"/>
              <a:gd name="T8" fmla="*/ 0 w 17"/>
              <a:gd name="T9" fmla="*/ 12 h 17"/>
              <a:gd name="T10" fmla="*/ 0 w 17"/>
              <a:gd name="T11" fmla="*/ 15 h 17"/>
              <a:gd name="T12" fmla="*/ 0 w 17"/>
              <a:gd name="T13" fmla="*/ 17 h 17"/>
              <a:gd name="T14" fmla="*/ 2 w 17"/>
              <a:gd name="T15" fmla="*/ 15 h 17"/>
              <a:gd name="T16" fmla="*/ 12 w 17"/>
              <a:gd name="T17" fmla="*/ 5 h 17"/>
              <a:gd name="T18" fmla="*/ 17 w 17"/>
              <a:gd name="T19" fmla="*/ 3 h 17"/>
              <a:gd name="T20" fmla="*/ 17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0"/>
                </a:moveTo>
                <a:lnTo>
                  <a:pt x="14" y="0"/>
                </a:lnTo>
                <a:lnTo>
                  <a:pt x="14" y="0"/>
                </a:lnTo>
                <a:lnTo>
                  <a:pt x="0" y="12"/>
                </a:lnTo>
                <a:lnTo>
                  <a:pt x="0" y="12"/>
                </a:lnTo>
                <a:lnTo>
                  <a:pt x="0" y="15"/>
                </a:lnTo>
                <a:lnTo>
                  <a:pt x="0" y="17"/>
                </a:lnTo>
                <a:lnTo>
                  <a:pt x="2" y="15"/>
                </a:lnTo>
                <a:lnTo>
                  <a:pt x="12" y="5"/>
                </a:lnTo>
                <a:lnTo>
                  <a:pt x="17" y="3"/>
                </a:lnTo>
                <a:lnTo>
                  <a:pt x="17"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4" name="TextBox 76"/>
          <p:cNvSpPr txBox="1"/>
          <p:nvPr/>
        </p:nvSpPr>
        <p:spPr>
          <a:xfrm>
            <a:off x="8905265" y="3318370"/>
            <a:ext cx="2528654" cy="338554"/>
          </a:xfrm>
          <a:prstGeom prst="rect">
            <a:avLst/>
          </a:prstGeom>
          <a:noFill/>
          <a:effectLst/>
        </p:spPr>
        <p:txBody>
          <a:bodyPr wrap="square" rtlCol="0">
            <a:spAutoFit/>
          </a:bodyPr>
          <a:lstStyle/>
          <a:p>
            <a:r>
              <a:rPr lang="zh-CN" altLang="en-US" sz="1600" b="1" dirty="0">
                <a:solidFill>
                  <a:schemeClr val="bg2">
                    <a:lumMod val="25000"/>
                  </a:schemeClr>
                </a:solidFill>
                <a:cs typeface="+mn-ea"/>
                <a:sym typeface="+mn-lt"/>
              </a:rPr>
              <a:t>Add a title</a:t>
            </a:r>
          </a:p>
        </p:txBody>
      </p:sp>
      <p:sp>
        <p:nvSpPr>
          <p:cNvPr id="105" name="文本框 104"/>
          <p:cNvSpPr txBox="1"/>
          <p:nvPr/>
        </p:nvSpPr>
        <p:spPr>
          <a:xfrm>
            <a:off x="8905265" y="3624172"/>
            <a:ext cx="2328088" cy="491994"/>
          </a:xfrm>
          <a:prstGeom prst="rect">
            <a:avLst/>
          </a:prstGeom>
          <a:noFill/>
          <a:effectLst/>
        </p:spPr>
        <p:txBody>
          <a:bodyPr wrap="square" rtlCol="0">
            <a:spAutoFit/>
          </a:bodyPr>
          <a:lstStyle/>
          <a:p>
            <a:pPr>
              <a:lnSpc>
                <a:spcPct val="130000"/>
              </a:lnSpc>
            </a:pPr>
            <a:r>
              <a:rPr lang="en-US" altLang="zh-CN" sz="1050" dirty="0">
                <a:solidFill>
                  <a:schemeClr val="tx1">
                    <a:lumMod val="75000"/>
                    <a:lumOff val="25000"/>
                  </a:schemeClr>
                </a:solidFill>
                <a:cs typeface="+mn-ea"/>
                <a:sym typeface="+mn-lt"/>
              </a:rPr>
              <a:t>This template is the spring and autumn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06" name="TextBox 76"/>
          <p:cNvSpPr txBox="1"/>
          <p:nvPr/>
        </p:nvSpPr>
        <p:spPr>
          <a:xfrm>
            <a:off x="2071068" y="3318370"/>
            <a:ext cx="1497020" cy="338554"/>
          </a:xfrm>
          <a:prstGeom prst="rect">
            <a:avLst/>
          </a:prstGeom>
          <a:noFill/>
          <a:effectLst/>
        </p:spPr>
        <p:txBody>
          <a:bodyPr wrap="square" rtlCol="0">
            <a:spAutoFit/>
          </a:bodyPr>
          <a:lstStyle/>
          <a:p>
            <a:pPr algn="r"/>
            <a:r>
              <a:rPr lang="zh-CN" altLang="en-US" sz="1600" b="1" dirty="0">
                <a:solidFill>
                  <a:schemeClr val="bg2">
                    <a:lumMod val="25000"/>
                  </a:schemeClr>
                </a:solidFill>
                <a:cs typeface="+mn-ea"/>
                <a:sym typeface="+mn-lt"/>
              </a:rPr>
              <a:t>Add a title</a:t>
            </a:r>
          </a:p>
        </p:txBody>
      </p:sp>
      <p:sp>
        <p:nvSpPr>
          <p:cNvPr id="107" name="文本框 106"/>
          <p:cNvSpPr txBox="1"/>
          <p:nvPr/>
        </p:nvSpPr>
        <p:spPr>
          <a:xfrm>
            <a:off x="1239999" y="3624172"/>
            <a:ext cx="2328088" cy="491994"/>
          </a:xfrm>
          <a:prstGeom prst="rect">
            <a:avLst/>
          </a:prstGeom>
          <a:noFill/>
          <a:effectLst/>
        </p:spPr>
        <p:txBody>
          <a:bodyPr wrap="square" rtlCol="0">
            <a:spAutoFit/>
          </a:bodyPr>
          <a:lstStyle/>
          <a:p>
            <a:pPr algn="r">
              <a:lnSpc>
                <a:spcPct val="130000"/>
              </a:lnSpc>
            </a:pPr>
            <a:r>
              <a:rPr lang="en-US" altLang="zh-CN" sz="1050" dirty="0">
                <a:solidFill>
                  <a:schemeClr val="tx1">
                    <a:lumMod val="75000"/>
                    <a:lumOff val="25000"/>
                  </a:schemeClr>
                </a:solidFill>
                <a:cs typeface="+mn-ea"/>
                <a:sym typeface="+mn-lt"/>
              </a:rPr>
              <a:t>This template is the spring and autumn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08" name="TextBox 76"/>
          <p:cNvSpPr txBox="1"/>
          <p:nvPr/>
        </p:nvSpPr>
        <p:spPr>
          <a:xfrm>
            <a:off x="8162792" y="2148383"/>
            <a:ext cx="2528654" cy="338554"/>
          </a:xfrm>
          <a:prstGeom prst="rect">
            <a:avLst/>
          </a:prstGeom>
          <a:noFill/>
          <a:effectLst/>
        </p:spPr>
        <p:txBody>
          <a:bodyPr wrap="square" rtlCol="0">
            <a:spAutoFit/>
          </a:bodyPr>
          <a:lstStyle/>
          <a:p>
            <a:r>
              <a:rPr lang="zh-CN" altLang="en-US" sz="1600" b="1" dirty="0">
                <a:solidFill>
                  <a:schemeClr val="bg2">
                    <a:lumMod val="25000"/>
                  </a:schemeClr>
                </a:solidFill>
                <a:cs typeface="+mn-ea"/>
                <a:sym typeface="+mn-lt"/>
              </a:rPr>
              <a:t>Add a title</a:t>
            </a:r>
          </a:p>
        </p:txBody>
      </p:sp>
      <p:sp>
        <p:nvSpPr>
          <p:cNvPr id="109" name="文本框 108"/>
          <p:cNvSpPr txBox="1"/>
          <p:nvPr/>
        </p:nvSpPr>
        <p:spPr>
          <a:xfrm>
            <a:off x="8162792" y="2454185"/>
            <a:ext cx="2328088" cy="491994"/>
          </a:xfrm>
          <a:prstGeom prst="rect">
            <a:avLst/>
          </a:prstGeom>
          <a:noFill/>
          <a:effectLst/>
        </p:spPr>
        <p:txBody>
          <a:bodyPr wrap="square" rtlCol="0">
            <a:spAutoFit/>
          </a:bodyPr>
          <a:lstStyle/>
          <a:p>
            <a:pPr>
              <a:lnSpc>
                <a:spcPct val="130000"/>
              </a:lnSpc>
            </a:pPr>
            <a:r>
              <a:rPr lang="en-US" altLang="zh-CN" sz="1050" dirty="0">
                <a:solidFill>
                  <a:schemeClr val="tx1">
                    <a:lumMod val="75000"/>
                    <a:lumOff val="25000"/>
                  </a:schemeClr>
                </a:solidFill>
                <a:cs typeface="+mn-ea"/>
                <a:sym typeface="+mn-lt"/>
              </a:rPr>
              <a:t>This template is the spring and autumn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10" name="TextBox 76"/>
          <p:cNvSpPr txBox="1"/>
          <p:nvPr/>
        </p:nvSpPr>
        <p:spPr>
          <a:xfrm>
            <a:off x="8162792" y="4675870"/>
            <a:ext cx="2528654" cy="338554"/>
          </a:xfrm>
          <a:prstGeom prst="rect">
            <a:avLst/>
          </a:prstGeom>
          <a:noFill/>
          <a:effectLst/>
        </p:spPr>
        <p:txBody>
          <a:bodyPr wrap="square" rtlCol="0">
            <a:spAutoFit/>
          </a:bodyPr>
          <a:lstStyle/>
          <a:p>
            <a:r>
              <a:rPr lang="zh-CN" altLang="en-US" sz="1600" b="1" dirty="0">
                <a:solidFill>
                  <a:schemeClr val="bg2">
                    <a:lumMod val="25000"/>
                  </a:schemeClr>
                </a:solidFill>
                <a:cs typeface="+mn-ea"/>
                <a:sym typeface="+mn-lt"/>
              </a:rPr>
              <a:t>Add a title</a:t>
            </a:r>
          </a:p>
        </p:txBody>
      </p:sp>
      <p:sp>
        <p:nvSpPr>
          <p:cNvPr id="111" name="文本框 110"/>
          <p:cNvSpPr txBox="1"/>
          <p:nvPr/>
        </p:nvSpPr>
        <p:spPr>
          <a:xfrm>
            <a:off x="8162792" y="4981672"/>
            <a:ext cx="2328088" cy="491994"/>
          </a:xfrm>
          <a:prstGeom prst="rect">
            <a:avLst/>
          </a:prstGeom>
          <a:noFill/>
          <a:effectLst/>
        </p:spPr>
        <p:txBody>
          <a:bodyPr wrap="square" rtlCol="0">
            <a:spAutoFit/>
          </a:bodyPr>
          <a:lstStyle/>
          <a:p>
            <a:pPr>
              <a:lnSpc>
                <a:spcPct val="130000"/>
              </a:lnSpc>
            </a:pPr>
            <a:r>
              <a:rPr lang="en-US" altLang="zh-CN" sz="1050" dirty="0">
                <a:solidFill>
                  <a:schemeClr val="tx1">
                    <a:lumMod val="75000"/>
                    <a:lumOff val="25000"/>
                  </a:schemeClr>
                </a:solidFill>
                <a:cs typeface="+mn-ea"/>
                <a:sym typeface="+mn-lt"/>
              </a:rPr>
              <a:t>This template is the spring and autumn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12" name="TextBox 76"/>
          <p:cNvSpPr txBox="1"/>
          <p:nvPr/>
        </p:nvSpPr>
        <p:spPr>
          <a:xfrm>
            <a:off x="2813539" y="2148383"/>
            <a:ext cx="1497020" cy="338554"/>
          </a:xfrm>
          <a:prstGeom prst="rect">
            <a:avLst/>
          </a:prstGeom>
          <a:noFill/>
          <a:effectLst/>
        </p:spPr>
        <p:txBody>
          <a:bodyPr wrap="square" rtlCol="0">
            <a:spAutoFit/>
          </a:bodyPr>
          <a:lstStyle/>
          <a:p>
            <a:pPr algn="r"/>
            <a:r>
              <a:rPr lang="zh-CN" altLang="en-US" sz="1600" b="1" dirty="0">
                <a:solidFill>
                  <a:schemeClr val="bg2">
                    <a:lumMod val="25000"/>
                  </a:schemeClr>
                </a:solidFill>
                <a:cs typeface="+mn-ea"/>
                <a:sym typeface="+mn-lt"/>
              </a:rPr>
              <a:t>Add a title</a:t>
            </a:r>
          </a:p>
        </p:txBody>
      </p:sp>
      <p:sp>
        <p:nvSpPr>
          <p:cNvPr id="113" name="文本框 112"/>
          <p:cNvSpPr txBox="1"/>
          <p:nvPr/>
        </p:nvSpPr>
        <p:spPr>
          <a:xfrm>
            <a:off x="1982470" y="2454185"/>
            <a:ext cx="2328088" cy="491994"/>
          </a:xfrm>
          <a:prstGeom prst="rect">
            <a:avLst/>
          </a:prstGeom>
          <a:noFill/>
          <a:effectLst/>
        </p:spPr>
        <p:txBody>
          <a:bodyPr wrap="square" rtlCol="0">
            <a:spAutoFit/>
          </a:bodyPr>
          <a:lstStyle/>
          <a:p>
            <a:pPr algn="r">
              <a:lnSpc>
                <a:spcPct val="130000"/>
              </a:lnSpc>
            </a:pPr>
            <a:r>
              <a:rPr lang="en-US" altLang="zh-CN" sz="1050" dirty="0">
                <a:solidFill>
                  <a:schemeClr val="tx1">
                    <a:lumMod val="75000"/>
                    <a:lumOff val="25000"/>
                  </a:schemeClr>
                </a:solidFill>
                <a:cs typeface="+mn-ea"/>
                <a:sym typeface="+mn-lt"/>
              </a:rPr>
              <a:t>This template is the spring and autumn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14" name="TextBox 76"/>
          <p:cNvSpPr txBox="1"/>
          <p:nvPr/>
        </p:nvSpPr>
        <p:spPr>
          <a:xfrm>
            <a:off x="2813539" y="4675870"/>
            <a:ext cx="1497020" cy="338554"/>
          </a:xfrm>
          <a:prstGeom prst="rect">
            <a:avLst/>
          </a:prstGeom>
          <a:noFill/>
          <a:effectLst/>
        </p:spPr>
        <p:txBody>
          <a:bodyPr wrap="square" rtlCol="0">
            <a:spAutoFit/>
          </a:bodyPr>
          <a:lstStyle/>
          <a:p>
            <a:pPr algn="r"/>
            <a:r>
              <a:rPr lang="zh-CN" altLang="en-US" sz="1600" b="1" dirty="0">
                <a:solidFill>
                  <a:schemeClr val="bg2">
                    <a:lumMod val="25000"/>
                  </a:schemeClr>
                </a:solidFill>
                <a:cs typeface="+mn-ea"/>
                <a:sym typeface="+mn-lt"/>
              </a:rPr>
              <a:t>Add a title</a:t>
            </a:r>
          </a:p>
        </p:txBody>
      </p:sp>
      <p:sp>
        <p:nvSpPr>
          <p:cNvPr id="115" name="文本框 114"/>
          <p:cNvSpPr txBox="1"/>
          <p:nvPr/>
        </p:nvSpPr>
        <p:spPr>
          <a:xfrm>
            <a:off x="1982470" y="4981672"/>
            <a:ext cx="2328088" cy="491994"/>
          </a:xfrm>
          <a:prstGeom prst="rect">
            <a:avLst/>
          </a:prstGeom>
          <a:noFill/>
          <a:effectLst/>
        </p:spPr>
        <p:txBody>
          <a:bodyPr wrap="square" rtlCol="0">
            <a:spAutoFit/>
          </a:bodyPr>
          <a:lstStyle/>
          <a:p>
            <a:pPr algn="r">
              <a:lnSpc>
                <a:spcPct val="130000"/>
              </a:lnSpc>
            </a:pPr>
            <a:r>
              <a:rPr lang="en-US" altLang="zh-CN" sz="1050" dirty="0">
                <a:solidFill>
                  <a:schemeClr val="tx1">
                    <a:lumMod val="75000"/>
                    <a:lumOff val="25000"/>
                  </a:schemeClr>
                </a:solidFill>
                <a:cs typeface="+mn-ea"/>
                <a:sym typeface="+mn-lt"/>
              </a:rPr>
              <a:t>This template is the spring and autumn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16" name="Freeform 21"/>
          <p:cNvSpPr/>
          <p:nvPr/>
        </p:nvSpPr>
        <p:spPr bwMode="auto">
          <a:xfrm>
            <a:off x="5681084" y="3322566"/>
            <a:ext cx="1093788" cy="1252538"/>
          </a:xfrm>
          <a:custGeom>
            <a:avLst/>
            <a:gdLst>
              <a:gd name="T0" fmla="*/ 146 w 291"/>
              <a:gd name="T1" fmla="*/ 333 h 333"/>
              <a:gd name="T2" fmla="*/ 140 w 291"/>
              <a:gd name="T3" fmla="*/ 332 h 333"/>
              <a:gd name="T4" fmla="*/ 5 w 291"/>
              <a:gd name="T5" fmla="*/ 254 h 333"/>
              <a:gd name="T6" fmla="*/ 0 w 291"/>
              <a:gd name="T7" fmla="*/ 245 h 333"/>
              <a:gd name="T8" fmla="*/ 0 w 291"/>
              <a:gd name="T9" fmla="*/ 89 h 333"/>
              <a:gd name="T10" fmla="*/ 5 w 291"/>
              <a:gd name="T11" fmla="*/ 80 h 333"/>
              <a:gd name="T12" fmla="*/ 140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0" y="332"/>
                </a:cubicBezTo>
                <a:cubicBezTo>
                  <a:pt x="5" y="254"/>
                  <a:pt x="5" y="254"/>
                  <a:pt x="5" y="254"/>
                </a:cubicBezTo>
                <a:cubicBezTo>
                  <a:pt x="2" y="252"/>
                  <a:pt x="0" y="249"/>
                  <a:pt x="0" y="245"/>
                </a:cubicBezTo>
                <a:cubicBezTo>
                  <a:pt x="0" y="89"/>
                  <a:pt x="0" y="89"/>
                  <a:pt x="0" y="89"/>
                </a:cubicBezTo>
                <a:cubicBezTo>
                  <a:pt x="0" y="85"/>
                  <a:pt x="2" y="82"/>
                  <a:pt x="5" y="80"/>
                </a:cubicBezTo>
                <a:cubicBezTo>
                  <a:pt x="140" y="2"/>
                  <a:pt x="140" y="2"/>
                  <a:pt x="140" y="2"/>
                </a:cubicBezTo>
                <a:cubicBezTo>
                  <a:pt x="142" y="1"/>
                  <a:pt x="144" y="0"/>
                  <a:pt x="146" y="0"/>
                </a:cubicBezTo>
                <a:cubicBezTo>
                  <a:pt x="147" y="0"/>
                  <a:pt x="149" y="1"/>
                  <a:pt x="151" y="2"/>
                </a:cubicBezTo>
                <a:cubicBezTo>
                  <a:pt x="286" y="80"/>
                  <a:pt x="286" y="80"/>
                  <a:pt x="286" y="80"/>
                </a:cubicBezTo>
                <a:cubicBezTo>
                  <a:pt x="289" y="82"/>
                  <a:pt x="291" y="85"/>
                  <a:pt x="291" y="89"/>
                </a:cubicBezTo>
                <a:cubicBezTo>
                  <a:pt x="291" y="245"/>
                  <a:pt x="291" y="245"/>
                  <a:pt x="291" y="245"/>
                </a:cubicBezTo>
                <a:cubicBezTo>
                  <a:pt x="291" y="249"/>
                  <a:pt x="289" y="252"/>
                  <a:pt x="286" y="254"/>
                </a:cubicBezTo>
                <a:cubicBezTo>
                  <a:pt x="151" y="332"/>
                  <a:pt x="151" y="332"/>
                  <a:pt x="151" y="332"/>
                </a:cubicBezTo>
                <a:cubicBezTo>
                  <a:pt x="149" y="333"/>
                  <a:pt x="147" y="333"/>
                  <a:pt x="146" y="333"/>
                </a:cubicBezTo>
              </a:path>
            </a:pathLst>
          </a:custGeom>
          <a:solidFill>
            <a:srgbClr val="907D6D"/>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17" name="TextBox 76"/>
          <p:cNvSpPr txBox="1"/>
          <p:nvPr/>
        </p:nvSpPr>
        <p:spPr>
          <a:xfrm>
            <a:off x="5678707" y="3624172"/>
            <a:ext cx="1098541" cy="646331"/>
          </a:xfrm>
          <a:prstGeom prst="rect">
            <a:avLst/>
          </a:prstGeom>
          <a:noFill/>
          <a:effectLst/>
        </p:spPr>
        <p:txBody>
          <a:bodyPr wrap="square" rtlCol="0">
            <a:spAutoFit/>
          </a:bodyPr>
          <a:lstStyle/>
          <a:p>
            <a:pPr algn="ctr"/>
            <a:r>
              <a:rPr lang="zh-CN" altLang="en-US" b="1" dirty="0">
                <a:solidFill>
                  <a:schemeClr val="bg2">
                    <a:lumMod val="25000"/>
                  </a:schemeClr>
                </a:solidFill>
                <a:cs typeface="+mn-ea"/>
                <a:sym typeface="+mn-lt"/>
              </a:rPr>
              <a:t>Add to</a:t>
            </a:r>
            <a:endParaRPr lang="en-US" altLang="zh-CN" b="1" dirty="0">
              <a:solidFill>
                <a:schemeClr val="bg2">
                  <a:lumMod val="25000"/>
                </a:schemeClr>
              </a:solidFill>
              <a:cs typeface="+mn-ea"/>
              <a:sym typeface="+mn-lt"/>
            </a:endParaRPr>
          </a:p>
          <a:p>
            <a:pPr algn="ctr"/>
            <a:r>
              <a:rPr lang="zh-CN" altLang="en-US" b="1" dirty="0">
                <a:solidFill>
                  <a:schemeClr val="bg2">
                    <a:lumMod val="25000"/>
                  </a:schemeClr>
                </a:solidFill>
                <a:cs typeface="+mn-ea"/>
                <a:sym typeface="+mn-lt"/>
              </a:rPr>
              <a:t>title</a:t>
            </a:r>
          </a:p>
        </p:txBody>
      </p:sp>
      <p:pic>
        <p:nvPicPr>
          <p:cNvPr id="118" name="图片 117"/>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119" name="文本框 118"/>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p:cNvSpPr/>
          <p:nvPr/>
        </p:nvSpPr>
        <p:spPr bwMode="auto">
          <a:xfrm>
            <a:off x="5091611" y="2042595"/>
            <a:ext cx="1978506" cy="1937028"/>
          </a:xfrm>
          <a:custGeom>
            <a:avLst/>
            <a:gdLst>
              <a:gd name="T0" fmla="*/ 201 w 201"/>
              <a:gd name="T1" fmla="*/ 96 h 197"/>
              <a:gd name="T2" fmla="*/ 110 w 201"/>
              <a:gd name="T3" fmla="*/ 5 h 197"/>
              <a:gd name="T4" fmla="*/ 91 w 201"/>
              <a:gd name="T5" fmla="*/ 5 h 197"/>
              <a:gd name="T6" fmla="*/ 0 w 201"/>
              <a:gd name="T7" fmla="*/ 96 h 197"/>
              <a:gd name="T8" fmla="*/ 101 w 201"/>
              <a:gd name="T9" fmla="*/ 197 h 197"/>
              <a:gd name="T10" fmla="*/ 201 w 201"/>
              <a:gd name="T11" fmla="*/ 96 h 197"/>
            </a:gdLst>
            <a:ahLst/>
            <a:cxnLst>
              <a:cxn ang="0">
                <a:pos x="T0" y="T1"/>
              </a:cxn>
              <a:cxn ang="0">
                <a:pos x="T2" y="T3"/>
              </a:cxn>
              <a:cxn ang="0">
                <a:pos x="T4" y="T5"/>
              </a:cxn>
              <a:cxn ang="0">
                <a:pos x="T6" y="T7"/>
              </a:cxn>
              <a:cxn ang="0">
                <a:pos x="T8" y="T9"/>
              </a:cxn>
              <a:cxn ang="0">
                <a:pos x="T10" y="T11"/>
              </a:cxn>
            </a:cxnLst>
            <a:rect l="0" t="0" r="r" b="b"/>
            <a:pathLst>
              <a:path w="201" h="197">
                <a:moveTo>
                  <a:pt x="201" y="96"/>
                </a:moveTo>
                <a:cubicBezTo>
                  <a:pt x="110" y="5"/>
                  <a:pt x="110" y="5"/>
                  <a:pt x="110" y="5"/>
                </a:cubicBezTo>
                <a:cubicBezTo>
                  <a:pt x="105" y="0"/>
                  <a:pt x="97" y="0"/>
                  <a:pt x="91" y="5"/>
                </a:cubicBezTo>
                <a:cubicBezTo>
                  <a:pt x="0" y="96"/>
                  <a:pt x="0" y="96"/>
                  <a:pt x="0" y="96"/>
                </a:cubicBezTo>
                <a:cubicBezTo>
                  <a:pt x="101" y="197"/>
                  <a:pt x="101" y="197"/>
                  <a:pt x="101" y="197"/>
                </a:cubicBezTo>
                <a:lnTo>
                  <a:pt x="201" y="96"/>
                </a:lnTo>
                <a:close/>
              </a:path>
            </a:pathLst>
          </a:custGeom>
          <a:solidFill>
            <a:srgbClr val="E95775"/>
          </a:solidFill>
          <a:ln>
            <a:noFill/>
          </a:ln>
          <a:effectLst/>
        </p:spPr>
        <p:txBody>
          <a:bodyPr vert="horz" wrap="square" lIns="91440" tIns="45720" rIns="91440" bIns="45720" numCol="1" anchor="t" anchorCtr="0" compatLnSpc="1"/>
          <a:lstStyle/>
          <a:p>
            <a:endParaRPr lang="en-US" sz="2000">
              <a:solidFill>
                <a:schemeClr val="bg2">
                  <a:lumMod val="25000"/>
                </a:schemeClr>
              </a:solidFill>
              <a:cs typeface="+mn-ea"/>
              <a:sym typeface="+mn-lt"/>
            </a:endParaRPr>
          </a:p>
        </p:txBody>
      </p:sp>
      <p:sp>
        <p:nvSpPr>
          <p:cNvPr id="3" name="Freeform 14"/>
          <p:cNvSpPr/>
          <p:nvPr/>
        </p:nvSpPr>
        <p:spPr bwMode="auto">
          <a:xfrm>
            <a:off x="3997450" y="3051046"/>
            <a:ext cx="1941175" cy="1978506"/>
          </a:xfrm>
          <a:custGeom>
            <a:avLst/>
            <a:gdLst>
              <a:gd name="T0" fmla="*/ 96 w 197"/>
              <a:gd name="T1" fmla="*/ 0 h 201"/>
              <a:gd name="T2" fmla="*/ 5 w 197"/>
              <a:gd name="T3" fmla="*/ 91 h 201"/>
              <a:gd name="T4" fmla="*/ 5 w 197"/>
              <a:gd name="T5" fmla="*/ 110 h 201"/>
              <a:gd name="T6" fmla="*/ 96 w 197"/>
              <a:gd name="T7" fmla="*/ 201 h 201"/>
              <a:gd name="T8" fmla="*/ 197 w 197"/>
              <a:gd name="T9" fmla="*/ 101 h 201"/>
              <a:gd name="T10" fmla="*/ 96 w 197"/>
              <a:gd name="T11" fmla="*/ 0 h 201"/>
            </a:gdLst>
            <a:ahLst/>
            <a:cxnLst>
              <a:cxn ang="0">
                <a:pos x="T0" y="T1"/>
              </a:cxn>
              <a:cxn ang="0">
                <a:pos x="T2" y="T3"/>
              </a:cxn>
              <a:cxn ang="0">
                <a:pos x="T4" y="T5"/>
              </a:cxn>
              <a:cxn ang="0">
                <a:pos x="T6" y="T7"/>
              </a:cxn>
              <a:cxn ang="0">
                <a:pos x="T8" y="T9"/>
              </a:cxn>
              <a:cxn ang="0">
                <a:pos x="T10" y="T11"/>
              </a:cxn>
            </a:cxnLst>
            <a:rect l="0" t="0" r="r" b="b"/>
            <a:pathLst>
              <a:path w="197" h="201">
                <a:moveTo>
                  <a:pt x="96" y="0"/>
                </a:moveTo>
                <a:cubicBezTo>
                  <a:pt x="5" y="91"/>
                  <a:pt x="5" y="91"/>
                  <a:pt x="5" y="91"/>
                </a:cubicBezTo>
                <a:cubicBezTo>
                  <a:pt x="0" y="97"/>
                  <a:pt x="0" y="105"/>
                  <a:pt x="5" y="110"/>
                </a:cubicBezTo>
                <a:cubicBezTo>
                  <a:pt x="96" y="201"/>
                  <a:pt x="96" y="201"/>
                  <a:pt x="96" y="201"/>
                </a:cubicBezTo>
                <a:cubicBezTo>
                  <a:pt x="197" y="101"/>
                  <a:pt x="197" y="101"/>
                  <a:pt x="197" y="101"/>
                </a:cubicBezTo>
                <a:lnTo>
                  <a:pt x="96" y="0"/>
                </a:lnTo>
                <a:close/>
              </a:path>
            </a:pathLst>
          </a:custGeom>
          <a:solidFill>
            <a:srgbClr val="E59030"/>
          </a:solidFill>
          <a:ln>
            <a:noFill/>
          </a:ln>
          <a:effectLst/>
        </p:spPr>
        <p:txBody>
          <a:bodyPr vert="horz" wrap="square" lIns="91440" tIns="45720" rIns="91440" bIns="45720" numCol="1" anchor="t" anchorCtr="0" compatLnSpc="1"/>
          <a:lstStyle/>
          <a:p>
            <a:endParaRPr lang="en-US" sz="2000">
              <a:solidFill>
                <a:schemeClr val="bg2">
                  <a:lumMod val="25000"/>
                </a:schemeClr>
              </a:solidFill>
              <a:cs typeface="+mn-ea"/>
              <a:sym typeface="+mn-lt"/>
            </a:endParaRPr>
          </a:p>
        </p:txBody>
      </p:sp>
      <p:sp>
        <p:nvSpPr>
          <p:cNvPr id="4" name="Freeform 15"/>
          <p:cNvSpPr/>
          <p:nvPr/>
        </p:nvSpPr>
        <p:spPr bwMode="auto">
          <a:xfrm>
            <a:off x="5116742" y="4153600"/>
            <a:ext cx="1978506" cy="1932879"/>
          </a:xfrm>
          <a:custGeom>
            <a:avLst/>
            <a:gdLst>
              <a:gd name="T0" fmla="*/ 0 w 201"/>
              <a:gd name="T1" fmla="*/ 100 h 196"/>
              <a:gd name="T2" fmla="*/ 91 w 201"/>
              <a:gd name="T3" fmla="*/ 191 h 196"/>
              <a:gd name="T4" fmla="*/ 110 w 201"/>
              <a:gd name="T5" fmla="*/ 191 h 196"/>
              <a:gd name="T6" fmla="*/ 201 w 201"/>
              <a:gd name="T7" fmla="*/ 100 h 196"/>
              <a:gd name="T8" fmla="*/ 101 w 201"/>
              <a:gd name="T9" fmla="*/ 0 h 196"/>
              <a:gd name="T10" fmla="*/ 0 w 201"/>
              <a:gd name="T11" fmla="*/ 100 h 196"/>
            </a:gdLst>
            <a:ahLst/>
            <a:cxnLst>
              <a:cxn ang="0">
                <a:pos x="T0" y="T1"/>
              </a:cxn>
              <a:cxn ang="0">
                <a:pos x="T2" y="T3"/>
              </a:cxn>
              <a:cxn ang="0">
                <a:pos x="T4" y="T5"/>
              </a:cxn>
              <a:cxn ang="0">
                <a:pos x="T6" y="T7"/>
              </a:cxn>
              <a:cxn ang="0">
                <a:pos x="T8" y="T9"/>
              </a:cxn>
              <a:cxn ang="0">
                <a:pos x="T10" y="T11"/>
              </a:cxn>
            </a:cxnLst>
            <a:rect l="0" t="0" r="r" b="b"/>
            <a:pathLst>
              <a:path w="201" h="196">
                <a:moveTo>
                  <a:pt x="0" y="100"/>
                </a:moveTo>
                <a:cubicBezTo>
                  <a:pt x="91" y="191"/>
                  <a:pt x="91" y="191"/>
                  <a:pt x="91" y="191"/>
                </a:cubicBezTo>
                <a:cubicBezTo>
                  <a:pt x="97" y="196"/>
                  <a:pt x="105" y="196"/>
                  <a:pt x="110" y="191"/>
                </a:cubicBezTo>
                <a:cubicBezTo>
                  <a:pt x="201" y="100"/>
                  <a:pt x="201" y="100"/>
                  <a:pt x="201" y="100"/>
                </a:cubicBezTo>
                <a:cubicBezTo>
                  <a:pt x="101" y="0"/>
                  <a:pt x="101" y="0"/>
                  <a:pt x="101" y="0"/>
                </a:cubicBezTo>
                <a:lnTo>
                  <a:pt x="0" y="100"/>
                </a:lnTo>
                <a:close/>
              </a:path>
            </a:pathLst>
          </a:custGeom>
          <a:solidFill>
            <a:srgbClr val="6C8D77"/>
          </a:solidFill>
          <a:ln>
            <a:noFill/>
          </a:ln>
          <a:effectLst/>
        </p:spPr>
        <p:txBody>
          <a:bodyPr vert="horz" wrap="square" lIns="91440" tIns="45720" rIns="91440" bIns="45720" numCol="1" anchor="t" anchorCtr="0" compatLnSpc="1"/>
          <a:lstStyle/>
          <a:p>
            <a:endParaRPr lang="en-US" sz="2000">
              <a:solidFill>
                <a:schemeClr val="bg2">
                  <a:lumMod val="25000"/>
                </a:schemeClr>
              </a:solidFill>
              <a:cs typeface="+mn-ea"/>
              <a:sym typeface="+mn-lt"/>
            </a:endParaRPr>
          </a:p>
        </p:txBody>
      </p:sp>
      <p:sp>
        <p:nvSpPr>
          <p:cNvPr id="5" name="Freeform 16"/>
          <p:cNvSpPr/>
          <p:nvPr/>
        </p:nvSpPr>
        <p:spPr bwMode="auto">
          <a:xfrm>
            <a:off x="6190654" y="3051046"/>
            <a:ext cx="1928732" cy="1978506"/>
          </a:xfrm>
          <a:custGeom>
            <a:avLst/>
            <a:gdLst>
              <a:gd name="T0" fmla="*/ 0 w 196"/>
              <a:gd name="T1" fmla="*/ 101 h 201"/>
              <a:gd name="T2" fmla="*/ 100 w 196"/>
              <a:gd name="T3" fmla="*/ 201 h 201"/>
              <a:gd name="T4" fmla="*/ 191 w 196"/>
              <a:gd name="T5" fmla="*/ 110 h 201"/>
              <a:gd name="T6" fmla="*/ 191 w 196"/>
              <a:gd name="T7" fmla="*/ 91 h 201"/>
              <a:gd name="T8" fmla="*/ 100 w 196"/>
              <a:gd name="T9" fmla="*/ 0 h 201"/>
              <a:gd name="T10" fmla="*/ 0 w 196"/>
              <a:gd name="T11" fmla="*/ 101 h 201"/>
            </a:gdLst>
            <a:ahLst/>
            <a:cxnLst>
              <a:cxn ang="0">
                <a:pos x="T0" y="T1"/>
              </a:cxn>
              <a:cxn ang="0">
                <a:pos x="T2" y="T3"/>
              </a:cxn>
              <a:cxn ang="0">
                <a:pos x="T4" y="T5"/>
              </a:cxn>
              <a:cxn ang="0">
                <a:pos x="T6" y="T7"/>
              </a:cxn>
              <a:cxn ang="0">
                <a:pos x="T8" y="T9"/>
              </a:cxn>
              <a:cxn ang="0">
                <a:pos x="T10" y="T11"/>
              </a:cxn>
            </a:cxnLst>
            <a:rect l="0" t="0" r="r" b="b"/>
            <a:pathLst>
              <a:path w="196" h="201">
                <a:moveTo>
                  <a:pt x="0" y="101"/>
                </a:moveTo>
                <a:cubicBezTo>
                  <a:pt x="100" y="201"/>
                  <a:pt x="100" y="201"/>
                  <a:pt x="100" y="201"/>
                </a:cubicBezTo>
                <a:cubicBezTo>
                  <a:pt x="191" y="110"/>
                  <a:pt x="191" y="110"/>
                  <a:pt x="191" y="110"/>
                </a:cubicBezTo>
                <a:cubicBezTo>
                  <a:pt x="196" y="105"/>
                  <a:pt x="196" y="97"/>
                  <a:pt x="191" y="91"/>
                </a:cubicBezTo>
                <a:cubicBezTo>
                  <a:pt x="100" y="0"/>
                  <a:pt x="100" y="0"/>
                  <a:pt x="100" y="0"/>
                </a:cubicBezTo>
                <a:lnTo>
                  <a:pt x="0" y="101"/>
                </a:lnTo>
                <a:close/>
              </a:path>
            </a:pathLst>
          </a:custGeom>
          <a:solidFill>
            <a:srgbClr val="907D6D"/>
          </a:solidFill>
          <a:ln>
            <a:noFill/>
          </a:ln>
          <a:effectLst/>
        </p:spPr>
        <p:txBody>
          <a:bodyPr vert="horz" wrap="square" lIns="91440" tIns="45720" rIns="91440" bIns="45720" numCol="1" anchor="t" anchorCtr="0" compatLnSpc="1"/>
          <a:lstStyle/>
          <a:p>
            <a:endParaRPr lang="en-US" sz="2000">
              <a:solidFill>
                <a:schemeClr val="bg2">
                  <a:lumMod val="25000"/>
                </a:schemeClr>
              </a:solidFill>
              <a:cs typeface="+mn-ea"/>
              <a:sym typeface="+mn-lt"/>
            </a:endParaRPr>
          </a:p>
        </p:txBody>
      </p:sp>
      <p:grpSp>
        <p:nvGrpSpPr>
          <p:cNvPr id="6" name="Group 21"/>
          <p:cNvGrpSpPr/>
          <p:nvPr/>
        </p:nvGrpSpPr>
        <p:grpSpPr>
          <a:xfrm>
            <a:off x="5768510" y="2789479"/>
            <a:ext cx="702874" cy="617237"/>
            <a:chOff x="7399338" y="4675188"/>
            <a:chExt cx="581024" cy="490537"/>
          </a:xfrm>
          <a:solidFill>
            <a:schemeClr val="bg1"/>
          </a:solidFill>
          <a:effectLst/>
        </p:grpSpPr>
        <p:sp>
          <p:nvSpPr>
            <p:cNvPr id="7" name="Freeform 22"/>
            <p:cNvSpPr/>
            <p:nvPr/>
          </p:nvSpPr>
          <p:spPr bwMode="auto">
            <a:xfrm>
              <a:off x="7556500" y="4922838"/>
              <a:ext cx="231775" cy="198437"/>
            </a:xfrm>
            <a:custGeom>
              <a:avLst/>
              <a:gdLst>
                <a:gd name="T0" fmla="*/ 59 w 62"/>
                <a:gd name="T1" fmla="*/ 41 h 53"/>
                <a:gd name="T2" fmla="*/ 61 w 62"/>
                <a:gd name="T3" fmla="*/ 14 h 53"/>
                <a:gd name="T4" fmla="*/ 45 w 62"/>
                <a:gd name="T5" fmla="*/ 0 h 53"/>
                <a:gd name="T6" fmla="*/ 37 w 62"/>
                <a:gd name="T7" fmla="*/ 0 h 53"/>
                <a:gd name="T8" fmla="*/ 35 w 62"/>
                <a:gd name="T9" fmla="*/ 6 h 53"/>
                <a:gd name="T10" fmla="*/ 37 w 62"/>
                <a:gd name="T11" fmla="*/ 30 h 53"/>
                <a:gd name="T12" fmla="*/ 31 w 62"/>
                <a:gd name="T13" fmla="*/ 38 h 53"/>
                <a:gd name="T14" fmla="*/ 25 w 62"/>
                <a:gd name="T15" fmla="*/ 30 h 53"/>
                <a:gd name="T16" fmla="*/ 29 w 62"/>
                <a:gd name="T17" fmla="*/ 6 h 53"/>
                <a:gd name="T18" fmla="*/ 26 w 62"/>
                <a:gd name="T19" fmla="*/ 0 h 53"/>
                <a:gd name="T20" fmla="*/ 17 w 62"/>
                <a:gd name="T21" fmla="*/ 0 h 53"/>
                <a:gd name="T22" fmla="*/ 17 w 62"/>
                <a:gd name="T23" fmla="*/ 0 h 53"/>
                <a:gd name="T24" fmla="*/ 1 w 62"/>
                <a:gd name="T25" fmla="*/ 14 h 53"/>
                <a:gd name="T26" fmla="*/ 3 w 62"/>
                <a:gd name="T27" fmla="*/ 41 h 53"/>
                <a:gd name="T28" fmla="*/ 31 w 62"/>
                <a:gd name="T29" fmla="*/ 53 h 53"/>
                <a:gd name="T30" fmla="*/ 59 w 62"/>
                <a:gd name="T31"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3">
                  <a:moveTo>
                    <a:pt x="59" y="41"/>
                  </a:moveTo>
                  <a:cubicBezTo>
                    <a:pt x="61" y="14"/>
                    <a:pt x="61" y="14"/>
                    <a:pt x="61" y="14"/>
                  </a:cubicBezTo>
                  <a:cubicBezTo>
                    <a:pt x="62" y="7"/>
                    <a:pt x="54" y="0"/>
                    <a:pt x="45" y="0"/>
                  </a:cubicBezTo>
                  <a:cubicBezTo>
                    <a:pt x="37" y="0"/>
                    <a:pt x="37" y="0"/>
                    <a:pt x="37" y="0"/>
                  </a:cubicBezTo>
                  <a:cubicBezTo>
                    <a:pt x="37" y="1"/>
                    <a:pt x="37" y="5"/>
                    <a:pt x="35" y="6"/>
                  </a:cubicBezTo>
                  <a:cubicBezTo>
                    <a:pt x="35" y="6"/>
                    <a:pt x="38" y="24"/>
                    <a:pt x="37" y="30"/>
                  </a:cubicBezTo>
                  <a:cubicBezTo>
                    <a:pt x="36" y="32"/>
                    <a:pt x="34" y="39"/>
                    <a:pt x="31" y="38"/>
                  </a:cubicBezTo>
                  <a:cubicBezTo>
                    <a:pt x="28" y="38"/>
                    <a:pt x="26" y="32"/>
                    <a:pt x="25" y="30"/>
                  </a:cubicBezTo>
                  <a:cubicBezTo>
                    <a:pt x="24" y="24"/>
                    <a:pt x="29" y="6"/>
                    <a:pt x="29" y="6"/>
                  </a:cubicBezTo>
                  <a:cubicBezTo>
                    <a:pt x="28" y="6"/>
                    <a:pt x="27" y="5"/>
                    <a:pt x="26" y="0"/>
                  </a:cubicBezTo>
                  <a:cubicBezTo>
                    <a:pt x="17" y="0"/>
                    <a:pt x="17" y="0"/>
                    <a:pt x="17" y="0"/>
                  </a:cubicBezTo>
                  <a:cubicBezTo>
                    <a:pt x="17" y="0"/>
                    <a:pt x="17" y="0"/>
                    <a:pt x="17" y="0"/>
                  </a:cubicBezTo>
                  <a:cubicBezTo>
                    <a:pt x="8" y="0"/>
                    <a:pt x="0" y="7"/>
                    <a:pt x="1" y="14"/>
                  </a:cubicBezTo>
                  <a:cubicBezTo>
                    <a:pt x="3" y="41"/>
                    <a:pt x="3" y="41"/>
                    <a:pt x="3" y="41"/>
                  </a:cubicBezTo>
                  <a:cubicBezTo>
                    <a:pt x="10" y="48"/>
                    <a:pt x="21" y="53"/>
                    <a:pt x="31" y="53"/>
                  </a:cubicBezTo>
                  <a:cubicBezTo>
                    <a:pt x="42" y="53"/>
                    <a:pt x="53" y="47"/>
                    <a:pt x="5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8" name="Oval 23"/>
            <p:cNvSpPr>
              <a:spLocks noChangeArrowheads="1"/>
            </p:cNvSpPr>
            <p:nvPr/>
          </p:nvSpPr>
          <p:spPr bwMode="auto">
            <a:xfrm>
              <a:off x="7612063" y="478313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9" name="Freeform 24"/>
            <p:cNvSpPr/>
            <p:nvPr/>
          </p:nvSpPr>
          <p:spPr bwMode="auto">
            <a:xfrm>
              <a:off x="7399338" y="4675188"/>
              <a:ext cx="581024" cy="490537"/>
            </a:xfrm>
            <a:custGeom>
              <a:avLst/>
              <a:gdLst>
                <a:gd name="T0" fmla="*/ 154 w 155"/>
                <a:gd name="T1" fmla="*/ 60 h 131"/>
                <a:gd name="T2" fmla="*/ 133 w 155"/>
                <a:gd name="T3" fmla="*/ 39 h 131"/>
                <a:gd name="T4" fmla="*/ 130 w 155"/>
                <a:gd name="T5" fmla="*/ 37 h 131"/>
                <a:gd name="T6" fmla="*/ 129 w 155"/>
                <a:gd name="T7" fmla="*/ 36 h 131"/>
                <a:gd name="T8" fmla="*/ 129 w 155"/>
                <a:gd name="T9" fmla="*/ 36 h 131"/>
                <a:gd name="T10" fmla="*/ 127 w 155"/>
                <a:gd name="T11" fmla="*/ 37 h 131"/>
                <a:gd name="T12" fmla="*/ 115 w 155"/>
                <a:gd name="T13" fmla="*/ 50 h 131"/>
                <a:gd name="T14" fmla="*/ 104 w 155"/>
                <a:gd name="T15" fmla="*/ 60 h 131"/>
                <a:gd name="T16" fmla="*/ 104 w 155"/>
                <a:gd name="T17" fmla="*/ 63 h 131"/>
                <a:gd name="T18" fmla="*/ 106 w 155"/>
                <a:gd name="T19" fmla="*/ 64 h 131"/>
                <a:gd name="T20" fmla="*/ 106 w 155"/>
                <a:gd name="T21" fmla="*/ 64 h 131"/>
                <a:gd name="T22" fmla="*/ 115 w 155"/>
                <a:gd name="T23" fmla="*/ 64 h 131"/>
                <a:gd name="T24" fmla="*/ 118 w 155"/>
                <a:gd name="T25" fmla="*/ 64 h 131"/>
                <a:gd name="T26" fmla="*/ 120 w 155"/>
                <a:gd name="T27" fmla="*/ 65 h 131"/>
                <a:gd name="T28" fmla="*/ 121 w 155"/>
                <a:gd name="T29" fmla="*/ 66 h 131"/>
                <a:gd name="T30" fmla="*/ 120 w 155"/>
                <a:gd name="T31" fmla="*/ 70 h 131"/>
                <a:gd name="T32" fmla="*/ 106 w 155"/>
                <a:gd name="T33" fmla="*/ 99 h 131"/>
                <a:gd name="T34" fmla="*/ 72 w 155"/>
                <a:gd name="T35" fmla="*/ 114 h 131"/>
                <a:gd name="T36" fmla="*/ 39 w 155"/>
                <a:gd name="T37" fmla="*/ 100 h 131"/>
                <a:gd name="T38" fmla="*/ 24 w 155"/>
                <a:gd name="T39" fmla="*/ 66 h 131"/>
                <a:gd name="T40" fmla="*/ 38 w 155"/>
                <a:gd name="T41" fmla="*/ 32 h 131"/>
                <a:gd name="T42" fmla="*/ 74 w 155"/>
                <a:gd name="T43" fmla="*/ 17 h 131"/>
                <a:gd name="T44" fmla="*/ 90 w 155"/>
                <a:gd name="T45" fmla="*/ 20 h 131"/>
                <a:gd name="T46" fmla="*/ 93 w 155"/>
                <a:gd name="T47" fmla="*/ 20 h 131"/>
                <a:gd name="T48" fmla="*/ 99 w 155"/>
                <a:gd name="T49" fmla="*/ 18 h 131"/>
                <a:gd name="T50" fmla="*/ 101 w 155"/>
                <a:gd name="T51" fmla="*/ 14 h 131"/>
                <a:gd name="T52" fmla="*/ 96 w 155"/>
                <a:gd name="T53" fmla="*/ 3 h 131"/>
                <a:gd name="T54" fmla="*/ 74 w 155"/>
                <a:gd name="T55" fmla="*/ 0 h 131"/>
                <a:gd name="T56" fmla="*/ 26 w 155"/>
                <a:gd name="T57" fmla="*/ 20 h 131"/>
                <a:gd name="T58" fmla="*/ 26 w 155"/>
                <a:gd name="T59" fmla="*/ 112 h 131"/>
                <a:gd name="T60" fmla="*/ 72 w 155"/>
                <a:gd name="T61" fmla="*/ 131 h 131"/>
                <a:gd name="T62" fmla="*/ 73 w 155"/>
                <a:gd name="T63" fmla="*/ 131 h 131"/>
                <a:gd name="T64" fmla="*/ 119 w 155"/>
                <a:gd name="T65" fmla="*/ 111 h 131"/>
                <a:gd name="T66" fmla="*/ 130 w 155"/>
                <a:gd name="T67" fmla="*/ 97 h 131"/>
                <a:gd name="T68" fmla="*/ 136 w 155"/>
                <a:gd name="T69" fmla="*/ 81 h 131"/>
                <a:gd name="T70" fmla="*/ 138 w 155"/>
                <a:gd name="T71" fmla="*/ 69 h 131"/>
                <a:gd name="T72" fmla="*/ 138 w 155"/>
                <a:gd name="T73" fmla="*/ 66 h 131"/>
                <a:gd name="T74" fmla="*/ 140 w 155"/>
                <a:gd name="T75" fmla="*/ 64 h 131"/>
                <a:gd name="T76" fmla="*/ 143 w 155"/>
                <a:gd name="T77" fmla="*/ 64 h 131"/>
                <a:gd name="T78" fmla="*/ 152 w 155"/>
                <a:gd name="T79" fmla="*/ 64 h 131"/>
                <a:gd name="T80" fmla="*/ 152 w 155"/>
                <a:gd name="T81" fmla="*/ 64 h 131"/>
                <a:gd name="T82" fmla="*/ 154 w 155"/>
                <a:gd name="T83" fmla="*/ 62 h 131"/>
                <a:gd name="T84" fmla="*/ 154 w 155"/>
                <a:gd name="T85"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31">
                  <a:moveTo>
                    <a:pt x="154" y="60"/>
                  </a:moveTo>
                  <a:cubicBezTo>
                    <a:pt x="133" y="39"/>
                    <a:pt x="133" y="39"/>
                    <a:pt x="133" y="39"/>
                  </a:cubicBezTo>
                  <a:cubicBezTo>
                    <a:pt x="130" y="37"/>
                    <a:pt x="130" y="37"/>
                    <a:pt x="130" y="37"/>
                  </a:cubicBezTo>
                  <a:cubicBezTo>
                    <a:pt x="130" y="36"/>
                    <a:pt x="130" y="36"/>
                    <a:pt x="129" y="36"/>
                  </a:cubicBezTo>
                  <a:cubicBezTo>
                    <a:pt x="129" y="36"/>
                    <a:pt x="129" y="36"/>
                    <a:pt x="129" y="36"/>
                  </a:cubicBezTo>
                  <a:cubicBezTo>
                    <a:pt x="128" y="36"/>
                    <a:pt x="128" y="36"/>
                    <a:pt x="127" y="37"/>
                  </a:cubicBezTo>
                  <a:cubicBezTo>
                    <a:pt x="115" y="50"/>
                    <a:pt x="115" y="50"/>
                    <a:pt x="115" y="50"/>
                  </a:cubicBezTo>
                  <a:cubicBezTo>
                    <a:pt x="104" y="60"/>
                    <a:pt x="104" y="60"/>
                    <a:pt x="104" y="60"/>
                  </a:cubicBezTo>
                  <a:cubicBezTo>
                    <a:pt x="104" y="61"/>
                    <a:pt x="103" y="62"/>
                    <a:pt x="104" y="63"/>
                  </a:cubicBezTo>
                  <a:cubicBezTo>
                    <a:pt x="104" y="63"/>
                    <a:pt x="105" y="64"/>
                    <a:pt x="106" y="64"/>
                  </a:cubicBezTo>
                  <a:cubicBezTo>
                    <a:pt x="106" y="64"/>
                    <a:pt x="106" y="64"/>
                    <a:pt x="106" y="64"/>
                  </a:cubicBezTo>
                  <a:cubicBezTo>
                    <a:pt x="115" y="64"/>
                    <a:pt x="115" y="64"/>
                    <a:pt x="115" y="64"/>
                  </a:cubicBezTo>
                  <a:cubicBezTo>
                    <a:pt x="118" y="64"/>
                    <a:pt x="118" y="64"/>
                    <a:pt x="118" y="64"/>
                  </a:cubicBezTo>
                  <a:cubicBezTo>
                    <a:pt x="119" y="64"/>
                    <a:pt x="120" y="64"/>
                    <a:pt x="120" y="65"/>
                  </a:cubicBezTo>
                  <a:cubicBezTo>
                    <a:pt x="120" y="65"/>
                    <a:pt x="121" y="66"/>
                    <a:pt x="121" y="66"/>
                  </a:cubicBezTo>
                  <a:cubicBezTo>
                    <a:pt x="120" y="70"/>
                    <a:pt x="120" y="70"/>
                    <a:pt x="120" y="70"/>
                  </a:cubicBezTo>
                  <a:cubicBezTo>
                    <a:pt x="119" y="81"/>
                    <a:pt x="114" y="91"/>
                    <a:pt x="106" y="99"/>
                  </a:cubicBezTo>
                  <a:cubicBezTo>
                    <a:pt x="97" y="109"/>
                    <a:pt x="85" y="114"/>
                    <a:pt x="72" y="114"/>
                  </a:cubicBezTo>
                  <a:cubicBezTo>
                    <a:pt x="59" y="114"/>
                    <a:pt x="48" y="109"/>
                    <a:pt x="39" y="100"/>
                  </a:cubicBezTo>
                  <a:cubicBezTo>
                    <a:pt x="29" y="91"/>
                    <a:pt x="24" y="79"/>
                    <a:pt x="24" y="66"/>
                  </a:cubicBezTo>
                  <a:cubicBezTo>
                    <a:pt x="24" y="53"/>
                    <a:pt x="29" y="41"/>
                    <a:pt x="38" y="32"/>
                  </a:cubicBezTo>
                  <a:cubicBezTo>
                    <a:pt x="48" y="22"/>
                    <a:pt x="61" y="17"/>
                    <a:pt x="74" y="17"/>
                  </a:cubicBezTo>
                  <a:cubicBezTo>
                    <a:pt x="80" y="17"/>
                    <a:pt x="85" y="18"/>
                    <a:pt x="90" y="20"/>
                  </a:cubicBezTo>
                  <a:cubicBezTo>
                    <a:pt x="91" y="20"/>
                    <a:pt x="92" y="20"/>
                    <a:pt x="93" y="20"/>
                  </a:cubicBezTo>
                  <a:cubicBezTo>
                    <a:pt x="95" y="20"/>
                    <a:pt x="97" y="19"/>
                    <a:pt x="99" y="18"/>
                  </a:cubicBezTo>
                  <a:cubicBezTo>
                    <a:pt x="100" y="17"/>
                    <a:pt x="100" y="16"/>
                    <a:pt x="101" y="14"/>
                  </a:cubicBezTo>
                  <a:cubicBezTo>
                    <a:pt x="103" y="10"/>
                    <a:pt x="100" y="5"/>
                    <a:pt x="96" y="3"/>
                  </a:cubicBezTo>
                  <a:cubicBezTo>
                    <a:pt x="89" y="1"/>
                    <a:pt x="82" y="0"/>
                    <a:pt x="74" y="0"/>
                  </a:cubicBezTo>
                  <a:cubicBezTo>
                    <a:pt x="56" y="0"/>
                    <a:pt x="39" y="7"/>
                    <a:pt x="26" y="20"/>
                  </a:cubicBezTo>
                  <a:cubicBezTo>
                    <a:pt x="0" y="45"/>
                    <a:pt x="1" y="87"/>
                    <a:pt x="26" y="112"/>
                  </a:cubicBezTo>
                  <a:cubicBezTo>
                    <a:pt x="39" y="125"/>
                    <a:pt x="55" y="131"/>
                    <a:pt x="72" y="131"/>
                  </a:cubicBezTo>
                  <a:cubicBezTo>
                    <a:pt x="72" y="131"/>
                    <a:pt x="72" y="131"/>
                    <a:pt x="73" y="131"/>
                  </a:cubicBezTo>
                  <a:cubicBezTo>
                    <a:pt x="90" y="131"/>
                    <a:pt x="106" y="124"/>
                    <a:pt x="119" y="111"/>
                  </a:cubicBezTo>
                  <a:cubicBezTo>
                    <a:pt x="123" y="107"/>
                    <a:pt x="127" y="102"/>
                    <a:pt x="130" y="97"/>
                  </a:cubicBezTo>
                  <a:cubicBezTo>
                    <a:pt x="133" y="92"/>
                    <a:pt x="135" y="87"/>
                    <a:pt x="136" y="81"/>
                  </a:cubicBezTo>
                  <a:cubicBezTo>
                    <a:pt x="137" y="77"/>
                    <a:pt x="138" y="73"/>
                    <a:pt x="138" y="69"/>
                  </a:cubicBezTo>
                  <a:cubicBezTo>
                    <a:pt x="138" y="66"/>
                    <a:pt x="138" y="66"/>
                    <a:pt x="138" y="66"/>
                  </a:cubicBezTo>
                  <a:cubicBezTo>
                    <a:pt x="138" y="64"/>
                    <a:pt x="139" y="64"/>
                    <a:pt x="140" y="64"/>
                  </a:cubicBezTo>
                  <a:cubicBezTo>
                    <a:pt x="143" y="64"/>
                    <a:pt x="143" y="64"/>
                    <a:pt x="143" y="64"/>
                  </a:cubicBezTo>
                  <a:cubicBezTo>
                    <a:pt x="152" y="64"/>
                    <a:pt x="152" y="64"/>
                    <a:pt x="152" y="64"/>
                  </a:cubicBezTo>
                  <a:cubicBezTo>
                    <a:pt x="152" y="64"/>
                    <a:pt x="152" y="64"/>
                    <a:pt x="152" y="64"/>
                  </a:cubicBezTo>
                  <a:cubicBezTo>
                    <a:pt x="153" y="64"/>
                    <a:pt x="154" y="63"/>
                    <a:pt x="154" y="62"/>
                  </a:cubicBezTo>
                  <a:cubicBezTo>
                    <a:pt x="155" y="61"/>
                    <a:pt x="155" y="60"/>
                    <a:pt x="15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grpSp>
      <p:grpSp>
        <p:nvGrpSpPr>
          <p:cNvPr id="10" name="Group 25"/>
          <p:cNvGrpSpPr/>
          <p:nvPr/>
        </p:nvGrpSpPr>
        <p:grpSpPr>
          <a:xfrm>
            <a:off x="6932258" y="3804669"/>
            <a:ext cx="482854" cy="509273"/>
            <a:chOff x="8804275" y="3135313"/>
            <a:chExt cx="449263" cy="476250"/>
          </a:xfrm>
          <a:solidFill>
            <a:schemeClr val="bg1"/>
          </a:solidFill>
          <a:effectLst/>
        </p:grpSpPr>
        <p:sp>
          <p:nvSpPr>
            <p:cNvPr id="11" name="Freeform 26"/>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12" name="Freeform 27"/>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grpSp>
      <p:grpSp>
        <p:nvGrpSpPr>
          <p:cNvPr id="13" name="Group 28"/>
          <p:cNvGrpSpPr/>
          <p:nvPr/>
        </p:nvGrpSpPr>
        <p:grpSpPr>
          <a:xfrm>
            <a:off x="5857181" y="4925753"/>
            <a:ext cx="424719" cy="444286"/>
            <a:chOff x="8385175" y="3870325"/>
            <a:chExt cx="473075" cy="473075"/>
          </a:xfrm>
          <a:solidFill>
            <a:schemeClr val="bg1"/>
          </a:solidFill>
          <a:effectLst/>
        </p:grpSpPr>
        <p:sp>
          <p:nvSpPr>
            <p:cNvPr id="14" name="Freeform 29"/>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15" name="Freeform 30"/>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grpSp>
      <p:grpSp>
        <p:nvGrpSpPr>
          <p:cNvPr id="16" name="Group 31"/>
          <p:cNvGrpSpPr/>
          <p:nvPr/>
        </p:nvGrpSpPr>
        <p:grpSpPr>
          <a:xfrm>
            <a:off x="4701069" y="3707654"/>
            <a:ext cx="446164" cy="508551"/>
            <a:chOff x="8356600" y="3611563"/>
            <a:chExt cx="374650" cy="427037"/>
          </a:xfrm>
          <a:solidFill>
            <a:schemeClr val="bg1"/>
          </a:solidFill>
          <a:effectLst/>
        </p:grpSpPr>
        <p:sp>
          <p:nvSpPr>
            <p:cNvPr id="17" name="Freeform 32"/>
            <p:cNvSpPr>
              <a:spLocks noEditPoints="1"/>
            </p:cNvSpPr>
            <p:nvPr/>
          </p:nvSpPr>
          <p:spPr bwMode="auto">
            <a:xfrm>
              <a:off x="8356600" y="3773488"/>
              <a:ext cx="374650" cy="265112"/>
            </a:xfrm>
            <a:custGeom>
              <a:avLst/>
              <a:gdLst>
                <a:gd name="T0" fmla="*/ 18 w 100"/>
                <a:gd name="T1" fmla="*/ 0 h 71"/>
                <a:gd name="T2" fmla="*/ 0 w 100"/>
                <a:gd name="T3" fmla="*/ 0 h 71"/>
                <a:gd name="T4" fmla="*/ 0 w 100"/>
                <a:gd name="T5" fmla="*/ 52 h 71"/>
                <a:gd name="T6" fmla="*/ 19 w 100"/>
                <a:gd name="T7" fmla="*/ 71 h 71"/>
                <a:gd name="T8" fmla="*/ 81 w 100"/>
                <a:gd name="T9" fmla="*/ 71 h 71"/>
                <a:gd name="T10" fmla="*/ 100 w 100"/>
                <a:gd name="T11" fmla="*/ 52 h 71"/>
                <a:gd name="T12" fmla="*/ 100 w 100"/>
                <a:gd name="T13" fmla="*/ 0 h 71"/>
                <a:gd name="T14" fmla="*/ 82 w 100"/>
                <a:gd name="T15" fmla="*/ 0 h 71"/>
                <a:gd name="T16" fmla="*/ 18 w 100"/>
                <a:gd name="T17" fmla="*/ 0 h 71"/>
                <a:gd name="T18" fmla="*/ 60 w 100"/>
                <a:gd name="T19" fmla="*/ 50 h 71"/>
                <a:gd name="T20" fmla="*/ 53 w 100"/>
                <a:gd name="T21" fmla="*/ 57 h 71"/>
                <a:gd name="T22" fmla="*/ 46 w 100"/>
                <a:gd name="T23" fmla="*/ 50 h 71"/>
                <a:gd name="T24" fmla="*/ 46 w 100"/>
                <a:gd name="T25" fmla="*/ 38 h 71"/>
                <a:gd name="T26" fmla="*/ 37 w 100"/>
                <a:gd name="T27" fmla="*/ 35 h 71"/>
                <a:gd name="T28" fmla="*/ 38 w 100"/>
                <a:gd name="T29" fmla="*/ 26 h 71"/>
                <a:gd name="T30" fmla="*/ 48 w 100"/>
                <a:gd name="T31" fmla="*/ 16 h 71"/>
                <a:gd name="T32" fmla="*/ 60 w 100"/>
                <a:gd name="T33" fmla="*/ 20 h 71"/>
                <a:gd name="T34" fmla="*/ 60 w 100"/>
                <a:gd name="T35" fmla="*/ 20 h 71"/>
                <a:gd name="T36" fmla="*/ 60 w 100"/>
                <a:gd name="T37" fmla="*/ 21 h 71"/>
                <a:gd name="T38" fmla="*/ 60 w 100"/>
                <a:gd name="T3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71">
                  <a:moveTo>
                    <a:pt x="18" y="0"/>
                  </a:moveTo>
                  <a:cubicBezTo>
                    <a:pt x="0" y="0"/>
                    <a:pt x="0" y="0"/>
                    <a:pt x="0" y="0"/>
                  </a:cubicBezTo>
                  <a:cubicBezTo>
                    <a:pt x="0" y="52"/>
                    <a:pt x="0" y="52"/>
                    <a:pt x="0" y="52"/>
                  </a:cubicBezTo>
                  <a:cubicBezTo>
                    <a:pt x="0" y="63"/>
                    <a:pt x="8" y="71"/>
                    <a:pt x="19" y="71"/>
                  </a:cubicBezTo>
                  <a:cubicBezTo>
                    <a:pt x="81" y="71"/>
                    <a:pt x="81" y="71"/>
                    <a:pt x="81" y="71"/>
                  </a:cubicBezTo>
                  <a:cubicBezTo>
                    <a:pt x="91" y="71"/>
                    <a:pt x="100" y="63"/>
                    <a:pt x="100" y="52"/>
                  </a:cubicBezTo>
                  <a:cubicBezTo>
                    <a:pt x="100" y="0"/>
                    <a:pt x="100" y="0"/>
                    <a:pt x="100" y="0"/>
                  </a:cubicBezTo>
                  <a:cubicBezTo>
                    <a:pt x="82" y="0"/>
                    <a:pt x="82" y="0"/>
                    <a:pt x="82" y="0"/>
                  </a:cubicBezTo>
                  <a:lnTo>
                    <a:pt x="18" y="0"/>
                  </a:lnTo>
                  <a:close/>
                  <a:moveTo>
                    <a:pt x="60" y="50"/>
                  </a:moveTo>
                  <a:cubicBezTo>
                    <a:pt x="60" y="54"/>
                    <a:pt x="57" y="57"/>
                    <a:pt x="53" y="57"/>
                  </a:cubicBezTo>
                  <a:cubicBezTo>
                    <a:pt x="49" y="57"/>
                    <a:pt x="46" y="54"/>
                    <a:pt x="46" y="50"/>
                  </a:cubicBezTo>
                  <a:cubicBezTo>
                    <a:pt x="46" y="38"/>
                    <a:pt x="46" y="38"/>
                    <a:pt x="46" y="38"/>
                  </a:cubicBezTo>
                  <a:cubicBezTo>
                    <a:pt x="43" y="39"/>
                    <a:pt x="39" y="38"/>
                    <a:pt x="37" y="35"/>
                  </a:cubicBezTo>
                  <a:cubicBezTo>
                    <a:pt x="35" y="32"/>
                    <a:pt x="35" y="29"/>
                    <a:pt x="38" y="26"/>
                  </a:cubicBezTo>
                  <a:cubicBezTo>
                    <a:pt x="48" y="16"/>
                    <a:pt x="48" y="16"/>
                    <a:pt x="48" y="16"/>
                  </a:cubicBezTo>
                  <a:cubicBezTo>
                    <a:pt x="52" y="12"/>
                    <a:pt x="59" y="15"/>
                    <a:pt x="60" y="20"/>
                  </a:cubicBezTo>
                  <a:cubicBezTo>
                    <a:pt x="60" y="20"/>
                    <a:pt x="60" y="21"/>
                    <a:pt x="60" y="20"/>
                  </a:cubicBezTo>
                  <a:cubicBezTo>
                    <a:pt x="60" y="21"/>
                    <a:pt x="60" y="21"/>
                    <a:pt x="60" y="21"/>
                  </a:cubicBezTo>
                  <a:lnTo>
                    <a:pt x="6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18" name="Freeform 33"/>
            <p:cNvSpPr/>
            <p:nvPr/>
          </p:nvSpPr>
          <p:spPr bwMode="auto">
            <a:xfrm>
              <a:off x="8356600" y="3611563"/>
              <a:ext cx="374650" cy="134937"/>
            </a:xfrm>
            <a:custGeom>
              <a:avLst/>
              <a:gdLst>
                <a:gd name="T0" fmla="*/ 81 w 100"/>
                <a:gd name="T1" fmla="*/ 14 h 36"/>
                <a:gd name="T2" fmla="*/ 78 w 100"/>
                <a:gd name="T3" fmla="*/ 14 h 36"/>
                <a:gd name="T4" fmla="*/ 78 w 100"/>
                <a:gd name="T5" fmla="*/ 7 h 36"/>
                <a:gd name="T6" fmla="*/ 71 w 100"/>
                <a:gd name="T7" fmla="*/ 0 h 36"/>
                <a:gd name="T8" fmla="*/ 64 w 100"/>
                <a:gd name="T9" fmla="*/ 7 h 36"/>
                <a:gd name="T10" fmla="*/ 64 w 100"/>
                <a:gd name="T11" fmla="*/ 14 h 36"/>
                <a:gd name="T12" fmla="*/ 36 w 100"/>
                <a:gd name="T13" fmla="*/ 14 h 36"/>
                <a:gd name="T14" fmla="*/ 36 w 100"/>
                <a:gd name="T15" fmla="*/ 7 h 36"/>
                <a:gd name="T16" fmla="*/ 29 w 100"/>
                <a:gd name="T17" fmla="*/ 0 h 36"/>
                <a:gd name="T18" fmla="*/ 21 w 100"/>
                <a:gd name="T19" fmla="*/ 7 h 36"/>
                <a:gd name="T20" fmla="*/ 21 w 100"/>
                <a:gd name="T21" fmla="*/ 14 h 36"/>
                <a:gd name="T22" fmla="*/ 19 w 100"/>
                <a:gd name="T23" fmla="*/ 14 h 36"/>
                <a:gd name="T24" fmla="*/ 0 w 100"/>
                <a:gd name="T25" fmla="*/ 33 h 36"/>
                <a:gd name="T26" fmla="*/ 0 w 100"/>
                <a:gd name="T27" fmla="*/ 36 h 36"/>
                <a:gd name="T28" fmla="*/ 100 w 100"/>
                <a:gd name="T29" fmla="*/ 36 h 36"/>
                <a:gd name="T30" fmla="*/ 100 w 100"/>
                <a:gd name="T31" fmla="*/ 33 h 36"/>
                <a:gd name="T32" fmla="*/ 81 w 100"/>
                <a:gd name="T33"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36">
                  <a:moveTo>
                    <a:pt x="81" y="14"/>
                  </a:moveTo>
                  <a:cubicBezTo>
                    <a:pt x="78" y="14"/>
                    <a:pt x="78" y="14"/>
                    <a:pt x="78" y="14"/>
                  </a:cubicBezTo>
                  <a:cubicBezTo>
                    <a:pt x="78" y="7"/>
                    <a:pt x="78" y="7"/>
                    <a:pt x="78" y="7"/>
                  </a:cubicBezTo>
                  <a:cubicBezTo>
                    <a:pt x="78" y="3"/>
                    <a:pt x="75" y="0"/>
                    <a:pt x="71" y="0"/>
                  </a:cubicBezTo>
                  <a:cubicBezTo>
                    <a:pt x="67" y="0"/>
                    <a:pt x="64" y="3"/>
                    <a:pt x="64" y="7"/>
                  </a:cubicBezTo>
                  <a:cubicBezTo>
                    <a:pt x="64" y="14"/>
                    <a:pt x="64" y="14"/>
                    <a:pt x="64" y="14"/>
                  </a:cubicBezTo>
                  <a:cubicBezTo>
                    <a:pt x="36" y="14"/>
                    <a:pt x="36" y="14"/>
                    <a:pt x="36" y="14"/>
                  </a:cubicBezTo>
                  <a:cubicBezTo>
                    <a:pt x="36" y="7"/>
                    <a:pt x="36" y="7"/>
                    <a:pt x="36" y="7"/>
                  </a:cubicBezTo>
                  <a:cubicBezTo>
                    <a:pt x="36" y="3"/>
                    <a:pt x="33" y="0"/>
                    <a:pt x="29" y="0"/>
                  </a:cubicBezTo>
                  <a:cubicBezTo>
                    <a:pt x="25" y="0"/>
                    <a:pt x="21" y="3"/>
                    <a:pt x="21" y="7"/>
                  </a:cubicBezTo>
                  <a:cubicBezTo>
                    <a:pt x="21" y="14"/>
                    <a:pt x="21" y="14"/>
                    <a:pt x="21" y="14"/>
                  </a:cubicBezTo>
                  <a:cubicBezTo>
                    <a:pt x="19" y="14"/>
                    <a:pt x="19" y="14"/>
                    <a:pt x="19" y="14"/>
                  </a:cubicBezTo>
                  <a:cubicBezTo>
                    <a:pt x="8" y="14"/>
                    <a:pt x="0" y="23"/>
                    <a:pt x="0" y="33"/>
                  </a:cubicBezTo>
                  <a:cubicBezTo>
                    <a:pt x="0" y="36"/>
                    <a:pt x="0" y="36"/>
                    <a:pt x="0" y="36"/>
                  </a:cubicBezTo>
                  <a:cubicBezTo>
                    <a:pt x="100" y="36"/>
                    <a:pt x="100" y="36"/>
                    <a:pt x="100" y="36"/>
                  </a:cubicBezTo>
                  <a:cubicBezTo>
                    <a:pt x="100" y="33"/>
                    <a:pt x="100" y="33"/>
                    <a:pt x="100" y="33"/>
                  </a:cubicBezTo>
                  <a:cubicBezTo>
                    <a:pt x="100" y="23"/>
                    <a:pt x="91" y="14"/>
                    <a:pt x="8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grpSp>
      <p:sp>
        <p:nvSpPr>
          <p:cNvPr id="19" name="TextBox 76"/>
          <p:cNvSpPr txBox="1"/>
          <p:nvPr/>
        </p:nvSpPr>
        <p:spPr>
          <a:xfrm>
            <a:off x="8192947" y="2283108"/>
            <a:ext cx="1611101" cy="374571"/>
          </a:xfrm>
          <a:prstGeom prst="roundRect">
            <a:avLst/>
          </a:prstGeom>
          <a:noFill/>
          <a:effectLst/>
        </p:spPr>
        <p:txBody>
          <a:bodyPr wrap="square" rtlCol="0">
            <a:spAutoFit/>
          </a:bodyPr>
          <a:lstStyle/>
          <a:p>
            <a:r>
              <a:rPr lang="zh-CN" altLang="en-US" sz="1600" b="1" dirty="0">
                <a:solidFill>
                  <a:schemeClr val="bg2">
                    <a:lumMod val="25000"/>
                  </a:schemeClr>
                </a:solidFill>
                <a:cs typeface="+mn-ea"/>
                <a:sym typeface="+mn-lt"/>
              </a:rPr>
              <a:t>Add a title</a:t>
            </a:r>
          </a:p>
        </p:txBody>
      </p:sp>
      <p:sp>
        <p:nvSpPr>
          <p:cNvPr id="20" name="文本框 19"/>
          <p:cNvSpPr txBox="1"/>
          <p:nvPr/>
        </p:nvSpPr>
        <p:spPr>
          <a:xfrm>
            <a:off x="8192947" y="2619767"/>
            <a:ext cx="2717182" cy="607472"/>
          </a:xfrm>
          <a:prstGeom prst="roundRect">
            <a:avLst/>
          </a:prstGeom>
          <a:noFill/>
          <a:effectLst/>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21" name="TextBox 76"/>
          <p:cNvSpPr txBox="1"/>
          <p:nvPr/>
        </p:nvSpPr>
        <p:spPr>
          <a:xfrm>
            <a:off x="8192947" y="4705029"/>
            <a:ext cx="1611101" cy="374571"/>
          </a:xfrm>
          <a:prstGeom prst="roundRect">
            <a:avLst/>
          </a:prstGeom>
          <a:noFill/>
          <a:effectLst/>
        </p:spPr>
        <p:txBody>
          <a:bodyPr wrap="square" rtlCol="0">
            <a:spAutoFit/>
          </a:bodyPr>
          <a:lstStyle/>
          <a:p>
            <a:r>
              <a:rPr lang="zh-CN" altLang="en-US" sz="1600" b="1" dirty="0">
                <a:solidFill>
                  <a:schemeClr val="bg2">
                    <a:lumMod val="25000"/>
                  </a:schemeClr>
                </a:solidFill>
                <a:cs typeface="+mn-ea"/>
                <a:sym typeface="+mn-lt"/>
              </a:rPr>
              <a:t>Add a title</a:t>
            </a:r>
          </a:p>
        </p:txBody>
      </p:sp>
      <p:sp>
        <p:nvSpPr>
          <p:cNvPr id="22" name="文本框 21"/>
          <p:cNvSpPr txBox="1"/>
          <p:nvPr/>
        </p:nvSpPr>
        <p:spPr>
          <a:xfrm>
            <a:off x="8192947" y="5041688"/>
            <a:ext cx="2717182" cy="607472"/>
          </a:xfrm>
          <a:prstGeom prst="roundRect">
            <a:avLst/>
          </a:prstGeom>
          <a:noFill/>
          <a:effectLst/>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23" name="TextBox 76"/>
          <p:cNvSpPr txBox="1"/>
          <p:nvPr/>
        </p:nvSpPr>
        <p:spPr>
          <a:xfrm>
            <a:off x="2386349" y="2283108"/>
            <a:ext cx="1611101" cy="374571"/>
          </a:xfrm>
          <a:prstGeom prst="roundRect">
            <a:avLst/>
          </a:prstGeom>
          <a:noFill/>
          <a:effectLst/>
        </p:spPr>
        <p:txBody>
          <a:bodyPr wrap="square" rtlCol="0">
            <a:spAutoFit/>
          </a:bodyPr>
          <a:lstStyle/>
          <a:p>
            <a:pPr algn="r"/>
            <a:r>
              <a:rPr lang="zh-CN" altLang="en-US" sz="1600" b="1" dirty="0">
                <a:solidFill>
                  <a:schemeClr val="bg2">
                    <a:lumMod val="25000"/>
                  </a:schemeClr>
                </a:solidFill>
                <a:cs typeface="+mn-ea"/>
                <a:sym typeface="+mn-lt"/>
              </a:rPr>
              <a:t>Add a title</a:t>
            </a:r>
          </a:p>
        </p:txBody>
      </p:sp>
      <p:sp>
        <p:nvSpPr>
          <p:cNvPr id="24" name="文本框 23"/>
          <p:cNvSpPr txBox="1"/>
          <p:nvPr/>
        </p:nvSpPr>
        <p:spPr>
          <a:xfrm>
            <a:off x="1280268" y="2619767"/>
            <a:ext cx="2717182" cy="607472"/>
          </a:xfrm>
          <a:prstGeom prst="roundRect">
            <a:avLst/>
          </a:prstGeom>
          <a:noFill/>
          <a:effectLst/>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25" name="TextBox 76"/>
          <p:cNvSpPr txBox="1"/>
          <p:nvPr/>
        </p:nvSpPr>
        <p:spPr>
          <a:xfrm>
            <a:off x="2386349" y="4705029"/>
            <a:ext cx="1611101" cy="374571"/>
          </a:xfrm>
          <a:prstGeom prst="roundRect">
            <a:avLst/>
          </a:prstGeom>
          <a:noFill/>
          <a:effectLst/>
        </p:spPr>
        <p:txBody>
          <a:bodyPr wrap="square" rtlCol="0">
            <a:spAutoFit/>
          </a:bodyPr>
          <a:lstStyle/>
          <a:p>
            <a:pPr algn="r"/>
            <a:r>
              <a:rPr lang="zh-CN" altLang="en-US" sz="1600" b="1" dirty="0">
                <a:solidFill>
                  <a:schemeClr val="bg2">
                    <a:lumMod val="25000"/>
                  </a:schemeClr>
                </a:solidFill>
                <a:cs typeface="+mn-ea"/>
                <a:sym typeface="+mn-lt"/>
              </a:rPr>
              <a:t>Add a title</a:t>
            </a:r>
          </a:p>
        </p:txBody>
      </p:sp>
      <p:sp>
        <p:nvSpPr>
          <p:cNvPr id="26" name="文本框 25"/>
          <p:cNvSpPr txBox="1"/>
          <p:nvPr/>
        </p:nvSpPr>
        <p:spPr>
          <a:xfrm>
            <a:off x="1280268" y="5041688"/>
            <a:ext cx="2717182" cy="607472"/>
          </a:xfrm>
          <a:prstGeom prst="roundRect">
            <a:avLst/>
          </a:prstGeom>
          <a:noFill/>
          <a:effectLst/>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28" name="文本框 27"/>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extLst>
      <p:ext uri="{BB962C8B-B14F-4D97-AF65-F5344CB8AC3E}">
        <p14:creationId xmlns:p14="http://schemas.microsoft.com/office/powerpoint/2010/main" val="3300524817"/>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6"/>
          <p:cNvSpPr>
            <a:spLocks noChangeArrowheads="1"/>
          </p:cNvSpPr>
          <p:nvPr/>
        </p:nvSpPr>
        <p:spPr bwMode="auto">
          <a:xfrm>
            <a:off x="1602828" y="3579862"/>
            <a:ext cx="2227688" cy="999202"/>
          </a:xfrm>
          <a:prstGeom prst="snip2DiagRect">
            <a:avLst>
              <a:gd name="adj1" fmla="val 0"/>
              <a:gd name="adj2" fmla="val 50000"/>
            </a:avLst>
          </a:prstGeom>
          <a:solidFill>
            <a:srgbClr val="E59030"/>
          </a:solidFill>
          <a:ln w="28575">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chemeClr val="bg2">
                  <a:lumMod val="25000"/>
                </a:schemeClr>
              </a:solidFill>
              <a:latin typeface="+mn-lt"/>
              <a:ea typeface="+mn-ea"/>
              <a:cs typeface="+mn-ea"/>
              <a:sym typeface="+mn-lt"/>
            </a:endParaRPr>
          </a:p>
        </p:txBody>
      </p:sp>
      <p:sp>
        <p:nvSpPr>
          <p:cNvPr id="3" name="矩形 58"/>
          <p:cNvSpPr>
            <a:spLocks noChangeArrowheads="1"/>
          </p:cNvSpPr>
          <p:nvPr/>
        </p:nvSpPr>
        <p:spPr bwMode="auto">
          <a:xfrm>
            <a:off x="3903689" y="4562957"/>
            <a:ext cx="2226061" cy="999202"/>
          </a:xfrm>
          <a:prstGeom prst="snip2DiagRect">
            <a:avLst>
              <a:gd name="adj1" fmla="val 0"/>
              <a:gd name="adj2" fmla="val 50000"/>
            </a:avLst>
          </a:prstGeom>
          <a:solidFill>
            <a:srgbClr val="907D6D"/>
          </a:solidFill>
          <a:ln w="28575">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chemeClr val="bg2">
                  <a:lumMod val="25000"/>
                </a:schemeClr>
              </a:solidFill>
              <a:latin typeface="+mn-lt"/>
              <a:ea typeface="+mn-ea"/>
              <a:cs typeface="+mn-ea"/>
              <a:sym typeface="+mn-lt"/>
            </a:endParaRPr>
          </a:p>
        </p:txBody>
      </p:sp>
      <p:sp>
        <p:nvSpPr>
          <p:cNvPr id="4" name="矩形 68"/>
          <p:cNvSpPr>
            <a:spLocks noChangeArrowheads="1"/>
          </p:cNvSpPr>
          <p:nvPr/>
        </p:nvSpPr>
        <p:spPr bwMode="auto">
          <a:xfrm>
            <a:off x="8502159" y="4562957"/>
            <a:ext cx="2227688" cy="999202"/>
          </a:xfrm>
          <a:prstGeom prst="snip2DiagRect">
            <a:avLst>
              <a:gd name="adj1" fmla="val 0"/>
              <a:gd name="adj2" fmla="val 50000"/>
            </a:avLst>
          </a:prstGeom>
          <a:solidFill>
            <a:srgbClr val="E95775"/>
          </a:solidFill>
          <a:ln w="28575">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chemeClr val="bg2">
                  <a:lumMod val="25000"/>
                </a:schemeClr>
              </a:solidFill>
              <a:latin typeface="+mn-lt"/>
              <a:ea typeface="+mn-ea"/>
              <a:cs typeface="+mn-ea"/>
              <a:sym typeface="+mn-lt"/>
            </a:endParaRPr>
          </a:p>
        </p:txBody>
      </p:sp>
      <p:sp>
        <p:nvSpPr>
          <p:cNvPr id="5" name="矩形 80"/>
          <p:cNvSpPr>
            <a:spLocks noChangeArrowheads="1"/>
          </p:cNvSpPr>
          <p:nvPr/>
        </p:nvSpPr>
        <p:spPr bwMode="auto">
          <a:xfrm>
            <a:off x="6203266" y="3579862"/>
            <a:ext cx="2227347" cy="999202"/>
          </a:xfrm>
          <a:prstGeom prst="snip2DiagRect">
            <a:avLst>
              <a:gd name="adj1" fmla="val 0"/>
              <a:gd name="adj2" fmla="val 50000"/>
            </a:avLst>
          </a:prstGeom>
          <a:solidFill>
            <a:srgbClr val="6C8D77"/>
          </a:solidFill>
          <a:ln w="28575">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chemeClr val="bg2">
                  <a:lumMod val="25000"/>
                </a:schemeClr>
              </a:solidFill>
              <a:latin typeface="+mn-lt"/>
              <a:ea typeface="+mn-ea"/>
              <a:cs typeface="+mn-ea"/>
              <a:sym typeface="+mn-lt"/>
            </a:endParaRPr>
          </a:p>
        </p:txBody>
      </p:sp>
      <p:sp>
        <p:nvSpPr>
          <p:cNvPr id="6" name="Freeform 5"/>
          <p:cNvSpPr>
            <a:spLocks noEditPoints="1"/>
          </p:cNvSpPr>
          <p:nvPr/>
        </p:nvSpPr>
        <p:spPr bwMode="auto">
          <a:xfrm>
            <a:off x="2302730" y="3821797"/>
            <a:ext cx="827885" cy="568158"/>
          </a:xfrm>
          <a:custGeom>
            <a:avLst/>
            <a:gdLst>
              <a:gd name="T0" fmla="*/ 134 w 256"/>
              <a:gd name="T1" fmla="*/ 1 h 174"/>
              <a:gd name="T2" fmla="*/ 121 w 256"/>
              <a:gd name="T3" fmla="*/ 1 h 174"/>
              <a:gd name="T4" fmla="*/ 0 w 256"/>
              <a:gd name="T5" fmla="*/ 66 h 174"/>
              <a:gd name="T6" fmla="*/ 12 w 256"/>
              <a:gd name="T7" fmla="*/ 84 h 174"/>
              <a:gd name="T8" fmla="*/ 12 w 256"/>
              <a:gd name="T9" fmla="*/ 93 h 174"/>
              <a:gd name="T10" fmla="*/ 12 w 256"/>
              <a:gd name="T11" fmla="*/ 120 h 174"/>
              <a:gd name="T12" fmla="*/ 6 w 256"/>
              <a:gd name="T13" fmla="*/ 133 h 174"/>
              <a:gd name="T14" fmla="*/ 6 w 256"/>
              <a:gd name="T15" fmla="*/ 163 h 174"/>
              <a:gd name="T16" fmla="*/ 29 w 256"/>
              <a:gd name="T17" fmla="*/ 167 h 174"/>
              <a:gd name="T18" fmla="*/ 40 w 256"/>
              <a:gd name="T19" fmla="*/ 155 h 174"/>
              <a:gd name="T20" fmla="*/ 27 w 256"/>
              <a:gd name="T21" fmla="*/ 124 h 174"/>
              <a:gd name="T22" fmla="*/ 15 w 256"/>
              <a:gd name="T23" fmla="*/ 107 h 174"/>
              <a:gd name="T24" fmla="*/ 27 w 256"/>
              <a:gd name="T25" fmla="*/ 89 h 174"/>
              <a:gd name="T26" fmla="*/ 46 w 256"/>
              <a:gd name="T27" fmla="*/ 97 h 174"/>
              <a:gd name="T28" fmla="*/ 45 w 256"/>
              <a:gd name="T29" fmla="*/ 141 h 174"/>
              <a:gd name="T30" fmla="*/ 212 w 256"/>
              <a:gd name="T31" fmla="*/ 141 h 174"/>
              <a:gd name="T32" fmla="*/ 212 w 256"/>
              <a:gd name="T33" fmla="*/ 96 h 174"/>
              <a:gd name="T34" fmla="*/ 256 w 256"/>
              <a:gd name="T35" fmla="*/ 66 h 174"/>
              <a:gd name="T36" fmla="*/ 14 w 256"/>
              <a:gd name="T37" fmla="*/ 156 h 174"/>
              <a:gd name="T38" fmla="*/ 26 w 256"/>
              <a:gd name="T39" fmla="*/ 134 h 174"/>
              <a:gd name="T40" fmla="*/ 14 w 256"/>
              <a:gd name="T41" fmla="*/ 156 h 174"/>
              <a:gd name="T42" fmla="*/ 174 w 256"/>
              <a:gd name="T43" fmla="*/ 134 h 174"/>
              <a:gd name="T44" fmla="*/ 164 w 256"/>
              <a:gd name="T45" fmla="*/ 142 h 174"/>
              <a:gd name="T46" fmla="*/ 170 w 256"/>
              <a:gd name="T47" fmla="*/ 146 h 174"/>
              <a:gd name="T48" fmla="*/ 196 w 256"/>
              <a:gd name="T49" fmla="*/ 137 h 174"/>
              <a:gd name="T50" fmla="*/ 129 w 256"/>
              <a:gd name="T51" fmla="*/ 158 h 174"/>
              <a:gd name="T52" fmla="*/ 61 w 256"/>
              <a:gd name="T53" fmla="*/ 136 h 174"/>
              <a:gd name="T54" fmla="*/ 147 w 256"/>
              <a:gd name="T55" fmla="*/ 150 h 174"/>
              <a:gd name="T56" fmla="*/ 146 w 256"/>
              <a:gd name="T57" fmla="*/ 139 h 174"/>
              <a:gd name="T58" fmla="*/ 61 w 256"/>
              <a:gd name="T59" fmla="*/ 122 h 174"/>
              <a:gd name="T60" fmla="*/ 121 w 256"/>
              <a:gd name="T61" fmla="*/ 130 h 174"/>
              <a:gd name="T62" fmla="*/ 134 w 256"/>
              <a:gd name="T63" fmla="*/ 130 h 174"/>
              <a:gd name="T64" fmla="*/ 196 w 256"/>
              <a:gd name="T65" fmla="*/ 123 h 174"/>
              <a:gd name="T66" fmla="*/ 16 w 256"/>
              <a:gd name="T67" fmla="*/ 66 h 174"/>
              <a:gd name="T68" fmla="*/ 240 w 256"/>
              <a:gd name="T69" fmla="*/ 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174">
                <a:moveTo>
                  <a:pt x="246" y="51"/>
                </a:moveTo>
                <a:cubicBezTo>
                  <a:pt x="134" y="1"/>
                  <a:pt x="134" y="1"/>
                  <a:pt x="134" y="1"/>
                </a:cubicBezTo>
                <a:cubicBezTo>
                  <a:pt x="132" y="0"/>
                  <a:pt x="130" y="0"/>
                  <a:pt x="128" y="0"/>
                </a:cubicBezTo>
                <a:cubicBezTo>
                  <a:pt x="125" y="0"/>
                  <a:pt x="123" y="0"/>
                  <a:pt x="121" y="1"/>
                </a:cubicBezTo>
                <a:cubicBezTo>
                  <a:pt x="9" y="51"/>
                  <a:pt x="9" y="51"/>
                  <a:pt x="9" y="51"/>
                </a:cubicBezTo>
                <a:cubicBezTo>
                  <a:pt x="3" y="54"/>
                  <a:pt x="0" y="60"/>
                  <a:pt x="0" y="66"/>
                </a:cubicBezTo>
                <a:cubicBezTo>
                  <a:pt x="0" y="72"/>
                  <a:pt x="3" y="77"/>
                  <a:pt x="8" y="80"/>
                </a:cubicBezTo>
                <a:cubicBezTo>
                  <a:pt x="9" y="81"/>
                  <a:pt x="11" y="83"/>
                  <a:pt x="12" y="84"/>
                </a:cubicBezTo>
                <a:cubicBezTo>
                  <a:pt x="15" y="86"/>
                  <a:pt x="16" y="87"/>
                  <a:pt x="16" y="89"/>
                </a:cubicBezTo>
                <a:cubicBezTo>
                  <a:pt x="16" y="90"/>
                  <a:pt x="15" y="91"/>
                  <a:pt x="12" y="93"/>
                </a:cubicBezTo>
                <a:cubicBezTo>
                  <a:pt x="9" y="96"/>
                  <a:pt x="4" y="99"/>
                  <a:pt x="4" y="107"/>
                </a:cubicBezTo>
                <a:cubicBezTo>
                  <a:pt x="4" y="114"/>
                  <a:pt x="9" y="118"/>
                  <a:pt x="12" y="120"/>
                </a:cubicBezTo>
                <a:cubicBezTo>
                  <a:pt x="14" y="122"/>
                  <a:pt x="15" y="123"/>
                  <a:pt x="16" y="124"/>
                </a:cubicBezTo>
                <a:cubicBezTo>
                  <a:pt x="11" y="124"/>
                  <a:pt x="7" y="128"/>
                  <a:pt x="6" y="133"/>
                </a:cubicBezTo>
                <a:cubicBezTo>
                  <a:pt x="3" y="155"/>
                  <a:pt x="3" y="155"/>
                  <a:pt x="3" y="155"/>
                </a:cubicBezTo>
                <a:cubicBezTo>
                  <a:pt x="3" y="158"/>
                  <a:pt x="4" y="161"/>
                  <a:pt x="6" y="163"/>
                </a:cubicBezTo>
                <a:cubicBezTo>
                  <a:pt x="8" y="166"/>
                  <a:pt x="11" y="167"/>
                  <a:pt x="14" y="167"/>
                </a:cubicBezTo>
                <a:cubicBezTo>
                  <a:pt x="29" y="167"/>
                  <a:pt x="29" y="167"/>
                  <a:pt x="29" y="167"/>
                </a:cubicBezTo>
                <a:cubicBezTo>
                  <a:pt x="32" y="167"/>
                  <a:pt x="35" y="166"/>
                  <a:pt x="37" y="163"/>
                </a:cubicBezTo>
                <a:cubicBezTo>
                  <a:pt x="39" y="161"/>
                  <a:pt x="40" y="158"/>
                  <a:pt x="40" y="155"/>
                </a:cubicBezTo>
                <a:cubicBezTo>
                  <a:pt x="37" y="133"/>
                  <a:pt x="37" y="133"/>
                  <a:pt x="37" y="133"/>
                </a:cubicBezTo>
                <a:cubicBezTo>
                  <a:pt x="36" y="128"/>
                  <a:pt x="32" y="124"/>
                  <a:pt x="27" y="124"/>
                </a:cubicBezTo>
                <a:cubicBezTo>
                  <a:pt x="26" y="117"/>
                  <a:pt x="22" y="114"/>
                  <a:pt x="19" y="111"/>
                </a:cubicBezTo>
                <a:cubicBezTo>
                  <a:pt x="16" y="109"/>
                  <a:pt x="15" y="108"/>
                  <a:pt x="15" y="107"/>
                </a:cubicBezTo>
                <a:cubicBezTo>
                  <a:pt x="15" y="105"/>
                  <a:pt x="16" y="104"/>
                  <a:pt x="19" y="102"/>
                </a:cubicBezTo>
                <a:cubicBezTo>
                  <a:pt x="22" y="99"/>
                  <a:pt x="27" y="96"/>
                  <a:pt x="27" y="89"/>
                </a:cubicBezTo>
                <a:cubicBezTo>
                  <a:pt x="27" y="88"/>
                  <a:pt x="27" y="88"/>
                  <a:pt x="27" y="88"/>
                </a:cubicBezTo>
                <a:cubicBezTo>
                  <a:pt x="46" y="97"/>
                  <a:pt x="46" y="97"/>
                  <a:pt x="46" y="97"/>
                </a:cubicBezTo>
                <a:cubicBezTo>
                  <a:pt x="46" y="97"/>
                  <a:pt x="45" y="98"/>
                  <a:pt x="45" y="99"/>
                </a:cubicBezTo>
                <a:cubicBezTo>
                  <a:pt x="45" y="141"/>
                  <a:pt x="45" y="141"/>
                  <a:pt x="45" y="141"/>
                </a:cubicBezTo>
                <a:cubicBezTo>
                  <a:pt x="45" y="171"/>
                  <a:pt x="104" y="174"/>
                  <a:pt x="129" y="174"/>
                </a:cubicBezTo>
                <a:cubicBezTo>
                  <a:pt x="154" y="174"/>
                  <a:pt x="212" y="171"/>
                  <a:pt x="212" y="141"/>
                </a:cubicBezTo>
                <a:cubicBezTo>
                  <a:pt x="212" y="98"/>
                  <a:pt x="212" y="98"/>
                  <a:pt x="212" y="98"/>
                </a:cubicBezTo>
                <a:cubicBezTo>
                  <a:pt x="212" y="97"/>
                  <a:pt x="212" y="96"/>
                  <a:pt x="212" y="96"/>
                </a:cubicBezTo>
                <a:cubicBezTo>
                  <a:pt x="246" y="80"/>
                  <a:pt x="246" y="80"/>
                  <a:pt x="246" y="80"/>
                </a:cubicBezTo>
                <a:cubicBezTo>
                  <a:pt x="252" y="78"/>
                  <a:pt x="256" y="72"/>
                  <a:pt x="256" y="66"/>
                </a:cubicBezTo>
                <a:cubicBezTo>
                  <a:pt x="256" y="60"/>
                  <a:pt x="252" y="54"/>
                  <a:pt x="246" y="51"/>
                </a:cubicBezTo>
                <a:close/>
                <a:moveTo>
                  <a:pt x="14" y="156"/>
                </a:moveTo>
                <a:cubicBezTo>
                  <a:pt x="17" y="134"/>
                  <a:pt x="17" y="134"/>
                  <a:pt x="17" y="134"/>
                </a:cubicBezTo>
                <a:cubicBezTo>
                  <a:pt x="26" y="134"/>
                  <a:pt x="26" y="134"/>
                  <a:pt x="26" y="134"/>
                </a:cubicBezTo>
                <a:cubicBezTo>
                  <a:pt x="29" y="156"/>
                  <a:pt x="29" y="156"/>
                  <a:pt x="29" y="156"/>
                </a:cubicBezTo>
                <a:lnTo>
                  <a:pt x="14" y="156"/>
                </a:lnTo>
                <a:close/>
                <a:moveTo>
                  <a:pt x="196" y="123"/>
                </a:moveTo>
                <a:cubicBezTo>
                  <a:pt x="193" y="127"/>
                  <a:pt x="186" y="131"/>
                  <a:pt x="174" y="134"/>
                </a:cubicBezTo>
                <a:cubicBezTo>
                  <a:pt x="172" y="135"/>
                  <a:pt x="170" y="135"/>
                  <a:pt x="168" y="136"/>
                </a:cubicBezTo>
                <a:cubicBezTo>
                  <a:pt x="165" y="136"/>
                  <a:pt x="163" y="139"/>
                  <a:pt x="164" y="142"/>
                </a:cubicBezTo>
                <a:cubicBezTo>
                  <a:pt x="164" y="145"/>
                  <a:pt x="166" y="146"/>
                  <a:pt x="169" y="146"/>
                </a:cubicBezTo>
                <a:cubicBezTo>
                  <a:pt x="169" y="146"/>
                  <a:pt x="170" y="146"/>
                  <a:pt x="170" y="146"/>
                </a:cubicBezTo>
                <a:cubicBezTo>
                  <a:pt x="173" y="146"/>
                  <a:pt x="175" y="145"/>
                  <a:pt x="177" y="144"/>
                </a:cubicBezTo>
                <a:cubicBezTo>
                  <a:pt x="185" y="142"/>
                  <a:pt x="191" y="140"/>
                  <a:pt x="196" y="137"/>
                </a:cubicBezTo>
                <a:cubicBezTo>
                  <a:pt x="196" y="141"/>
                  <a:pt x="196" y="141"/>
                  <a:pt x="196" y="141"/>
                </a:cubicBezTo>
                <a:cubicBezTo>
                  <a:pt x="196" y="150"/>
                  <a:pt x="166" y="158"/>
                  <a:pt x="129" y="158"/>
                </a:cubicBezTo>
                <a:cubicBezTo>
                  <a:pt x="92" y="158"/>
                  <a:pt x="61" y="150"/>
                  <a:pt x="61" y="141"/>
                </a:cubicBezTo>
                <a:cubicBezTo>
                  <a:pt x="61" y="136"/>
                  <a:pt x="61" y="136"/>
                  <a:pt x="61" y="136"/>
                </a:cubicBezTo>
                <a:cubicBezTo>
                  <a:pt x="76" y="146"/>
                  <a:pt x="103" y="150"/>
                  <a:pt x="129" y="150"/>
                </a:cubicBezTo>
                <a:cubicBezTo>
                  <a:pt x="135" y="150"/>
                  <a:pt x="141" y="150"/>
                  <a:pt x="147" y="150"/>
                </a:cubicBezTo>
                <a:cubicBezTo>
                  <a:pt x="150" y="149"/>
                  <a:pt x="152" y="147"/>
                  <a:pt x="152" y="144"/>
                </a:cubicBezTo>
                <a:cubicBezTo>
                  <a:pt x="152" y="141"/>
                  <a:pt x="149" y="139"/>
                  <a:pt x="146" y="139"/>
                </a:cubicBezTo>
                <a:cubicBezTo>
                  <a:pt x="141" y="139"/>
                  <a:pt x="135" y="140"/>
                  <a:pt x="129" y="140"/>
                </a:cubicBezTo>
                <a:cubicBezTo>
                  <a:pt x="92" y="140"/>
                  <a:pt x="66" y="130"/>
                  <a:pt x="61" y="122"/>
                </a:cubicBezTo>
                <a:cubicBezTo>
                  <a:pt x="61" y="104"/>
                  <a:pt x="61" y="104"/>
                  <a:pt x="61" y="104"/>
                </a:cubicBezTo>
                <a:cubicBezTo>
                  <a:pt x="121" y="130"/>
                  <a:pt x="121" y="130"/>
                  <a:pt x="121" y="130"/>
                </a:cubicBezTo>
                <a:cubicBezTo>
                  <a:pt x="123" y="131"/>
                  <a:pt x="125" y="132"/>
                  <a:pt x="128" y="132"/>
                </a:cubicBezTo>
                <a:cubicBezTo>
                  <a:pt x="130" y="132"/>
                  <a:pt x="132" y="131"/>
                  <a:pt x="134" y="130"/>
                </a:cubicBezTo>
                <a:cubicBezTo>
                  <a:pt x="196" y="103"/>
                  <a:pt x="196" y="103"/>
                  <a:pt x="196" y="103"/>
                </a:cubicBezTo>
                <a:lnTo>
                  <a:pt x="196" y="123"/>
                </a:lnTo>
                <a:close/>
                <a:moveTo>
                  <a:pt x="128" y="116"/>
                </a:moveTo>
                <a:cubicBezTo>
                  <a:pt x="16" y="66"/>
                  <a:pt x="16" y="66"/>
                  <a:pt x="16" y="66"/>
                </a:cubicBezTo>
                <a:cubicBezTo>
                  <a:pt x="128" y="16"/>
                  <a:pt x="128" y="16"/>
                  <a:pt x="128" y="16"/>
                </a:cubicBezTo>
                <a:cubicBezTo>
                  <a:pt x="240" y="66"/>
                  <a:pt x="240" y="66"/>
                  <a:pt x="240" y="66"/>
                </a:cubicBezTo>
                <a:lnTo>
                  <a:pt x="128" y="116"/>
                </a:lnTo>
                <a:close/>
              </a:path>
            </a:pathLst>
          </a:custGeom>
          <a:solidFill>
            <a:schemeClr val="bg1"/>
          </a:solidFill>
          <a:ln>
            <a:noFill/>
          </a:ln>
          <a:effec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7" name="Freeform 9"/>
          <p:cNvSpPr>
            <a:spLocks noEditPoints="1"/>
          </p:cNvSpPr>
          <p:nvPr/>
        </p:nvSpPr>
        <p:spPr bwMode="auto">
          <a:xfrm>
            <a:off x="4630665" y="4841608"/>
            <a:ext cx="772110" cy="480369"/>
          </a:xfrm>
          <a:custGeom>
            <a:avLst/>
            <a:gdLst>
              <a:gd name="T0" fmla="*/ 253 w 257"/>
              <a:gd name="T1" fmla="*/ 41 h 159"/>
              <a:gd name="T2" fmla="*/ 224 w 257"/>
              <a:gd name="T3" fmla="*/ 24 h 159"/>
              <a:gd name="T4" fmla="*/ 220 w 257"/>
              <a:gd name="T5" fmla="*/ 25 h 159"/>
              <a:gd name="T6" fmla="*/ 220 w 257"/>
              <a:gd name="T7" fmla="*/ 12 h 159"/>
              <a:gd name="T8" fmla="*/ 220 w 257"/>
              <a:gd name="T9" fmla="*/ 8 h 159"/>
              <a:gd name="T10" fmla="*/ 212 w 257"/>
              <a:gd name="T11" fmla="*/ 0 h 159"/>
              <a:gd name="T12" fmla="*/ 8 w 257"/>
              <a:gd name="T13" fmla="*/ 0 h 159"/>
              <a:gd name="T14" fmla="*/ 0 w 257"/>
              <a:gd name="T15" fmla="*/ 8 h 159"/>
              <a:gd name="T16" fmla="*/ 0 w 257"/>
              <a:gd name="T17" fmla="*/ 12 h 159"/>
              <a:gd name="T18" fmla="*/ 51 w 257"/>
              <a:gd name="T19" fmla="*/ 134 h 159"/>
              <a:gd name="T20" fmla="*/ 51 w 257"/>
              <a:gd name="T21" fmla="*/ 151 h 159"/>
              <a:gd name="T22" fmla="*/ 59 w 257"/>
              <a:gd name="T23" fmla="*/ 159 h 159"/>
              <a:gd name="T24" fmla="*/ 161 w 257"/>
              <a:gd name="T25" fmla="*/ 159 h 159"/>
              <a:gd name="T26" fmla="*/ 169 w 257"/>
              <a:gd name="T27" fmla="*/ 151 h 159"/>
              <a:gd name="T28" fmla="*/ 169 w 257"/>
              <a:gd name="T29" fmla="*/ 134 h 159"/>
              <a:gd name="T30" fmla="*/ 195 w 257"/>
              <a:gd name="T31" fmla="*/ 114 h 159"/>
              <a:gd name="T32" fmla="*/ 252 w 257"/>
              <a:gd name="T33" fmla="*/ 73 h 159"/>
              <a:gd name="T34" fmla="*/ 253 w 257"/>
              <a:gd name="T35" fmla="*/ 41 h 159"/>
              <a:gd name="T36" fmla="*/ 158 w 257"/>
              <a:gd name="T37" fmla="*/ 121 h 159"/>
              <a:gd name="T38" fmla="*/ 157 w 257"/>
              <a:gd name="T39" fmla="*/ 122 h 159"/>
              <a:gd name="T40" fmla="*/ 146 w 257"/>
              <a:gd name="T41" fmla="*/ 122 h 159"/>
              <a:gd name="T42" fmla="*/ 141 w 257"/>
              <a:gd name="T43" fmla="*/ 127 h 159"/>
              <a:gd name="T44" fmla="*/ 146 w 257"/>
              <a:gd name="T45" fmla="*/ 132 h 159"/>
              <a:gd name="T46" fmla="*/ 153 w 257"/>
              <a:gd name="T47" fmla="*/ 132 h 159"/>
              <a:gd name="T48" fmla="*/ 153 w 257"/>
              <a:gd name="T49" fmla="*/ 143 h 159"/>
              <a:gd name="T50" fmla="*/ 67 w 257"/>
              <a:gd name="T51" fmla="*/ 143 h 159"/>
              <a:gd name="T52" fmla="*/ 67 w 257"/>
              <a:gd name="T53" fmla="*/ 132 h 159"/>
              <a:gd name="T54" fmla="*/ 119 w 257"/>
              <a:gd name="T55" fmla="*/ 132 h 159"/>
              <a:gd name="T56" fmla="*/ 125 w 257"/>
              <a:gd name="T57" fmla="*/ 127 h 159"/>
              <a:gd name="T58" fmla="*/ 119 w 257"/>
              <a:gd name="T59" fmla="*/ 122 h 159"/>
              <a:gd name="T60" fmla="*/ 63 w 257"/>
              <a:gd name="T61" fmla="*/ 122 h 159"/>
              <a:gd name="T62" fmla="*/ 62 w 257"/>
              <a:gd name="T63" fmla="*/ 121 h 159"/>
              <a:gd name="T64" fmla="*/ 16 w 257"/>
              <a:gd name="T65" fmla="*/ 39 h 159"/>
              <a:gd name="T66" fmla="*/ 145 w 257"/>
              <a:gd name="T67" fmla="*/ 39 h 159"/>
              <a:gd name="T68" fmla="*/ 150 w 257"/>
              <a:gd name="T69" fmla="*/ 34 h 159"/>
              <a:gd name="T70" fmla="*/ 145 w 257"/>
              <a:gd name="T71" fmla="*/ 28 h 159"/>
              <a:gd name="T72" fmla="*/ 16 w 257"/>
              <a:gd name="T73" fmla="*/ 28 h 159"/>
              <a:gd name="T74" fmla="*/ 16 w 257"/>
              <a:gd name="T75" fmla="*/ 16 h 159"/>
              <a:gd name="T76" fmla="*/ 204 w 257"/>
              <a:gd name="T77" fmla="*/ 16 h 159"/>
              <a:gd name="T78" fmla="*/ 204 w 257"/>
              <a:gd name="T79" fmla="*/ 28 h 159"/>
              <a:gd name="T80" fmla="*/ 174 w 257"/>
              <a:gd name="T81" fmla="*/ 28 h 159"/>
              <a:gd name="T82" fmla="*/ 169 w 257"/>
              <a:gd name="T83" fmla="*/ 34 h 159"/>
              <a:gd name="T84" fmla="*/ 174 w 257"/>
              <a:gd name="T85" fmla="*/ 39 h 159"/>
              <a:gd name="T86" fmla="*/ 203 w 257"/>
              <a:gd name="T87" fmla="*/ 39 h 159"/>
              <a:gd name="T88" fmla="*/ 158 w 257"/>
              <a:gd name="T89" fmla="*/ 121 h 159"/>
              <a:gd name="T90" fmla="*/ 238 w 257"/>
              <a:gd name="T91" fmla="*/ 66 h 159"/>
              <a:gd name="T92" fmla="*/ 211 w 257"/>
              <a:gd name="T93" fmla="*/ 90 h 159"/>
              <a:gd name="T94" fmla="*/ 220 w 257"/>
              <a:gd name="T95" fmla="*/ 41 h 159"/>
              <a:gd name="T96" fmla="*/ 224 w 257"/>
              <a:gd name="T97" fmla="*/ 40 h 159"/>
              <a:gd name="T98" fmla="*/ 238 w 257"/>
              <a:gd name="T99" fmla="*/ 48 h 159"/>
              <a:gd name="T100" fmla="*/ 238 w 257"/>
              <a:gd name="T101" fmla="*/ 6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59">
                <a:moveTo>
                  <a:pt x="253" y="41"/>
                </a:moveTo>
                <a:cubicBezTo>
                  <a:pt x="248" y="31"/>
                  <a:pt x="237" y="24"/>
                  <a:pt x="224" y="24"/>
                </a:cubicBezTo>
                <a:cubicBezTo>
                  <a:pt x="223" y="24"/>
                  <a:pt x="221" y="24"/>
                  <a:pt x="220" y="25"/>
                </a:cubicBezTo>
                <a:cubicBezTo>
                  <a:pt x="220" y="20"/>
                  <a:pt x="220" y="16"/>
                  <a:pt x="220" y="12"/>
                </a:cubicBezTo>
                <a:cubicBezTo>
                  <a:pt x="220" y="8"/>
                  <a:pt x="220" y="8"/>
                  <a:pt x="220" y="8"/>
                </a:cubicBezTo>
                <a:cubicBezTo>
                  <a:pt x="220" y="3"/>
                  <a:pt x="216" y="0"/>
                  <a:pt x="212" y="0"/>
                </a:cubicBezTo>
                <a:cubicBezTo>
                  <a:pt x="8" y="0"/>
                  <a:pt x="8" y="0"/>
                  <a:pt x="8" y="0"/>
                </a:cubicBezTo>
                <a:cubicBezTo>
                  <a:pt x="4" y="0"/>
                  <a:pt x="0" y="3"/>
                  <a:pt x="0" y="8"/>
                </a:cubicBezTo>
                <a:cubicBezTo>
                  <a:pt x="0" y="12"/>
                  <a:pt x="0" y="12"/>
                  <a:pt x="0" y="12"/>
                </a:cubicBezTo>
                <a:cubicBezTo>
                  <a:pt x="0" y="57"/>
                  <a:pt x="0" y="108"/>
                  <a:pt x="51" y="134"/>
                </a:cubicBezTo>
                <a:cubicBezTo>
                  <a:pt x="51" y="151"/>
                  <a:pt x="51" y="151"/>
                  <a:pt x="51" y="151"/>
                </a:cubicBezTo>
                <a:cubicBezTo>
                  <a:pt x="51" y="155"/>
                  <a:pt x="54" y="159"/>
                  <a:pt x="59" y="159"/>
                </a:cubicBezTo>
                <a:cubicBezTo>
                  <a:pt x="161" y="159"/>
                  <a:pt x="161" y="159"/>
                  <a:pt x="161" y="159"/>
                </a:cubicBezTo>
                <a:cubicBezTo>
                  <a:pt x="165" y="159"/>
                  <a:pt x="169" y="155"/>
                  <a:pt x="169" y="151"/>
                </a:cubicBezTo>
                <a:cubicBezTo>
                  <a:pt x="169" y="134"/>
                  <a:pt x="169" y="134"/>
                  <a:pt x="169" y="134"/>
                </a:cubicBezTo>
                <a:cubicBezTo>
                  <a:pt x="180" y="128"/>
                  <a:pt x="189" y="121"/>
                  <a:pt x="195" y="114"/>
                </a:cubicBezTo>
                <a:cubicBezTo>
                  <a:pt x="225" y="104"/>
                  <a:pt x="245" y="91"/>
                  <a:pt x="252" y="73"/>
                </a:cubicBezTo>
                <a:cubicBezTo>
                  <a:pt x="257" y="62"/>
                  <a:pt x="257" y="50"/>
                  <a:pt x="253" y="41"/>
                </a:cubicBezTo>
                <a:close/>
                <a:moveTo>
                  <a:pt x="158" y="121"/>
                </a:moveTo>
                <a:cubicBezTo>
                  <a:pt x="157" y="121"/>
                  <a:pt x="157" y="122"/>
                  <a:pt x="157" y="122"/>
                </a:cubicBezTo>
                <a:cubicBezTo>
                  <a:pt x="146" y="122"/>
                  <a:pt x="146" y="122"/>
                  <a:pt x="146" y="122"/>
                </a:cubicBezTo>
                <a:cubicBezTo>
                  <a:pt x="143" y="122"/>
                  <a:pt x="141" y="124"/>
                  <a:pt x="141" y="127"/>
                </a:cubicBezTo>
                <a:cubicBezTo>
                  <a:pt x="141" y="130"/>
                  <a:pt x="143" y="132"/>
                  <a:pt x="146" y="132"/>
                </a:cubicBezTo>
                <a:cubicBezTo>
                  <a:pt x="153" y="132"/>
                  <a:pt x="153" y="132"/>
                  <a:pt x="153" y="132"/>
                </a:cubicBezTo>
                <a:cubicBezTo>
                  <a:pt x="153" y="143"/>
                  <a:pt x="153" y="143"/>
                  <a:pt x="153" y="143"/>
                </a:cubicBezTo>
                <a:cubicBezTo>
                  <a:pt x="67" y="143"/>
                  <a:pt x="67" y="143"/>
                  <a:pt x="67" y="143"/>
                </a:cubicBezTo>
                <a:cubicBezTo>
                  <a:pt x="67" y="132"/>
                  <a:pt x="67" y="132"/>
                  <a:pt x="67" y="132"/>
                </a:cubicBezTo>
                <a:cubicBezTo>
                  <a:pt x="119" y="132"/>
                  <a:pt x="119" y="132"/>
                  <a:pt x="119" y="132"/>
                </a:cubicBezTo>
                <a:cubicBezTo>
                  <a:pt x="122" y="132"/>
                  <a:pt x="125" y="130"/>
                  <a:pt x="125" y="127"/>
                </a:cubicBezTo>
                <a:cubicBezTo>
                  <a:pt x="125" y="124"/>
                  <a:pt x="122" y="122"/>
                  <a:pt x="119" y="122"/>
                </a:cubicBezTo>
                <a:cubicBezTo>
                  <a:pt x="63" y="122"/>
                  <a:pt x="63" y="122"/>
                  <a:pt x="63" y="122"/>
                </a:cubicBezTo>
                <a:cubicBezTo>
                  <a:pt x="63" y="122"/>
                  <a:pt x="62" y="121"/>
                  <a:pt x="62" y="121"/>
                </a:cubicBezTo>
                <a:cubicBezTo>
                  <a:pt x="25" y="105"/>
                  <a:pt x="18" y="74"/>
                  <a:pt x="16" y="39"/>
                </a:cubicBezTo>
                <a:cubicBezTo>
                  <a:pt x="145" y="39"/>
                  <a:pt x="145" y="39"/>
                  <a:pt x="145" y="39"/>
                </a:cubicBezTo>
                <a:cubicBezTo>
                  <a:pt x="148" y="39"/>
                  <a:pt x="150" y="37"/>
                  <a:pt x="150" y="34"/>
                </a:cubicBezTo>
                <a:cubicBezTo>
                  <a:pt x="150" y="31"/>
                  <a:pt x="148" y="28"/>
                  <a:pt x="145" y="28"/>
                </a:cubicBezTo>
                <a:cubicBezTo>
                  <a:pt x="16" y="28"/>
                  <a:pt x="16" y="28"/>
                  <a:pt x="16" y="28"/>
                </a:cubicBezTo>
                <a:cubicBezTo>
                  <a:pt x="16" y="24"/>
                  <a:pt x="16" y="20"/>
                  <a:pt x="16" y="16"/>
                </a:cubicBezTo>
                <a:cubicBezTo>
                  <a:pt x="204" y="16"/>
                  <a:pt x="204" y="16"/>
                  <a:pt x="204" y="16"/>
                </a:cubicBezTo>
                <a:cubicBezTo>
                  <a:pt x="204" y="20"/>
                  <a:pt x="204" y="24"/>
                  <a:pt x="204" y="28"/>
                </a:cubicBezTo>
                <a:cubicBezTo>
                  <a:pt x="174" y="28"/>
                  <a:pt x="174" y="28"/>
                  <a:pt x="174" y="28"/>
                </a:cubicBezTo>
                <a:cubicBezTo>
                  <a:pt x="171" y="28"/>
                  <a:pt x="169" y="31"/>
                  <a:pt x="169" y="34"/>
                </a:cubicBezTo>
                <a:cubicBezTo>
                  <a:pt x="169" y="37"/>
                  <a:pt x="171" y="39"/>
                  <a:pt x="174" y="39"/>
                </a:cubicBezTo>
                <a:cubicBezTo>
                  <a:pt x="203" y="39"/>
                  <a:pt x="203" y="39"/>
                  <a:pt x="203" y="39"/>
                </a:cubicBezTo>
                <a:cubicBezTo>
                  <a:pt x="202" y="74"/>
                  <a:pt x="195" y="105"/>
                  <a:pt x="158" y="121"/>
                </a:cubicBezTo>
                <a:close/>
                <a:moveTo>
                  <a:pt x="238" y="66"/>
                </a:moveTo>
                <a:cubicBezTo>
                  <a:pt x="235" y="73"/>
                  <a:pt x="228" y="82"/>
                  <a:pt x="211" y="90"/>
                </a:cubicBezTo>
                <a:cubicBezTo>
                  <a:pt x="218" y="74"/>
                  <a:pt x="219" y="57"/>
                  <a:pt x="220" y="41"/>
                </a:cubicBezTo>
                <a:cubicBezTo>
                  <a:pt x="221" y="40"/>
                  <a:pt x="223" y="40"/>
                  <a:pt x="224" y="40"/>
                </a:cubicBezTo>
                <a:cubicBezTo>
                  <a:pt x="234" y="40"/>
                  <a:pt x="237" y="46"/>
                  <a:pt x="238" y="48"/>
                </a:cubicBezTo>
                <a:cubicBezTo>
                  <a:pt x="240" y="52"/>
                  <a:pt x="241" y="59"/>
                  <a:pt x="238" y="66"/>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8" name="Freeform 13"/>
          <p:cNvSpPr>
            <a:spLocks noEditPoints="1"/>
          </p:cNvSpPr>
          <p:nvPr/>
        </p:nvSpPr>
        <p:spPr bwMode="auto">
          <a:xfrm>
            <a:off x="6911890" y="3787630"/>
            <a:ext cx="810098" cy="622134"/>
          </a:xfrm>
          <a:custGeom>
            <a:avLst/>
            <a:gdLst>
              <a:gd name="T0" fmla="*/ 181 w 256"/>
              <a:gd name="T1" fmla="*/ 27 h 196"/>
              <a:gd name="T2" fmla="*/ 156 w 256"/>
              <a:gd name="T3" fmla="*/ 0 h 196"/>
              <a:gd name="T4" fmla="*/ 75 w 256"/>
              <a:gd name="T5" fmla="*/ 25 h 196"/>
              <a:gd name="T6" fmla="*/ 25 w 256"/>
              <a:gd name="T7" fmla="*/ 27 h 196"/>
              <a:gd name="T8" fmla="*/ 0 w 256"/>
              <a:gd name="T9" fmla="*/ 171 h 196"/>
              <a:gd name="T10" fmla="*/ 231 w 256"/>
              <a:gd name="T11" fmla="*/ 196 h 196"/>
              <a:gd name="T12" fmla="*/ 256 w 256"/>
              <a:gd name="T13" fmla="*/ 52 h 196"/>
              <a:gd name="T14" fmla="*/ 91 w 256"/>
              <a:gd name="T15" fmla="*/ 25 h 196"/>
              <a:gd name="T16" fmla="*/ 156 w 256"/>
              <a:gd name="T17" fmla="*/ 16 h 196"/>
              <a:gd name="T18" fmla="*/ 165 w 256"/>
              <a:gd name="T19" fmla="*/ 27 h 196"/>
              <a:gd name="T20" fmla="*/ 91 w 256"/>
              <a:gd name="T21" fmla="*/ 25 h 196"/>
              <a:gd name="T22" fmla="*/ 231 w 256"/>
              <a:gd name="T23" fmla="*/ 43 h 196"/>
              <a:gd name="T24" fmla="*/ 240 w 256"/>
              <a:gd name="T25" fmla="*/ 69 h 196"/>
              <a:gd name="T26" fmla="*/ 227 w 256"/>
              <a:gd name="T27" fmla="*/ 84 h 196"/>
              <a:gd name="T28" fmla="*/ 148 w 256"/>
              <a:gd name="T29" fmla="*/ 85 h 196"/>
              <a:gd name="T30" fmla="*/ 90 w 256"/>
              <a:gd name="T31" fmla="*/ 100 h 196"/>
              <a:gd name="T32" fmla="*/ 16 w 256"/>
              <a:gd name="T33" fmla="*/ 72 h 196"/>
              <a:gd name="T34" fmla="*/ 25 w 256"/>
              <a:gd name="T35" fmla="*/ 43 h 196"/>
              <a:gd name="T36" fmla="*/ 155 w 256"/>
              <a:gd name="T37" fmla="*/ 112 h 196"/>
              <a:gd name="T38" fmla="*/ 108 w 256"/>
              <a:gd name="T39" fmla="*/ 117 h 196"/>
              <a:gd name="T40" fmla="*/ 101 w 256"/>
              <a:gd name="T41" fmla="*/ 101 h 196"/>
              <a:gd name="T42" fmla="*/ 148 w 256"/>
              <a:gd name="T43" fmla="*/ 96 h 196"/>
              <a:gd name="T44" fmla="*/ 231 w 256"/>
              <a:gd name="T45" fmla="*/ 180 h 196"/>
              <a:gd name="T46" fmla="*/ 16 w 256"/>
              <a:gd name="T47" fmla="*/ 171 h 196"/>
              <a:gd name="T48" fmla="*/ 27 w 256"/>
              <a:gd name="T49" fmla="*/ 172 h 196"/>
              <a:gd name="T50" fmla="*/ 183 w 256"/>
              <a:gd name="T51" fmla="*/ 167 h 196"/>
              <a:gd name="T52" fmla="*/ 27 w 256"/>
              <a:gd name="T53" fmla="*/ 161 h 196"/>
              <a:gd name="T54" fmla="*/ 16 w 256"/>
              <a:gd name="T55" fmla="*/ 90 h 196"/>
              <a:gd name="T56" fmla="*/ 25 w 256"/>
              <a:gd name="T57" fmla="*/ 94 h 196"/>
              <a:gd name="T58" fmla="*/ 90 w 256"/>
              <a:gd name="T59" fmla="*/ 112 h 196"/>
              <a:gd name="T60" fmla="*/ 148 w 256"/>
              <a:gd name="T61" fmla="*/ 128 h 196"/>
              <a:gd name="T62" fmla="*/ 166 w 256"/>
              <a:gd name="T63" fmla="*/ 111 h 196"/>
              <a:gd name="T64" fmla="*/ 231 w 256"/>
              <a:gd name="T65" fmla="*/ 94 h 196"/>
              <a:gd name="T66" fmla="*/ 240 w 256"/>
              <a:gd name="T67" fmla="*/ 152 h 196"/>
              <a:gd name="T68" fmla="*/ 203 w 256"/>
              <a:gd name="T69" fmla="*/ 161 h 196"/>
              <a:gd name="T70" fmla="*/ 203 w 256"/>
              <a:gd name="T71" fmla="*/ 172 h 196"/>
              <a:gd name="T72" fmla="*/ 240 w 256"/>
              <a:gd name="T73" fmla="*/ 169 h 196"/>
              <a:gd name="T74" fmla="*/ 231 w 256"/>
              <a:gd name="T75"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196">
                <a:moveTo>
                  <a:pt x="231" y="27"/>
                </a:moveTo>
                <a:cubicBezTo>
                  <a:pt x="181" y="27"/>
                  <a:pt x="181" y="27"/>
                  <a:pt x="181" y="27"/>
                </a:cubicBezTo>
                <a:cubicBezTo>
                  <a:pt x="181" y="25"/>
                  <a:pt x="181" y="25"/>
                  <a:pt x="181" y="25"/>
                </a:cubicBezTo>
                <a:cubicBezTo>
                  <a:pt x="181" y="12"/>
                  <a:pt x="170" y="0"/>
                  <a:pt x="156" y="0"/>
                </a:cubicBezTo>
                <a:cubicBezTo>
                  <a:pt x="100" y="0"/>
                  <a:pt x="100" y="0"/>
                  <a:pt x="100" y="0"/>
                </a:cubicBezTo>
                <a:cubicBezTo>
                  <a:pt x="86" y="0"/>
                  <a:pt x="75" y="12"/>
                  <a:pt x="75" y="25"/>
                </a:cubicBezTo>
                <a:cubicBezTo>
                  <a:pt x="75" y="27"/>
                  <a:pt x="75" y="27"/>
                  <a:pt x="75" y="27"/>
                </a:cubicBezTo>
                <a:cubicBezTo>
                  <a:pt x="25" y="27"/>
                  <a:pt x="25" y="27"/>
                  <a:pt x="25" y="27"/>
                </a:cubicBezTo>
                <a:cubicBezTo>
                  <a:pt x="11" y="27"/>
                  <a:pt x="0" y="38"/>
                  <a:pt x="0" y="52"/>
                </a:cubicBezTo>
                <a:cubicBezTo>
                  <a:pt x="0" y="171"/>
                  <a:pt x="0" y="171"/>
                  <a:pt x="0" y="171"/>
                </a:cubicBezTo>
                <a:cubicBezTo>
                  <a:pt x="0" y="185"/>
                  <a:pt x="11" y="196"/>
                  <a:pt x="25" y="196"/>
                </a:cubicBezTo>
                <a:cubicBezTo>
                  <a:pt x="231" y="196"/>
                  <a:pt x="231" y="196"/>
                  <a:pt x="231" y="196"/>
                </a:cubicBezTo>
                <a:cubicBezTo>
                  <a:pt x="245" y="196"/>
                  <a:pt x="256" y="185"/>
                  <a:pt x="256" y="171"/>
                </a:cubicBezTo>
                <a:cubicBezTo>
                  <a:pt x="256" y="52"/>
                  <a:pt x="256" y="52"/>
                  <a:pt x="256" y="52"/>
                </a:cubicBezTo>
                <a:cubicBezTo>
                  <a:pt x="256" y="38"/>
                  <a:pt x="245" y="27"/>
                  <a:pt x="231" y="27"/>
                </a:cubicBezTo>
                <a:close/>
                <a:moveTo>
                  <a:pt x="91" y="25"/>
                </a:moveTo>
                <a:cubicBezTo>
                  <a:pt x="91" y="20"/>
                  <a:pt x="95" y="16"/>
                  <a:pt x="100" y="16"/>
                </a:cubicBezTo>
                <a:cubicBezTo>
                  <a:pt x="156" y="16"/>
                  <a:pt x="156" y="16"/>
                  <a:pt x="156" y="16"/>
                </a:cubicBezTo>
                <a:cubicBezTo>
                  <a:pt x="161" y="16"/>
                  <a:pt x="165" y="20"/>
                  <a:pt x="165" y="25"/>
                </a:cubicBezTo>
                <a:cubicBezTo>
                  <a:pt x="165" y="27"/>
                  <a:pt x="165" y="27"/>
                  <a:pt x="165" y="27"/>
                </a:cubicBezTo>
                <a:cubicBezTo>
                  <a:pt x="91" y="27"/>
                  <a:pt x="91" y="27"/>
                  <a:pt x="91" y="27"/>
                </a:cubicBezTo>
                <a:lnTo>
                  <a:pt x="91" y="25"/>
                </a:lnTo>
                <a:close/>
                <a:moveTo>
                  <a:pt x="25" y="43"/>
                </a:moveTo>
                <a:cubicBezTo>
                  <a:pt x="231" y="43"/>
                  <a:pt x="231" y="43"/>
                  <a:pt x="231" y="43"/>
                </a:cubicBezTo>
                <a:cubicBezTo>
                  <a:pt x="236" y="43"/>
                  <a:pt x="240" y="47"/>
                  <a:pt x="240" y="52"/>
                </a:cubicBezTo>
                <a:cubicBezTo>
                  <a:pt x="240" y="69"/>
                  <a:pt x="240" y="69"/>
                  <a:pt x="240" y="69"/>
                </a:cubicBezTo>
                <a:cubicBezTo>
                  <a:pt x="240" y="69"/>
                  <a:pt x="240" y="70"/>
                  <a:pt x="240" y="70"/>
                </a:cubicBezTo>
                <a:cubicBezTo>
                  <a:pt x="240" y="75"/>
                  <a:pt x="238" y="80"/>
                  <a:pt x="227" y="84"/>
                </a:cubicBezTo>
                <a:cubicBezTo>
                  <a:pt x="166" y="100"/>
                  <a:pt x="166" y="100"/>
                  <a:pt x="166" y="100"/>
                </a:cubicBezTo>
                <a:cubicBezTo>
                  <a:pt x="165" y="91"/>
                  <a:pt x="157" y="85"/>
                  <a:pt x="148" y="85"/>
                </a:cubicBezTo>
                <a:cubicBezTo>
                  <a:pt x="108" y="85"/>
                  <a:pt x="108" y="85"/>
                  <a:pt x="108" y="85"/>
                </a:cubicBezTo>
                <a:cubicBezTo>
                  <a:pt x="99" y="85"/>
                  <a:pt x="91" y="91"/>
                  <a:pt x="90" y="100"/>
                </a:cubicBezTo>
                <a:cubicBezTo>
                  <a:pt x="28" y="84"/>
                  <a:pt x="28" y="84"/>
                  <a:pt x="28" y="84"/>
                </a:cubicBezTo>
                <a:cubicBezTo>
                  <a:pt x="19" y="81"/>
                  <a:pt x="16" y="76"/>
                  <a:pt x="16" y="72"/>
                </a:cubicBezTo>
                <a:cubicBezTo>
                  <a:pt x="16" y="52"/>
                  <a:pt x="16" y="52"/>
                  <a:pt x="16" y="52"/>
                </a:cubicBezTo>
                <a:cubicBezTo>
                  <a:pt x="16" y="47"/>
                  <a:pt x="20" y="43"/>
                  <a:pt x="25" y="43"/>
                </a:cubicBezTo>
                <a:close/>
                <a:moveTo>
                  <a:pt x="155" y="101"/>
                </a:moveTo>
                <a:cubicBezTo>
                  <a:pt x="155" y="112"/>
                  <a:pt x="155" y="112"/>
                  <a:pt x="155" y="112"/>
                </a:cubicBezTo>
                <a:cubicBezTo>
                  <a:pt x="155" y="115"/>
                  <a:pt x="152" y="117"/>
                  <a:pt x="148" y="117"/>
                </a:cubicBezTo>
                <a:cubicBezTo>
                  <a:pt x="108" y="117"/>
                  <a:pt x="108" y="117"/>
                  <a:pt x="108" y="117"/>
                </a:cubicBezTo>
                <a:cubicBezTo>
                  <a:pt x="104" y="117"/>
                  <a:pt x="101" y="115"/>
                  <a:pt x="101" y="112"/>
                </a:cubicBezTo>
                <a:cubicBezTo>
                  <a:pt x="101" y="101"/>
                  <a:pt x="101" y="101"/>
                  <a:pt x="101" y="101"/>
                </a:cubicBezTo>
                <a:cubicBezTo>
                  <a:pt x="101" y="98"/>
                  <a:pt x="104" y="96"/>
                  <a:pt x="108" y="96"/>
                </a:cubicBezTo>
                <a:cubicBezTo>
                  <a:pt x="148" y="96"/>
                  <a:pt x="148" y="96"/>
                  <a:pt x="148" y="96"/>
                </a:cubicBezTo>
                <a:cubicBezTo>
                  <a:pt x="152" y="96"/>
                  <a:pt x="155" y="98"/>
                  <a:pt x="155" y="101"/>
                </a:cubicBezTo>
                <a:close/>
                <a:moveTo>
                  <a:pt x="231" y="180"/>
                </a:moveTo>
                <a:cubicBezTo>
                  <a:pt x="25" y="180"/>
                  <a:pt x="25" y="180"/>
                  <a:pt x="25" y="180"/>
                </a:cubicBezTo>
                <a:cubicBezTo>
                  <a:pt x="20" y="180"/>
                  <a:pt x="16" y="176"/>
                  <a:pt x="16" y="171"/>
                </a:cubicBezTo>
                <a:cubicBezTo>
                  <a:pt x="16" y="169"/>
                  <a:pt x="16" y="169"/>
                  <a:pt x="16" y="169"/>
                </a:cubicBezTo>
                <a:cubicBezTo>
                  <a:pt x="19" y="171"/>
                  <a:pt x="23" y="172"/>
                  <a:pt x="27" y="172"/>
                </a:cubicBezTo>
                <a:cubicBezTo>
                  <a:pt x="177" y="172"/>
                  <a:pt x="177" y="172"/>
                  <a:pt x="177" y="172"/>
                </a:cubicBezTo>
                <a:cubicBezTo>
                  <a:pt x="180" y="172"/>
                  <a:pt x="183" y="169"/>
                  <a:pt x="183" y="167"/>
                </a:cubicBezTo>
                <a:cubicBezTo>
                  <a:pt x="183" y="164"/>
                  <a:pt x="180" y="161"/>
                  <a:pt x="177" y="161"/>
                </a:cubicBezTo>
                <a:cubicBezTo>
                  <a:pt x="27" y="161"/>
                  <a:pt x="27" y="161"/>
                  <a:pt x="27" y="161"/>
                </a:cubicBezTo>
                <a:cubicBezTo>
                  <a:pt x="22" y="161"/>
                  <a:pt x="17" y="157"/>
                  <a:pt x="16" y="152"/>
                </a:cubicBezTo>
                <a:cubicBezTo>
                  <a:pt x="16" y="90"/>
                  <a:pt x="16" y="90"/>
                  <a:pt x="16" y="90"/>
                </a:cubicBezTo>
                <a:cubicBezTo>
                  <a:pt x="18" y="91"/>
                  <a:pt x="21" y="93"/>
                  <a:pt x="25" y="94"/>
                </a:cubicBezTo>
                <a:cubicBezTo>
                  <a:pt x="25" y="94"/>
                  <a:pt x="25" y="94"/>
                  <a:pt x="25" y="94"/>
                </a:cubicBezTo>
                <a:cubicBezTo>
                  <a:pt x="90" y="111"/>
                  <a:pt x="90" y="111"/>
                  <a:pt x="90" y="111"/>
                </a:cubicBezTo>
                <a:cubicBezTo>
                  <a:pt x="90" y="112"/>
                  <a:pt x="90" y="112"/>
                  <a:pt x="90" y="112"/>
                </a:cubicBezTo>
                <a:cubicBezTo>
                  <a:pt x="90" y="121"/>
                  <a:pt x="98" y="128"/>
                  <a:pt x="108" y="128"/>
                </a:cubicBezTo>
                <a:cubicBezTo>
                  <a:pt x="148" y="128"/>
                  <a:pt x="148" y="128"/>
                  <a:pt x="148" y="128"/>
                </a:cubicBezTo>
                <a:cubicBezTo>
                  <a:pt x="158" y="128"/>
                  <a:pt x="166" y="121"/>
                  <a:pt x="166" y="112"/>
                </a:cubicBezTo>
                <a:cubicBezTo>
                  <a:pt x="166" y="111"/>
                  <a:pt x="166" y="111"/>
                  <a:pt x="166" y="111"/>
                </a:cubicBezTo>
                <a:cubicBezTo>
                  <a:pt x="230" y="94"/>
                  <a:pt x="230" y="94"/>
                  <a:pt x="230" y="94"/>
                </a:cubicBezTo>
                <a:cubicBezTo>
                  <a:pt x="230" y="94"/>
                  <a:pt x="231" y="94"/>
                  <a:pt x="231" y="94"/>
                </a:cubicBezTo>
                <a:cubicBezTo>
                  <a:pt x="234" y="93"/>
                  <a:pt x="237" y="91"/>
                  <a:pt x="240" y="90"/>
                </a:cubicBezTo>
                <a:cubicBezTo>
                  <a:pt x="240" y="152"/>
                  <a:pt x="240" y="152"/>
                  <a:pt x="240" y="152"/>
                </a:cubicBezTo>
                <a:cubicBezTo>
                  <a:pt x="239" y="157"/>
                  <a:pt x="234" y="161"/>
                  <a:pt x="229" y="161"/>
                </a:cubicBezTo>
                <a:cubicBezTo>
                  <a:pt x="203" y="161"/>
                  <a:pt x="203" y="161"/>
                  <a:pt x="203" y="161"/>
                </a:cubicBezTo>
                <a:cubicBezTo>
                  <a:pt x="200" y="161"/>
                  <a:pt x="198" y="164"/>
                  <a:pt x="198" y="167"/>
                </a:cubicBezTo>
                <a:cubicBezTo>
                  <a:pt x="198" y="169"/>
                  <a:pt x="200" y="172"/>
                  <a:pt x="203" y="172"/>
                </a:cubicBezTo>
                <a:cubicBezTo>
                  <a:pt x="229" y="172"/>
                  <a:pt x="229" y="172"/>
                  <a:pt x="229" y="172"/>
                </a:cubicBezTo>
                <a:cubicBezTo>
                  <a:pt x="233" y="172"/>
                  <a:pt x="237" y="171"/>
                  <a:pt x="240" y="169"/>
                </a:cubicBezTo>
                <a:cubicBezTo>
                  <a:pt x="240" y="171"/>
                  <a:pt x="240" y="171"/>
                  <a:pt x="240" y="171"/>
                </a:cubicBezTo>
                <a:cubicBezTo>
                  <a:pt x="240" y="176"/>
                  <a:pt x="236" y="180"/>
                  <a:pt x="231" y="18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grpSp>
        <p:nvGrpSpPr>
          <p:cNvPr id="9" name="Group 16"/>
          <p:cNvGrpSpPr>
            <a:grpSpLocks noChangeAspect="1"/>
          </p:cNvGrpSpPr>
          <p:nvPr/>
        </p:nvGrpSpPr>
        <p:grpSpPr bwMode="auto">
          <a:xfrm>
            <a:off x="9305413" y="4705417"/>
            <a:ext cx="621181" cy="715404"/>
            <a:chOff x="4720" y="688"/>
            <a:chExt cx="534" cy="615"/>
          </a:xfrm>
          <a:solidFill>
            <a:schemeClr val="bg1"/>
          </a:solidFill>
          <a:effectLst/>
        </p:grpSpPr>
        <p:sp>
          <p:nvSpPr>
            <p:cNvPr id="10" name="Freeform 17"/>
            <p:cNvSpPr>
              <a:spLocks noEditPoints="1"/>
            </p:cNvSpPr>
            <p:nvPr/>
          </p:nvSpPr>
          <p:spPr bwMode="auto">
            <a:xfrm>
              <a:off x="4737" y="970"/>
              <a:ext cx="517" cy="218"/>
            </a:xfrm>
            <a:custGeom>
              <a:avLst/>
              <a:gdLst>
                <a:gd name="T0" fmla="*/ 208 w 216"/>
                <a:gd name="T1" fmla="*/ 14 h 91"/>
                <a:gd name="T2" fmla="*/ 185 w 216"/>
                <a:gd name="T3" fmla="*/ 14 h 91"/>
                <a:gd name="T4" fmla="*/ 181 w 216"/>
                <a:gd name="T5" fmla="*/ 14 h 91"/>
                <a:gd name="T6" fmla="*/ 163 w 216"/>
                <a:gd name="T7" fmla="*/ 23 h 91"/>
                <a:gd name="T8" fmla="*/ 163 w 216"/>
                <a:gd name="T9" fmla="*/ 8 h 91"/>
                <a:gd name="T10" fmla="*/ 155 w 216"/>
                <a:gd name="T11" fmla="*/ 0 h 91"/>
                <a:gd name="T12" fmla="*/ 8 w 216"/>
                <a:gd name="T13" fmla="*/ 0 h 91"/>
                <a:gd name="T14" fmla="*/ 0 w 216"/>
                <a:gd name="T15" fmla="*/ 8 h 91"/>
                <a:gd name="T16" fmla="*/ 0 w 216"/>
                <a:gd name="T17" fmla="*/ 35 h 91"/>
                <a:gd name="T18" fmla="*/ 8 w 216"/>
                <a:gd name="T19" fmla="*/ 43 h 91"/>
                <a:gd name="T20" fmla="*/ 24 w 216"/>
                <a:gd name="T21" fmla="*/ 43 h 91"/>
                <a:gd name="T22" fmla="*/ 24 w 216"/>
                <a:gd name="T23" fmla="*/ 83 h 91"/>
                <a:gd name="T24" fmla="*/ 32 w 216"/>
                <a:gd name="T25" fmla="*/ 91 h 91"/>
                <a:gd name="T26" fmla="*/ 155 w 216"/>
                <a:gd name="T27" fmla="*/ 91 h 91"/>
                <a:gd name="T28" fmla="*/ 163 w 216"/>
                <a:gd name="T29" fmla="*/ 83 h 91"/>
                <a:gd name="T30" fmla="*/ 163 w 216"/>
                <a:gd name="T31" fmla="*/ 72 h 91"/>
                <a:gd name="T32" fmla="*/ 181 w 216"/>
                <a:gd name="T33" fmla="*/ 80 h 91"/>
                <a:gd name="T34" fmla="*/ 185 w 216"/>
                <a:gd name="T35" fmla="*/ 81 h 91"/>
                <a:gd name="T36" fmla="*/ 208 w 216"/>
                <a:gd name="T37" fmla="*/ 81 h 91"/>
                <a:gd name="T38" fmla="*/ 216 w 216"/>
                <a:gd name="T39" fmla="*/ 73 h 91"/>
                <a:gd name="T40" fmla="*/ 216 w 216"/>
                <a:gd name="T41" fmla="*/ 22 h 91"/>
                <a:gd name="T42" fmla="*/ 208 w 216"/>
                <a:gd name="T43" fmla="*/ 14 h 91"/>
                <a:gd name="T44" fmla="*/ 40 w 216"/>
                <a:gd name="T45" fmla="*/ 75 h 91"/>
                <a:gd name="T46" fmla="*/ 40 w 216"/>
                <a:gd name="T47" fmla="*/ 37 h 91"/>
                <a:gd name="T48" fmla="*/ 106 w 216"/>
                <a:gd name="T49" fmla="*/ 37 h 91"/>
                <a:gd name="T50" fmla="*/ 112 w 216"/>
                <a:gd name="T51" fmla="*/ 32 h 91"/>
                <a:gd name="T52" fmla="*/ 106 w 216"/>
                <a:gd name="T53" fmla="*/ 27 h 91"/>
                <a:gd name="T54" fmla="*/ 16 w 216"/>
                <a:gd name="T55" fmla="*/ 27 h 91"/>
                <a:gd name="T56" fmla="*/ 16 w 216"/>
                <a:gd name="T57" fmla="*/ 16 h 91"/>
                <a:gd name="T58" fmla="*/ 147 w 216"/>
                <a:gd name="T59" fmla="*/ 16 h 91"/>
                <a:gd name="T60" fmla="*/ 147 w 216"/>
                <a:gd name="T61" fmla="*/ 27 h 91"/>
                <a:gd name="T62" fmla="*/ 131 w 216"/>
                <a:gd name="T63" fmla="*/ 27 h 91"/>
                <a:gd name="T64" fmla="*/ 125 w 216"/>
                <a:gd name="T65" fmla="*/ 32 h 91"/>
                <a:gd name="T66" fmla="*/ 131 w 216"/>
                <a:gd name="T67" fmla="*/ 37 h 91"/>
                <a:gd name="T68" fmla="*/ 147 w 216"/>
                <a:gd name="T69" fmla="*/ 37 h 91"/>
                <a:gd name="T70" fmla="*/ 147 w 216"/>
                <a:gd name="T71" fmla="*/ 75 h 91"/>
                <a:gd name="T72" fmla="*/ 40 w 216"/>
                <a:gd name="T73" fmla="*/ 75 h 91"/>
                <a:gd name="T74" fmla="*/ 200 w 216"/>
                <a:gd name="T75" fmla="*/ 65 h 91"/>
                <a:gd name="T76" fmla="*/ 189 w 216"/>
                <a:gd name="T77" fmla="*/ 65 h 91"/>
                <a:gd name="T78" fmla="*/ 189 w 216"/>
                <a:gd name="T79" fmla="*/ 45 h 91"/>
                <a:gd name="T80" fmla="*/ 184 w 216"/>
                <a:gd name="T81" fmla="*/ 40 h 91"/>
                <a:gd name="T82" fmla="*/ 178 w 216"/>
                <a:gd name="T83" fmla="*/ 45 h 91"/>
                <a:gd name="T84" fmla="*/ 178 w 216"/>
                <a:gd name="T85" fmla="*/ 61 h 91"/>
                <a:gd name="T86" fmla="*/ 166 w 216"/>
                <a:gd name="T87" fmla="*/ 56 h 91"/>
                <a:gd name="T88" fmla="*/ 166 w 216"/>
                <a:gd name="T89" fmla="*/ 39 h 91"/>
                <a:gd name="T90" fmla="*/ 187 w 216"/>
                <a:gd name="T91" fmla="*/ 30 h 91"/>
                <a:gd name="T92" fmla="*/ 200 w 216"/>
                <a:gd name="T93" fmla="*/ 30 h 91"/>
                <a:gd name="T94" fmla="*/ 200 w 216"/>
                <a:gd name="T95"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91">
                  <a:moveTo>
                    <a:pt x="208" y="14"/>
                  </a:moveTo>
                  <a:cubicBezTo>
                    <a:pt x="185" y="14"/>
                    <a:pt x="185" y="14"/>
                    <a:pt x="185" y="14"/>
                  </a:cubicBezTo>
                  <a:cubicBezTo>
                    <a:pt x="184" y="14"/>
                    <a:pt x="183" y="14"/>
                    <a:pt x="181" y="14"/>
                  </a:cubicBezTo>
                  <a:cubicBezTo>
                    <a:pt x="163" y="23"/>
                    <a:pt x="163" y="23"/>
                    <a:pt x="163" y="23"/>
                  </a:cubicBezTo>
                  <a:cubicBezTo>
                    <a:pt x="163" y="8"/>
                    <a:pt x="163" y="8"/>
                    <a:pt x="163" y="8"/>
                  </a:cubicBezTo>
                  <a:cubicBezTo>
                    <a:pt x="163" y="4"/>
                    <a:pt x="159" y="0"/>
                    <a:pt x="155" y="0"/>
                  </a:cubicBezTo>
                  <a:cubicBezTo>
                    <a:pt x="8" y="0"/>
                    <a:pt x="8" y="0"/>
                    <a:pt x="8" y="0"/>
                  </a:cubicBezTo>
                  <a:cubicBezTo>
                    <a:pt x="3" y="0"/>
                    <a:pt x="0" y="4"/>
                    <a:pt x="0" y="8"/>
                  </a:cubicBezTo>
                  <a:cubicBezTo>
                    <a:pt x="0" y="35"/>
                    <a:pt x="0" y="35"/>
                    <a:pt x="0" y="35"/>
                  </a:cubicBezTo>
                  <a:cubicBezTo>
                    <a:pt x="0" y="40"/>
                    <a:pt x="3" y="43"/>
                    <a:pt x="8" y="43"/>
                  </a:cubicBezTo>
                  <a:cubicBezTo>
                    <a:pt x="24" y="43"/>
                    <a:pt x="24" y="43"/>
                    <a:pt x="24" y="43"/>
                  </a:cubicBezTo>
                  <a:cubicBezTo>
                    <a:pt x="24" y="83"/>
                    <a:pt x="24" y="83"/>
                    <a:pt x="24" y="83"/>
                  </a:cubicBezTo>
                  <a:cubicBezTo>
                    <a:pt x="24" y="87"/>
                    <a:pt x="28" y="91"/>
                    <a:pt x="32" y="91"/>
                  </a:cubicBezTo>
                  <a:cubicBezTo>
                    <a:pt x="155" y="91"/>
                    <a:pt x="155" y="91"/>
                    <a:pt x="155" y="91"/>
                  </a:cubicBezTo>
                  <a:cubicBezTo>
                    <a:pt x="159" y="91"/>
                    <a:pt x="163" y="87"/>
                    <a:pt x="163" y="83"/>
                  </a:cubicBezTo>
                  <a:cubicBezTo>
                    <a:pt x="163" y="72"/>
                    <a:pt x="163" y="72"/>
                    <a:pt x="163" y="72"/>
                  </a:cubicBezTo>
                  <a:cubicBezTo>
                    <a:pt x="181" y="80"/>
                    <a:pt x="181" y="80"/>
                    <a:pt x="181" y="80"/>
                  </a:cubicBezTo>
                  <a:cubicBezTo>
                    <a:pt x="183" y="81"/>
                    <a:pt x="184" y="81"/>
                    <a:pt x="185" y="81"/>
                  </a:cubicBezTo>
                  <a:cubicBezTo>
                    <a:pt x="208" y="81"/>
                    <a:pt x="208" y="81"/>
                    <a:pt x="208" y="81"/>
                  </a:cubicBezTo>
                  <a:cubicBezTo>
                    <a:pt x="213" y="81"/>
                    <a:pt x="216" y="78"/>
                    <a:pt x="216" y="73"/>
                  </a:cubicBezTo>
                  <a:cubicBezTo>
                    <a:pt x="216" y="22"/>
                    <a:pt x="216" y="22"/>
                    <a:pt x="216" y="22"/>
                  </a:cubicBezTo>
                  <a:cubicBezTo>
                    <a:pt x="216" y="17"/>
                    <a:pt x="213" y="14"/>
                    <a:pt x="208" y="14"/>
                  </a:cubicBezTo>
                  <a:close/>
                  <a:moveTo>
                    <a:pt x="40" y="75"/>
                  </a:moveTo>
                  <a:cubicBezTo>
                    <a:pt x="40" y="37"/>
                    <a:pt x="40" y="37"/>
                    <a:pt x="40" y="37"/>
                  </a:cubicBezTo>
                  <a:cubicBezTo>
                    <a:pt x="106" y="37"/>
                    <a:pt x="106" y="37"/>
                    <a:pt x="106" y="37"/>
                  </a:cubicBezTo>
                  <a:cubicBezTo>
                    <a:pt x="109" y="37"/>
                    <a:pt x="112" y="35"/>
                    <a:pt x="112" y="32"/>
                  </a:cubicBezTo>
                  <a:cubicBezTo>
                    <a:pt x="112" y="29"/>
                    <a:pt x="109" y="27"/>
                    <a:pt x="106" y="27"/>
                  </a:cubicBezTo>
                  <a:cubicBezTo>
                    <a:pt x="16" y="27"/>
                    <a:pt x="16" y="27"/>
                    <a:pt x="16" y="27"/>
                  </a:cubicBezTo>
                  <a:cubicBezTo>
                    <a:pt x="16" y="16"/>
                    <a:pt x="16" y="16"/>
                    <a:pt x="16" y="16"/>
                  </a:cubicBezTo>
                  <a:cubicBezTo>
                    <a:pt x="147" y="16"/>
                    <a:pt x="147" y="16"/>
                    <a:pt x="147" y="16"/>
                  </a:cubicBezTo>
                  <a:cubicBezTo>
                    <a:pt x="147" y="27"/>
                    <a:pt x="147" y="27"/>
                    <a:pt x="147" y="27"/>
                  </a:cubicBezTo>
                  <a:cubicBezTo>
                    <a:pt x="131" y="27"/>
                    <a:pt x="131" y="27"/>
                    <a:pt x="131" y="27"/>
                  </a:cubicBezTo>
                  <a:cubicBezTo>
                    <a:pt x="128" y="27"/>
                    <a:pt x="125" y="29"/>
                    <a:pt x="125" y="32"/>
                  </a:cubicBezTo>
                  <a:cubicBezTo>
                    <a:pt x="125" y="35"/>
                    <a:pt x="128" y="37"/>
                    <a:pt x="131" y="37"/>
                  </a:cubicBezTo>
                  <a:cubicBezTo>
                    <a:pt x="147" y="37"/>
                    <a:pt x="147" y="37"/>
                    <a:pt x="147" y="37"/>
                  </a:cubicBezTo>
                  <a:cubicBezTo>
                    <a:pt x="147" y="75"/>
                    <a:pt x="147" y="75"/>
                    <a:pt x="147" y="75"/>
                  </a:cubicBezTo>
                  <a:lnTo>
                    <a:pt x="40" y="75"/>
                  </a:lnTo>
                  <a:close/>
                  <a:moveTo>
                    <a:pt x="200" y="65"/>
                  </a:moveTo>
                  <a:cubicBezTo>
                    <a:pt x="189" y="65"/>
                    <a:pt x="189" y="65"/>
                    <a:pt x="189" y="65"/>
                  </a:cubicBezTo>
                  <a:cubicBezTo>
                    <a:pt x="189" y="45"/>
                    <a:pt x="189" y="45"/>
                    <a:pt x="189" y="45"/>
                  </a:cubicBezTo>
                  <a:cubicBezTo>
                    <a:pt x="189" y="43"/>
                    <a:pt x="187" y="40"/>
                    <a:pt x="184" y="40"/>
                  </a:cubicBezTo>
                  <a:cubicBezTo>
                    <a:pt x="181" y="40"/>
                    <a:pt x="178" y="43"/>
                    <a:pt x="178" y="45"/>
                  </a:cubicBezTo>
                  <a:cubicBezTo>
                    <a:pt x="178" y="61"/>
                    <a:pt x="178" y="61"/>
                    <a:pt x="178" y="61"/>
                  </a:cubicBezTo>
                  <a:cubicBezTo>
                    <a:pt x="166" y="56"/>
                    <a:pt x="166" y="56"/>
                    <a:pt x="166" y="56"/>
                  </a:cubicBezTo>
                  <a:cubicBezTo>
                    <a:pt x="166" y="39"/>
                    <a:pt x="166" y="39"/>
                    <a:pt x="166" y="39"/>
                  </a:cubicBezTo>
                  <a:cubicBezTo>
                    <a:pt x="187" y="30"/>
                    <a:pt x="187" y="30"/>
                    <a:pt x="187" y="30"/>
                  </a:cubicBezTo>
                  <a:cubicBezTo>
                    <a:pt x="200" y="30"/>
                    <a:pt x="200" y="30"/>
                    <a:pt x="200" y="30"/>
                  </a:cubicBezTo>
                  <a:lnTo>
                    <a:pt x="200"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11" name="Freeform 18"/>
            <p:cNvSpPr/>
            <p:nvPr/>
          </p:nvSpPr>
          <p:spPr bwMode="auto">
            <a:xfrm>
              <a:off x="4881" y="1210"/>
              <a:ext cx="160" cy="93"/>
            </a:xfrm>
            <a:custGeom>
              <a:avLst/>
              <a:gdLst>
                <a:gd name="T0" fmla="*/ 39 w 67"/>
                <a:gd name="T1" fmla="*/ 3 h 39"/>
                <a:gd name="T2" fmla="*/ 28 w 67"/>
                <a:gd name="T3" fmla="*/ 3 h 39"/>
                <a:gd name="T4" fmla="*/ 4 w 67"/>
                <a:gd name="T5" fmla="*/ 24 h 39"/>
                <a:gd name="T6" fmla="*/ 3 w 67"/>
                <a:gd name="T7" fmla="*/ 35 h 39"/>
                <a:gd name="T8" fmla="*/ 14 w 67"/>
                <a:gd name="T9" fmla="*/ 36 h 39"/>
                <a:gd name="T10" fmla="*/ 33 w 67"/>
                <a:gd name="T11" fmla="*/ 19 h 39"/>
                <a:gd name="T12" fmla="*/ 53 w 67"/>
                <a:gd name="T13" fmla="*/ 36 h 39"/>
                <a:gd name="T14" fmla="*/ 58 w 67"/>
                <a:gd name="T15" fmla="*/ 38 h 39"/>
                <a:gd name="T16" fmla="*/ 64 w 67"/>
                <a:gd name="T17" fmla="*/ 35 h 39"/>
                <a:gd name="T18" fmla="*/ 63 w 67"/>
                <a:gd name="T19" fmla="*/ 24 h 39"/>
                <a:gd name="T20" fmla="*/ 39 w 67"/>
                <a:gd name="T21"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39">
                  <a:moveTo>
                    <a:pt x="39" y="3"/>
                  </a:moveTo>
                  <a:cubicBezTo>
                    <a:pt x="36" y="0"/>
                    <a:pt x="31" y="0"/>
                    <a:pt x="28" y="3"/>
                  </a:cubicBezTo>
                  <a:cubicBezTo>
                    <a:pt x="4" y="24"/>
                    <a:pt x="4" y="24"/>
                    <a:pt x="4" y="24"/>
                  </a:cubicBezTo>
                  <a:cubicBezTo>
                    <a:pt x="0" y="27"/>
                    <a:pt x="0" y="32"/>
                    <a:pt x="3" y="35"/>
                  </a:cubicBezTo>
                  <a:cubicBezTo>
                    <a:pt x="6" y="39"/>
                    <a:pt x="11" y="39"/>
                    <a:pt x="14" y="36"/>
                  </a:cubicBezTo>
                  <a:cubicBezTo>
                    <a:pt x="33" y="19"/>
                    <a:pt x="33" y="19"/>
                    <a:pt x="33" y="19"/>
                  </a:cubicBezTo>
                  <a:cubicBezTo>
                    <a:pt x="53" y="36"/>
                    <a:pt x="53" y="36"/>
                    <a:pt x="53" y="36"/>
                  </a:cubicBezTo>
                  <a:cubicBezTo>
                    <a:pt x="55" y="37"/>
                    <a:pt x="56" y="38"/>
                    <a:pt x="58" y="38"/>
                  </a:cubicBezTo>
                  <a:cubicBezTo>
                    <a:pt x="60" y="38"/>
                    <a:pt x="63" y="37"/>
                    <a:pt x="64" y="35"/>
                  </a:cubicBezTo>
                  <a:cubicBezTo>
                    <a:pt x="67" y="32"/>
                    <a:pt x="67" y="27"/>
                    <a:pt x="63" y="24"/>
                  </a:cubicBezTo>
                  <a:lnTo>
                    <a:pt x="3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12" name="Freeform 19"/>
            <p:cNvSpPr>
              <a:spLocks noEditPoints="1"/>
            </p:cNvSpPr>
            <p:nvPr/>
          </p:nvSpPr>
          <p:spPr bwMode="auto">
            <a:xfrm>
              <a:off x="4720" y="688"/>
              <a:ext cx="482" cy="258"/>
            </a:xfrm>
            <a:custGeom>
              <a:avLst/>
              <a:gdLst>
                <a:gd name="T0" fmla="*/ 54 w 201"/>
                <a:gd name="T1" fmla="*/ 108 h 108"/>
                <a:gd name="T2" fmla="*/ 100 w 201"/>
                <a:gd name="T3" fmla="*/ 82 h 108"/>
                <a:gd name="T4" fmla="*/ 147 w 201"/>
                <a:gd name="T5" fmla="*/ 108 h 108"/>
                <a:gd name="T6" fmla="*/ 201 w 201"/>
                <a:gd name="T7" fmla="*/ 54 h 108"/>
                <a:gd name="T8" fmla="*/ 147 w 201"/>
                <a:gd name="T9" fmla="*/ 0 h 108"/>
                <a:gd name="T10" fmla="*/ 100 w 201"/>
                <a:gd name="T11" fmla="*/ 26 h 108"/>
                <a:gd name="T12" fmla="*/ 54 w 201"/>
                <a:gd name="T13" fmla="*/ 0 h 108"/>
                <a:gd name="T14" fmla="*/ 0 w 201"/>
                <a:gd name="T15" fmla="*/ 54 h 108"/>
                <a:gd name="T16" fmla="*/ 54 w 201"/>
                <a:gd name="T17" fmla="*/ 108 h 108"/>
                <a:gd name="T18" fmla="*/ 147 w 201"/>
                <a:gd name="T19" fmla="*/ 16 h 108"/>
                <a:gd name="T20" fmla="*/ 185 w 201"/>
                <a:gd name="T21" fmla="*/ 54 h 108"/>
                <a:gd name="T22" fmla="*/ 147 w 201"/>
                <a:gd name="T23" fmla="*/ 92 h 108"/>
                <a:gd name="T24" fmla="*/ 108 w 201"/>
                <a:gd name="T25" fmla="*/ 54 h 108"/>
                <a:gd name="T26" fmla="*/ 147 w 201"/>
                <a:gd name="T27" fmla="*/ 16 h 108"/>
                <a:gd name="T28" fmla="*/ 54 w 201"/>
                <a:gd name="T29" fmla="*/ 16 h 108"/>
                <a:gd name="T30" fmla="*/ 92 w 201"/>
                <a:gd name="T31" fmla="*/ 54 h 108"/>
                <a:gd name="T32" fmla="*/ 54 w 201"/>
                <a:gd name="T33" fmla="*/ 92 h 108"/>
                <a:gd name="T34" fmla="*/ 16 w 201"/>
                <a:gd name="T35" fmla="*/ 54 h 108"/>
                <a:gd name="T36" fmla="*/ 54 w 201"/>
                <a:gd name="T3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08">
                  <a:moveTo>
                    <a:pt x="54" y="108"/>
                  </a:moveTo>
                  <a:cubicBezTo>
                    <a:pt x="74" y="108"/>
                    <a:pt x="91" y="98"/>
                    <a:pt x="100" y="82"/>
                  </a:cubicBezTo>
                  <a:cubicBezTo>
                    <a:pt x="110" y="98"/>
                    <a:pt x="127" y="108"/>
                    <a:pt x="147" y="108"/>
                  </a:cubicBezTo>
                  <a:cubicBezTo>
                    <a:pt x="176" y="108"/>
                    <a:pt x="201" y="84"/>
                    <a:pt x="201" y="54"/>
                  </a:cubicBezTo>
                  <a:cubicBezTo>
                    <a:pt x="201" y="24"/>
                    <a:pt x="176" y="0"/>
                    <a:pt x="147" y="0"/>
                  </a:cubicBezTo>
                  <a:cubicBezTo>
                    <a:pt x="127" y="0"/>
                    <a:pt x="110" y="10"/>
                    <a:pt x="100" y="26"/>
                  </a:cubicBezTo>
                  <a:cubicBezTo>
                    <a:pt x="91" y="10"/>
                    <a:pt x="74" y="0"/>
                    <a:pt x="54" y="0"/>
                  </a:cubicBezTo>
                  <a:cubicBezTo>
                    <a:pt x="24" y="0"/>
                    <a:pt x="0" y="24"/>
                    <a:pt x="0" y="54"/>
                  </a:cubicBezTo>
                  <a:cubicBezTo>
                    <a:pt x="0" y="84"/>
                    <a:pt x="24" y="108"/>
                    <a:pt x="54" y="108"/>
                  </a:cubicBezTo>
                  <a:close/>
                  <a:moveTo>
                    <a:pt x="147" y="16"/>
                  </a:moveTo>
                  <a:cubicBezTo>
                    <a:pt x="168" y="16"/>
                    <a:pt x="185" y="33"/>
                    <a:pt x="185" y="54"/>
                  </a:cubicBezTo>
                  <a:cubicBezTo>
                    <a:pt x="185" y="75"/>
                    <a:pt x="168" y="92"/>
                    <a:pt x="147" y="92"/>
                  </a:cubicBezTo>
                  <a:cubicBezTo>
                    <a:pt x="126" y="92"/>
                    <a:pt x="108" y="75"/>
                    <a:pt x="108" y="54"/>
                  </a:cubicBezTo>
                  <a:cubicBezTo>
                    <a:pt x="108" y="33"/>
                    <a:pt x="126" y="16"/>
                    <a:pt x="147" y="16"/>
                  </a:cubicBezTo>
                  <a:close/>
                  <a:moveTo>
                    <a:pt x="54" y="16"/>
                  </a:moveTo>
                  <a:cubicBezTo>
                    <a:pt x="75" y="16"/>
                    <a:pt x="92" y="33"/>
                    <a:pt x="92" y="54"/>
                  </a:cubicBezTo>
                  <a:cubicBezTo>
                    <a:pt x="92" y="75"/>
                    <a:pt x="75" y="92"/>
                    <a:pt x="54" y="92"/>
                  </a:cubicBezTo>
                  <a:cubicBezTo>
                    <a:pt x="33" y="92"/>
                    <a:pt x="16" y="75"/>
                    <a:pt x="16" y="54"/>
                  </a:cubicBezTo>
                  <a:cubicBezTo>
                    <a:pt x="16" y="33"/>
                    <a:pt x="33" y="16"/>
                    <a:pt x="5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13" name="Freeform 20"/>
            <p:cNvSpPr>
              <a:spLocks noEditPoints="1"/>
            </p:cNvSpPr>
            <p:nvPr/>
          </p:nvSpPr>
          <p:spPr bwMode="auto">
            <a:xfrm>
              <a:off x="4809" y="777"/>
              <a:ext cx="81" cy="81"/>
            </a:xfrm>
            <a:custGeom>
              <a:avLst/>
              <a:gdLst>
                <a:gd name="T0" fmla="*/ 17 w 34"/>
                <a:gd name="T1" fmla="*/ 34 h 34"/>
                <a:gd name="T2" fmla="*/ 34 w 34"/>
                <a:gd name="T3" fmla="*/ 17 h 34"/>
                <a:gd name="T4" fmla="*/ 17 w 34"/>
                <a:gd name="T5" fmla="*/ 0 h 34"/>
                <a:gd name="T6" fmla="*/ 0 w 34"/>
                <a:gd name="T7" fmla="*/ 17 h 34"/>
                <a:gd name="T8" fmla="*/ 17 w 34"/>
                <a:gd name="T9" fmla="*/ 34 h 34"/>
                <a:gd name="T10" fmla="*/ 17 w 34"/>
                <a:gd name="T11" fmla="*/ 11 h 34"/>
                <a:gd name="T12" fmla="*/ 24 w 34"/>
                <a:gd name="T13" fmla="*/ 17 h 34"/>
                <a:gd name="T14" fmla="*/ 17 w 34"/>
                <a:gd name="T15" fmla="*/ 24 h 34"/>
                <a:gd name="T16" fmla="*/ 11 w 34"/>
                <a:gd name="T17" fmla="*/ 17 h 34"/>
                <a:gd name="T18" fmla="*/ 17 w 34"/>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27" y="34"/>
                    <a:pt x="34" y="27"/>
                    <a:pt x="34" y="17"/>
                  </a:cubicBezTo>
                  <a:cubicBezTo>
                    <a:pt x="34" y="8"/>
                    <a:pt x="27" y="0"/>
                    <a:pt x="17" y="0"/>
                  </a:cubicBezTo>
                  <a:cubicBezTo>
                    <a:pt x="8" y="0"/>
                    <a:pt x="0" y="8"/>
                    <a:pt x="0" y="17"/>
                  </a:cubicBezTo>
                  <a:cubicBezTo>
                    <a:pt x="0" y="27"/>
                    <a:pt x="8" y="34"/>
                    <a:pt x="17" y="34"/>
                  </a:cubicBezTo>
                  <a:close/>
                  <a:moveTo>
                    <a:pt x="17" y="11"/>
                  </a:moveTo>
                  <a:cubicBezTo>
                    <a:pt x="21" y="11"/>
                    <a:pt x="24" y="14"/>
                    <a:pt x="24" y="17"/>
                  </a:cubicBezTo>
                  <a:cubicBezTo>
                    <a:pt x="24" y="21"/>
                    <a:pt x="21" y="24"/>
                    <a:pt x="17" y="24"/>
                  </a:cubicBezTo>
                  <a:cubicBezTo>
                    <a:pt x="14" y="24"/>
                    <a:pt x="11" y="21"/>
                    <a:pt x="11" y="17"/>
                  </a:cubicBezTo>
                  <a:cubicBezTo>
                    <a:pt x="11"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14" name="Freeform 21"/>
            <p:cNvSpPr>
              <a:spLocks noEditPoints="1"/>
            </p:cNvSpPr>
            <p:nvPr/>
          </p:nvSpPr>
          <p:spPr bwMode="auto">
            <a:xfrm>
              <a:off x="5029" y="777"/>
              <a:ext cx="84" cy="81"/>
            </a:xfrm>
            <a:custGeom>
              <a:avLst/>
              <a:gdLst>
                <a:gd name="T0" fmla="*/ 18 w 35"/>
                <a:gd name="T1" fmla="*/ 34 h 34"/>
                <a:gd name="T2" fmla="*/ 35 w 35"/>
                <a:gd name="T3" fmla="*/ 17 h 34"/>
                <a:gd name="T4" fmla="*/ 18 w 35"/>
                <a:gd name="T5" fmla="*/ 0 h 34"/>
                <a:gd name="T6" fmla="*/ 0 w 35"/>
                <a:gd name="T7" fmla="*/ 17 h 34"/>
                <a:gd name="T8" fmla="*/ 18 w 35"/>
                <a:gd name="T9" fmla="*/ 34 h 34"/>
                <a:gd name="T10" fmla="*/ 18 w 35"/>
                <a:gd name="T11" fmla="*/ 11 h 34"/>
                <a:gd name="T12" fmla="*/ 24 w 35"/>
                <a:gd name="T13" fmla="*/ 17 h 34"/>
                <a:gd name="T14" fmla="*/ 18 w 35"/>
                <a:gd name="T15" fmla="*/ 24 h 34"/>
                <a:gd name="T16" fmla="*/ 11 w 35"/>
                <a:gd name="T17" fmla="*/ 17 h 34"/>
                <a:gd name="T18" fmla="*/ 18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8" y="34"/>
                  </a:moveTo>
                  <a:cubicBezTo>
                    <a:pt x="27" y="34"/>
                    <a:pt x="35" y="27"/>
                    <a:pt x="35" y="17"/>
                  </a:cubicBezTo>
                  <a:cubicBezTo>
                    <a:pt x="35" y="8"/>
                    <a:pt x="27" y="0"/>
                    <a:pt x="18" y="0"/>
                  </a:cubicBezTo>
                  <a:cubicBezTo>
                    <a:pt x="8" y="0"/>
                    <a:pt x="0" y="8"/>
                    <a:pt x="0" y="17"/>
                  </a:cubicBezTo>
                  <a:cubicBezTo>
                    <a:pt x="0" y="27"/>
                    <a:pt x="8" y="34"/>
                    <a:pt x="18" y="34"/>
                  </a:cubicBezTo>
                  <a:close/>
                  <a:moveTo>
                    <a:pt x="18" y="11"/>
                  </a:moveTo>
                  <a:cubicBezTo>
                    <a:pt x="21" y="11"/>
                    <a:pt x="24" y="14"/>
                    <a:pt x="24" y="17"/>
                  </a:cubicBezTo>
                  <a:cubicBezTo>
                    <a:pt x="24" y="21"/>
                    <a:pt x="21" y="24"/>
                    <a:pt x="18" y="24"/>
                  </a:cubicBezTo>
                  <a:cubicBezTo>
                    <a:pt x="14" y="24"/>
                    <a:pt x="11" y="21"/>
                    <a:pt x="11" y="17"/>
                  </a:cubicBezTo>
                  <a:cubicBezTo>
                    <a:pt x="11" y="14"/>
                    <a:pt x="14"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grpSp>
      <p:sp>
        <p:nvSpPr>
          <p:cNvPr id="15" name="文本框 50"/>
          <p:cNvSpPr txBox="1">
            <a:spLocks noChangeArrowheads="1"/>
          </p:cNvSpPr>
          <p:nvPr/>
        </p:nvSpPr>
        <p:spPr bwMode="auto">
          <a:xfrm>
            <a:off x="1694231" y="2180727"/>
            <a:ext cx="1900936" cy="3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E59030"/>
                </a:solidFill>
                <a:latin typeface="+mn-lt"/>
                <a:ea typeface="+mn-ea"/>
                <a:cs typeface="+mn-ea"/>
                <a:sym typeface="+mn-lt"/>
              </a:rPr>
              <a:t>Your title</a:t>
            </a:r>
          </a:p>
        </p:txBody>
      </p:sp>
      <p:sp>
        <p:nvSpPr>
          <p:cNvPr id="16" name="文本框 15"/>
          <p:cNvSpPr txBox="1"/>
          <p:nvPr/>
        </p:nvSpPr>
        <p:spPr>
          <a:xfrm>
            <a:off x="1694231" y="2575154"/>
            <a:ext cx="2044881" cy="434863"/>
          </a:xfrm>
          <a:prstGeom prst="rect">
            <a:avLst/>
          </a:prstGeom>
          <a:noFill/>
        </p:spPr>
        <p:txBody>
          <a:bodyPr wrap="square" rtlCol="0">
            <a:spAutoFit/>
          </a:bodyPr>
          <a:lstStyle/>
          <a:p>
            <a:pPr algn="ctr">
              <a:lnSpc>
                <a:spcPct val="130000"/>
              </a:lnSpc>
            </a:pPr>
            <a:r>
              <a:rPr lang="en-US" altLang="zh-CN" sz="900" dirty="0">
                <a:solidFill>
                  <a:schemeClr val="tx1">
                    <a:lumMod val="75000"/>
                    <a:lumOff val="25000"/>
                  </a:schemeClr>
                </a:solidFill>
                <a:cs typeface="+mn-ea"/>
                <a:sym typeface="+mn-lt"/>
              </a:rPr>
              <a:t>This template is the spring and autumn </a:t>
            </a:r>
            <a:r>
              <a:rPr lang="en-US" altLang="zh-CN" sz="900" dirty="0" err="1">
                <a:solidFill>
                  <a:schemeClr val="tx1">
                    <a:lumMod val="75000"/>
                    <a:lumOff val="25000"/>
                  </a:schemeClr>
                </a:solidFill>
                <a:cs typeface="+mn-ea"/>
                <a:sym typeface="+mn-lt"/>
              </a:rPr>
              <a:t>adver</a:t>
            </a:r>
            <a:endParaRPr lang="en-US" altLang="zh-CN" sz="900" dirty="0">
              <a:solidFill>
                <a:schemeClr val="tx1">
                  <a:lumMod val="75000"/>
                  <a:lumOff val="25000"/>
                </a:schemeClr>
              </a:solidFill>
              <a:cs typeface="+mn-ea"/>
              <a:sym typeface="+mn-lt"/>
            </a:endParaRPr>
          </a:p>
        </p:txBody>
      </p:sp>
      <p:sp>
        <p:nvSpPr>
          <p:cNvPr id="17" name="文本框 50"/>
          <p:cNvSpPr txBox="1">
            <a:spLocks noChangeArrowheads="1"/>
          </p:cNvSpPr>
          <p:nvPr/>
        </p:nvSpPr>
        <p:spPr bwMode="auto">
          <a:xfrm>
            <a:off x="3994278" y="3163823"/>
            <a:ext cx="1900936" cy="3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907D6D"/>
                </a:solidFill>
                <a:latin typeface="+mn-lt"/>
                <a:ea typeface="+mn-ea"/>
                <a:cs typeface="+mn-ea"/>
                <a:sym typeface="+mn-lt"/>
              </a:rPr>
              <a:t>Your title</a:t>
            </a:r>
          </a:p>
        </p:txBody>
      </p:sp>
      <p:sp>
        <p:nvSpPr>
          <p:cNvPr id="18" name="文本框 17"/>
          <p:cNvSpPr txBox="1"/>
          <p:nvPr/>
        </p:nvSpPr>
        <p:spPr>
          <a:xfrm>
            <a:off x="3994279" y="3558250"/>
            <a:ext cx="2044881" cy="434863"/>
          </a:xfrm>
          <a:prstGeom prst="rect">
            <a:avLst/>
          </a:prstGeom>
          <a:noFill/>
        </p:spPr>
        <p:txBody>
          <a:bodyPr wrap="square" rtlCol="0">
            <a:spAutoFit/>
          </a:bodyPr>
          <a:lstStyle/>
          <a:p>
            <a:pPr algn="ctr">
              <a:lnSpc>
                <a:spcPct val="130000"/>
              </a:lnSpc>
            </a:pPr>
            <a:r>
              <a:rPr lang="en-US" altLang="zh-CN" sz="900" dirty="0">
                <a:solidFill>
                  <a:schemeClr val="tx1">
                    <a:lumMod val="75000"/>
                    <a:lumOff val="25000"/>
                  </a:schemeClr>
                </a:solidFill>
                <a:cs typeface="+mn-ea"/>
                <a:sym typeface="+mn-lt"/>
              </a:rPr>
              <a:t>This template is the spring and autumn </a:t>
            </a:r>
            <a:r>
              <a:rPr lang="en-US" altLang="zh-CN" sz="900" dirty="0" err="1">
                <a:solidFill>
                  <a:schemeClr val="tx1">
                    <a:lumMod val="75000"/>
                    <a:lumOff val="25000"/>
                  </a:schemeClr>
                </a:solidFill>
                <a:cs typeface="+mn-ea"/>
                <a:sym typeface="+mn-lt"/>
              </a:rPr>
              <a:t>adver</a:t>
            </a:r>
            <a:endParaRPr lang="en-US" altLang="zh-CN" sz="900" dirty="0">
              <a:solidFill>
                <a:schemeClr val="tx1">
                  <a:lumMod val="75000"/>
                  <a:lumOff val="25000"/>
                </a:schemeClr>
              </a:solidFill>
              <a:cs typeface="+mn-ea"/>
              <a:sym typeface="+mn-lt"/>
            </a:endParaRPr>
          </a:p>
        </p:txBody>
      </p:sp>
      <p:sp>
        <p:nvSpPr>
          <p:cNvPr id="19" name="文本框 50"/>
          <p:cNvSpPr txBox="1">
            <a:spLocks noChangeArrowheads="1"/>
          </p:cNvSpPr>
          <p:nvPr/>
        </p:nvSpPr>
        <p:spPr bwMode="auto">
          <a:xfrm>
            <a:off x="6294496" y="2180727"/>
            <a:ext cx="1900936" cy="3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6C8D77"/>
                </a:solidFill>
                <a:latin typeface="+mn-lt"/>
                <a:ea typeface="+mn-ea"/>
                <a:cs typeface="+mn-ea"/>
                <a:sym typeface="+mn-lt"/>
              </a:rPr>
              <a:t>Your title</a:t>
            </a:r>
          </a:p>
        </p:txBody>
      </p:sp>
      <p:sp>
        <p:nvSpPr>
          <p:cNvPr id="20" name="文本框 19"/>
          <p:cNvSpPr txBox="1"/>
          <p:nvPr/>
        </p:nvSpPr>
        <p:spPr>
          <a:xfrm>
            <a:off x="6294498" y="2575154"/>
            <a:ext cx="2044881" cy="434863"/>
          </a:xfrm>
          <a:prstGeom prst="rect">
            <a:avLst/>
          </a:prstGeom>
          <a:noFill/>
        </p:spPr>
        <p:txBody>
          <a:bodyPr wrap="square" rtlCol="0">
            <a:spAutoFit/>
          </a:bodyPr>
          <a:lstStyle/>
          <a:p>
            <a:pPr algn="ctr">
              <a:lnSpc>
                <a:spcPct val="130000"/>
              </a:lnSpc>
            </a:pPr>
            <a:r>
              <a:rPr lang="en-US" altLang="zh-CN" sz="900" dirty="0">
                <a:solidFill>
                  <a:schemeClr val="tx1">
                    <a:lumMod val="75000"/>
                    <a:lumOff val="25000"/>
                  </a:schemeClr>
                </a:solidFill>
                <a:cs typeface="+mn-ea"/>
                <a:sym typeface="+mn-lt"/>
              </a:rPr>
              <a:t>This template is the spring and autumn </a:t>
            </a:r>
            <a:r>
              <a:rPr lang="en-US" altLang="zh-CN" sz="900" dirty="0" err="1">
                <a:solidFill>
                  <a:schemeClr val="tx1">
                    <a:lumMod val="75000"/>
                    <a:lumOff val="25000"/>
                  </a:schemeClr>
                </a:solidFill>
                <a:cs typeface="+mn-ea"/>
                <a:sym typeface="+mn-lt"/>
              </a:rPr>
              <a:t>adver</a:t>
            </a:r>
            <a:endParaRPr lang="en-US" altLang="zh-CN" sz="900" dirty="0">
              <a:solidFill>
                <a:schemeClr val="tx1">
                  <a:lumMod val="75000"/>
                  <a:lumOff val="25000"/>
                </a:schemeClr>
              </a:solidFill>
              <a:cs typeface="+mn-ea"/>
              <a:sym typeface="+mn-lt"/>
            </a:endParaRPr>
          </a:p>
        </p:txBody>
      </p:sp>
      <p:sp>
        <p:nvSpPr>
          <p:cNvPr id="21" name="文本框 50"/>
          <p:cNvSpPr txBox="1">
            <a:spLocks noChangeArrowheads="1"/>
          </p:cNvSpPr>
          <p:nvPr/>
        </p:nvSpPr>
        <p:spPr bwMode="auto">
          <a:xfrm>
            <a:off x="8593562" y="3163823"/>
            <a:ext cx="1900936" cy="3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E95775"/>
                </a:solidFill>
                <a:latin typeface="+mn-lt"/>
                <a:ea typeface="+mn-ea"/>
                <a:cs typeface="+mn-ea"/>
                <a:sym typeface="+mn-lt"/>
              </a:rPr>
              <a:t>Your title</a:t>
            </a:r>
          </a:p>
        </p:txBody>
      </p:sp>
      <p:sp>
        <p:nvSpPr>
          <p:cNvPr id="22" name="文本框 21"/>
          <p:cNvSpPr txBox="1"/>
          <p:nvPr/>
        </p:nvSpPr>
        <p:spPr>
          <a:xfrm>
            <a:off x="8593562" y="3558250"/>
            <a:ext cx="2044881" cy="434863"/>
          </a:xfrm>
          <a:prstGeom prst="rect">
            <a:avLst/>
          </a:prstGeom>
          <a:noFill/>
        </p:spPr>
        <p:txBody>
          <a:bodyPr wrap="square" rtlCol="0">
            <a:spAutoFit/>
          </a:bodyPr>
          <a:lstStyle/>
          <a:p>
            <a:pPr algn="ctr">
              <a:lnSpc>
                <a:spcPct val="130000"/>
              </a:lnSpc>
            </a:pPr>
            <a:r>
              <a:rPr lang="en-US" altLang="zh-CN" sz="900" dirty="0">
                <a:solidFill>
                  <a:schemeClr val="tx1">
                    <a:lumMod val="75000"/>
                    <a:lumOff val="25000"/>
                  </a:schemeClr>
                </a:solidFill>
                <a:cs typeface="+mn-ea"/>
                <a:sym typeface="+mn-lt"/>
              </a:rPr>
              <a:t>This template is the spring and autumn </a:t>
            </a:r>
            <a:r>
              <a:rPr lang="en-US" altLang="zh-CN" sz="900" dirty="0" err="1">
                <a:solidFill>
                  <a:schemeClr val="tx1">
                    <a:lumMod val="75000"/>
                    <a:lumOff val="25000"/>
                  </a:schemeClr>
                </a:solidFill>
                <a:cs typeface="+mn-ea"/>
                <a:sym typeface="+mn-lt"/>
              </a:rPr>
              <a:t>adver</a:t>
            </a:r>
            <a:endParaRPr lang="en-US" altLang="zh-CN" sz="900" dirty="0">
              <a:solidFill>
                <a:schemeClr val="tx1">
                  <a:lumMod val="75000"/>
                  <a:lumOff val="25000"/>
                </a:schemeClr>
              </a:solidFill>
              <a:cs typeface="+mn-ea"/>
              <a:sym typeface="+mn-lt"/>
            </a:endParaRPr>
          </a:p>
        </p:txBody>
      </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24" name="文本框 23"/>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extLst>
      <p:ext uri="{BB962C8B-B14F-4D97-AF65-F5344CB8AC3E}">
        <p14:creationId xmlns:p14="http://schemas.microsoft.com/office/powerpoint/2010/main" val="254194715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6"/>
          <p:cNvSpPr/>
          <p:nvPr/>
        </p:nvSpPr>
        <p:spPr>
          <a:xfrm flipH="1" flipV="1">
            <a:off x="6320339" y="3835602"/>
            <a:ext cx="1639889" cy="1888738"/>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6C8D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chemeClr val="bg1"/>
              </a:solidFill>
              <a:effectLst/>
              <a:uLnTx/>
              <a:uFillTx/>
              <a:cs typeface="+mn-ea"/>
              <a:sym typeface="+mn-lt"/>
            </a:endParaRPr>
          </a:p>
        </p:txBody>
      </p:sp>
      <p:sp>
        <p:nvSpPr>
          <p:cNvPr id="3" name="椭圆 61"/>
          <p:cNvSpPr/>
          <p:nvPr/>
        </p:nvSpPr>
        <p:spPr>
          <a:xfrm flipH="1" flipV="1">
            <a:off x="4541259" y="4084226"/>
            <a:ext cx="1888738" cy="1640112"/>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907D6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chemeClr val="bg1"/>
              </a:solidFill>
              <a:effectLst/>
              <a:uLnTx/>
              <a:uFillTx/>
              <a:cs typeface="+mn-ea"/>
              <a:sym typeface="+mn-lt"/>
            </a:endParaRPr>
          </a:p>
        </p:txBody>
      </p:sp>
      <p:sp>
        <p:nvSpPr>
          <p:cNvPr id="4" name="椭圆 6"/>
          <p:cNvSpPr/>
          <p:nvPr/>
        </p:nvSpPr>
        <p:spPr>
          <a:xfrm>
            <a:off x="4541259" y="2316875"/>
            <a:ext cx="1639889" cy="1888738"/>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E9577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dirty="0">
              <a:ln>
                <a:noFill/>
              </a:ln>
              <a:solidFill>
                <a:schemeClr val="bg1"/>
              </a:solidFill>
              <a:effectLst/>
              <a:uLnTx/>
              <a:uFillTx/>
              <a:cs typeface="+mn-ea"/>
              <a:sym typeface="+mn-lt"/>
            </a:endParaRPr>
          </a:p>
        </p:txBody>
      </p:sp>
      <p:sp>
        <p:nvSpPr>
          <p:cNvPr id="5" name="椭圆 61"/>
          <p:cNvSpPr/>
          <p:nvPr/>
        </p:nvSpPr>
        <p:spPr>
          <a:xfrm>
            <a:off x="6059417" y="2304813"/>
            <a:ext cx="1888738" cy="1640112"/>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E5903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chemeClr val="bg1"/>
              </a:solidFill>
              <a:effectLst/>
              <a:uLnTx/>
              <a:uFillTx/>
              <a:cs typeface="+mn-ea"/>
              <a:sym typeface="+mn-lt"/>
            </a:endParaRPr>
          </a:p>
        </p:txBody>
      </p:sp>
      <p:sp>
        <p:nvSpPr>
          <p:cNvPr id="6" name="TextBox 121"/>
          <p:cNvSpPr txBox="1"/>
          <p:nvPr/>
        </p:nvSpPr>
        <p:spPr>
          <a:xfrm>
            <a:off x="4852984" y="2850464"/>
            <a:ext cx="1072026" cy="677108"/>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4400" kern="0" dirty="0">
                <a:solidFill>
                  <a:schemeClr val="bg1"/>
                </a:solidFill>
                <a:cs typeface="+mn-ea"/>
                <a:sym typeface="+mn-lt"/>
              </a:rPr>
              <a:t>01</a:t>
            </a:r>
            <a:endParaRPr kumimoji="0" lang="zh-CN" altLang="en-US" sz="4400" i="0" u="none" strike="noStrike" kern="0" cap="none" spc="0" normalizeH="0" baseline="0" noProof="0" dirty="0">
              <a:ln>
                <a:noFill/>
              </a:ln>
              <a:solidFill>
                <a:schemeClr val="bg1"/>
              </a:solidFill>
              <a:effectLst/>
              <a:uLnTx/>
              <a:uFillTx/>
              <a:cs typeface="+mn-ea"/>
              <a:sym typeface="+mn-lt"/>
            </a:endParaRPr>
          </a:p>
        </p:txBody>
      </p:sp>
      <p:sp>
        <p:nvSpPr>
          <p:cNvPr id="7" name="TextBox 122"/>
          <p:cNvSpPr txBox="1"/>
          <p:nvPr/>
        </p:nvSpPr>
        <p:spPr>
          <a:xfrm>
            <a:off x="6531721" y="2826177"/>
            <a:ext cx="987843" cy="677108"/>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i="0" u="none" strike="noStrike" kern="0" cap="none" spc="0" normalizeH="0" baseline="0" noProof="0" dirty="0">
                <a:ln>
                  <a:noFill/>
                </a:ln>
                <a:solidFill>
                  <a:schemeClr val="bg1"/>
                </a:solidFill>
                <a:effectLst/>
                <a:uLnTx/>
                <a:uFillTx/>
                <a:cs typeface="+mn-ea"/>
                <a:sym typeface="+mn-lt"/>
              </a:rPr>
              <a:t>02</a:t>
            </a:r>
            <a:endParaRPr kumimoji="0" lang="zh-CN" altLang="en-US" sz="4400" i="0" u="none" strike="noStrike" kern="0" cap="none" spc="0" normalizeH="0" baseline="0" noProof="0" dirty="0">
              <a:ln>
                <a:noFill/>
              </a:ln>
              <a:solidFill>
                <a:schemeClr val="bg1"/>
              </a:solidFill>
              <a:effectLst/>
              <a:uLnTx/>
              <a:uFillTx/>
              <a:cs typeface="+mn-ea"/>
              <a:sym typeface="+mn-lt"/>
            </a:endParaRPr>
          </a:p>
        </p:txBody>
      </p:sp>
      <p:sp>
        <p:nvSpPr>
          <p:cNvPr id="8" name="TextBox 123"/>
          <p:cNvSpPr txBox="1"/>
          <p:nvPr/>
        </p:nvSpPr>
        <p:spPr>
          <a:xfrm>
            <a:off x="4907458" y="4551523"/>
            <a:ext cx="1104809" cy="677108"/>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i="0" u="none" strike="noStrike" kern="0" cap="none" spc="0" normalizeH="0" baseline="0" noProof="0" dirty="0">
                <a:ln>
                  <a:noFill/>
                </a:ln>
                <a:solidFill>
                  <a:schemeClr val="bg1"/>
                </a:solidFill>
                <a:effectLst/>
                <a:uLnTx/>
                <a:uFillTx/>
                <a:cs typeface="+mn-ea"/>
                <a:sym typeface="+mn-lt"/>
              </a:rPr>
              <a:t>03</a:t>
            </a:r>
            <a:endParaRPr kumimoji="0" lang="zh-CN" altLang="en-US" sz="4400" i="0" u="none" strike="noStrike" kern="0" cap="none" spc="0" normalizeH="0" baseline="0" noProof="0" dirty="0">
              <a:ln>
                <a:noFill/>
              </a:ln>
              <a:solidFill>
                <a:schemeClr val="bg1"/>
              </a:solidFill>
              <a:effectLst/>
              <a:uLnTx/>
              <a:uFillTx/>
              <a:cs typeface="+mn-ea"/>
              <a:sym typeface="+mn-lt"/>
            </a:endParaRPr>
          </a:p>
        </p:txBody>
      </p:sp>
      <p:sp>
        <p:nvSpPr>
          <p:cNvPr id="9" name="TextBox 124"/>
          <p:cNvSpPr txBox="1"/>
          <p:nvPr/>
        </p:nvSpPr>
        <p:spPr>
          <a:xfrm>
            <a:off x="6655507" y="4478891"/>
            <a:ext cx="1021143" cy="677108"/>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4400" kern="0" dirty="0">
                <a:solidFill>
                  <a:schemeClr val="bg1"/>
                </a:solidFill>
                <a:cs typeface="+mn-ea"/>
                <a:sym typeface="+mn-lt"/>
              </a:rPr>
              <a:t>04</a:t>
            </a:r>
            <a:endParaRPr kumimoji="0" lang="zh-CN" altLang="en-US" sz="4400" i="0" u="none" strike="noStrike" kern="0" cap="none" spc="0" normalizeH="0" baseline="0" noProof="0" dirty="0">
              <a:ln>
                <a:noFill/>
              </a:ln>
              <a:solidFill>
                <a:schemeClr val="bg1"/>
              </a:solidFill>
              <a:effectLst/>
              <a:uLnTx/>
              <a:uFillTx/>
              <a:cs typeface="+mn-ea"/>
              <a:sym typeface="+mn-lt"/>
            </a:endParaRPr>
          </a:p>
        </p:txBody>
      </p:sp>
      <p:sp>
        <p:nvSpPr>
          <p:cNvPr id="10" name="TextBox 76"/>
          <p:cNvSpPr txBox="1"/>
          <p:nvPr/>
        </p:nvSpPr>
        <p:spPr>
          <a:xfrm>
            <a:off x="8097742" y="4544046"/>
            <a:ext cx="1733670" cy="400110"/>
          </a:xfrm>
          <a:prstGeom prst="rect">
            <a:avLst/>
          </a:prstGeom>
          <a:noFill/>
          <a:effectLst/>
        </p:spPr>
        <p:txBody>
          <a:bodyPr wrap="square" rtlCol="0">
            <a:spAutoFit/>
          </a:bodyPr>
          <a:lstStyle/>
          <a:p>
            <a:r>
              <a:rPr lang="zh-CN" altLang="en-US" sz="2000" b="1" dirty="0">
                <a:solidFill>
                  <a:srgbClr val="6C8D77"/>
                </a:solidFill>
                <a:cs typeface="+mn-ea"/>
                <a:sym typeface="+mn-lt"/>
              </a:rPr>
              <a:t>Add a title</a:t>
            </a:r>
          </a:p>
        </p:txBody>
      </p:sp>
      <p:sp>
        <p:nvSpPr>
          <p:cNvPr id="11" name="文本框 10"/>
          <p:cNvSpPr txBox="1"/>
          <p:nvPr/>
        </p:nvSpPr>
        <p:spPr>
          <a:xfrm>
            <a:off x="8097743" y="4902993"/>
            <a:ext cx="2721892" cy="549061"/>
          </a:xfrm>
          <a:prstGeom prst="rect">
            <a:avLst/>
          </a:prstGeom>
          <a:noFill/>
          <a:effectLst/>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12" name="TextBox 76"/>
          <p:cNvSpPr txBox="1"/>
          <p:nvPr/>
        </p:nvSpPr>
        <p:spPr>
          <a:xfrm>
            <a:off x="8097742" y="2091746"/>
            <a:ext cx="1733670" cy="400110"/>
          </a:xfrm>
          <a:prstGeom prst="rect">
            <a:avLst/>
          </a:prstGeom>
          <a:noFill/>
          <a:effectLst/>
        </p:spPr>
        <p:txBody>
          <a:bodyPr wrap="square" rtlCol="0">
            <a:spAutoFit/>
          </a:bodyPr>
          <a:lstStyle/>
          <a:p>
            <a:r>
              <a:rPr lang="zh-CN" altLang="en-US" sz="2000" b="1" dirty="0">
                <a:solidFill>
                  <a:srgbClr val="E59030"/>
                </a:solidFill>
                <a:cs typeface="+mn-ea"/>
                <a:sym typeface="+mn-lt"/>
              </a:rPr>
              <a:t>Add a title</a:t>
            </a:r>
          </a:p>
        </p:txBody>
      </p:sp>
      <p:sp>
        <p:nvSpPr>
          <p:cNvPr id="13" name="文本框 12"/>
          <p:cNvSpPr txBox="1"/>
          <p:nvPr/>
        </p:nvSpPr>
        <p:spPr>
          <a:xfrm>
            <a:off x="8097743" y="2450693"/>
            <a:ext cx="2721892" cy="549061"/>
          </a:xfrm>
          <a:prstGeom prst="rect">
            <a:avLst/>
          </a:prstGeom>
          <a:noFill/>
          <a:effectLst/>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14" name="TextBox 76"/>
          <p:cNvSpPr txBox="1"/>
          <p:nvPr/>
        </p:nvSpPr>
        <p:spPr>
          <a:xfrm>
            <a:off x="2596255" y="4544046"/>
            <a:ext cx="1733670" cy="400110"/>
          </a:xfrm>
          <a:prstGeom prst="rect">
            <a:avLst/>
          </a:prstGeom>
          <a:noFill/>
          <a:effectLst/>
        </p:spPr>
        <p:txBody>
          <a:bodyPr wrap="square" rtlCol="0">
            <a:spAutoFit/>
          </a:bodyPr>
          <a:lstStyle/>
          <a:p>
            <a:pPr algn="r"/>
            <a:r>
              <a:rPr lang="zh-CN" altLang="en-US" sz="2000" b="1" dirty="0">
                <a:solidFill>
                  <a:srgbClr val="907D6D"/>
                </a:solidFill>
                <a:cs typeface="+mn-ea"/>
                <a:sym typeface="+mn-lt"/>
              </a:rPr>
              <a:t>Add a title</a:t>
            </a:r>
          </a:p>
        </p:txBody>
      </p:sp>
      <p:sp>
        <p:nvSpPr>
          <p:cNvPr id="15" name="文本框 14"/>
          <p:cNvSpPr txBox="1"/>
          <p:nvPr/>
        </p:nvSpPr>
        <p:spPr>
          <a:xfrm>
            <a:off x="1591658" y="4902993"/>
            <a:ext cx="2738267" cy="549061"/>
          </a:xfrm>
          <a:prstGeom prst="rect">
            <a:avLst/>
          </a:prstGeom>
          <a:noFill/>
          <a:effectLst/>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16" name="TextBox 76"/>
          <p:cNvSpPr txBox="1"/>
          <p:nvPr/>
        </p:nvSpPr>
        <p:spPr>
          <a:xfrm>
            <a:off x="2596255" y="2091746"/>
            <a:ext cx="1733670" cy="400110"/>
          </a:xfrm>
          <a:prstGeom prst="rect">
            <a:avLst/>
          </a:prstGeom>
          <a:noFill/>
          <a:effectLst/>
        </p:spPr>
        <p:txBody>
          <a:bodyPr wrap="square" rtlCol="0">
            <a:spAutoFit/>
          </a:bodyPr>
          <a:lstStyle/>
          <a:p>
            <a:pPr algn="r"/>
            <a:r>
              <a:rPr lang="zh-CN" altLang="en-US" sz="2000" b="1" dirty="0">
                <a:solidFill>
                  <a:srgbClr val="E95775"/>
                </a:solidFill>
                <a:cs typeface="+mn-ea"/>
                <a:sym typeface="+mn-lt"/>
              </a:rPr>
              <a:t>Add a title</a:t>
            </a:r>
          </a:p>
        </p:txBody>
      </p:sp>
      <p:sp>
        <p:nvSpPr>
          <p:cNvPr id="17" name="文本框 16"/>
          <p:cNvSpPr txBox="1"/>
          <p:nvPr/>
        </p:nvSpPr>
        <p:spPr>
          <a:xfrm>
            <a:off x="1591658" y="2450693"/>
            <a:ext cx="2738267" cy="549061"/>
          </a:xfrm>
          <a:prstGeom prst="rect">
            <a:avLst/>
          </a:prstGeom>
          <a:noFill/>
          <a:effectLst/>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19" name="文本框 18"/>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extLst>
      <p:ext uri="{BB962C8B-B14F-4D97-AF65-F5344CB8AC3E}">
        <p14:creationId xmlns:p14="http://schemas.microsoft.com/office/powerpoint/2010/main" val="328713476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t="21808" b="21628"/>
          <a:stretch>
            <a:fillRect/>
          </a:stretch>
        </p:blipFill>
        <p:spPr>
          <a:xfrm>
            <a:off x="0" y="0"/>
            <a:ext cx="12191999" cy="6879938"/>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5" name="矩形 24"/>
          <p:cNvSpPr/>
          <p:nvPr/>
        </p:nvSpPr>
        <p:spPr>
          <a:xfrm>
            <a:off x="2045642" y="1559376"/>
            <a:ext cx="8079133" cy="3646585"/>
          </a:xfrm>
          <a:prstGeom prst="rect">
            <a:avLst/>
          </a:prstGeom>
          <a:solidFill>
            <a:srgbClr val="FFFFFF"/>
          </a:solidFill>
          <a:ln w="57150">
            <a:solidFill>
              <a:srgbClr val="A61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nvGrpSpPr>
          <p:cNvPr id="23" name="组合 22"/>
          <p:cNvGrpSpPr/>
          <p:nvPr/>
        </p:nvGrpSpPr>
        <p:grpSpPr>
          <a:xfrm>
            <a:off x="958706" y="705462"/>
            <a:ext cx="10274589" cy="5447077"/>
            <a:chOff x="1322222" y="716430"/>
            <a:chExt cx="10274589" cy="5447077"/>
          </a:xfrm>
        </p:grpSpPr>
        <p:pic>
          <p:nvPicPr>
            <p:cNvPr id="6" name="图片 5"/>
            <p:cNvPicPr>
              <a:picLocks noChangeAspect="1"/>
            </p:cNvPicPr>
            <p:nvPr/>
          </p:nvPicPr>
          <p:blipFill>
            <a:blip r:embed="rId4"/>
            <a:stretch>
              <a:fillRect/>
            </a:stretch>
          </p:blipFill>
          <p:spPr>
            <a:xfrm>
              <a:off x="1322222" y="716430"/>
              <a:ext cx="2173875" cy="3088267"/>
            </a:xfrm>
            <a:prstGeom prst="rect">
              <a:avLst/>
            </a:prstGeom>
          </p:spPr>
        </p:pic>
        <p:pic>
          <p:nvPicPr>
            <p:cNvPr id="7" name="图片 6"/>
            <p:cNvPicPr>
              <a:picLocks noChangeAspect="1"/>
            </p:cNvPicPr>
            <p:nvPr/>
          </p:nvPicPr>
          <p:blipFill>
            <a:blip r:embed="rId5"/>
            <a:stretch>
              <a:fillRect/>
            </a:stretch>
          </p:blipFill>
          <p:spPr>
            <a:xfrm>
              <a:off x="9334004" y="2986440"/>
              <a:ext cx="2262807" cy="3177067"/>
            </a:xfrm>
            <a:prstGeom prst="rect">
              <a:avLst/>
            </a:prstGeom>
          </p:spPr>
        </p:pic>
      </p:grpSp>
      <p:sp>
        <p:nvSpPr>
          <p:cNvPr id="16" name="文本框 30"/>
          <p:cNvSpPr txBox="1">
            <a:spLocks noChangeArrowheads="1"/>
          </p:cNvSpPr>
          <p:nvPr/>
        </p:nvSpPr>
        <p:spPr bwMode="auto">
          <a:xfrm>
            <a:off x="3013853" y="2459338"/>
            <a:ext cx="6164294" cy="923330"/>
          </a:xfrm>
          <a:prstGeom prst="rect">
            <a:avLst/>
          </a:prstGeom>
          <a:noFill/>
        </p:spPr>
        <p:txBody>
          <a:bodyPr wrap="square" rtlCol="0">
            <a:spAutoFit/>
          </a:bodyPr>
          <a:lstStyle>
            <a:defPPr>
              <a:defRPr lang="zh-CN"/>
            </a:defPPr>
            <a:lvl1pPr algn="ctr">
              <a:defRPr sz="5400" b="1">
                <a:solidFill>
                  <a:srgbClr val="A61E81"/>
                </a:solidFill>
                <a:latin typeface="方正清刻本悦宋简体" panose="02000000000000000000" pitchFamily="2" charset="-122"/>
                <a:ea typeface="方正清刻本悦宋简体" panose="020000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rgbClr val="A61E81"/>
                </a:solidFill>
                <a:effectLst/>
                <a:uLnTx/>
                <a:uFillTx/>
                <a:latin typeface="+mn-lt"/>
                <a:ea typeface="+mn-ea"/>
                <a:cs typeface="+mn-ea"/>
                <a:sym typeface="+mn-lt"/>
              </a:rPr>
              <a:t>PART 2</a:t>
            </a:r>
            <a:endParaRPr kumimoji="0" lang="zh-CN" altLang="en-US" sz="5400" b="1" i="0" u="none" strike="noStrike" kern="0" cap="none" spc="0" normalizeH="0" baseline="0" noProof="0" dirty="0">
              <a:ln>
                <a:noFill/>
              </a:ln>
              <a:solidFill>
                <a:srgbClr val="A61E81"/>
              </a:solidFill>
              <a:effectLst/>
              <a:uLnTx/>
              <a:uFillTx/>
              <a:latin typeface="+mn-lt"/>
              <a:ea typeface="+mn-ea"/>
              <a:cs typeface="+mn-ea"/>
              <a:sym typeface="+mn-lt"/>
            </a:endParaRPr>
          </a:p>
        </p:txBody>
      </p:sp>
      <p:sp>
        <p:nvSpPr>
          <p:cNvPr id="21" name="文本框 30"/>
          <p:cNvSpPr txBox="1">
            <a:spLocks noChangeArrowheads="1"/>
          </p:cNvSpPr>
          <p:nvPr/>
        </p:nvSpPr>
        <p:spPr bwMode="auto">
          <a:xfrm>
            <a:off x="2590138" y="3453980"/>
            <a:ext cx="7011722" cy="584775"/>
          </a:xfrm>
          <a:prstGeom prst="rect">
            <a:avLst/>
          </a:prstGeom>
          <a:noFill/>
        </p:spPr>
        <p:txBody>
          <a:bodyPr wrap="square" rtlCol="0">
            <a:spAutoFit/>
          </a:bodyPr>
          <a:lstStyle>
            <a:defPPr>
              <a:defRPr lang="zh-CN"/>
            </a:defPPr>
            <a:lvl1pPr algn="ctr">
              <a:defRPr sz="5400" b="1">
                <a:solidFill>
                  <a:srgbClr val="A61E81"/>
                </a:solidFill>
                <a:latin typeface="方正清刻本悦宋简体" panose="02000000000000000000" pitchFamily="2" charset="-122"/>
                <a:ea typeface="方正清刻本悦宋简体" panose="02000000000000000000" pitchFamily="2" charset="-122"/>
              </a:defRPr>
            </a:lvl1pPr>
          </a:lstStyle>
          <a:p>
            <a:pPr lvl="0"/>
            <a:r>
              <a:rPr lang="zh-CN" altLang="en-US" sz="3200" kern="0" dirty="0">
                <a:latin typeface="+mn-lt"/>
                <a:ea typeface="+mn-ea"/>
                <a:cs typeface="+mn-ea"/>
                <a:sym typeface="+mn-lt"/>
              </a:rPr>
              <a:t>Self-identification evaluation</a:t>
            </a:r>
            <a:endParaRPr kumimoji="0" lang="zh-CN" altLang="en-US" sz="3200" b="1" i="0" u="none" strike="noStrike" kern="0" cap="none" spc="0" normalizeH="0" baseline="0" noProof="0" dirty="0">
              <a:ln>
                <a:noFill/>
              </a:ln>
              <a:solidFill>
                <a:srgbClr val="A61E81"/>
              </a:solidFill>
              <a:effectLst/>
              <a:uLnTx/>
              <a:uFillTx/>
              <a:latin typeface="+mn-lt"/>
              <a:ea typeface="+mn-ea"/>
              <a:cs typeface="+mn-ea"/>
              <a:sym typeface="+mn-lt"/>
            </a:endParaRPr>
          </a:p>
        </p:txBody>
      </p:sp>
      <p:grpSp>
        <p:nvGrpSpPr>
          <p:cNvPr id="32" name="组合 31"/>
          <p:cNvGrpSpPr/>
          <p:nvPr/>
        </p:nvGrpSpPr>
        <p:grpSpPr>
          <a:xfrm>
            <a:off x="4091287" y="2868616"/>
            <a:ext cx="714375" cy="104775"/>
            <a:chOff x="4210050" y="2975472"/>
            <a:chExt cx="714375" cy="104775"/>
          </a:xfrm>
        </p:grpSpPr>
        <p:cxnSp>
          <p:nvCxnSpPr>
            <p:cNvPr id="12" name="直接连接符 11"/>
            <p:cNvCxnSpPr/>
            <p:nvPr/>
          </p:nvCxnSpPr>
          <p:spPr>
            <a:xfrm>
              <a:off x="4210050" y="2975472"/>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210050" y="3080247"/>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7355458" y="2868616"/>
            <a:ext cx="714375" cy="104775"/>
            <a:chOff x="4210050" y="2975472"/>
            <a:chExt cx="714375" cy="104775"/>
          </a:xfrm>
        </p:grpSpPr>
        <p:cxnSp>
          <p:nvCxnSpPr>
            <p:cNvPr id="34" name="直接连接符 33"/>
            <p:cNvCxnSpPr/>
            <p:nvPr/>
          </p:nvCxnSpPr>
          <p:spPr>
            <a:xfrm>
              <a:off x="4210050" y="2975472"/>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10050" y="3080247"/>
              <a:ext cx="714375" cy="0"/>
            </a:xfrm>
            <a:prstGeom prst="line">
              <a:avLst/>
            </a:prstGeom>
            <a:ln w="12700">
              <a:solidFill>
                <a:srgbClr val="A61E8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4"/>
          <p:cNvGrpSpPr/>
          <p:nvPr/>
        </p:nvGrpSpPr>
        <p:grpSpPr>
          <a:xfrm>
            <a:off x="4674403" y="1885361"/>
            <a:ext cx="2817314" cy="4140000"/>
            <a:chOff x="1059008" y="1758749"/>
            <a:chExt cx="2817314" cy="4140000"/>
          </a:xfrm>
        </p:grpSpPr>
        <p:sp>
          <p:nvSpPr>
            <p:cNvPr id="202" name="Freeform 6"/>
            <p:cNvSpPr/>
            <p:nvPr/>
          </p:nvSpPr>
          <p:spPr bwMode="auto">
            <a:xfrm flipH="1">
              <a:off x="2081153" y="5594890"/>
              <a:ext cx="750039" cy="16136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3" name="Freeform 6"/>
            <p:cNvSpPr/>
            <p:nvPr/>
          </p:nvSpPr>
          <p:spPr>
            <a:xfrm flipH="1">
              <a:off x="1884563" y="5227989"/>
              <a:ext cx="1143215" cy="333268"/>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cs typeface="+mn-ea"/>
                <a:sym typeface="+mn-lt"/>
              </a:endParaRPr>
            </a:p>
          </p:txBody>
        </p:sp>
        <p:sp>
          <p:nvSpPr>
            <p:cNvPr id="204" name="Freeform 7"/>
            <p:cNvSpPr/>
            <p:nvPr/>
          </p:nvSpPr>
          <p:spPr>
            <a:xfrm flipH="1">
              <a:off x="2201185" y="5789883"/>
              <a:ext cx="509974" cy="108866"/>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cs typeface="+mn-ea"/>
                <a:sym typeface="+mn-lt"/>
              </a:endParaRPr>
            </a:p>
          </p:txBody>
        </p:sp>
        <p:sp>
          <p:nvSpPr>
            <p:cNvPr id="205" name="Freeform 5"/>
            <p:cNvSpPr/>
            <p:nvPr/>
          </p:nvSpPr>
          <p:spPr bwMode="auto">
            <a:xfrm>
              <a:off x="2364430" y="4584054"/>
              <a:ext cx="149191" cy="44091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6" name="Freeform 6"/>
            <p:cNvSpPr/>
            <p:nvPr/>
          </p:nvSpPr>
          <p:spPr bwMode="auto">
            <a:xfrm>
              <a:off x="2407056" y="4505463"/>
              <a:ext cx="117222" cy="135871"/>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7" name="Freeform 7"/>
            <p:cNvSpPr/>
            <p:nvPr/>
          </p:nvSpPr>
          <p:spPr bwMode="auto">
            <a:xfrm>
              <a:off x="2393736" y="4554749"/>
              <a:ext cx="127878" cy="123883"/>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8" name="Freeform 8"/>
            <p:cNvSpPr/>
            <p:nvPr/>
          </p:nvSpPr>
          <p:spPr bwMode="auto">
            <a:xfrm>
              <a:off x="2384412" y="5008982"/>
              <a:ext cx="38631" cy="63939"/>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9" name="Freeform 9"/>
            <p:cNvSpPr/>
            <p:nvPr/>
          </p:nvSpPr>
          <p:spPr bwMode="auto">
            <a:xfrm>
              <a:off x="2518950" y="4582722"/>
              <a:ext cx="147860" cy="44091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0" name="Freeform 10"/>
            <p:cNvSpPr/>
            <p:nvPr/>
          </p:nvSpPr>
          <p:spPr bwMode="auto">
            <a:xfrm>
              <a:off x="2560243" y="4501466"/>
              <a:ext cx="117222" cy="135871"/>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1" name="Freeform 11"/>
            <p:cNvSpPr/>
            <p:nvPr/>
          </p:nvSpPr>
          <p:spPr bwMode="auto">
            <a:xfrm>
              <a:off x="2548254" y="4553416"/>
              <a:ext cx="127878" cy="1225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2" name="Freeform 12"/>
            <p:cNvSpPr/>
            <p:nvPr/>
          </p:nvSpPr>
          <p:spPr bwMode="auto">
            <a:xfrm>
              <a:off x="2538930" y="5004986"/>
              <a:ext cx="38631" cy="63939"/>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3" name="Freeform 13"/>
            <p:cNvSpPr/>
            <p:nvPr/>
          </p:nvSpPr>
          <p:spPr bwMode="auto">
            <a:xfrm>
              <a:off x="2653489" y="4585386"/>
              <a:ext cx="34633" cy="223787"/>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nvGrpSpPr>
            <p:cNvPr id="214" name="Group 17"/>
            <p:cNvGrpSpPr/>
            <p:nvPr/>
          </p:nvGrpSpPr>
          <p:grpSpPr>
            <a:xfrm>
              <a:off x="1617144" y="4516119"/>
              <a:ext cx="686012" cy="520837"/>
              <a:chOff x="7170738" y="4168775"/>
              <a:chExt cx="817563" cy="620713"/>
            </a:xfrm>
            <a:solidFill>
              <a:schemeClr val="accent3"/>
            </a:solidFill>
          </p:grpSpPr>
          <p:sp>
            <p:nvSpPr>
              <p:cNvPr id="29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7" name="Rectangle 15"/>
              <p:cNvSpPr>
                <a:spLocks noChangeArrowheads="1"/>
              </p:cNvSpPr>
              <p:nvPr/>
            </p:nvSpPr>
            <p:spPr bwMode="auto">
              <a:xfrm>
                <a:off x="7924800" y="4335463"/>
                <a:ext cx="23813" cy="257175"/>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8" name="Oval 16"/>
              <p:cNvSpPr>
                <a:spLocks noChangeArrowheads="1"/>
              </p:cNvSpPr>
              <p:nvPr/>
            </p:nvSpPr>
            <p:spPr bwMode="auto">
              <a:xfrm>
                <a:off x="7897813" y="4564063"/>
                <a:ext cx="76200" cy="77788"/>
              </a:xfrm>
              <a:prstGeom prst="ellips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9"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300"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301"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sp>
          <p:nvSpPr>
            <p:cNvPr id="215" name="Freeform 20"/>
            <p:cNvSpPr>
              <a:spLocks noEditPoints="1"/>
            </p:cNvSpPr>
            <p:nvPr/>
          </p:nvSpPr>
          <p:spPr bwMode="auto">
            <a:xfrm>
              <a:off x="1059008" y="2704513"/>
              <a:ext cx="400952" cy="422265"/>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6" name="Oval 21"/>
            <p:cNvSpPr>
              <a:spLocks noChangeArrowheads="1"/>
            </p:cNvSpPr>
            <p:nvPr/>
          </p:nvSpPr>
          <p:spPr bwMode="auto">
            <a:xfrm>
              <a:off x="3617902" y="2605940"/>
              <a:ext cx="118554" cy="118554"/>
            </a:xfrm>
            <a:prstGeom prst="ellips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7" name="Freeform 22"/>
            <p:cNvSpPr/>
            <p:nvPr/>
          </p:nvSpPr>
          <p:spPr bwMode="auto">
            <a:xfrm>
              <a:off x="3660527" y="2693856"/>
              <a:ext cx="186489" cy="388963"/>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8" name="Freeform 23"/>
            <p:cNvSpPr/>
            <p:nvPr/>
          </p:nvSpPr>
          <p:spPr bwMode="auto">
            <a:xfrm>
              <a:off x="3496684" y="2693856"/>
              <a:ext cx="199810" cy="383634"/>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9" name="Freeform 24"/>
            <p:cNvSpPr/>
            <p:nvPr/>
          </p:nvSpPr>
          <p:spPr bwMode="auto">
            <a:xfrm>
              <a:off x="3671185" y="2563315"/>
              <a:ext cx="21313" cy="66603"/>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0" name="Freeform 25"/>
            <p:cNvSpPr>
              <a:spLocks noEditPoints="1"/>
            </p:cNvSpPr>
            <p:nvPr/>
          </p:nvSpPr>
          <p:spPr bwMode="auto">
            <a:xfrm>
              <a:off x="2717427" y="2276921"/>
              <a:ext cx="189153" cy="51151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1" name="Freeform 26"/>
            <p:cNvSpPr>
              <a:spLocks noEditPoints="1"/>
            </p:cNvSpPr>
            <p:nvPr/>
          </p:nvSpPr>
          <p:spPr bwMode="auto">
            <a:xfrm>
              <a:off x="2554916" y="2438100"/>
              <a:ext cx="512845" cy="187822"/>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2" name="Freeform 27"/>
            <p:cNvSpPr>
              <a:spLocks noEditPoints="1"/>
            </p:cNvSpPr>
            <p:nvPr/>
          </p:nvSpPr>
          <p:spPr bwMode="auto">
            <a:xfrm>
              <a:off x="2593545" y="2322212"/>
              <a:ext cx="435585" cy="418267"/>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3" name="Freeform 28"/>
            <p:cNvSpPr>
              <a:spLocks noEditPoints="1"/>
            </p:cNvSpPr>
            <p:nvPr/>
          </p:nvSpPr>
          <p:spPr bwMode="auto">
            <a:xfrm>
              <a:off x="2593545" y="2322212"/>
              <a:ext cx="435585" cy="418267"/>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4" name="Oval 29"/>
            <p:cNvSpPr>
              <a:spLocks noChangeArrowheads="1"/>
            </p:cNvSpPr>
            <p:nvPr/>
          </p:nvSpPr>
          <p:spPr bwMode="auto">
            <a:xfrm>
              <a:off x="2773375" y="2492716"/>
              <a:ext cx="78592" cy="78592"/>
            </a:xfrm>
            <a:prstGeom prst="ellips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5" name="Freeform 30"/>
            <p:cNvSpPr>
              <a:spLocks noEditPoints="1"/>
            </p:cNvSpPr>
            <p:nvPr/>
          </p:nvSpPr>
          <p:spPr bwMode="auto">
            <a:xfrm>
              <a:off x="3376799" y="2131727"/>
              <a:ext cx="215794" cy="40894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6" name="Rectangle 31"/>
            <p:cNvSpPr>
              <a:spLocks noChangeArrowheads="1"/>
            </p:cNvSpPr>
            <p:nvPr/>
          </p:nvSpPr>
          <p:spPr bwMode="auto">
            <a:xfrm>
              <a:off x="3268901" y="2130395"/>
              <a:ext cx="54615" cy="398287"/>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7" name="Freeform 32"/>
            <p:cNvSpPr>
              <a:spLocks noEditPoints="1"/>
            </p:cNvSpPr>
            <p:nvPr/>
          </p:nvSpPr>
          <p:spPr bwMode="auto">
            <a:xfrm>
              <a:off x="1499922" y="4136481"/>
              <a:ext cx="471550" cy="345004"/>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nvGrpSpPr>
            <p:cNvPr id="228" name="Group 31"/>
            <p:cNvGrpSpPr/>
            <p:nvPr/>
          </p:nvGrpSpPr>
          <p:grpSpPr>
            <a:xfrm>
              <a:off x="2825325" y="4481485"/>
              <a:ext cx="426261" cy="548810"/>
              <a:chOff x="8610600" y="4127500"/>
              <a:chExt cx="508001" cy="654050"/>
            </a:xfrm>
            <a:solidFill>
              <a:schemeClr val="accent3"/>
            </a:solidFill>
          </p:grpSpPr>
          <p:sp>
            <p:nvSpPr>
              <p:cNvPr id="28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sp>
          <p:nvSpPr>
            <p:cNvPr id="229" name="Freeform 41"/>
            <p:cNvSpPr>
              <a:spLocks noEditPoints="1"/>
            </p:cNvSpPr>
            <p:nvPr/>
          </p:nvSpPr>
          <p:spPr bwMode="auto">
            <a:xfrm>
              <a:off x="3178322" y="3927347"/>
              <a:ext cx="359657" cy="327688"/>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0" name="Freeform 42"/>
            <p:cNvSpPr/>
            <p:nvPr/>
          </p:nvSpPr>
          <p:spPr bwMode="auto">
            <a:xfrm>
              <a:off x="3271566" y="4229725"/>
              <a:ext cx="77259" cy="166509"/>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1" name="Freeform 43"/>
            <p:cNvSpPr/>
            <p:nvPr/>
          </p:nvSpPr>
          <p:spPr bwMode="auto">
            <a:xfrm>
              <a:off x="3239597" y="4280344"/>
              <a:ext cx="109229" cy="225119"/>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2" name="Freeform 44"/>
            <p:cNvSpPr/>
            <p:nvPr/>
          </p:nvSpPr>
          <p:spPr bwMode="auto">
            <a:xfrm>
              <a:off x="2241881" y="1758749"/>
              <a:ext cx="439580" cy="402283"/>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3" name="Freeform 45"/>
            <p:cNvSpPr>
              <a:spLocks noEditPoints="1"/>
            </p:cNvSpPr>
            <p:nvPr/>
          </p:nvSpPr>
          <p:spPr bwMode="auto">
            <a:xfrm>
              <a:off x="2111339" y="3991286"/>
              <a:ext cx="535489" cy="44357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4" name="Freeform 46"/>
            <p:cNvSpPr>
              <a:spLocks noEditPoints="1"/>
            </p:cNvSpPr>
            <p:nvPr/>
          </p:nvSpPr>
          <p:spPr bwMode="auto">
            <a:xfrm>
              <a:off x="3058435" y="3108130"/>
              <a:ext cx="687345" cy="801901"/>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5" name="Freeform 47"/>
            <p:cNvSpPr>
              <a:spLocks noEditPoints="1"/>
            </p:cNvSpPr>
            <p:nvPr/>
          </p:nvSpPr>
          <p:spPr bwMode="auto">
            <a:xfrm>
              <a:off x="3579271" y="3342571"/>
              <a:ext cx="297051" cy="58344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6" name="Freeform 48"/>
            <p:cNvSpPr>
              <a:spLocks noEditPoints="1"/>
            </p:cNvSpPr>
            <p:nvPr/>
          </p:nvSpPr>
          <p:spPr bwMode="auto">
            <a:xfrm>
              <a:off x="2542927" y="3417167"/>
              <a:ext cx="486204" cy="486204"/>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7" name="Freeform 49"/>
            <p:cNvSpPr/>
            <p:nvPr/>
          </p:nvSpPr>
          <p:spPr bwMode="auto">
            <a:xfrm>
              <a:off x="2632175" y="3571687"/>
              <a:ext cx="242436" cy="127878"/>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nvGrpSpPr>
            <p:cNvPr id="238" name="Group 41"/>
            <p:cNvGrpSpPr/>
            <p:nvPr/>
          </p:nvGrpSpPr>
          <p:grpSpPr>
            <a:xfrm>
              <a:off x="2737408" y="4043237"/>
              <a:ext cx="380970" cy="362321"/>
              <a:chOff x="8505825" y="3605213"/>
              <a:chExt cx="454025" cy="431800"/>
            </a:xfrm>
            <a:solidFill>
              <a:schemeClr val="accent3"/>
            </a:solidFill>
          </p:grpSpPr>
          <p:sp>
            <p:nvSpPr>
              <p:cNvPr id="286"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7"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sp>
          <p:nvSpPr>
            <p:cNvPr id="239" name="Freeform 52"/>
            <p:cNvSpPr/>
            <p:nvPr/>
          </p:nvSpPr>
          <p:spPr bwMode="auto">
            <a:xfrm>
              <a:off x="1562529" y="1886626"/>
              <a:ext cx="570123" cy="463558"/>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0" name="Freeform 53"/>
            <p:cNvSpPr/>
            <p:nvPr/>
          </p:nvSpPr>
          <p:spPr bwMode="auto">
            <a:xfrm>
              <a:off x="1995450" y="1861319"/>
              <a:ext cx="157184" cy="215794"/>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1" name="Freeform 54"/>
            <p:cNvSpPr/>
            <p:nvPr/>
          </p:nvSpPr>
          <p:spPr bwMode="auto">
            <a:xfrm>
              <a:off x="1637124" y="2009176"/>
              <a:ext cx="431589" cy="282398"/>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2" name="Freeform 55"/>
            <p:cNvSpPr>
              <a:spLocks noEditPoints="1"/>
            </p:cNvSpPr>
            <p:nvPr/>
          </p:nvSpPr>
          <p:spPr bwMode="auto">
            <a:xfrm>
              <a:off x="1285460" y="2256940"/>
              <a:ext cx="249096" cy="436917"/>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3" name="Freeform 56"/>
            <p:cNvSpPr>
              <a:spLocks noEditPoints="1"/>
            </p:cNvSpPr>
            <p:nvPr/>
          </p:nvSpPr>
          <p:spPr bwMode="auto">
            <a:xfrm>
              <a:off x="1059009" y="3172067"/>
              <a:ext cx="466222" cy="507517"/>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4" name="Freeform 57"/>
            <p:cNvSpPr>
              <a:spLocks noEditPoints="1"/>
            </p:cNvSpPr>
            <p:nvPr/>
          </p:nvSpPr>
          <p:spPr bwMode="auto">
            <a:xfrm>
              <a:off x="2778702" y="1859985"/>
              <a:ext cx="443578" cy="43558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5" name="Freeform 58"/>
            <p:cNvSpPr>
              <a:spLocks noEditPoints="1"/>
            </p:cNvSpPr>
            <p:nvPr/>
          </p:nvSpPr>
          <p:spPr bwMode="auto">
            <a:xfrm>
              <a:off x="1211770" y="3677149"/>
              <a:ext cx="431589" cy="436917"/>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6" name="Rectangle 59"/>
            <p:cNvSpPr>
              <a:spLocks noChangeArrowheads="1"/>
            </p:cNvSpPr>
            <p:nvPr/>
          </p:nvSpPr>
          <p:spPr bwMode="auto">
            <a:xfrm>
              <a:off x="2886600" y="3262647"/>
              <a:ext cx="526165"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7" name="Rectangle 60"/>
            <p:cNvSpPr>
              <a:spLocks noChangeArrowheads="1"/>
            </p:cNvSpPr>
            <p:nvPr/>
          </p:nvSpPr>
          <p:spPr bwMode="auto">
            <a:xfrm>
              <a:off x="2907913" y="3209365"/>
              <a:ext cx="483539"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8" name="Rectangle 61"/>
            <p:cNvSpPr>
              <a:spLocks noChangeArrowheads="1"/>
            </p:cNvSpPr>
            <p:nvPr/>
          </p:nvSpPr>
          <p:spPr bwMode="auto">
            <a:xfrm>
              <a:off x="3098397" y="3154750"/>
              <a:ext cx="102570"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9" name="Rectangle 62"/>
            <p:cNvSpPr>
              <a:spLocks noChangeArrowheads="1"/>
            </p:cNvSpPr>
            <p:nvPr/>
          </p:nvSpPr>
          <p:spPr bwMode="auto">
            <a:xfrm>
              <a:off x="3117047" y="2958937"/>
              <a:ext cx="65271" cy="213130"/>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0" name="Rectangle 63"/>
            <p:cNvSpPr>
              <a:spLocks noChangeArrowheads="1"/>
            </p:cNvSpPr>
            <p:nvPr/>
          </p:nvSpPr>
          <p:spPr bwMode="auto">
            <a:xfrm>
              <a:off x="3098397" y="2948281"/>
              <a:ext cx="102570"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1" name="Rectangle 64"/>
            <p:cNvSpPr>
              <a:spLocks noChangeArrowheads="1"/>
            </p:cNvSpPr>
            <p:nvPr/>
          </p:nvSpPr>
          <p:spPr bwMode="auto">
            <a:xfrm>
              <a:off x="3254249" y="3154750"/>
              <a:ext cx="99905"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2" name="Rectangle 65"/>
            <p:cNvSpPr>
              <a:spLocks noChangeArrowheads="1"/>
            </p:cNvSpPr>
            <p:nvPr/>
          </p:nvSpPr>
          <p:spPr bwMode="auto">
            <a:xfrm>
              <a:off x="3271565" y="2958937"/>
              <a:ext cx="63939" cy="213130"/>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3" name="Rectangle 66"/>
            <p:cNvSpPr>
              <a:spLocks noChangeArrowheads="1"/>
            </p:cNvSpPr>
            <p:nvPr/>
          </p:nvSpPr>
          <p:spPr bwMode="auto">
            <a:xfrm>
              <a:off x="3254249" y="2948281"/>
              <a:ext cx="99905"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4" name="Rectangle 67"/>
            <p:cNvSpPr>
              <a:spLocks noChangeArrowheads="1"/>
            </p:cNvSpPr>
            <p:nvPr/>
          </p:nvSpPr>
          <p:spPr bwMode="auto">
            <a:xfrm>
              <a:off x="2945209" y="3154750"/>
              <a:ext cx="102570"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5" name="Rectangle 68"/>
            <p:cNvSpPr>
              <a:spLocks noChangeArrowheads="1"/>
            </p:cNvSpPr>
            <p:nvPr/>
          </p:nvSpPr>
          <p:spPr bwMode="auto">
            <a:xfrm>
              <a:off x="2962528" y="2958937"/>
              <a:ext cx="66603" cy="213130"/>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6" name="Rectangle 69"/>
            <p:cNvSpPr>
              <a:spLocks noChangeArrowheads="1"/>
            </p:cNvSpPr>
            <p:nvPr/>
          </p:nvSpPr>
          <p:spPr bwMode="auto">
            <a:xfrm>
              <a:off x="2945209" y="2948281"/>
              <a:ext cx="102570"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7" name="Rectangle 70"/>
            <p:cNvSpPr>
              <a:spLocks noChangeArrowheads="1"/>
            </p:cNvSpPr>
            <p:nvPr/>
          </p:nvSpPr>
          <p:spPr bwMode="auto">
            <a:xfrm>
              <a:off x="2907913" y="2889670"/>
              <a:ext cx="483539" cy="2664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8" name="Freeform 71"/>
            <p:cNvSpPr/>
            <p:nvPr/>
          </p:nvSpPr>
          <p:spPr bwMode="auto">
            <a:xfrm>
              <a:off x="2907913" y="2735151"/>
              <a:ext cx="483539" cy="15452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9" name="Freeform 72"/>
            <p:cNvSpPr>
              <a:spLocks noEditPoints="1"/>
            </p:cNvSpPr>
            <p:nvPr/>
          </p:nvSpPr>
          <p:spPr bwMode="auto">
            <a:xfrm>
              <a:off x="1578513" y="2875017"/>
              <a:ext cx="671360" cy="438249"/>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0" name="Freeform 73"/>
            <p:cNvSpPr>
              <a:spLocks noEditPoints="1"/>
            </p:cNvSpPr>
            <p:nvPr/>
          </p:nvSpPr>
          <p:spPr bwMode="auto">
            <a:xfrm>
              <a:off x="3059768" y="3355893"/>
              <a:ext cx="157184" cy="2744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1" name="Freeform 74"/>
            <p:cNvSpPr>
              <a:spLocks noEditPoints="1"/>
            </p:cNvSpPr>
            <p:nvPr/>
          </p:nvSpPr>
          <p:spPr bwMode="auto">
            <a:xfrm>
              <a:off x="1687742" y="2415457"/>
              <a:ext cx="315700" cy="386298"/>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2" name="Freeform 75"/>
            <p:cNvSpPr>
              <a:spLocks noEditPoints="1"/>
            </p:cNvSpPr>
            <p:nvPr/>
          </p:nvSpPr>
          <p:spPr bwMode="auto">
            <a:xfrm>
              <a:off x="2295163" y="2821734"/>
              <a:ext cx="478211" cy="47954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3" name="Freeform 76"/>
            <p:cNvSpPr>
              <a:spLocks noEditPoints="1"/>
            </p:cNvSpPr>
            <p:nvPr/>
          </p:nvSpPr>
          <p:spPr bwMode="auto">
            <a:xfrm>
              <a:off x="1818285" y="3439812"/>
              <a:ext cx="539486" cy="40894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4" name="Freeform 77"/>
            <p:cNvSpPr/>
            <p:nvPr/>
          </p:nvSpPr>
          <p:spPr bwMode="auto">
            <a:xfrm>
              <a:off x="2054060" y="2840383"/>
              <a:ext cx="179829" cy="134539"/>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5" name="Freeform 78"/>
            <p:cNvSpPr/>
            <p:nvPr/>
          </p:nvSpPr>
          <p:spPr bwMode="auto">
            <a:xfrm>
              <a:off x="2133983" y="2805750"/>
              <a:ext cx="49287" cy="6127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6" name="Freeform 79"/>
            <p:cNvSpPr>
              <a:spLocks noEditPoints="1"/>
            </p:cNvSpPr>
            <p:nvPr/>
          </p:nvSpPr>
          <p:spPr bwMode="auto">
            <a:xfrm>
              <a:off x="1854250" y="3927347"/>
              <a:ext cx="189153" cy="262417"/>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7" name="Freeform 80"/>
            <p:cNvSpPr>
              <a:spLocks noEditPoints="1"/>
            </p:cNvSpPr>
            <p:nvPr/>
          </p:nvSpPr>
          <p:spPr bwMode="auto">
            <a:xfrm>
              <a:off x="3307531" y="2581963"/>
              <a:ext cx="237107" cy="25975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8" name="Freeform 81"/>
            <p:cNvSpPr>
              <a:spLocks noEditPoints="1"/>
            </p:cNvSpPr>
            <p:nvPr/>
          </p:nvSpPr>
          <p:spPr bwMode="auto">
            <a:xfrm>
              <a:off x="2121994" y="2232964"/>
              <a:ext cx="358326" cy="515508"/>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9" name="Freeform 82"/>
            <p:cNvSpPr>
              <a:spLocks noEditPoints="1"/>
            </p:cNvSpPr>
            <p:nvPr/>
          </p:nvSpPr>
          <p:spPr bwMode="auto">
            <a:xfrm>
              <a:off x="1994117" y="2159700"/>
              <a:ext cx="206470" cy="182493"/>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0" name="Freeform 83"/>
            <p:cNvSpPr/>
            <p:nvPr/>
          </p:nvSpPr>
          <p:spPr bwMode="auto">
            <a:xfrm>
              <a:off x="1935506" y="2268930"/>
              <a:ext cx="90581" cy="57279"/>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1" name="Freeform 84"/>
            <p:cNvSpPr/>
            <p:nvPr/>
          </p:nvSpPr>
          <p:spPr bwMode="auto">
            <a:xfrm>
              <a:off x="1878227" y="2276921"/>
              <a:ext cx="122550" cy="74596"/>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2" name="Freeform 85"/>
            <p:cNvSpPr>
              <a:spLocks noEditPoints="1"/>
            </p:cNvSpPr>
            <p:nvPr/>
          </p:nvSpPr>
          <p:spPr bwMode="auto">
            <a:xfrm>
              <a:off x="1807628" y="3249327"/>
              <a:ext cx="374310" cy="133207"/>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3" name="Freeform 86"/>
            <p:cNvSpPr/>
            <p:nvPr/>
          </p:nvSpPr>
          <p:spPr bwMode="auto">
            <a:xfrm>
              <a:off x="3358150" y="3593000"/>
              <a:ext cx="206470" cy="265081"/>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4" name="Freeform 87"/>
            <p:cNvSpPr/>
            <p:nvPr/>
          </p:nvSpPr>
          <p:spPr bwMode="auto">
            <a:xfrm>
              <a:off x="3475371" y="3583675"/>
              <a:ext cx="99905" cy="69268"/>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5" name="Freeform 88"/>
            <p:cNvSpPr/>
            <p:nvPr/>
          </p:nvSpPr>
          <p:spPr bwMode="auto">
            <a:xfrm>
              <a:off x="3398111" y="3638290"/>
              <a:ext cx="137203" cy="190486"/>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6" name="Freeform 89"/>
            <p:cNvSpPr>
              <a:spLocks noEditPoints="1"/>
            </p:cNvSpPr>
            <p:nvPr/>
          </p:nvSpPr>
          <p:spPr bwMode="auto">
            <a:xfrm>
              <a:off x="3078416" y="2553990"/>
              <a:ext cx="186489" cy="13587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7" name="Freeform 90"/>
            <p:cNvSpPr/>
            <p:nvPr/>
          </p:nvSpPr>
          <p:spPr bwMode="auto">
            <a:xfrm>
              <a:off x="1523900" y="3443809"/>
              <a:ext cx="173168" cy="223787"/>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8" name="Freeform 91"/>
            <p:cNvSpPr/>
            <p:nvPr/>
          </p:nvSpPr>
          <p:spPr bwMode="auto">
            <a:xfrm>
              <a:off x="1513242" y="3435816"/>
              <a:ext cx="85252" cy="58611"/>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9" name="Freeform 92"/>
            <p:cNvSpPr/>
            <p:nvPr/>
          </p:nvSpPr>
          <p:spPr bwMode="auto">
            <a:xfrm>
              <a:off x="1547876" y="3483770"/>
              <a:ext cx="117222" cy="161180"/>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0" name="Freeform 93"/>
            <p:cNvSpPr>
              <a:spLocks noEditPoints="1"/>
            </p:cNvSpPr>
            <p:nvPr/>
          </p:nvSpPr>
          <p:spPr bwMode="auto">
            <a:xfrm>
              <a:off x="2665477" y="4829154"/>
              <a:ext cx="183824" cy="201142"/>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1" name="Freeform 94"/>
            <p:cNvSpPr/>
            <p:nvPr/>
          </p:nvSpPr>
          <p:spPr bwMode="auto">
            <a:xfrm>
              <a:off x="2443022" y="3503751"/>
              <a:ext cx="53283" cy="50619"/>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2" name="Freeform 95"/>
            <p:cNvSpPr/>
            <p:nvPr/>
          </p:nvSpPr>
          <p:spPr bwMode="auto">
            <a:xfrm>
              <a:off x="2431033" y="3350564"/>
              <a:ext cx="49287" cy="165176"/>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3" name="Freeform 96"/>
            <p:cNvSpPr/>
            <p:nvPr/>
          </p:nvSpPr>
          <p:spPr bwMode="auto">
            <a:xfrm>
              <a:off x="2465667" y="3377206"/>
              <a:ext cx="106565" cy="142531"/>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4" name="Freeform 97"/>
            <p:cNvSpPr/>
            <p:nvPr/>
          </p:nvSpPr>
          <p:spPr bwMode="auto">
            <a:xfrm>
              <a:off x="2456343" y="3542381"/>
              <a:ext cx="13320" cy="26642"/>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5" name="Freeform 98"/>
            <p:cNvSpPr>
              <a:spLocks noEditPoints="1"/>
            </p:cNvSpPr>
            <p:nvPr/>
          </p:nvSpPr>
          <p:spPr bwMode="auto">
            <a:xfrm>
              <a:off x="2413717" y="2193001"/>
              <a:ext cx="185157" cy="19847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sp>
        <p:nvSpPr>
          <p:cNvPr id="303" name="Content Placeholder 2"/>
          <p:cNvSpPr txBox="1"/>
          <p:nvPr/>
        </p:nvSpPr>
        <p:spPr>
          <a:xfrm>
            <a:off x="8119586" y="1814929"/>
            <a:ext cx="3168910" cy="5301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800" dirty="0">
                <a:solidFill>
                  <a:schemeClr val="tx1"/>
                </a:solidFill>
                <a:cs typeface="+mn-ea"/>
                <a:sym typeface="+mn-lt"/>
              </a:rPr>
              <a:t>Add a title</a:t>
            </a:r>
            <a:endParaRPr lang="en-US" sz="1800" dirty="0">
              <a:solidFill>
                <a:schemeClr val="tx1"/>
              </a:solidFill>
              <a:cs typeface="+mn-ea"/>
              <a:sym typeface="+mn-lt"/>
            </a:endParaRPr>
          </a:p>
        </p:txBody>
      </p:sp>
      <p:sp>
        <p:nvSpPr>
          <p:cNvPr id="306" name="Content Placeholder 2"/>
          <p:cNvSpPr txBox="1"/>
          <p:nvPr/>
        </p:nvSpPr>
        <p:spPr>
          <a:xfrm>
            <a:off x="8078250" y="3256519"/>
            <a:ext cx="3429988" cy="4057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800" dirty="0">
                <a:solidFill>
                  <a:schemeClr val="tx1"/>
                </a:solidFill>
                <a:cs typeface="+mn-ea"/>
                <a:sym typeface="+mn-lt"/>
              </a:rPr>
              <a:t>Add a title</a:t>
            </a:r>
            <a:endParaRPr lang="en-US" sz="1800" dirty="0">
              <a:solidFill>
                <a:schemeClr val="tx1"/>
              </a:solidFill>
              <a:cs typeface="+mn-ea"/>
              <a:sym typeface="+mn-lt"/>
            </a:endParaRPr>
          </a:p>
        </p:txBody>
      </p:sp>
      <p:sp>
        <p:nvSpPr>
          <p:cNvPr id="309" name="Content Placeholder 2"/>
          <p:cNvSpPr txBox="1"/>
          <p:nvPr/>
        </p:nvSpPr>
        <p:spPr>
          <a:xfrm>
            <a:off x="8069655" y="4696013"/>
            <a:ext cx="3163301" cy="4816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800" dirty="0">
                <a:solidFill>
                  <a:schemeClr val="tx1"/>
                </a:solidFill>
                <a:cs typeface="+mn-ea"/>
                <a:sym typeface="+mn-lt"/>
              </a:rPr>
              <a:t>Add a title</a:t>
            </a:r>
            <a:endParaRPr lang="en-US" sz="1800" dirty="0">
              <a:solidFill>
                <a:schemeClr val="tx1"/>
              </a:solidFill>
              <a:cs typeface="+mn-ea"/>
              <a:sym typeface="+mn-lt"/>
            </a:endParaRPr>
          </a:p>
        </p:txBody>
      </p:sp>
      <p:sp>
        <p:nvSpPr>
          <p:cNvPr id="312" name="Content Placeholder 2"/>
          <p:cNvSpPr txBox="1"/>
          <p:nvPr/>
        </p:nvSpPr>
        <p:spPr>
          <a:xfrm>
            <a:off x="653796" y="1814929"/>
            <a:ext cx="3573867"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zh-CN" altLang="en-US" sz="1800" dirty="0">
                <a:solidFill>
                  <a:schemeClr val="tx1"/>
                </a:solidFill>
                <a:cs typeface="+mn-ea"/>
                <a:sym typeface="+mn-lt"/>
              </a:rPr>
              <a:t>Add a title</a:t>
            </a:r>
            <a:endParaRPr lang="en-US" sz="1800" dirty="0">
              <a:solidFill>
                <a:schemeClr val="tx1"/>
              </a:solidFill>
              <a:cs typeface="+mn-ea"/>
              <a:sym typeface="+mn-lt"/>
            </a:endParaRPr>
          </a:p>
        </p:txBody>
      </p:sp>
      <p:sp>
        <p:nvSpPr>
          <p:cNvPr id="315" name="Content Placeholder 2"/>
          <p:cNvSpPr txBox="1"/>
          <p:nvPr/>
        </p:nvSpPr>
        <p:spPr>
          <a:xfrm>
            <a:off x="660511" y="3279459"/>
            <a:ext cx="3573867"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zh-CN" altLang="en-US" sz="1800" dirty="0">
                <a:solidFill>
                  <a:schemeClr val="tx1"/>
                </a:solidFill>
                <a:cs typeface="+mn-ea"/>
                <a:sym typeface="+mn-lt"/>
              </a:rPr>
              <a:t>Add a title</a:t>
            </a:r>
            <a:endParaRPr lang="en-US" sz="1800" dirty="0">
              <a:solidFill>
                <a:schemeClr val="tx1"/>
              </a:solidFill>
              <a:cs typeface="+mn-ea"/>
              <a:sym typeface="+mn-lt"/>
            </a:endParaRPr>
          </a:p>
        </p:txBody>
      </p:sp>
      <p:sp>
        <p:nvSpPr>
          <p:cNvPr id="318" name="Content Placeholder 2"/>
          <p:cNvSpPr txBox="1"/>
          <p:nvPr/>
        </p:nvSpPr>
        <p:spPr>
          <a:xfrm>
            <a:off x="635011" y="4703434"/>
            <a:ext cx="3573867"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zh-CN" altLang="en-US" sz="1800" dirty="0">
                <a:solidFill>
                  <a:schemeClr val="tx1"/>
                </a:solidFill>
                <a:cs typeface="+mn-ea"/>
                <a:sym typeface="+mn-lt"/>
              </a:rPr>
              <a:t>Add a title</a:t>
            </a:r>
            <a:endParaRPr lang="en-US" sz="1800" dirty="0">
              <a:solidFill>
                <a:schemeClr val="tx1"/>
              </a:solidFill>
              <a:cs typeface="+mn-ea"/>
              <a:sym typeface="+mn-lt"/>
            </a:endParaRPr>
          </a:p>
        </p:txBody>
      </p:sp>
      <p:sp>
        <p:nvSpPr>
          <p:cNvPr id="320" name="TextBox 14"/>
          <p:cNvSpPr txBox="1"/>
          <p:nvPr/>
        </p:nvSpPr>
        <p:spPr>
          <a:xfrm>
            <a:off x="2016431" y="2271082"/>
            <a:ext cx="2232599" cy="549061"/>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321" name="TextBox 14"/>
          <p:cNvSpPr txBox="1"/>
          <p:nvPr/>
        </p:nvSpPr>
        <p:spPr>
          <a:xfrm>
            <a:off x="1962950" y="3703928"/>
            <a:ext cx="2232599" cy="549061"/>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322" name="TextBox 14"/>
          <p:cNvSpPr txBox="1"/>
          <p:nvPr/>
        </p:nvSpPr>
        <p:spPr>
          <a:xfrm>
            <a:off x="1921693" y="5152301"/>
            <a:ext cx="2232599" cy="549061"/>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323" name="TextBox 14"/>
          <p:cNvSpPr txBox="1"/>
          <p:nvPr/>
        </p:nvSpPr>
        <p:spPr>
          <a:xfrm>
            <a:off x="8112198" y="2245017"/>
            <a:ext cx="2232599" cy="549061"/>
          </a:xfrm>
          <a:prstGeom prst="rect">
            <a:avLst/>
          </a:prstGeom>
          <a:noFill/>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324" name="TextBox 14"/>
          <p:cNvSpPr txBox="1"/>
          <p:nvPr/>
        </p:nvSpPr>
        <p:spPr>
          <a:xfrm>
            <a:off x="8121574" y="3740541"/>
            <a:ext cx="2232599" cy="549061"/>
          </a:xfrm>
          <a:prstGeom prst="rect">
            <a:avLst/>
          </a:prstGeom>
          <a:noFill/>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325" name="TextBox 14"/>
          <p:cNvSpPr txBox="1"/>
          <p:nvPr/>
        </p:nvSpPr>
        <p:spPr>
          <a:xfrm>
            <a:off x="8108875" y="5167287"/>
            <a:ext cx="2232599" cy="549061"/>
          </a:xfrm>
          <a:prstGeom prst="rect">
            <a:avLst/>
          </a:prstGeom>
          <a:noFill/>
        </p:spPr>
        <p:txBody>
          <a:bodyPr wrap="square" rtlCol="0">
            <a:spAutoFit/>
          </a:bodyPr>
          <a:lstStyle/>
          <a:p>
            <a:pPr>
              <a:lnSpc>
                <a:spcPct val="130000"/>
              </a:lnSpc>
            </a:pPr>
            <a:r>
              <a:rPr lang="en-US" altLang="zh-CN" sz="1200" dirty="0">
                <a:solidFill>
                  <a:schemeClr val="tx1">
                    <a:lumMod val="75000"/>
                    <a:lumOff val="25000"/>
                  </a:schemeClr>
                </a:solidFill>
                <a:cs typeface="+mn-ea"/>
                <a:sym typeface="+mn-lt"/>
              </a:rPr>
              <a:t>This template is the spring and autumn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pic>
        <p:nvPicPr>
          <p:cNvPr id="117" name="图片 116"/>
          <p:cNvPicPr>
            <a:picLocks noChangeAspect="1"/>
          </p:cNvPicPr>
          <p:nvPr/>
        </p:nvPicPr>
        <p:blipFill rotWithShape="1">
          <a:blip r:embed="rId3" cstate="print">
            <a:extLst>
              <a:ext uri="{28A0092B-C50C-407E-A947-70E740481C1C}">
                <a14:useLocalDpi xmlns:a14="http://schemas.microsoft.com/office/drawing/2010/main" val="0"/>
              </a:ext>
            </a:extLst>
          </a:blip>
          <a:srcRect t="11948" r="16299"/>
          <a:stretch>
            <a:fillRect/>
          </a:stretch>
        </p:blipFill>
        <p:spPr>
          <a:xfrm rot="5400000" flipH="1" flipV="1">
            <a:off x="-66967" y="66965"/>
            <a:ext cx="956891" cy="822960"/>
          </a:xfrm>
          <a:prstGeom prst="rect">
            <a:avLst/>
          </a:prstGeom>
        </p:spPr>
      </p:pic>
      <p:sp>
        <p:nvSpPr>
          <p:cNvPr id="118" name="文本框 117"/>
          <p:cNvSpPr txBox="1"/>
          <p:nvPr/>
        </p:nvSpPr>
        <p:spPr>
          <a:xfrm>
            <a:off x="822959" y="181579"/>
            <a:ext cx="6652603" cy="646331"/>
          </a:xfrm>
          <a:prstGeom prst="rect">
            <a:avLst/>
          </a:prstGeom>
          <a:noFill/>
        </p:spPr>
        <p:txBody>
          <a:bodyPr wrap="square" rtlCol="0">
            <a:spAutoFit/>
          </a:bodyPr>
          <a:lstStyle/>
          <a:p>
            <a:r>
              <a:rPr lang="zh-CN" altLang="en-US" sz="3600" dirty="0">
                <a:solidFill>
                  <a:schemeClr val="bg2">
                    <a:lumMod val="25000"/>
                  </a:schemeClr>
                </a:solidFill>
                <a:cs typeface="+mn-ea"/>
                <a:sym typeface="+mn-lt"/>
              </a:rPr>
              <a:t>Enter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F912866-F35B-4F8F-92DB-6DADD840D7B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清新文艺-04"/>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d1mfyxj">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976</Words>
  <Application>Microsoft Office PowerPoint</Application>
  <PresentationFormat>宽屏</PresentationFormat>
  <Paragraphs>205</Paragraphs>
  <Slides>23</Slides>
  <Notes>23</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等线</vt:lpstr>
      <vt:lpstr>微软雅黑</vt:lpstr>
      <vt:lpstr>Arial</vt:lpstr>
      <vt:lpstr>Calibri</vt:lpstr>
      <vt:lpstr>Calibri Light</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20</cp:revision>
  <dcterms:created xsi:type="dcterms:W3CDTF">2016-03-16T03:37:00Z</dcterms:created>
  <dcterms:modified xsi:type="dcterms:W3CDTF">2021-07-27T03:06:20Z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