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4"/>
  </p:notesMasterIdLst>
  <p:sldIdLst>
    <p:sldId id="256" r:id="rId3"/>
    <p:sldId id="257" r:id="rId4"/>
    <p:sldId id="259" r:id="rId5"/>
    <p:sldId id="290" r:id="rId6"/>
    <p:sldId id="2007577223" r:id="rId7"/>
    <p:sldId id="307" r:id="rId8"/>
    <p:sldId id="280" r:id="rId9"/>
    <p:sldId id="260" r:id="rId10"/>
    <p:sldId id="275" r:id="rId11"/>
    <p:sldId id="2007577229" r:id="rId12"/>
    <p:sldId id="288" r:id="rId13"/>
    <p:sldId id="282" r:id="rId14"/>
    <p:sldId id="261" r:id="rId15"/>
    <p:sldId id="287" r:id="rId16"/>
    <p:sldId id="285" r:id="rId17"/>
    <p:sldId id="289" r:id="rId18"/>
    <p:sldId id="262" r:id="rId19"/>
    <p:sldId id="278" r:id="rId20"/>
    <p:sldId id="367" r:id="rId21"/>
    <p:sldId id="2007577228" r:id="rId22"/>
    <p:sldId id="258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3789CA"/>
    <a:srgbClr val="78B53B"/>
    <a:srgbClr val="66A95E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9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5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5FEF5-52CE-4F6B-92E0-26A224FD0070}" type="datetimeFigureOut">
              <a:rPr lang="zh-CN" altLang="en-US" smtClean="0"/>
              <a:t>2021/8/14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A4F6C-1DDB-422F-B887-2AC5E9A796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9487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55070-BDBE-44FB-979F-56C58463C8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433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55070-BDBE-44FB-979F-56C58463C83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196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55070-BDBE-44FB-979F-56C58463C83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4322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1083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906C37-34C9-4036-8DD3-49223F6A20C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526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87F048-5C36-4F8B-9481-72CADE8E1A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098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7C7F7-095F-4E60-B772-EA2769D4C0B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425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1D1FE4-3964-402A-BAAF-052E050D72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宋体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宋体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513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5853-6D4D-4285-9BAE-B3F9C5535A6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9495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55070-BDBE-44FB-979F-56C58463C83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241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55070-BDBE-44FB-979F-56C58463C83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240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55070-BDBE-44FB-979F-56C58463C83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7389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55070-BDBE-44FB-979F-56C58463C83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768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02F7CFCB-B2F4-4DC6-A604-ED13218460E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902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C05F9A-075C-4DFE-8F48-FFE1FE143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0267C40-0489-4062-95AF-B35955A838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575B6A1-3EEB-4218-87AE-5E38454F9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63B31A8-C26D-458A-B7E2-04269CA31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196B-4F97-42F6-9623-9E64EAA38546}" type="datetimeFigureOut">
              <a:rPr lang="zh-CN" altLang="en-US" smtClean="0"/>
              <a:t>2021/8/14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4F66F96-9816-4ED5-8BAE-5F9DBE584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3AE5097-3104-47FF-B7F7-1E00709E2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F4AE-7F5D-439A-93B2-93ED932C51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80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83738B-570D-4DC5-ACD7-3180AEFE8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3C9884-BB5D-4329-80DC-4FD74E0C8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0E906E-8D04-4DB6-ADBB-42D5DFECC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196B-4F97-42F6-9623-9E64EAA38546}" type="datetimeFigureOut">
              <a:rPr lang="zh-CN" altLang="en-US" smtClean="0"/>
              <a:t>2021/8/14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2F03B0-0804-4300-8BB0-1E1C04B14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4E61DF-C32D-4E89-8F18-079850ED5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F4AE-7F5D-439A-93B2-93ED932C51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535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565D906-1F10-41F8-8FB5-A90F5EF6D7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A55C2B-C575-4407-9BDF-6AE54B16EE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FF68CB-8A66-4787-98EA-8D94BE6B4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196B-4F97-42F6-9623-9E64EAA38546}" type="datetimeFigureOut">
              <a:rPr lang="zh-CN" altLang="en-US" smtClean="0"/>
              <a:t>2021/8/14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F8ADF3C-22B3-4D59-B1A1-7487FD678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45D7DB-DDE2-4BFE-8DB4-EAEBFAF18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F4AE-7F5D-439A-93B2-93ED932C51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0955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2021/8/14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340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2021/8/14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841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697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DEED08E5-22FE-4837-A13E-1A379B7B5EC6}"/>
              </a:ext>
            </a:extLst>
          </p:cNvPr>
          <p:cNvSpPr/>
          <p:nvPr userDrawn="1"/>
        </p:nvSpPr>
        <p:spPr>
          <a:xfrm>
            <a:off x="8771" y="0"/>
            <a:ext cx="12192000" cy="685800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809EF0A-0DFD-4D06-B23B-A6D5124EC1F6}"/>
              </a:ext>
            </a:extLst>
          </p:cNvPr>
          <p:cNvSpPr/>
          <p:nvPr userDrawn="1"/>
        </p:nvSpPr>
        <p:spPr>
          <a:xfrm>
            <a:off x="177618" y="156237"/>
            <a:ext cx="11854307" cy="6545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302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41EACD-7138-4471-8FA8-FAD821C3D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D67D9D-CD84-4D70-AAFE-E22D4DAFD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8E2B7D-D81A-4D10-8364-CAE34FDCA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196B-4F97-42F6-9623-9E64EAA38546}" type="datetimeFigureOut">
              <a:rPr lang="zh-CN" altLang="en-US" smtClean="0"/>
              <a:t>2021/8/14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B0531D-1E57-475E-AFA6-81E862B6F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66EEF4-6982-4DD9-988C-628B70A6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F4AE-7F5D-439A-93B2-93ED932C51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455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B8E767-4AFC-4E9D-B4EE-00B4F07A7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F8F187-FA0A-4FD6-9506-C712B57FB1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3A7F81A-7E04-4FDC-A32B-144AC6395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9E5FF8C-CE2F-4A70-A499-CD2CABEC8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196B-4F97-42F6-9623-9E64EAA38546}" type="datetimeFigureOut">
              <a:rPr lang="zh-CN" altLang="en-US" smtClean="0"/>
              <a:t>2021/8/14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A54A5F8-EA45-4985-9D34-BEDE5B5AF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4E78B4-EC7E-4F03-9A8E-3C5064944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F4AE-7F5D-439A-93B2-93ED932C51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185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FD3BE2-F2A9-43E7-AB5F-6F0A5238F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87DC382-C196-4764-9CA5-9098CA00B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89CD69E-39C9-44CE-924A-715B7074E6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344C1F7-CD04-4284-9314-43A4DCF0E2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128C56A-3B1D-452D-B102-6AF197FAB2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7737A10-E845-4B05-94E4-5CD3D64E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196B-4F97-42F6-9623-9E64EAA38546}" type="datetimeFigureOut">
              <a:rPr lang="zh-CN" altLang="en-US" smtClean="0"/>
              <a:t>2021/8/14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6C8653F-7421-4499-8DE3-9EE94CCA5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00AB42B-66F7-45D0-B6E6-03E7BBA91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F4AE-7F5D-439A-93B2-93ED932C51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0786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FD3BE2-F2A9-43E7-AB5F-6F0A5238F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87DC382-C196-4764-9CA5-9098CA00B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89CD69E-39C9-44CE-924A-715B7074E6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344C1F7-CD04-4284-9314-43A4DCF0E2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128C56A-3B1D-452D-B102-6AF197FAB2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7737A10-E845-4B05-94E4-5CD3D64E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196B-4F97-42F6-9623-9E64EAA38546}" type="datetimeFigureOut">
              <a:rPr lang="zh-CN" altLang="en-US" smtClean="0"/>
              <a:t>2021/8/14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6C8653F-7421-4499-8DE3-9EE94CCA5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00AB42B-66F7-45D0-B6E6-03E7BBA91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F4AE-7F5D-439A-93B2-93ED932C514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90205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970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7ACB1B-F886-492A-AA2E-AE18B80AA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BD792FE-2B4A-40ED-B9A4-6527222DB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196B-4F97-42F6-9623-9E64EAA38546}" type="datetimeFigureOut">
              <a:rPr lang="zh-CN" altLang="en-US" smtClean="0"/>
              <a:t>2021/8/14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743FEB2-9374-45D1-9705-5DEEAD02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07DB88-00A6-4724-962A-CA567AE95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F4AE-7F5D-439A-93B2-93ED932C51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441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4C58FEC-A1A4-4FA1-82AF-1C5B1B552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196B-4F97-42F6-9623-9E64EAA38546}" type="datetimeFigureOut">
              <a:rPr lang="zh-CN" altLang="en-US" smtClean="0"/>
              <a:t>2021/8/14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E18F065-6A2B-41EC-AAF9-692EE9FD6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A5B3008-6E73-4D5E-A352-682535CC8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F4AE-7F5D-439A-93B2-93ED932C51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15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F7832A-2F03-422C-970C-7C1AC52B2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2CDED1-25B5-4B46-A085-4F4ACAE0B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2F3157F-E3A3-4FF8-B47E-27F028B5AF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A044BAC-62AC-4C33-A0C6-F337D3B62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196B-4F97-42F6-9623-9E64EAA38546}" type="datetimeFigureOut">
              <a:rPr lang="zh-CN" altLang="en-US" smtClean="0"/>
              <a:t>2021/8/14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C30C506-819B-4A15-9C1E-9FD4D3095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30793DD-46AF-4CCA-92E9-4158A59B4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F4AE-7F5D-439A-93B2-93ED932C51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316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0F587F-607A-4614-94B2-42AC65BEA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B34329E-45A0-441C-B323-154286B3C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9EF9C2-C7ED-4EF4-91EA-6B1A6059DA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0196B-4F97-42F6-9623-9E64EAA38546}" type="datetimeFigureOut">
              <a:rPr lang="zh-CN" altLang="en-US" smtClean="0"/>
              <a:t>2021/8/14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0966D3-C55A-4F84-9851-FA1836E98F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C866D7-1465-49E3-B830-7D707BA01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5F4AE-7F5D-439A-93B2-93ED932C51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0355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456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9.png"/><Relationship Id="rId5" Type="http://schemas.openxmlformats.org/officeDocument/2006/relationships/tags" Target="../tags/tag13.xml"/><Relationship Id="rId10" Type="http://schemas.openxmlformats.org/officeDocument/2006/relationships/notesSlide" Target="../notesSlides/notesSlide13.xml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>
            <a:extLst>
              <a:ext uri="{FF2B5EF4-FFF2-40B4-BE49-F238E27FC236}">
                <a16:creationId xmlns:a16="http://schemas.microsoft.com/office/drawing/2014/main" id="{85E9F5C2-AE7C-4638-A92B-36B5652A4E4B}"/>
              </a:ext>
            </a:extLst>
          </p:cNvPr>
          <p:cNvSpPr txBox="1">
            <a:spLocks/>
          </p:cNvSpPr>
          <p:nvPr/>
        </p:nvSpPr>
        <p:spPr>
          <a:xfrm>
            <a:off x="2765601" y="3477437"/>
            <a:ext cx="7050903" cy="4863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Insert the Subtitle of Your Presentation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CFF5AF7F-27BB-45F2-AB88-F43CB5F232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706" y="3934157"/>
            <a:ext cx="2923843" cy="292384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069"/>
            <a:ext cx="2364232" cy="225613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856260" y="0"/>
            <a:ext cx="2364232" cy="225613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91880" y="2166552"/>
            <a:ext cx="82966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chemeClr val="bg1"/>
                </a:solidFill>
                <a:latin typeface="+mj-lt"/>
              </a:rPr>
              <a:t>Free PPT Templates</a:t>
            </a:r>
            <a:endParaRPr lang="ko-KR" altLang="en-US" sz="6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142EB21-907E-467C-AE5D-D7F084D6A954}"/>
              </a:ext>
            </a:extLst>
          </p:cNvPr>
          <p:cNvSpPr/>
          <p:nvPr/>
        </p:nvSpPr>
        <p:spPr>
          <a:xfrm>
            <a:off x="9971475" y="46419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1" name="TextBox 3">
            <a:hlinkClick r:id="rId4"/>
            <a:extLst>
              <a:ext uri="{FF2B5EF4-FFF2-40B4-BE49-F238E27FC236}">
                <a16:creationId xmlns:a16="http://schemas.microsoft.com/office/drawing/2014/main" id="{25C5806B-04AD-4E66-9CCD-571E0FE65AED}"/>
              </a:ext>
            </a:extLst>
          </p:cNvPr>
          <p:cNvSpPr txBox="1"/>
          <p:nvPr/>
        </p:nvSpPr>
        <p:spPr>
          <a:xfrm>
            <a:off x="3746001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17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ahyp="http://schemas.microsoft.com/office/drawing/2018/hyperlinkcolor" xmlns:a14="http://schemas.microsoft.com/office/drawing/2010/main" xmlns:a16="http://schemas.microsoft.com/office/drawing/2014/main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>
            <a:extLst>
              <a:ext uri="{FF2B5EF4-FFF2-40B4-BE49-F238E27FC236}">
                <a16:creationId xmlns:a16="http://schemas.microsoft.com/office/drawing/2014/main" id="{09D6D4E8-272F-4267-A908-BC35F1A2B3F2}"/>
              </a:ext>
            </a:extLst>
          </p:cNvPr>
          <p:cNvSpPr>
            <a:spLocks noEditPoints="1"/>
          </p:cNvSpPr>
          <p:nvPr/>
        </p:nvSpPr>
        <p:spPr bwMode="auto">
          <a:xfrm>
            <a:off x="1009993" y="1930716"/>
            <a:ext cx="2700808" cy="3091942"/>
          </a:xfrm>
          <a:custGeom>
            <a:avLst/>
            <a:gdLst>
              <a:gd name="T0" fmla="*/ 446 w 891"/>
              <a:gd name="T1" fmla="*/ 0 h 1019"/>
              <a:gd name="T2" fmla="*/ 441 w 891"/>
              <a:gd name="T3" fmla="*/ 0 h 1019"/>
              <a:gd name="T4" fmla="*/ 437 w 891"/>
              <a:gd name="T5" fmla="*/ 2 h 1019"/>
              <a:gd name="T6" fmla="*/ 223 w 891"/>
              <a:gd name="T7" fmla="*/ 123 h 1019"/>
              <a:gd name="T8" fmla="*/ 223 w 891"/>
              <a:gd name="T9" fmla="*/ 124 h 1019"/>
              <a:gd name="T10" fmla="*/ 10 w 891"/>
              <a:gd name="T11" fmla="*/ 248 h 1019"/>
              <a:gd name="T12" fmla="*/ 2 w 891"/>
              <a:gd name="T13" fmla="*/ 263 h 1019"/>
              <a:gd name="T14" fmla="*/ 0 w 891"/>
              <a:gd name="T15" fmla="*/ 509 h 1019"/>
              <a:gd name="T16" fmla="*/ 0 w 891"/>
              <a:gd name="T17" fmla="*/ 509 h 1019"/>
              <a:gd name="T18" fmla="*/ 2 w 891"/>
              <a:gd name="T19" fmla="*/ 756 h 1019"/>
              <a:gd name="T20" fmla="*/ 10 w 891"/>
              <a:gd name="T21" fmla="*/ 770 h 1019"/>
              <a:gd name="T22" fmla="*/ 223 w 891"/>
              <a:gd name="T23" fmla="*/ 895 h 1019"/>
              <a:gd name="T24" fmla="*/ 223 w 891"/>
              <a:gd name="T25" fmla="*/ 895 h 1019"/>
              <a:gd name="T26" fmla="*/ 437 w 891"/>
              <a:gd name="T27" fmla="*/ 1017 h 1019"/>
              <a:gd name="T28" fmla="*/ 454 w 891"/>
              <a:gd name="T29" fmla="*/ 1017 h 1019"/>
              <a:gd name="T30" fmla="*/ 668 w 891"/>
              <a:gd name="T31" fmla="*/ 895 h 1019"/>
              <a:gd name="T32" fmla="*/ 668 w 891"/>
              <a:gd name="T33" fmla="*/ 895 h 1019"/>
              <a:gd name="T34" fmla="*/ 881 w 891"/>
              <a:gd name="T35" fmla="*/ 770 h 1019"/>
              <a:gd name="T36" fmla="*/ 889 w 891"/>
              <a:gd name="T37" fmla="*/ 756 h 1019"/>
              <a:gd name="T38" fmla="*/ 891 w 891"/>
              <a:gd name="T39" fmla="*/ 509 h 1019"/>
              <a:gd name="T40" fmla="*/ 891 w 891"/>
              <a:gd name="T41" fmla="*/ 509 h 1019"/>
              <a:gd name="T42" fmla="*/ 889 w 891"/>
              <a:gd name="T43" fmla="*/ 263 h 1019"/>
              <a:gd name="T44" fmla="*/ 881 w 891"/>
              <a:gd name="T45" fmla="*/ 248 h 1019"/>
              <a:gd name="T46" fmla="*/ 668 w 891"/>
              <a:gd name="T47" fmla="*/ 124 h 1019"/>
              <a:gd name="T48" fmla="*/ 668 w 891"/>
              <a:gd name="T49" fmla="*/ 123 h 1019"/>
              <a:gd name="T50" fmla="*/ 454 w 891"/>
              <a:gd name="T51" fmla="*/ 2 h 1019"/>
              <a:gd name="T52" fmla="*/ 446 w 891"/>
              <a:gd name="T53" fmla="*/ 0 h 1019"/>
              <a:gd name="T54" fmla="*/ 446 w 891"/>
              <a:gd name="T55" fmla="*/ 115 h 1019"/>
              <a:gd name="T56" fmla="*/ 617 w 891"/>
              <a:gd name="T57" fmla="*/ 212 h 1019"/>
              <a:gd name="T58" fmla="*/ 787 w 891"/>
              <a:gd name="T59" fmla="*/ 312 h 1019"/>
              <a:gd name="T60" fmla="*/ 788 w 891"/>
              <a:gd name="T61" fmla="*/ 509 h 1019"/>
              <a:gd name="T62" fmla="*/ 787 w 891"/>
              <a:gd name="T63" fmla="*/ 706 h 1019"/>
              <a:gd name="T64" fmla="*/ 617 w 891"/>
              <a:gd name="T65" fmla="*/ 806 h 1019"/>
              <a:gd name="T66" fmla="*/ 446 w 891"/>
              <a:gd name="T67" fmla="*/ 903 h 1019"/>
              <a:gd name="T68" fmla="*/ 274 w 891"/>
              <a:gd name="T69" fmla="*/ 806 h 1019"/>
              <a:gd name="T70" fmla="*/ 104 w 891"/>
              <a:gd name="T71" fmla="*/ 706 h 1019"/>
              <a:gd name="T72" fmla="*/ 103 w 891"/>
              <a:gd name="T73" fmla="*/ 509 h 1019"/>
              <a:gd name="T74" fmla="*/ 104 w 891"/>
              <a:gd name="T75" fmla="*/ 312 h 1019"/>
              <a:gd name="T76" fmla="*/ 274 w 891"/>
              <a:gd name="T77" fmla="*/ 212 h 1019"/>
              <a:gd name="T78" fmla="*/ 446 w 891"/>
              <a:gd name="T79" fmla="*/ 115 h 1019"/>
              <a:gd name="T80" fmla="*/ 446 w 891"/>
              <a:gd name="T81" fmla="*/ 115 h 1019"/>
              <a:gd name="T82" fmla="*/ 446 w 891"/>
              <a:gd name="T83" fmla="*/ 115 h 10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91" h="1019">
                <a:moveTo>
                  <a:pt x="446" y="0"/>
                </a:moveTo>
                <a:cubicBezTo>
                  <a:pt x="444" y="0"/>
                  <a:pt x="442" y="0"/>
                  <a:pt x="441" y="0"/>
                </a:cubicBezTo>
                <a:cubicBezTo>
                  <a:pt x="440" y="1"/>
                  <a:pt x="438" y="1"/>
                  <a:pt x="437" y="2"/>
                </a:cubicBezTo>
                <a:cubicBezTo>
                  <a:pt x="223" y="123"/>
                  <a:pt x="223" y="123"/>
                  <a:pt x="223" y="123"/>
                </a:cubicBezTo>
                <a:cubicBezTo>
                  <a:pt x="223" y="123"/>
                  <a:pt x="223" y="123"/>
                  <a:pt x="223" y="124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5" y="251"/>
                  <a:pt x="2" y="257"/>
                  <a:pt x="2" y="263"/>
                </a:cubicBezTo>
                <a:cubicBezTo>
                  <a:pt x="0" y="509"/>
                  <a:pt x="0" y="509"/>
                  <a:pt x="0" y="509"/>
                </a:cubicBezTo>
                <a:cubicBezTo>
                  <a:pt x="0" y="509"/>
                  <a:pt x="0" y="509"/>
                  <a:pt x="0" y="509"/>
                </a:cubicBezTo>
                <a:cubicBezTo>
                  <a:pt x="2" y="756"/>
                  <a:pt x="2" y="756"/>
                  <a:pt x="2" y="756"/>
                </a:cubicBezTo>
                <a:cubicBezTo>
                  <a:pt x="2" y="762"/>
                  <a:pt x="5" y="767"/>
                  <a:pt x="10" y="770"/>
                </a:cubicBezTo>
                <a:cubicBezTo>
                  <a:pt x="223" y="895"/>
                  <a:pt x="223" y="895"/>
                  <a:pt x="223" y="895"/>
                </a:cubicBezTo>
                <a:cubicBezTo>
                  <a:pt x="223" y="895"/>
                  <a:pt x="223" y="895"/>
                  <a:pt x="223" y="895"/>
                </a:cubicBezTo>
                <a:cubicBezTo>
                  <a:pt x="437" y="1017"/>
                  <a:pt x="437" y="1017"/>
                  <a:pt x="437" y="1017"/>
                </a:cubicBezTo>
                <a:cubicBezTo>
                  <a:pt x="442" y="1019"/>
                  <a:pt x="449" y="1019"/>
                  <a:pt x="454" y="1017"/>
                </a:cubicBezTo>
                <a:cubicBezTo>
                  <a:pt x="668" y="895"/>
                  <a:pt x="668" y="895"/>
                  <a:pt x="668" y="895"/>
                </a:cubicBezTo>
                <a:cubicBezTo>
                  <a:pt x="668" y="895"/>
                  <a:pt x="668" y="895"/>
                  <a:pt x="668" y="895"/>
                </a:cubicBezTo>
                <a:cubicBezTo>
                  <a:pt x="881" y="770"/>
                  <a:pt x="881" y="770"/>
                  <a:pt x="881" y="770"/>
                </a:cubicBezTo>
                <a:cubicBezTo>
                  <a:pt x="886" y="767"/>
                  <a:pt x="889" y="762"/>
                  <a:pt x="889" y="756"/>
                </a:cubicBezTo>
                <a:cubicBezTo>
                  <a:pt x="891" y="509"/>
                  <a:pt x="891" y="509"/>
                  <a:pt x="891" y="509"/>
                </a:cubicBezTo>
                <a:cubicBezTo>
                  <a:pt x="891" y="509"/>
                  <a:pt x="891" y="509"/>
                  <a:pt x="891" y="509"/>
                </a:cubicBezTo>
                <a:cubicBezTo>
                  <a:pt x="889" y="263"/>
                  <a:pt x="889" y="263"/>
                  <a:pt x="889" y="263"/>
                </a:cubicBezTo>
                <a:cubicBezTo>
                  <a:pt x="889" y="257"/>
                  <a:pt x="886" y="251"/>
                  <a:pt x="881" y="248"/>
                </a:cubicBezTo>
                <a:cubicBezTo>
                  <a:pt x="668" y="124"/>
                  <a:pt x="668" y="124"/>
                  <a:pt x="668" y="124"/>
                </a:cubicBezTo>
                <a:cubicBezTo>
                  <a:pt x="668" y="123"/>
                  <a:pt x="668" y="123"/>
                  <a:pt x="668" y="123"/>
                </a:cubicBezTo>
                <a:cubicBezTo>
                  <a:pt x="454" y="2"/>
                  <a:pt x="454" y="2"/>
                  <a:pt x="454" y="2"/>
                </a:cubicBezTo>
                <a:cubicBezTo>
                  <a:pt x="451" y="0"/>
                  <a:pt x="449" y="0"/>
                  <a:pt x="446" y="0"/>
                </a:cubicBezTo>
                <a:close/>
                <a:moveTo>
                  <a:pt x="446" y="115"/>
                </a:moveTo>
                <a:cubicBezTo>
                  <a:pt x="617" y="212"/>
                  <a:pt x="617" y="212"/>
                  <a:pt x="617" y="212"/>
                </a:cubicBezTo>
                <a:cubicBezTo>
                  <a:pt x="787" y="312"/>
                  <a:pt x="787" y="312"/>
                  <a:pt x="787" y="312"/>
                </a:cubicBezTo>
                <a:cubicBezTo>
                  <a:pt x="788" y="509"/>
                  <a:pt x="788" y="509"/>
                  <a:pt x="788" y="509"/>
                </a:cubicBezTo>
                <a:cubicBezTo>
                  <a:pt x="787" y="706"/>
                  <a:pt x="787" y="706"/>
                  <a:pt x="787" y="706"/>
                </a:cubicBezTo>
                <a:cubicBezTo>
                  <a:pt x="617" y="806"/>
                  <a:pt x="617" y="806"/>
                  <a:pt x="617" y="806"/>
                </a:cubicBezTo>
                <a:cubicBezTo>
                  <a:pt x="446" y="903"/>
                  <a:pt x="446" y="903"/>
                  <a:pt x="446" y="903"/>
                </a:cubicBezTo>
                <a:cubicBezTo>
                  <a:pt x="274" y="806"/>
                  <a:pt x="274" y="806"/>
                  <a:pt x="274" y="806"/>
                </a:cubicBezTo>
                <a:cubicBezTo>
                  <a:pt x="104" y="706"/>
                  <a:pt x="104" y="706"/>
                  <a:pt x="104" y="706"/>
                </a:cubicBezTo>
                <a:cubicBezTo>
                  <a:pt x="103" y="509"/>
                  <a:pt x="103" y="509"/>
                  <a:pt x="103" y="509"/>
                </a:cubicBezTo>
                <a:cubicBezTo>
                  <a:pt x="104" y="312"/>
                  <a:pt x="104" y="312"/>
                  <a:pt x="104" y="312"/>
                </a:cubicBezTo>
                <a:cubicBezTo>
                  <a:pt x="274" y="212"/>
                  <a:pt x="274" y="212"/>
                  <a:pt x="274" y="212"/>
                </a:cubicBezTo>
                <a:lnTo>
                  <a:pt x="446" y="115"/>
                </a:lnTo>
                <a:close/>
                <a:moveTo>
                  <a:pt x="446" y="115"/>
                </a:moveTo>
                <a:cubicBezTo>
                  <a:pt x="446" y="115"/>
                  <a:pt x="446" y="115"/>
                  <a:pt x="446" y="115"/>
                </a:cubicBezTo>
              </a:path>
            </a:pathLst>
          </a:custGeom>
          <a:solidFill>
            <a:srgbClr val="3789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D3B7FAEB-38ED-425E-966D-7F458C5B07F4}"/>
              </a:ext>
            </a:extLst>
          </p:cNvPr>
          <p:cNvSpPr>
            <a:spLocks noEditPoints="1"/>
          </p:cNvSpPr>
          <p:nvPr/>
        </p:nvSpPr>
        <p:spPr bwMode="auto">
          <a:xfrm>
            <a:off x="4860682" y="1944904"/>
            <a:ext cx="2602419" cy="2979304"/>
          </a:xfrm>
          <a:custGeom>
            <a:avLst/>
            <a:gdLst>
              <a:gd name="T0" fmla="*/ 446 w 891"/>
              <a:gd name="T1" fmla="*/ 0 h 1019"/>
              <a:gd name="T2" fmla="*/ 441 w 891"/>
              <a:gd name="T3" fmla="*/ 0 h 1019"/>
              <a:gd name="T4" fmla="*/ 437 w 891"/>
              <a:gd name="T5" fmla="*/ 2 h 1019"/>
              <a:gd name="T6" fmla="*/ 223 w 891"/>
              <a:gd name="T7" fmla="*/ 123 h 1019"/>
              <a:gd name="T8" fmla="*/ 222 w 891"/>
              <a:gd name="T9" fmla="*/ 124 h 1019"/>
              <a:gd name="T10" fmla="*/ 10 w 891"/>
              <a:gd name="T11" fmla="*/ 248 h 1019"/>
              <a:gd name="T12" fmla="*/ 2 w 891"/>
              <a:gd name="T13" fmla="*/ 263 h 1019"/>
              <a:gd name="T14" fmla="*/ 0 w 891"/>
              <a:gd name="T15" fmla="*/ 509 h 1019"/>
              <a:gd name="T16" fmla="*/ 0 w 891"/>
              <a:gd name="T17" fmla="*/ 509 h 1019"/>
              <a:gd name="T18" fmla="*/ 2 w 891"/>
              <a:gd name="T19" fmla="*/ 756 h 1019"/>
              <a:gd name="T20" fmla="*/ 10 w 891"/>
              <a:gd name="T21" fmla="*/ 770 h 1019"/>
              <a:gd name="T22" fmla="*/ 222 w 891"/>
              <a:gd name="T23" fmla="*/ 895 h 1019"/>
              <a:gd name="T24" fmla="*/ 223 w 891"/>
              <a:gd name="T25" fmla="*/ 895 h 1019"/>
              <a:gd name="T26" fmla="*/ 437 w 891"/>
              <a:gd name="T27" fmla="*/ 1017 h 1019"/>
              <a:gd name="T28" fmla="*/ 453 w 891"/>
              <a:gd name="T29" fmla="*/ 1017 h 1019"/>
              <a:gd name="T30" fmla="*/ 668 w 891"/>
              <a:gd name="T31" fmla="*/ 895 h 1019"/>
              <a:gd name="T32" fmla="*/ 668 w 891"/>
              <a:gd name="T33" fmla="*/ 895 h 1019"/>
              <a:gd name="T34" fmla="*/ 881 w 891"/>
              <a:gd name="T35" fmla="*/ 770 h 1019"/>
              <a:gd name="T36" fmla="*/ 889 w 891"/>
              <a:gd name="T37" fmla="*/ 756 h 1019"/>
              <a:gd name="T38" fmla="*/ 891 w 891"/>
              <a:gd name="T39" fmla="*/ 509 h 1019"/>
              <a:gd name="T40" fmla="*/ 891 w 891"/>
              <a:gd name="T41" fmla="*/ 509 h 1019"/>
              <a:gd name="T42" fmla="*/ 889 w 891"/>
              <a:gd name="T43" fmla="*/ 263 h 1019"/>
              <a:gd name="T44" fmla="*/ 881 w 891"/>
              <a:gd name="T45" fmla="*/ 248 h 1019"/>
              <a:gd name="T46" fmla="*/ 668 w 891"/>
              <a:gd name="T47" fmla="*/ 124 h 1019"/>
              <a:gd name="T48" fmla="*/ 668 w 891"/>
              <a:gd name="T49" fmla="*/ 123 h 1019"/>
              <a:gd name="T50" fmla="*/ 453 w 891"/>
              <a:gd name="T51" fmla="*/ 2 h 1019"/>
              <a:gd name="T52" fmla="*/ 445 w 891"/>
              <a:gd name="T53" fmla="*/ 0 h 1019"/>
              <a:gd name="T54" fmla="*/ 446 w 891"/>
              <a:gd name="T55" fmla="*/ 0 h 1019"/>
              <a:gd name="T56" fmla="*/ 445 w 891"/>
              <a:gd name="T57" fmla="*/ 115 h 1019"/>
              <a:gd name="T58" fmla="*/ 617 w 891"/>
              <a:gd name="T59" fmla="*/ 212 h 1019"/>
              <a:gd name="T60" fmla="*/ 786 w 891"/>
              <a:gd name="T61" fmla="*/ 312 h 1019"/>
              <a:gd name="T62" fmla="*/ 788 w 891"/>
              <a:gd name="T63" fmla="*/ 509 h 1019"/>
              <a:gd name="T64" fmla="*/ 786 w 891"/>
              <a:gd name="T65" fmla="*/ 706 h 1019"/>
              <a:gd name="T66" fmla="*/ 617 w 891"/>
              <a:gd name="T67" fmla="*/ 806 h 1019"/>
              <a:gd name="T68" fmla="*/ 445 w 891"/>
              <a:gd name="T69" fmla="*/ 903 h 1019"/>
              <a:gd name="T70" fmla="*/ 274 w 891"/>
              <a:gd name="T71" fmla="*/ 806 h 1019"/>
              <a:gd name="T72" fmla="*/ 104 w 891"/>
              <a:gd name="T73" fmla="*/ 706 h 1019"/>
              <a:gd name="T74" fmla="*/ 103 w 891"/>
              <a:gd name="T75" fmla="*/ 509 h 1019"/>
              <a:gd name="T76" fmla="*/ 104 w 891"/>
              <a:gd name="T77" fmla="*/ 312 h 1019"/>
              <a:gd name="T78" fmla="*/ 274 w 891"/>
              <a:gd name="T79" fmla="*/ 212 h 1019"/>
              <a:gd name="T80" fmla="*/ 445 w 891"/>
              <a:gd name="T81" fmla="*/ 115 h 1019"/>
              <a:gd name="T82" fmla="*/ 445 w 891"/>
              <a:gd name="T83" fmla="*/ 115 h 1019"/>
              <a:gd name="T84" fmla="*/ 445 w 891"/>
              <a:gd name="T85" fmla="*/ 115 h 10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91" h="1019">
                <a:moveTo>
                  <a:pt x="446" y="0"/>
                </a:moveTo>
                <a:cubicBezTo>
                  <a:pt x="444" y="0"/>
                  <a:pt x="442" y="0"/>
                  <a:pt x="441" y="0"/>
                </a:cubicBezTo>
                <a:cubicBezTo>
                  <a:pt x="439" y="1"/>
                  <a:pt x="438" y="1"/>
                  <a:pt x="437" y="2"/>
                </a:cubicBezTo>
                <a:cubicBezTo>
                  <a:pt x="223" y="123"/>
                  <a:pt x="223" y="123"/>
                  <a:pt x="223" y="123"/>
                </a:cubicBezTo>
                <a:cubicBezTo>
                  <a:pt x="223" y="123"/>
                  <a:pt x="222" y="123"/>
                  <a:pt x="222" y="124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5" y="251"/>
                  <a:pt x="2" y="257"/>
                  <a:pt x="2" y="263"/>
                </a:cubicBezTo>
                <a:cubicBezTo>
                  <a:pt x="0" y="509"/>
                  <a:pt x="0" y="509"/>
                  <a:pt x="0" y="509"/>
                </a:cubicBezTo>
                <a:cubicBezTo>
                  <a:pt x="0" y="509"/>
                  <a:pt x="0" y="509"/>
                  <a:pt x="0" y="509"/>
                </a:cubicBezTo>
                <a:cubicBezTo>
                  <a:pt x="2" y="756"/>
                  <a:pt x="2" y="756"/>
                  <a:pt x="2" y="756"/>
                </a:cubicBezTo>
                <a:cubicBezTo>
                  <a:pt x="2" y="762"/>
                  <a:pt x="5" y="767"/>
                  <a:pt x="10" y="770"/>
                </a:cubicBezTo>
                <a:cubicBezTo>
                  <a:pt x="222" y="895"/>
                  <a:pt x="222" y="895"/>
                  <a:pt x="222" y="895"/>
                </a:cubicBezTo>
                <a:cubicBezTo>
                  <a:pt x="222" y="895"/>
                  <a:pt x="223" y="895"/>
                  <a:pt x="223" y="895"/>
                </a:cubicBezTo>
                <a:cubicBezTo>
                  <a:pt x="437" y="1017"/>
                  <a:pt x="437" y="1017"/>
                  <a:pt x="437" y="1017"/>
                </a:cubicBezTo>
                <a:cubicBezTo>
                  <a:pt x="442" y="1019"/>
                  <a:pt x="448" y="1019"/>
                  <a:pt x="453" y="1017"/>
                </a:cubicBezTo>
                <a:cubicBezTo>
                  <a:pt x="668" y="895"/>
                  <a:pt x="668" y="895"/>
                  <a:pt x="668" y="895"/>
                </a:cubicBezTo>
                <a:cubicBezTo>
                  <a:pt x="668" y="895"/>
                  <a:pt x="668" y="895"/>
                  <a:pt x="668" y="895"/>
                </a:cubicBezTo>
                <a:cubicBezTo>
                  <a:pt x="881" y="770"/>
                  <a:pt x="881" y="770"/>
                  <a:pt x="881" y="770"/>
                </a:cubicBezTo>
                <a:cubicBezTo>
                  <a:pt x="886" y="767"/>
                  <a:pt x="889" y="762"/>
                  <a:pt x="889" y="756"/>
                </a:cubicBezTo>
                <a:cubicBezTo>
                  <a:pt x="891" y="509"/>
                  <a:pt x="891" y="509"/>
                  <a:pt x="891" y="509"/>
                </a:cubicBezTo>
                <a:cubicBezTo>
                  <a:pt x="891" y="509"/>
                  <a:pt x="891" y="509"/>
                  <a:pt x="891" y="509"/>
                </a:cubicBezTo>
                <a:cubicBezTo>
                  <a:pt x="889" y="263"/>
                  <a:pt x="889" y="263"/>
                  <a:pt x="889" y="263"/>
                </a:cubicBezTo>
                <a:cubicBezTo>
                  <a:pt x="889" y="257"/>
                  <a:pt x="886" y="251"/>
                  <a:pt x="881" y="248"/>
                </a:cubicBezTo>
                <a:cubicBezTo>
                  <a:pt x="668" y="124"/>
                  <a:pt x="668" y="124"/>
                  <a:pt x="668" y="124"/>
                </a:cubicBezTo>
                <a:cubicBezTo>
                  <a:pt x="668" y="123"/>
                  <a:pt x="668" y="123"/>
                  <a:pt x="668" y="123"/>
                </a:cubicBezTo>
                <a:cubicBezTo>
                  <a:pt x="453" y="2"/>
                  <a:pt x="453" y="2"/>
                  <a:pt x="453" y="2"/>
                </a:cubicBezTo>
                <a:cubicBezTo>
                  <a:pt x="451" y="0"/>
                  <a:pt x="448" y="0"/>
                  <a:pt x="445" y="0"/>
                </a:cubicBezTo>
                <a:lnTo>
                  <a:pt x="446" y="0"/>
                </a:lnTo>
                <a:close/>
                <a:moveTo>
                  <a:pt x="445" y="115"/>
                </a:moveTo>
                <a:cubicBezTo>
                  <a:pt x="617" y="212"/>
                  <a:pt x="617" y="212"/>
                  <a:pt x="617" y="212"/>
                </a:cubicBezTo>
                <a:cubicBezTo>
                  <a:pt x="786" y="312"/>
                  <a:pt x="786" y="312"/>
                  <a:pt x="786" y="312"/>
                </a:cubicBezTo>
                <a:cubicBezTo>
                  <a:pt x="788" y="509"/>
                  <a:pt x="788" y="509"/>
                  <a:pt x="788" y="509"/>
                </a:cubicBezTo>
                <a:cubicBezTo>
                  <a:pt x="786" y="706"/>
                  <a:pt x="786" y="706"/>
                  <a:pt x="786" y="706"/>
                </a:cubicBezTo>
                <a:cubicBezTo>
                  <a:pt x="617" y="806"/>
                  <a:pt x="617" y="806"/>
                  <a:pt x="617" y="806"/>
                </a:cubicBezTo>
                <a:cubicBezTo>
                  <a:pt x="445" y="903"/>
                  <a:pt x="445" y="903"/>
                  <a:pt x="445" y="903"/>
                </a:cubicBezTo>
                <a:cubicBezTo>
                  <a:pt x="274" y="806"/>
                  <a:pt x="274" y="806"/>
                  <a:pt x="274" y="806"/>
                </a:cubicBezTo>
                <a:cubicBezTo>
                  <a:pt x="104" y="706"/>
                  <a:pt x="104" y="706"/>
                  <a:pt x="104" y="706"/>
                </a:cubicBezTo>
                <a:cubicBezTo>
                  <a:pt x="103" y="509"/>
                  <a:pt x="103" y="509"/>
                  <a:pt x="103" y="509"/>
                </a:cubicBezTo>
                <a:cubicBezTo>
                  <a:pt x="104" y="312"/>
                  <a:pt x="104" y="312"/>
                  <a:pt x="104" y="312"/>
                </a:cubicBezTo>
                <a:cubicBezTo>
                  <a:pt x="274" y="212"/>
                  <a:pt x="274" y="212"/>
                  <a:pt x="274" y="212"/>
                </a:cubicBezTo>
                <a:lnTo>
                  <a:pt x="445" y="115"/>
                </a:lnTo>
                <a:close/>
                <a:moveTo>
                  <a:pt x="445" y="115"/>
                </a:moveTo>
                <a:cubicBezTo>
                  <a:pt x="445" y="115"/>
                  <a:pt x="445" y="115"/>
                  <a:pt x="445" y="115"/>
                </a:cubicBezTo>
              </a:path>
            </a:pathLst>
          </a:custGeom>
          <a:solidFill>
            <a:srgbClr val="78B5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5A697BE5-25EE-4BFC-BCA3-55DD24746F66}"/>
              </a:ext>
            </a:extLst>
          </p:cNvPr>
          <p:cNvSpPr>
            <a:spLocks noEditPoints="1"/>
          </p:cNvSpPr>
          <p:nvPr/>
        </p:nvSpPr>
        <p:spPr bwMode="auto">
          <a:xfrm>
            <a:off x="8704423" y="1887345"/>
            <a:ext cx="2650264" cy="3036863"/>
          </a:xfrm>
          <a:custGeom>
            <a:avLst/>
            <a:gdLst>
              <a:gd name="T0" fmla="*/ 445 w 890"/>
              <a:gd name="T1" fmla="*/ 0 h 1019"/>
              <a:gd name="T2" fmla="*/ 440 w 890"/>
              <a:gd name="T3" fmla="*/ 0 h 1019"/>
              <a:gd name="T4" fmla="*/ 437 w 890"/>
              <a:gd name="T5" fmla="*/ 2 h 1019"/>
              <a:gd name="T6" fmla="*/ 222 w 890"/>
              <a:gd name="T7" fmla="*/ 123 h 1019"/>
              <a:gd name="T8" fmla="*/ 222 w 890"/>
              <a:gd name="T9" fmla="*/ 124 h 1019"/>
              <a:gd name="T10" fmla="*/ 10 w 890"/>
              <a:gd name="T11" fmla="*/ 248 h 1019"/>
              <a:gd name="T12" fmla="*/ 1 w 890"/>
              <a:gd name="T13" fmla="*/ 263 h 1019"/>
              <a:gd name="T14" fmla="*/ 0 w 890"/>
              <a:gd name="T15" fmla="*/ 509 h 1019"/>
              <a:gd name="T16" fmla="*/ 0 w 890"/>
              <a:gd name="T17" fmla="*/ 509 h 1019"/>
              <a:gd name="T18" fmla="*/ 1 w 890"/>
              <a:gd name="T19" fmla="*/ 756 h 1019"/>
              <a:gd name="T20" fmla="*/ 10 w 890"/>
              <a:gd name="T21" fmla="*/ 770 h 1019"/>
              <a:gd name="T22" fmla="*/ 222 w 890"/>
              <a:gd name="T23" fmla="*/ 895 h 1019"/>
              <a:gd name="T24" fmla="*/ 222 w 890"/>
              <a:gd name="T25" fmla="*/ 895 h 1019"/>
              <a:gd name="T26" fmla="*/ 437 w 890"/>
              <a:gd name="T27" fmla="*/ 1017 h 1019"/>
              <a:gd name="T28" fmla="*/ 453 w 890"/>
              <a:gd name="T29" fmla="*/ 1017 h 1019"/>
              <a:gd name="T30" fmla="*/ 668 w 890"/>
              <a:gd name="T31" fmla="*/ 895 h 1019"/>
              <a:gd name="T32" fmla="*/ 668 w 890"/>
              <a:gd name="T33" fmla="*/ 895 h 1019"/>
              <a:gd name="T34" fmla="*/ 880 w 890"/>
              <a:gd name="T35" fmla="*/ 770 h 1019"/>
              <a:gd name="T36" fmla="*/ 888 w 890"/>
              <a:gd name="T37" fmla="*/ 756 h 1019"/>
              <a:gd name="T38" fmla="*/ 890 w 890"/>
              <a:gd name="T39" fmla="*/ 509 h 1019"/>
              <a:gd name="T40" fmla="*/ 890 w 890"/>
              <a:gd name="T41" fmla="*/ 509 h 1019"/>
              <a:gd name="T42" fmla="*/ 888 w 890"/>
              <a:gd name="T43" fmla="*/ 263 h 1019"/>
              <a:gd name="T44" fmla="*/ 880 w 890"/>
              <a:gd name="T45" fmla="*/ 248 h 1019"/>
              <a:gd name="T46" fmla="*/ 668 w 890"/>
              <a:gd name="T47" fmla="*/ 124 h 1019"/>
              <a:gd name="T48" fmla="*/ 668 w 890"/>
              <a:gd name="T49" fmla="*/ 123 h 1019"/>
              <a:gd name="T50" fmla="*/ 453 w 890"/>
              <a:gd name="T51" fmla="*/ 2 h 1019"/>
              <a:gd name="T52" fmla="*/ 445 w 890"/>
              <a:gd name="T53" fmla="*/ 0 h 1019"/>
              <a:gd name="T54" fmla="*/ 445 w 890"/>
              <a:gd name="T55" fmla="*/ 115 h 1019"/>
              <a:gd name="T56" fmla="*/ 616 w 890"/>
              <a:gd name="T57" fmla="*/ 212 h 1019"/>
              <a:gd name="T58" fmla="*/ 786 w 890"/>
              <a:gd name="T59" fmla="*/ 312 h 1019"/>
              <a:gd name="T60" fmla="*/ 788 w 890"/>
              <a:gd name="T61" fmla="*/ 509 h 1019"/>
              <a:gd name="T62" fmla="*/ 786 w 890"/>
              <a:gd name="T63" fmla="*/ 706 h 1019"/>
              <a:gd name="T64" fmla="*/ 616 w 890"/>
              <a:gd name="T65" fmla="*/ 806 h 1019"/>
              <a:gd name="T66" fmla="*/ 445 w 890"/>
              <a:gd name="T67" fmla="*/ 903 h 1019"/>
              <a:gd name="T68" fmla="*/ 274 w 890"/>
              <a:gd name="T69" fmla="*/ 806 h 1019"/>
              <a:gd name="T70" fmla="*/ 104 w 890"/>
              <a:gd name="T71" fmla="*/ 706 h 1019"/>
              <a:gd name="T72" fmla="*/ 102 w 890"/>
              <a:gd name="T73" fmla="*/ 509 h 1019"/>
              <a:gd name="T74" fmla="*/ 104 w 890"/>
              <a:gd name="T75" fmla="*/ 312 h 1019"/>
              <a:gd name="T76" fmla="*/ 274 w 890"/>
              <a:gd name="T77" fmla="*/ 212 h 1019"/>
              <a:gd name="T78" fmla="*/ 445 w 890"/>
              <a:gd name="T79" fmla="*/ 115 h 1019"/>
              <a:gd name="T80" fmla="*/ 445 w 890"/>
              <a:gd name="T81" fmla="*/ 115 h 1019"/>
              <a:gd name="T82" fmla="*/ 445 w 890"/>
              <a:gd name="T83" fmla="*/ 115 h 10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90" h="1019">
                <a:moveTo>
                  <a:pt x="445" y="0"/>
                </a:moveTo>
                <a:cubicBezTo>
                  <a:pt x="444" y="0"/>
                  <a:pt x="442" y="0"/>
                  <a:pt x="440" y="0"/>
                </a:cubicBezTo>
                <a:cubicBezTo>
                  <a:pt x="439" y="1"/>
                  <a:pt x="438" y="1"/>
                  <a:pt x="437" y="2"/>
                </a:cubicBezTo>
                <a:cubicBezTo>
                  <a:pt x="222" y="123"/>
                  <a:pt x="222" y="123"/>
                  <a:pt x="222" y="123"/>
                </a:cubicBezTo>
                <a:cubicBezTo>
                  <a:pt x="222" y="123"/>
                  <a:pt x="222" y="123"/>
                  <a:pt x="222" y="124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5" y="251"/>
                  <a:pt x="2" y="257"/>
                  <a:pt x="1" y="263"/>
                </a:cubicBezTo>
                <a:cubicBezTo>
                  <a:pt x="0" y="509"/>
                  <a:pt x="0" y="509"/>
                  <a:pt x="0" y="509"/>
                </a:cubicBezTo>
                <a:cubicBezTo>
                  <a:pt x="0" y="509"/>
                  <a:pt x="0" y="509"/>
                  <a:pt x="0" y="509"/>
                </a:cubicBezTo>
                <a:cubicBezTo>
                  <a:pt x="1" y="756"/>
                  <a:pt x="1" y="756"/>
                  <a:pt x="1" y="756"/>
                </a:cubicBezTo>
                <a:cubicBezTo>
                  <a:pt x="2" y="762"/>
                  <a:pt x="5" y="767"/>
                  <a:pt x="10" y="770"/>
                </a:cubicBezTo>
                <a:cubicBezTo>
                  <a:pt x="222" y="895"/>
                  <a:pt x="222" y="895"/>
                  <a:pt x="222" y="895"/>
                </a:cubicBezTo>
                <a:cubicBezTo>
                  <a:pt x="222" y="895"/>
                  <a:pt x="222" y="895"/>
                  <a:pt x="222" y="895"/>
                </a:cubicBezTo>
                <a:cubicBezTo>
                  <a:pt x="437" y="1017"/>
                  <a:pt x="437" y="1017"/>
                  <a:pt x="437" y="1017"/>
                </a:cubicBezTo>
                <a:cubicBezTo>
                  <a:pt x="442" y="1019"/>
                  <a:pt x="448" y="1019"/>
                  <a:pt x="453" y="1017"/>
                </a:cubicBezTo>
                <a:cubicBezTo>
                  <a:pt x="668" y="895"/>
                  <a:pt x="668" y="895"/>
                  <a:pt x="668" y="895"/>
                </a:cubicBezTo>
                <a:cubicBezTo>
                  <a:pt x="668" y="895"/>
                  <a:pt x="668" y="895"/>
                  <a:pt x="668" y="895"/>
                </a:cubicBezTo>
                <a:cubicBezTo>
                  <a:pt x="880" y="770"/>
                  <a:pt x="880" y="770"/>
                  <a:pt x="880" y="770"/>
                </a:cubicBezTo>
                <a:cubicBezTo>
                  <a:pt x="885" y="767"/>
                  <a:pt x="888" y="762"/>
                  <a:pt x="888" y="756"/>
                </a:cubicBezTo>
                <a:cubicBezTo>
                  <a:pt x="890" y="509"/>
                  <a:pt x="890" y="509"/>
                  <a:pt x="890" y="509"/>
                </a:cubicBezTo>
                <a:cubicBezTo>
                  <a:pt x="890" y="509"/>
                  <a:pt x="890" y="509"/>
                  <a:pt x="890" y="509"/>
                </a:cubicBezTo>
                <a:cubicBezTo>
                  <a:pt x="888" y="263"/>
                  <a:pt x="888" y="263"/>
                  <a:pt x="888" y="263"/>
                </a:cubicBezTo>
                <a:cubicBezTo>
                  <a:pt x="888" y="257"/>
                  <a:pt x="885" y="251"/>
                  <a:pt x="880" y="248"/>
                </a:cubicBezTo>
                <a:cubicBezTo>
                  <a:pt x="668" y="124"/>
                  <a:pt x="668" y="124"/>
                  <a:pt x="668" y="124"/>
                </a:cubicBezTo>
                <a:cubicBezTo>
                  <a:pt x="668" y="123"/>
                  <a:pt x="668" y="123"/>
                  <a:pt x="668" y="123"/>
                </a:cubicBezTo>
                <a:cubicBezTo>
                  <a:pt x="453" y="2"/>
                  <a:pt x="453" y="2"/>
                  <a:pt x="453" y="2"/>
                </a:cubicBezTo>
                <a:cubicBezTo>
                  <a:pt x="451" y="0"/>
                  <a:pt x="448" y="0"/>
                  <a:pt x="445" y="0"/>
                </a:cubicBezTo>
                <a:close/>
                <a:moveTo>
                  <a:pt x="445" y="115"/>
                </a:moveTo>
                <a:cubicBezTo>
                  <a:pt x="616" y="212"/>
                  <a:pt x="616" y="212"/>
                  <a:pt x="616" y="212"/>
                </a:cubicBezTo>
                <a:cubicBezTo>
                  <a:pt x="786" y="312"/>
                  <a:pt x="786" y="312"/>
                  <a:pt x="786" y="312"/>
                </a:cubicBezTo>
                <a:cubicBezTo>
                  <a:pt x="788" y="509"/>
                  <a:pt x="788" y="509"/>
                  <a:pt x="788" y="509"/>
                </a:cubicBezTo>
                <a:cubicBezTo>
                  <a:pt x="786" y="706"/>
                  <a:pt x="786" y="706"/>
                  <a:pt x="786" y="706"/>
                </a:cubicBezTo>
                <a:cubicBezTo>
                  <a:pt x="616" y="806"/>
                  <a:pt x="616" y="806"/>
                  <a:pt x="616" y="806"/>
                </a:cubicBezTo>
                <a:cubicBezTo>
                  <a:pt x="445" y="903"/>
                  <a:pt x="445" y="903"/>
                  <a:pt x="445" y="903"/>
                </a:cubicBezTo>
                <a:cubicBezTo>
                  <a:pt x="274" y="806"/>
                  <a:pt x="274" y="806"/>
                  <a:pt x="274" y="806"/>
                </a:cubicBezTo>
                <a:cubicBezTo>
                  <a:pt x="104" y="706"/>
                  <a:pt x="104" y="706"/>
                  <a:pt x="104" y="706"/>
                </a:cubicBezTo>
                <a:cubicBezTo>
                  <a:pt x="102" y="509"/>
                  <a:pt x="102" y="509"/>
                  <a:pt x="102" y="509"/>
                </a:cubicBezTo>
                <a:cubicBezTo>
                  <a:pt x="104" y="312"/>
                  <a:pt x="104" y="312"/>
                  <a:pt x="104" y="312"/>
                </a:cubicBezTo>
                <a:cubicBezTo>
                  <a:pt x="274" y="212"/>
                  <a:pt x="274" y="212"/>
                  <a:pt x="274" y="212"/>
                </a:cubicBezTo>
                <a:lnTo>
                  <a:pt x="445" y="115"/>
                </a:lnTo>
                <a:close/>
                <a:moveTo>
                  <a:pt x="445" y="115"/>
                </a:moveTo>
                <a:cubicBezTo>
                  <a:pt x="445" y="115"/>
                  <a:pt x="445" y="115"/>
                  <a:pt x="445" y="115"/>
                </a:cubicBezTo>
              </a:path>
            </a:pathLst>
          </a:custGeom>
          <a:solidFill>
            <a:srgbClr val="3789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FA17AFC-0C06-4689-A3B8-FC536B160EE3}"/>
              </a:ext>
            </a:extLst>
          </p:cNvPr>
          <p:cNvGrpSpPr/>
          <p:nvPr/>
        </p:nvGrpSpPr>
        <p:grpSpPr>
          <a:xfrm>
            <a:off x="8830119" y="2902525"/>
            <a:ext cx="2398875" cy="744274"/>
            <a:chOff x="1806000" y="2486979"/>
            <a:chExt cx="2133781" cy="662028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80F02356-5247-49C2-9F2A-2D2943EBFC86}"/>
                </a:ext>
              </a:extLst>
            </p:cNvPr>
            <p:cNvSpPr txBox="1"/>
            <p:nvPr/>
          </p:nvSpPr>
          <p:spPr>
            <a:xfrm>
              <a:off x="1806000" y="2486979"/>
              <a:ext cx="2133781" cy="30114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BCF2D9C1-7389-4125-8F7B-0FAE2BC04EA5}"/>
                </a:ext>
              </a:extLst>
            </p:cNvPr>
            <p:cNvSpPr txBox="1"/>
            <p:nvPr/>
          </p:nvSpPr>
          <p:spPr>
            <a:xfrm>
              <a:off x="1849329" y="2706590"/>
              <a:ext cx="2047121" cy="44241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a text description and a short caption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D2828F2B-8E40-486E-B726-8B3926AB2432}"/>
              </a:ext>
            </a:extLst>
          </p:cNvPr>
          <p:cNvGrpSpPr/>
          <p:nvPr/>
        </p:nvGrpSpPr>
        <p:grpSpPr>
          <a:xfrm>
            <a:off x="1170638" y="3092975"/>
            <a:ext cx="2398875" cy="744274"/>
            <a:chOff x="1806000" y="2486979"/>
            <a:chExt cx="2133781" cy="662028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C52C9E37-2932-4BFC-8520-4EA35C56506C}"/>
                </a:ext>
              </a:extLst>
            </p:cNvPr>
            <p:cNvSpPr txBox="1"/>
            <p:nvPr/>
          </p:nvSpPr>
          <p:spPr>
            <a:xfrm>
              <a:off x="1806000" y="2486979"/>
              <a:ext cx="2133781" cy="30114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0ED8DD2A-1E74-4890-89B9-AF38B8EA6530}"/>
                </a:ext>
              </a:extLst>
            </p:cNvPr>
            <p:cNvSpPr txBox="1"/>
            <p:nvPr/>
          </p:nvSpPr>
          <p:spPr>
            <a:xfrm>
              <a:off x="1849329" y="2706590"/>
              <a:ext cx="2047121" cy="44241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a text description and a short caption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F1732D46-D90E-439A-82D5-1D6FF4E47715}"/>
              </a:ext>
            </a:extLst>
          </p:cNvPr>
          <p:cNvGrpSpPr/>
          <p:nvPr/>
        </p:nvGrpSpPr>
        <p:grpSpPr>
          <a:xfrm>
            <a:off x="4965833" y="2983182"/>
            <a:ext cx="2398875" cy="744274"/>
            <a:chOff x="1806000" y="2486979"/>
            <a:chExt cx="2133781" cy="662028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A54083EF-C640-4AC1-B232-A107F6CDFF1F}"/>
                </a:ext>
              </a:extLst>
            </p:cNvPr>
            <p:cNvSpPr txBox="1"/>
            <p:nvPr/>
          </p:nvSpPr>
          <p:spPr>
            <a:xfrm>
              <a:off x="1806000" y="2486979"/>
              <a:ext cx="2133781" cy="30114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D1EC7888-0DE3-4292-A50F-0D89DA9A3C9B}"/>
                </a:ext>
              </a:extLst>
            </p:cNvPr>
            <p:cNvSpPr txBox="1"/>
            <p:nvPr/>
          </p:nvSpPr>
          <p:spPr>
            <a:xfrm>
              <a:off x="1849329" y="2706590"/>
              <a:ext cx="2047121" cy="44241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a text description and a short caption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3F7556DE-80F1-4FD0-A623-06646B89AF3C}"/>
              </a:ext>
            </a:extLst>
          </p:cNvPr>
          <p:cNvGrpSpPr/>
          <p:nvPr/>
        </p:nvGrpSpPr>
        <p:grpSpPr>
          <a:xfrm>
            <a:off x="1842279" y="505308"/>
            <a:ext cx="7848373" cy="753345"/>
            <a:chOff x="1842279" y="505308"/>
            <a:chExt cx="7848373" cy="753345"/>
          </a:xfrm>
        </p:grpSpPr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D9A928D0-B569-41BF-B7D4-C707506DA84C}"/>
                </a:ext>
              </a:extLst>
            </p:cNvPr>
            <p:cNvSpPr/>
            <p:nvPr/>
          </p:nvSpPr>
          <p:spPr>
            <a:xfrm flipH="1">
              <a:off x="1863616" y="913559"/>
              <a:ext cx="7827036" cy="3450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user can demonstrate on a projector or</a:t>
              </a: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667354CA-9E2D-42DE-8E12-3660C92C5305}"/>
                </a:ext>
              </a:extLst>
            </p:cNvPr>
            <p:cNvSpPr txBox="1"/>
            <p:nvPr/>
          </p:nvSpPr>
          <p:spPr>
            <a:xfrm flipH="1">
              <a:off x="1842279" y="505308"/>
              <a:ext cx="36253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a content title</a:t>
              </a:r>
            </a:p>
          </p:txBody>
        </p:sp>
      </p:grp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069"/>
            <a:ext cx="2364232" cy="225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5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a14="http://schemas.microsoft.com/office/drawing/2010/main" xmlns:a16="http://schemas.microsoft.com/office/drawing/2014/main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45D3F5BD-A176-4D4C-9888-C3763FED88A4}"/>
              </a:ext>
            </a:extLst>
          </p:cNvPr>
          <p:cNvGrpSpPr/>
          <p:nvPr/>
        </p:nvGrpSpPr>
        <p:grpSpPr>
          <a:xfrm>
            <a:off x="1134467" y="1980221"/>
            <a:ext cx="9905870" cy="3881038"/>
            <a:chOff x="1117841" y="1971908"/>
            <a:chExt cx="9905870" cy="3881038"/>
          </a:xfrm>
        </p:grpSpPr>
        <p:sp>
          <p:nvSpPr>
            <p:cNvPr id="2" name="稻壳儿春秋广告/盗版必究        原创来源：http://chn.docer.com/works?userid=199329941#!/work_time">
              <a:extLst>
                <a:ext uri="{FF2B5EF4-FFF2-40B4-BE49-F238E27FC236}">
                  <a16:creationId xmlns:a16="http://schemas.microsoft.com/office/drawing/2014/main" id="{C293A412-F94F-481C-8AAB-E9C91AE9BB45}"/>
                </a:ext>
              </a:extLst>
            </p:cNvPr>
            <p:cNvSpPr/>
            <p:nvPr/>
          </p:nvSpPr>
          <p:spPr>
            <a:xfrm>
              <a:off x="9674026" y="1971908"/>
              <a:ext cx="1090474" cy="988453"/>
            </a:xfrm>
            <a:custGeom>
              <a:avLst/>
              <a:gdLst>
                <a:gd name="connsiteX0" fmla="*/ 0 w 1090474"/>
                <a:gd name="connsiteY0" fmla="*/ 0 h 988453"/>
                <a:gd name="connsiteX1" fmla="*/ 595722 w 1090474"/>
                <a:gd name="connsiteY1" fmla="*/ 0 h 988453"/>
                <a:gd name="connsiteX2" fmla="*/ 1090474 w 1090474"/>
                <a:gd name="connsiteY2" fmla="*/ 494227 h 988453"/>
                <a:gd name="connsiteX3" fmla="*/ 595722 w 1090474"/>
                <a:gd name="connsiteY3" fmla="*/ 988453 h 988453"/>
                <a:gd name="connsiteX4" fmla="*/ 0 w 1090474"/>
                <a:gd name="connsiteY4" fmla="*/ 988453 h 98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0474" h="988453">
                  <a:moveTo>
                    <a:pt x="0" y="0"/>
                  </a:moveTo>
                  <a:cubicBezTo>
                    <a:pt x="0" y="0"/>
                    <a:pt x="0" y="0"/>
                    <a:pt x="595722" y="0"/>
                  </a:cubicBezTo>
                  <a:cubicBezTo>
                    <a:pt x="868340" y="0"/>
                    <a:pt x="1090474" y="219881"/>
                    <a:pt x="1090474" y="494227"/>
                  </a:cubicBezTo>
                  <a:cubicBezTo>
                    <a:pt x="1090474" y="766555"/>
                    <a:pt x="868340" y="988453"/>
                    <a:pt x="595722" y="988453"/>
                  </a:cubicBezTo>
                  <a:cubicBezTo>
                    <a:pt x="595722" y="988453"/>
                    <a:pt x="595722" y="988453"/>
                    <a:pt x="0" y="988453"/>
                  </a:cubicBezTo>
                  <a:close/>
                </a:path>
              </a:pathLst>
            </a:custGeom>
            <a:solidFill>
              <a:srgbClr val="78B5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" name="稻壳儿春秋广告/盗版必究        原创来源：http://chn.docer.com/works?userid=199329941#!/work_time">
              <a:extLst>
                <a:ext uri="{FF2B5EF4-FFF2-40B4-BE49-F238E27FC236}">
                  <a16:creationId xmlns:a16="http://schemas.microsoft.com/office/drawing/2014/main" id="{466A6D79-19DA-40B2-84CD-832B6EB6FCE2}"/>
                </a:ext>
              </a:extLst>
            </p:cNvPr>
            <p:cNvSpPr/>
            <p:nvPr/>
          </p:nvSpPr>
          <p:spPr>
            <a:xfrm>
              <a:off x="5005526" y="4864493"/>
              <a:ext cx="1090474" cy="988453"/>
            </a:xfrm>
            <a:custGeom>
              <a:avLst/>
              <a:gdLst>
                <a:gd name="connsiteX0" fmla="*/ 0 w 1090474"/>
                <a:gd name="connsiteY0" fmla="*/ 0 h 988453"/>
                <a:gd name="connsiteX1" fmla="*/ 595722 w 1090474"/>
                <a:gd name="connsiteY1" fmla="*/ 0 h 988453"/>
                <a:gd name="connsiteX2" fmla="*/ 1090474 w 1090474"/>
                <a:gd name="connsiteY2" fmla="*/ 494227 h 988453"/>
                <a:gd name="connsiteX3" fmla="*/ 595722 w 1090474"/>
                <a:gd name="connsiteY3" fmla="*/ 988453 h 988453"/>
                <a:gd name="connsiteX4" fmla="*/ 0 w 1090474"/>
                <a:gd name="connsiteY4" fmla="*/ 988453 h 98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0474" h="988453">
                  <a:moveTo>
                    <a:pt x="0" y="0"/>
                  </a:moveTo>
                  <a:cubicBezTo>
                    <a:pt x="0" y="0"/>
                    <a:pt x="0" y="0"/>
                    <a:pt x="595722" y="0"/>
                  </a:cubicBezTo>
                  <a:cubicBezTo>
                    <a:pt x="868340" y="0"/>
                    <a:pt x="1090474" y="219881"/>
                    <a:pt x="1090474" y="494227"/>
                  </a:cubicBezTo>
                  <a:cubicBezTo>
                    <a:pt x="1090474" y="766555"/>
                    <a:pt x="868340" y="988453"/>
                    <a:pt x="595722" y="988453"/>
                  </a:cubicBezTo>
                  <a:cubicBezTo>
                    <a:pt x="595722" y="988453"/>
                    <a:pt x="595722" y="988453"/>
                    <a:pt x="0" y="988453"/>
                  </a:cubicBezTo>
                  <a:close/>
                </a:path>
              </a:pathLst>
            </a:custGeom>
            <a:solidFill>
              <a:srgbClr val="3789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稻壳儿春秋广告/盗版必究        原创来源：http://chn.docer.com/works?userid=199329941#!/work_time">
              <a:extLst>
                <a:ext uri="{FF2B5EF4-FFF2-40B4-BE49-F238E27FC236}">
                  <a16:creationId xmlns:a16="http://schemas.microsoft.com/office/drawing/2014/main" id="{9C472C1D-9ABC-4240-8510-35C4C96F09F5}"/>
                </a:ext>
              </a:extLst>
            </p:cNvPr>
            <p:cNvSpPr/>
            <p:nvPr/>
          </p:nvSpPr>
          <p:spPr>
            <a:xfrm flipH="1">
              <a:off x="6096000" y="3876040"/>
              <a:ext cx="1090474" cy="988453"/>
            </a:xfrm>
            <a:custGeom>
              <a:avLst/>
              <a:gdLst>
                <a:gd name="connsiteX0" fmla="*/ 0 w 1090474"/>
                <a:gd name="connsiteY0" fmla="*/ 0 h 988453"/>
                <a:gd name="connsiteX1" fmla="*/ 595722 w 1090474"/>
                <a:gd name="connsiteY1" fmla="*/ 0 h 988453"/>
                <a:gd name="connsiteX2" fmla="*/ 1090474 w 1090474"/>
                <a:gd name="connsiteY2" fmla="*/ 494227 h 988453"/>
                <a:gd name="connsiteX3" fmla="*/ 595722 w 1090474"/>
                <a:gd name="connsiteY3" fmla="*/ 988453 h 988453"/>
                <a:gd name="connsiteX4" fmla="*/ 0 w 1090474"/>
                <a:gd name="connsiteY4" fmla="*/ 988453 h 98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0474" h="988453">
                  <a:moveTo>
                    <a:pt x="0" y="0"/>
                  </a:moveTo>
                  <a:cubicBezTo>
                    <a:pt x="0" y="0"/>
                    <a:pt x="0" y="0"/>
                    <a:pt x="595722" y="0"/>
                  </a:cubicBezTo>
                  <a:cubicBezTo>
                    <a:pt x="868340" y="0"/>
                    <a:pt x="1090474" y="219881"/>
                    <a:pt x="1090474" y="494227"/>
                  </a:cubicBezTo>
                  <a:cubicBezTo>
                    <a:pt x="1090474" y="766555"/>
                    <a:pt x="868340" y="988453"/>
                    <a:pt x="595722" y="988453"/>
                  </a:cubicBezTo>
                  <a:cubicBezTo>
                    <a:pt x="595722" y="988453"/>
                    <a:pt x="595722" y="988453"/>
                    <a:pt x="0" y="988453"/>
                  </a:cubicBezTo>
                  <a:close/>
                </a:path>
              </a:pathLst>
            </a:custGeom>
            <a:solidFill>
              <a:srgbClr val="78B5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稻壳儿春秋广告/盗版必究        原创来源：http://chn.docer.com/works?userid=199329941#!/work_time">
              <a:extLst>
                <a:ext uri="{FF2B5EF4-FFF2-40B4-BE49-F238E27FC236}">
                  <a16:creationId xmlns:a16="http://schemas.microsoft.com/office/drawing/2014/main" id="{7888E92B-27C2-4654-A730-2D1B6553ABDB}"/>
                </a:ext>
              </a:extLst>
            </p:cNvPr>
            <p:cNvSpPr/>
            <p:nvPr/>
          </p:nvSpPr>
          <p:spPr>
            <a:xfrm flipH="1">
              <a:off x="1117841" y="2704094"/>
              <a:ext cx="975360" cy="988453"/>
            </a:xfrm>
            <a:custGeom>
              <a:avLst/>
              <a:gdLst>
                <a:gd name="connsiteX0" fmla="*/ 0 w 1090474"/>
                <a:gd name="connsiteY0" fmla="*/ 0 h 988453"/>
                <a:gd name="connsiteX1" fmla="*/ 595722 w 1090474"/>
                <a:gd name="connsiteY1" fmla="*/ 0 h 988453"/>
                <a:gd name="connsiteX2" fmla="*/ 1090474 w 1090474"/>
                <a:gd name="connsiteY2" fmla="*/ 494227 h 988453"/>
                <a:gd name="connsiteX3" fmla="*/ 595722 w 1090474"/>
                <a:gd name="connsiteY3" fmla="*/ 988453 h 988453"/>
                <a:gd name="connsiteX4" fmla="*/ 0 w 1090474"/>
                <a:gd name="connsiteY4" fmla="*/ 988453 h 98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0474" h="988453">
                  <a:moveTo>
                    <a:pt x="0" y="0"/>
                  </a:moveTo>
                  <a:cubicBezTo>
                    <a:pt x="0" y="0"/>
                    <a:pt x="0" y="0"/>
                    <a:pt x="595722" y="0"/>
                  </a:cubicBezTo>
                  <a:cubicBezTo>
                    <a:pt x="868340" y="0"/>
                    <a:pt x="1090474" y="219881"/>
                    <a:pt x="1090474" y="494227"/>
                  </a:cubicBezTo>
                  <a:cubicBezTo>
                    <a:pt x="1090474" y="766555"/>
                    <a:pt x="868340" y="988453"/>
                    <a:pt x="595722" y="988453"/>
                  </a:cubicBezTo>
                  <a:cubicBezTo>
                    <a:pt x="595722" y="988453"/>
                    <a:pt x="595722" y="988453"/>
                    <a:pt x="0" y="988453"/>
                  </a:cubicBezTo>
                  <a:close/>
                </a:path>
              </a:pathLst>
            </a:custGeom>
            <a:solidFill>
              <a:srgbClr val="3789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稻壳儿春秋广告/盗版必究        原创来源：http://chn.docer.com/works?userid=199329941#!/work_time">
              <a:extLst>
                <a:ext uri="{FF2B5EF4-FFF2-40B4-BE49-F238E27FC236}">
                  <a16:creationId xmlns:a16="http://schemas.microsoft.com/office/drawing/2014/main" id="{8D630987-6D75-43D2-A155-6E9850362F48}"/>
                </a:ext>
              </a:extLst>
            </p:cNvPr>
            <p:cNvSpPr txBox="1"/>
            <p:nvPr/>
          </p:nvSpPr>
          <p:spPr>
            <a:xfrm>
              <a:off x="1928683" y="2901903"/>
              <a:ext cx="3710148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a text description and a short caption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稻壳儿春秋广告/盗版必究        原创来源：http://chn.docer.com/works?userid=199329941#!/work_time">
              <a:extLst>
                <a:ext uri="{FF2B5EF4-FFF2-40B4-BE49-F238E27FC236}">
                  <a16:creationId xmlns:a16="http://schemas.microsoft.com/office/drawing/2014/main" id="{3BB02C8E-5961-42BE-9D03-E258C3FE6162}"/>
                </a:ext>
              </a:extLst>
            </p:cNvPr>
            <p:cNvSpPr txBox="1"/>
            <p:nvPr/>
          </p:nvSpPr>
          <p:spPr>
            <a:xfrm>
              <a:off x="1117841" y="5051808"/>
              <a:ext cx="3710148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a text description and a short caption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稻壳儿春秋广告/盗版必究        原创来源：http://chn.docer.com/works?userid=199329941#!/work_time">
              <a:extLst>
                <a:ext uri="{FF2B5EF4-FFF2-40B4-BE49-F238E27FC236}">
                  <a16:creationId xmlns:a16="http://schemas.microsoft.com/office/drawing/2014/main" id="{A0FD1636-67C0-4D51-9A2E-90772B7F3A04}"/>
                </a:ext>
              </a:extLst>
            </p:cNvPr>
            <p:cNvSpPr txBox="1"/>
            <p:nvPr/>
          </p:nvSpPr>
          <p:spPr>
            <a:xfrm>
              <a:off x="6128396" y="2119244"/>
              <a:ext cx="3710148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a text description and a short caption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稻壳儿春秋广告/盗版必究        原创来源：http://chn.docer.com/works?userid=199329941#!/work_time">
              <a:extLst>
                <a:ext uri="{FF2B5EF4-FFF2-40B4-BE49-F238E27FC236}">
                  <a16:creationId xmlns:a16="http://schemas.microsoft.com/office/drawing/2014/main" id="{ABAF9E7D-2961-4ABF-A352-1A64E2909B9B}"/>
                </a:ext>
              </a:extLst>
            </p:cNvPr>
            <p:cNvSpPr txBox="1"/>
            <p:nvPr/>
          </p:nvSpPr>
          <p:spPr>
            <a:xfrm>
              <a:off x="7313563" y="4063355"/>
              <a:ext cx="3710148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a text description and a short caption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27A17F28-29E8-466A-8609-BA549FB3D6FE}"/>
              </a:ext>
            </a:extLst>
          </p:cNvPr>
          <p:cNvGrpSpPr/>
          <p:nvPr/>
        </p:nvGrpSpPr>
        <p:grpSpPr>
          <a:xfrm>
            <a:off x="-1" y="1"/>
            <a:ext cx="9690653" cy="2384612"/>
            <a:chOff x="-1" y="1"/>
            <a:chExt cx="9690653" cy="2384612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14D202AA-2DD9-4855-8CFF-BC17099E6CD2}"/>
                </a:ext>
              </a:extLst>
            </p:cNvPr>
            <p:cNvGrpSpPr/>
            <p:nvPr/>
          </p:nvGrpSpPr>
          <p:grpSpPr>
            <a:xfrm>
              <a:off x="-1" y="1"/>
              <a:ext cx="9690653" cy="2384612"/>
              <a:chOff x="-1" y="1"/>
              <a:chExt cx="9690653" cy="2384612"/>
            </a:xfrm>
          </p:grpSpPr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029BDFA4-09E5-4DF2-8112-9ED3E04623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-1" y="1"/>
                <a:ext cx="2501461" cy="2384612"/>
              </a:xfrm>
              <a:prstGeom prst="rect">
                <a:avLst/>
              </a:prstGeom>
            </p:spPr>
          </p:pic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31F38213-EE8E-4592-8715-CD1922AD9098}"/>
                  </a:ext>
                </a:extLst>
              </p:cNvPr>
              <p:cNvSpPr/>
              <p:nvPr/>
            </p:nvSpPr>
            <p:spPr>
              <a:xfrm flipH="1">
                <a:off x="1863616" y="913559"/>
                <a:ext cx="7827036" cy="345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30000"/>
                  </a:lnSpc>
                  <a:defRPr/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The user can demonstrate on a projector or</a:t>
                </a:r>
              </a:p>
            </p:txBody>
          </p:sp>
        </p:grp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3ECD4AE7-99C4-4E15-8A58-1EC9696E9613}"/>
                </a:ext>
              </a:extLst>
            </p:cNvPr>
            <p:cNvSpPr txBox="1"/>
            <p:nvPr/>
          </p:nvSpPr>
          <p:spPr>
            <a:xfrm flipH="1">
              <a:off x="1842279" y="505308"/>
              <a:ext cx="36253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a content title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343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a14="http://schemas.microsoft.com/office/drawing/2010/main" xmlns:a16="http://schemas.microsoft.com/office/drawing/2014/main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koppt-圆形">
            <a:extLst>
              <a:ext uri="{FF2B5EF4-FFF2-40B4-BE49-F238E27FC236}">
                <a16:creationId xmlns:a16="http://schemas.microsoft.com/office/drawing/2014/main" id="{61565400-AA81-49FA-80CF-521AB9D037A9}"/>
              </a:ext>
            </a:extLst>
          </p:cNvPr>
          <p:cNvSpPr/>
          <p:nvPr/>
        </p:nvSpPr>
        <p:spPr>
          <a:xfrm>
            <a:off x="7321264" y="3474253"/>
            <a:ext cx="2369388" cy="2369388"/>
          </a:xfrm>
          <a:prstGeom prst="ellipse">
            <a:avLst/>
          </a:prstGeom>
          <a:solidFill>
            <a:srgbClr val="78B53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8" name="koppt-圆形">
            <a:extLst>
              <a:ext uri="{FF2B5EF4-FFF2-40B4-BE49-F238E27FC236}">
                <a16:creationId xmlns:a16="http://schemas.microsoft.com/office/drawing/2014/main" id="{37A9424F-76A6-4F77-88AE-2D1309D6F2FF}"/>
              </a:ext>
            </a:extLst>
          </p:cNvPr>
          <p:cNvSpPr/>
          <p:nvPr/>
        </p:nvSpPr>
        <p:spPr>
          <a:xfrm>
            <a:off x="9251668" y="3474253"/>
            <a:ext cx="2369388" cy="2369388"/>
          </a:xfrm>
          <a:prstGeom prst="ellipse">
            <a:avLst/>
          </a:prstGeom>
          <a:solidFill>
            <a:srgbClr val="78B53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2" name="Rectangle 22">
            <a:extLst>
              <a:ext uri="{FF2B5EF4-FFF2-40B4-BE49-F238E27FC236}">
                <a16:creationId xmlns:a16="http://schemas.microsoft.com/office/drawing/2014/main" id="{49A27434-A5F5-42C5-AC81-7A853C9041B7}"/>
              </a:ext>
            </a:extLst>
          </p:cNvPr>
          <p:cNvSpPr/>
          <p:nvPr/>
        </p:nvSpPr>
        <p:spPr>
          <a:xfrm>
            <a:off x="7728987" y="4416711"/>
            <a:ext cx="1276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cs typeface="+mn-ea"/>
                <a:sym typeface="+mn-lt"/>
              </a:rPr>
              <a:t>69</a:t>
            </a:r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%</a:t>
            </a:r>
            <a:endParaRPr 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4" name="Rectangle 26">
            <a:extLst>
              <a:ext uri="{FF2B5EF4-FFF2-40B4-BE49-F238E27FC236}">
                <a16:creationId xmlns:a16="http://schemas.microsoft.com/office/drawing/2014/main" id="{7B75B403-0228-4269-8A1E-96C280907C3E}"/>
              </a:ext>
            </a:extLst>
          </p:cNvPr>
          <p:cNvSpPr/>
          <p:nvPr/>
        </p:nvSpPr>
        <p:spPr>
          <a:xfrm>
            <a:off x="9811010" y="4416711"/>
            <a:ext cx="1409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cs typeface="+mn-ea"/>
                <a:sym typeface="+mn-lt"/>
              </a:rPr>
              <a:t>91</a:t>
            </a:r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%</a:t>
            </a:r>
            <a:endParaRPr 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1733521" y="2151192"/>
            <a:ext cx="780201" cy="780201"/>
          </a:xfrm>
          <a:prstGeom prst="ellipse">
            <a:avLst/>
          </a:prstGeom>
          <a:solidFill>
            <a:srgbClr val="78B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6" name="1"/>
          <p:cNvSpPr txBox="1">
            <a:spLocks noChangeArrowheads="1"/>
          </p:cNvSpPr>
          <p:nvPr/>
        </p:nvSpPr>
        <p:spPr bwMode="auto">
          <a:xfrm>
            <a:off x="2829324" y="2193527"/>
            <a:ext cx="20205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The title text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" name="1"/>
          <p:cNvSpPr txBox="1">
            <a:spLocks noChangeArrowheads="1"/>
          </p:cNvSpPr>
          <p:nvPr/>
        </p:nvSpPr>
        <p:spPr bwMode="auto">
          <a:xfrm>
            <a:off x="2829324" y="2423653"/>
            <a:ext cx="3540034" cy="5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After your content is typed here, or by copying your text, choose paste in this box and choose to keep only the text.</a:t>
            </a:r>
          </a:p>
        </p:txBody>
      </p:sp>
      <p:sp>
        <p:nvSpPr>
          <p:cNvPr id="58" name="椭圆 57"/>
          <p:cNvSpPr/>
          <p:nvPr/>
        </p:nvSpPr>
        <p:spPr>
          <a:xfrm>
            <a:off x="1733521" y="3419189"/>
            <a:ext cx="780201" cy="780201"/>
          </a:xfrm>
          <a:prstGeom prst="ellipse">
            <a:avLst/>
          </a:prstGeom>
          <a:solidFill>
            <a:srgbClr val="378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9" name="1"/>
          <p:cNvSpPr txBox="1">
            <a:spLocks noChangeArrowheads="1"/>
          </p:cNvSpPr>
          <p:nvPr/>
        </p:nvSpPr>
        <p:spPr bwMode="auto">
          <a:xfrm>
            <a:off x="2829324" y="3461524"/>
            <a:ext cx="20205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The title text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" name="1"/>
          <p:cNvSpPr txBox="1">
            <a:spLocks noChangeArrowheads="1"/>
          </p:cNvSpPr>
          <p:nvPr/>
        </p:nvSpPr>
        <p:spPr bwMode="auto">
          <a:xfrm>
            <a:off x="2829324" y="3691650"/>
            <a:ext cx="3540034" cy="5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After your content is typed here, or by copying your text, choose paste in this box and choose to keep only the text.</a:t>
            </a:r>
          </a:p>
        </p:txBody>
      </p:sp>
      <p:sp>
        <p:nvSpPr>
          <p:cNvPr id="61" name="椭圆 60"/>
          <p:cNvSpPr/>
          <p:nvPr/>
        </p:nvSpPr>
        <p:spPr>
          <a:xfrm>
            <a:off x="1754343" y="4687186"/>
            <a:ext cx="780201" cy="780201"/>
          </a:xfrm>
          <a:prstGeom prst="ellipse">
            <a:avLst/>
          </a:prstGeom>
          <a:solidFill>
            <a:srgbClr val="78B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2" name="1"/>
          <p:cNvSpPr txBox="1">
            <a:spLocks noChangeArrowheads="1"/>
          </p:cNvSpPr>
          <p:nvPr/>
        </p:nvSpPr>
        <p:spPr bwMode="auto">
          <a:xfrm>
            <a:off x="2850146" y="4741497"/>
            <a:ext cx="20205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The title text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3" name="1"/>
          <p:cNvSpPr txBox="1">
            <a:spLocks noChangeArrowheads="1"/>
          </p:cNvSpPr>
          <p:nvPr/>
        </p:nvSpPr>
        <p:spPr bwMode="auto">
          <a:xfrm>
            <a:off x="2850146" y="4971622"/>
            <a:ext cx="3540034" cy="5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After your content is typed here, or by copying your text, choose paste in this box and choose to keep only the text.</a:t>
            </a:r>
          </a:p>
        </p:txBody>
      </p:sp>
      <p:sp>
        <p:nvSpPr>
          <p:cNvPr id="64" name="Shape 31318"/>
          <p:cNvSpPr/>
          <p:nvPr/>
        </p:nvSpPr>
        <p:spPr>
          <a:xfrm>
            <a:off x="1884342" y="2341586"/>
            <a:ext cx="478557" cy="3994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3500" cap="all">
                <a:solidFill>
                  <a:srgbClr val="FFFFFF"/>
                </a:solidFill>
              </a:defRPr>
            </a:lvl1pPr>
          </a:lstStyle>
          <a:p>
            <a:pPr marL="0" marR="0" lvl="0" indent="0" algn="ctr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sz="24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5" name="Shape 31318"/>
          <p:cNvSpPr/>
          <p:nvPr/>
        </p:nvSpPr>
        <p:spPr>
          <a:xfrm>
            <a:off x="1884342" y="3615756"/>
            <a:ext cx="478557" cy="3994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3500" cap="all">
                <a:solidFill>
                  <a:srgbClr val="FFFFFF"/>
                </a:solidFill>
              </a:defRPr>
            </a:lvl1pPr>
          </a:lstStyle>
          <a:p>
            <a:pPr marL="0" marR="0" lvl="0" indent="0" algn="ctr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sz="24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6" name="Shape 31318"/>
          <p:cNvSpPr/>
          <p:nvPr/>
        </p:nvSpPr>
        <p:spPr>
          <a:xfrm>
            <a:off x="1884342" y="4886618"/>
            <a:ext cx="478557" cy="3994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3500" cap="all">
                <a:solidFill>
                  <a:srgbClr val="FFFFFF"/>
                </a:solidFill>
              </a:defRPr>
            </a:lvl1pPr>
          </a:lstStyle>
          <a:p>
            <a:pPr marL="0" marR="0" lvl="0" indent="0" algn="ctr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sz="24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8E74549B-D862-4954-8FAC-3C9794004CBC}"/>
              </a:ext>
            </a:extLst>
          </p:cNvPr>
          <p:cNvGrpSpPr/>
          <p:nvPr/>
        </p:nvGrpSpPr>
        <p:grpSpPr>
          <a:xfrm>
            <a:off x="-1" y="1"/>
            <a:ext cx="9690653" cy="2384612"/>
            <a:chOff x="-1" y="1"/>
            <a:chExt cx="9690653" cy="2384612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8FC18452-62E0-4802-9D1B-BDDD983A73E5}"/>
                </a:ext>
              </a:extLst>
            </p:cNvPr>
            <p:cNvGrpSpPr/>
            <p:nvPr/>
          </p:nvGrpSpPr>
          <p:grpSpPr>
            <a:xfrm>
              <a:off x="-1" y="1"/>
              <a:ext cx="9690653" cy="2384612"/>
              <a:chOff x="-1" y="1"/>
              <a:chExt cx="9690653" cy="2384612"/>
            </a:xfrm>
          </p:grpSpPr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D65EC29C-E1DD-43AB-B25C-B5A9FF5AC4B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-1" y="1"/>
                <a:ext cx="2501461" cy="2384612"/>
              </a:xfrm>
              <a:prstGeom prst="rect">
                <a:avLst/>
              </a:prstGeom>
            </p:spPr>
          </p:pic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1FE8D55F-A37E-4447-93FF-0D7B77D0CAA7}"/>
                  </a:ext>
                </a:extLst>
              </p:cNvPr>
              <p:cNvSpPr/>
              <p:nvPr/>
            </p:nvSpPr>
            <p:spPr>
              <a:xfrm flipH="1">
                <a:off x="1863616" y="913559"/>
                <a:ext cx="7827036" cy="345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30000"/>
                  </a:lnSpc>
                  <a:defRPr/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The user can demonstrate on a projector or</a:t>
                </a:r>
              </a:p>
            </p:txBody>
          </p:sp>
        </p:grp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C567BC5E-D5E0-4F7D-A16F-2890C0D0D67C}"/>
                </a:ext>
              </a:extLst>
            </p:cNvPr>
            <p:cNvSpPr txBox="1"/>
            <p:nvPr/>
          </p:nvSpPr>
          <p:spPr>
            <a:xfrm flipH="1">
              <a:off x="1842279" y="505308"/>
              <a:ext cx="36253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a content title</a:t>
              </a:r>
            </a:p>
          </p:txBody>
        </p:sp>
      </p:grpSp>
      <p:sp>
        <p:nvSpPr>
          <p:cNvPr id="46" name="koppt-圆形">
            <a:extLst>
              <a:ext uri="{FF2B5EF4-FFF2-40B4-BE49-F238E27FC236}">
                <a16:creationId xmlns:a16="http://schemas.microsoft.com/office/drawing/2014/main" id="{DD73F48A-A8AE-4B63-9BB7-1E59644C8A46}"/>
              </a:ext>
            </a:extLst>
          </p:cNvPr>
          <p:cNvSpPr/>
          <p:nvPr/>
        </p:nvSpPr>
        <p:spPr>
          <a:xfrm>
            <a:off x="8185350" y="1794488"/>
            <a:ext cx="2369388" cy="2369388"/>
          </a:xfrm>
          <a:prstGeom prst="ellipse">
            <a:avLst/>
          </a:prstGeom>
          <a:solidFill>
            <a:srgbClr val="3789CA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3" name="Rectangle 24">
            <a:extLst>
              <a:ext uri="{FF2B5EF4-FFF2-40B4-BE49-F238E27FC236}">
                <a16:creationId xmlns:a16="http://schemas.microsoft.com/office/drawing/2014/main" id="{67E29C8C-9232-462D-BCDC-9CDEBF370F94}"/>
              </a:ext>
            </a:extLst>
          </p:cNvPr>
          <p:cNvSpPr/>
          <p:nvPr/>
        </p:nvSpPr>
        <p:spPr>
          <a:xfrm>
            <a:off x="8744567" y="2511166"/>
            <a:ext cx="1350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cs typeface="+mn-ea"/>
                <a:sym typeface="+mn-lt"/>
              </a:rPr>
              <a:t>53</a:t>
            </a:r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%</a:t>
            </a:r>
            <a:endParaRPr 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3420" y="64885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template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3430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ma14="http://schemas.microsoft.com/office/mac/drawingml/2011/main" xmlns:a14="http://schemas.microsoft.com/office/drawing/2010/main" xmlns:a16="http://schemas.microsoft.com/office/drawing/2014/main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52" grpId="0"/>
      <p:bldP spid="54" grpId="0"/>
      <p:bldP spid="55" grpId="0" animBg="1"/>
      <p:bldP spid="56" grpId="0"/>
      <p:bldP spid="57" grpId="0"/>
      <p:bldP spid="58" grpId="0" animBg="1"/>
      <p:bldP spid="59" grpId="0"/>
      <p:bldP spid="60" grpId="0"/>
      <p:bldP spid="61" grpId="0" animBg="1"/>
      <p:bldP spid="62" grpId="0"/>
      <p:bldP spid="63" grpId="0"/>
      <p:bldP spid="64" grpId="0"/>
      <p:bldP spid="65" grpId="0"/>
      <p:bldP spid="66" grpId="0"/>
      <p:bldP spid="46" grpId="0" animBg="1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838428" y="2246064"/>
            <a:ext cx="8543637" cy="2225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BBDE7A82-0F54-4C46-80DF-182194F59456}"/>
              </a:ext>
            </a:extLst>
          </p:cNvPr>
          <p:cNvGrpSpPr/>
          <p:nvPr/>
        </p:nvGrpSpPr>
        <p:grpSpPr>
          <a:xfrm>
            <a:off x="5263493" y="724781"/>
            <a:ext cx="1693517" cy="1693517"/>
            <a:chOff x="5267548" y="1172162"/>
            <a:chExt cx="1693517" cy="1693517"/>
          </a:xfrm>
          <a:solidFill>
            <a:srgbClr val="3789CA"/>
          </a:solidFill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551D1910-DD2D-498E-8CD3-D8BEE69C11FB}"/>
                </a:ext>
              </a:extLst>
            </p:cNvPr>
            <p:cNvGrpSpPr/>
            <p:nvPr/>
          </p:nvGrpSpPr>
          <p:grpSpPr>
            <a:xfrm>
              <a:off x="5267548" y="1172162"/>
              <a:ext cx="1693517" cy="1693517"/>
              <a:chOff x="5637813" y="-160370"/>
              <a:chExt cx="1919675" cy="1919675"/>
            </a:xfrm>
            <a:grpFill/>
          </p:grpSpPr>
          <p:sp>
            <p:nvSpPr>
              <p:cNvPr id="7" name="圆角矩形 7">
                <a:extLst>
                  <a:ext uri="{FF2B5EF4-FFF2-40B4-BE49-F238E27FC236}">
                    <a16:creationId xmlns:a16="http://schemas.microsoft.com/office/drawing/2014/main" id="{6B78805E-F9F3-44DB-B902-3BF0F2CA9F6F}"/>
                  </a:ext>
                </a:extLst>
              </p:cNvPr>
              <p:cNvSpPr/>
              <p:nvPr/>
            </p:nvSpPr>
            <p:spPr>
              <a:xfrm rot="2700000">
                <a:off x="5637813" y="-160370"/>
                <a:ext cx="1919675" cy="1919675"/>
              </a:xfrm>
              <a:prstGeom prst="roundRect">
                <a:avLst>
                  <a:gd name="adj" fmla="val 9549"/>
                </a:avLst>
              </a:prstGeom>
              <a:solidFill>
                <a:schemeClr val="bg1"/>
              </a:solidFill>
              <a:ln>
                <a:solidFill>
                  <a:srgbClr val="588C35"/>
                </a:solidFill>
              </a:ln>
              <a:effectLst>
                <a:innerShdw blurRad="114300">
                  <a:prstClr val="black">
                    <a:alpha val="8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圆角矩形 7">
                <a:extLst>
                  <a:ext uri="{FF2B5EF4-FFF2-40B4-BE49-F238E27FC236}">
                    <a16:creationId xmlns:a16="http://schemas.microsoft.com/office/drawing/2014/main" id="{DF8D7EA3-F513-4E22-83E3-EEDCF70E412E}"/>
                  </a:ext>
                </a:extLst>
              </p:cNvPr>
              <p:cNvSpPr/>
              <p:nvPr/>
            </p:nvSpPr>
            <p:spPr>
              <a:xfrm rot="2700000">
                <a:off x="5880895" y="87056"/>
                <a:ext cx="1433507" cy="1433507"/>
              </a:xfrm>
              <a:prstGeom prst="roundRect">
                <a:avLst>
                  <a:gd name="adj" fmla="val 9549"/>
                </a:avLst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23D0594B-DBBC-4BA4-8BB4-38DC60B12AC2}"/>
                </a:ext>
              </a:extLst>
            </p:cNvPr>
            <p:cNvSpPr txBox="1"/>
            <p:nvPr/>
          </p:nvSpPr>
          <p:spPr>
            <a:xfrm>
              <a:off x="5606794" y="1522072"/>
              <a:ext cx="10150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5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C9AA8CEB-FBA9-4646-8868-E574B0708DA6}"/>
              </a:ext>
            </a:extLst>
          </p:cNvPr>
          <p:cNvSpPr txBox="1"/>
          <p:nvPr/>
        </p:nvSpPr>
        <p:spPr>
          <a:xfrm>
            <a:off x="2198053" y="2649679"/>
            <a:ext cx="7824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5400" dirty="0">
                <a:solidFill>
                  <a:schemeClr val="bg1"/>
                </a:solidFill>
                <a:cs typeface="+mn-ea"/>
                <a:sym typeface="+mn-lt"/>
              </a:rPr>
              <a:t>Add a content title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DEB1767-BCAD-4908-8C5A-A9FB411F84AF}"/>
              </a:ext>
            </a:extLst>
          </p:cNvPr>
          <p:cNvSpPr txBox="1"/>
          <p:nvPr/>
        </p:nvSpPr>
        <p:spPr>
          <a:xfrm>
            <a:off x="2349372" y="3470764"/>
            <a:ext cx="7493256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Please add specific content here, text as simple as possible, simple instructions can be, do not have to be too cumbersome, pay attention to the beauty of the layout.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5558B3C3-153A-4839-A30D-3A9172F57D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470" y="3934157"/>
            <a:ext cx="2923843" cy="292384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069"/>
            <a:ext cx="2364232" cy="225613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856260" y="0"/>
            <a:ext cx="2364232" cy="225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4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a14="http://schemas.microsoft.com/office/drawing/2010/main" xmlns:a16="http://schemas.microsoft.com/office/drawing/2014/main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0BC83469-FECB-477A-8259-FC62D3C8691F}"/>
              </a:ext>
            </a:extLst>
          </p:cNvPr>
          <p:cNvSpPr/>
          <p:nvPr/>
        </p:nvSpPr>
        <p:spPr>
          <a:xfrm>
            <a:off x="6345174" y="1761705"/>
            <a:ext cx="4842995" cy="2341756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17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200" normalizeH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140A49A-7E2F-4A85-9CC7-F0D7D40185DB}"/>
              </a:ext>
            </a:extLst>
          </p:cNvPr>
          <p:cNvSpPr/>
          <p:nvPr/>
        </p:nvSpPr>
        <p:spPr>
          <a:xfrm>
            <a:off x="951719" y="2425148"/>
            <a:ext cx="4842995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add specific content here, text as simple as possible, simple instructions can be, do not have to be too cumbersome, pay attention to the beauty of the board.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F501E4B-B1D7-4D15-B810-1F00A8686E4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334975" y="1994261"/>
            <a:ext cx="24124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9600">
                <a:solidFill>
                  <a:srgbClr val="534839"/>
                </a:solidFill>
                <a:latin typeface="字魂34号-少年和风体" panose="00000500000000000000" pitchFamily="2" charset="-122"/>
                <a:ea typeface="字魂34号-少年和风体" panose="00000500000000000000" pitchFamily="2" charset="-122"/>
              </a:defRPr>
            </a:lvl1pPr>
          </a:lstStyle>
          <a:p>
            <a:pPr algn="r"/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The key text</a:t>
            </a:r>
          </a:p>
        </p:txBody>
      </p:sp>
      <p:sp>
        <p:nvSpPr>
          <p:cNvPr id="35" name="自由图形">
            <a:extLst>
              <a:ext uri="{FF2B5EF4-FFF2-40B4-BE49-F238E27FC236}">
                <a16:creationId xmlns:a16="http://schemas.microsoft.com/office/drawing/2014/main" id="{46E4D5F7-4A9E-4606-A766-34FD86168608}"/>
              </a:ext>
            </a:extLst>
          </p:cNvPr>
          <p:cNvSpPr txBox="1"/>
          <p:nvPr/>
        </p:nvSpPr>
        <p:spPr>
          <a:xfrm>
            <a:off x="951719" y="5443245"/>
            <a:ext cx="2383256" cy="5167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 spc="20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sym typeface="+mn-lt"/>
              </a:rPr>
              <a:t>Add a detailed text description here</a:t>
            </a:r>
            <a:endParaRPr lang="en-US" altLang="zh-CN" spc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sym typeface="+mn-lt"/>
            </a:endParaRPr>
          </a:p>
        </p:txBody>
      </p:sp>
      <p:sp>
        <p:nvSpPr>
          <p:cNvPr id="36" name="自由图形">
            <a:extLst>
              <a:ext uri="{FF2B5EF4-FFF2-40B4-BE49-F238E27FC236}">
                <a16:creationId xmlns:a16="http://schemas.microsoft.com/office/drawing/2014/main" id="{636A8D52-114D-4746-BF0B-3815137C248D}"/>
              </a:ext>
            </a:extLst>
          </p:cNvPr>
          <p:cNvSpPr/>
          <p:nvPr/>
        </p:nvSpPr>
        <p:spPr>
          <a:xfrm>
            <a:off x="1602692" y="4785884"/>
            <a:ext cx="1177813" cy="446763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/>
          <a:p>
            <a:r>
              <a:rPr lang="zh-CN" altLang="en-US" sz="1200" b="1" spc="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keywords</a:t>
            </a:r>
          </a:p>
        </p:txBody>
      </p:sp>
      <p:sp>
        <p:nvSpPr>
          <p:cNvPr id="37" name="自由图形">
            <a:extLst>
              <a:ext uri="{FF2B5EF4-FFF2-40B4-BE49-F238E27FC236}">
                <a16:creationId xmlns:a16="http://schemas.microsoft.com/office/drawing/2014/main" id="{BDACFEAC-4699-42A8-9D9C-12AB7F01D96B}"/>
              </a:ext>
            </a:extLst>
          </p:cNvPr>
          <p:cNvSpPr txBox="1"/>
          <p:nvPr/>
        </p:nvSpPr>
        <p:spPr>
          <a:xfrm>
            <a:off x="3517092" y="5443245"/>
            <a:ext cx="2383256" cy="5167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 spc="20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sym typeface="+mn-lt"/>
              </a:rPr>
              <a:t>Add a detailed text description here</a:t>
            </a:r>
            <a:endParaRPr lang="en-US" altLang="zh-CN" spc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sym typeface="+mn-lt"/>
            </a:endParaRPr>
          </a:p>
        </p:txBody>
      </p:sp>
      <p:sp>
        <p:nvSpPr>
          <p:cNvPr id="38" name="自由图形">
            <a:extLst>
              <a:ext uri="{FF2B5EF4-FFF2-40B4-BE49-F238E27FC236}">
                <a16:creationId xmlns:a16="http://schemas.microsoft.com/office/drawing/2014/main" id="{4AD21935-19A3-4F46-AAC0-6E8B40C46917}"/>
              </a:ext>
            </a:extLst>
          </p:cNvPr>
          <p:cNvSpPr txBox="1"/>
          <p:nvPr/>
        </p:nvSpPr>
        <p:spPr>
          <a:xfrm>
            <a:off x="6082465" y="5443245"/>
            <a:ext cx="2383256" cy="5167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 spc="20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sym typeface="+mn-lt"/>
              </a:rPr>
              <a:t>Add a detailed text description here</a:t>
            </a:r>
            <a:endParaRPr lang="en-US" altLang="zh-CN" spc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sym typeface="+mn-lt"/>
            </a:endParaRPr>
          </a:p>
        </p:txBody>
      </p:sp>
      <p:sp>
        <p:nvSpPr>
          <p:cNvPr id="39" name="自由图形">
            <a:extLst>
              <a:ext uri="{FF2B5EF4-FFF2-40B4-BE49-F238E27FC236}">
                <a16:creationId xmlns:a16="http://schemas.microsoft.com/office/drawing/2014/main" id="{954377FD-F209-42FF-A274-1080F77C3B77}"/>
              </a:ext>
            </a:extLst>
          </p:cNvPr>
          <p:cNvSpPr txBox="1"/>
          <p:nvPr/>
        </p:nvSpPr>
        <p:spPr>
          <a:xfrm>
            <a:off x="8647838" y="5443245"/>
            <a:ext cx="2383256" cy="5167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 spc="20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sym typeface="+mn-lt"/>
              </a:rPr>
              <a:t>Add a detailed text description here</a:t>
            </a:r>
            <a:endParaRPr lang="en-US" altLang="zh-CN" spc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sym typeface="+mn-lt"/>
            </a:endParaRPr>
          </a:p>
        </p:txBody>
      </p:sp>
      <p:sp>
        <p:nvSpPr>
          <p:cNvPr id="40" name="自由图形">
            <a:extLst>
              <a:ext uri="{FF2B5EF4-FFF2-40B4-BE49-F238E27FC236}">
                <a16:creationId xmlns:a16="http://schemas.microsoft.com/office/drawing/2014/main" id="{E41ACD5A-0AE5-4184-A539-E0F731C7A838}"/>
              </a:ext>
            </a:extLst>
          </p:cNvPr>
          <p:cNvSpPr/>
          <p:nvPr/>
        </p:nvSpPr>
        <p:spPr>
          <a:xfrm>
            <a:off x="4198122" y="4785884"/>
            <a:ext cx="1177813" cy="446763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/>
          <a:p>
            <a:r>
              <a:rPr lang="zh-CN" altLang="en-US" sz="1200" b="1" spc="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keywords</a:t>
            </a:r>
          </a:p>
        </p:txBody>
      </p:sp>
      <p:sp>
        <p:nvSpPr>
          <p:cNvPr id="41" name="自由图形">
            <a:extLst>
              <a:ext uri="{FF2B5EF4-FFF2-40B4-BE49-F238E27FC236}">
                <a16:creationId xmlns:a16="http://schemas.microsoft.com/office/drawing/2014/main" id="{B28D76B0-3DD0-4E0C-847F-82469D97E189}"/>
              </a:ext>
            </a:extLst>
          </p:cNvPr>
          <p:cNvSpPr/>
          <p:nvPr/>
        </p:nvSpPr>
        <p:spPr>
          <a:xfrm>
            <a:off x="6793552" y="4785884"/>
            <a:ext cx="1177813" cy="446763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/>
          <a:p>
            <a:r>
              <a:rPr lang="zh-CN" altLang="en-US" sz="1200" b="1" spc="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keywords</a:t>
            </a:r>
          </a:p>
        </p:txBody>
      </p:sp>
      <p:sp>
        <p:nvSpPr>
          <p:cNvPr id="42" name="自由图形">
            <a:extLst>
              <a:ext uri="{FF2B5EF4-FFF2-40B4-BE49-F238E27FC236}">
                <a16:creationId xmlns:a16="http://schemas.microsoft.com/office/drawing/2014/main" id="{96354050-9DA9-4546-A786-BF419DF0553E}"/>
              </a:ext>
            </a:extLst>
          </p:cNvPr>
          <p:cNvSpPr/>
          <p:nvPr/>
        </p:nvSpPr>
        <p:spPr>
          <a:xfrm>
            <a:off x="9388982" y="4785884"/>
            <a:ext cx="1177813" cy="446763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/>
          <a:p>
            <a:r>
              <a:rPr lang="zh-CN" altLang="en-US" sz="1200" b="1" spc="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keywords</a:t>
            </a: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8DEED790-CA27-4E79-9A19-47AC53AAA126}"/>
              </a:ext>
            </a:extLst>
          </p:cNvPr>
          <p:cNvGrpSpPr/>
          <p:nvPr/>
        </p:nvGrpSpPr>
        <p:grpSpPr>
          <a:xfrm>
            <a:off x="-1" y="1"/>
            <a:ext cx="9690653" cy="2384612"/>
            <a:chOff x="-1" y="1"/>
            <a:chExt cx="9690653" cy="2384612"/>
          </a:xfrm>
        </p:grpSpPr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1CFA9468-29CF-45A8-B226-3D0BAB8C72AC}"/>
                </a:ext>
              </a:extLst>
            </p:cNvPr>
            <p:cNvGrpSpPr/>
            <p:nvPr/>
          </p:nvGrpSpPr>
          <p:grpSpPr>
            <a:xfrm>
              <a:off x="-1" y="1"/>
              <a:ext cx="9690653" cy="2384612"/>
              <a:chOff x="-1" y="1"/>
              <a:chExt cx="9690653" cy="2384612"/>
            </a:xfrm>
          </p:grpSpPr>
          <p:pic>
            <p:nvPicPr>
              <p:cNvPr id="51" name="图片 50">
                <a:extLst>
                  <a:ext uri="{FF2B5EF4-FFF2-40B4-BE49-F238E27FC236}">
                    <a16:creationId xmlns:a16="http://schemas.microsoft.com/office/drawing/2014/main" id="{AC2F64F7-49F3-4C84-8E8E-0D3B17F3F0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-1" y="1"/>
                <a:ext cx="2501461" cy="2384612"/>
              </a:xfrm>
              <a:prstGeom prst="rect">
                <a:avLst/>
              </a:prstGeom>
            </p:spPr>
          </p:pic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63BAF5F9-FC29-4A4A-83C2-15CF071E5100}"/>
                  </a:ext>
                </a:extLst>
              </p:cNvPr>
              <p:cNvSpPr/>
              <p:nvPr/>
            </p:nvSpPr>
            <p:spPr>
              <a:xfrm flipH="1">
                <a:off x="1863616" y="913559"/>
                <a:ext cx="7827036" cy="345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30000"/>
                  </a:lnSpc>
                  <a:defRPr/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The user can demonstrate on a projector or</a:t>
                </a:r>
              </a:p>
            </p:txBody>
          </p:sp>
        </p:grp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780F797E-D18A-4E3F-BCA1-E688B156DB42}"/>
                </a:ext>
              </a:extLst>
            </p:cNvPr>
            <p:cNvSpPr txBox="1"/>
            <p:nvPr/>
          </p:nvSpPr>
          <p:spPr>
            <a:xfrm flipH="1">
              <a:off x="1842279" y="505308"/>
              <a:ext cx="36253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a content title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314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a14="http://schemas.microsoft.com/office/drawing/2010/main" xmlns:a16="http://schemas.microsoft.com/office/drawing/2014/main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5">
            <a:extLst>
              <a:ext uri="{FF2B5EF4-FFF2-40B4-BE49-F238E27FC236}">
                <a16:creationId xmlns:a16="http://schemas.microsoft.com/office/drawing/2014/main" id="{CF3EA616-87E6-4FF1-BD61-A4C155412948}"/>
              </a:ext>
            </a:extLst>
          </p:cNvPr>
          <p:cNvSpPr/>
          <p:nvPr/>
        </p:nvSpPr>
        <p:spPr>
          <a:xfrm>
            <a:off x="999965" y="1952453"/>
            <a:ext cx="649236" cy="649236"/>
          </a:xfrm>
          <a:prstGeom prst="ellipse">
            <a:avLst/>
          </a:prstGeom>
          <a:solidFill>
            <a:srgbClr val="78B53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cs typeface="+mn-ea"/>
              <a:sym typeface="+mn-lt"/>
            </a:endParaRPr>
          </a:p>
        </p:txBody>
      </p:sp>
      <p:sp>
        <p:nvSpPr>
          <p:cNvPr id="35" name="Rectangle 23">
            <a:extLst>
              <a:ext uri="{FF2B5EF4-FFF2-40B4-BE49-F238E27FC236}">
                <a16:creationId xmlns:a16="http://schemas.microsoft.com/office/drawing/2014/main" id="{6D6E8B26-E067-4CCB-ABD0-D5BBC676DA89}"/>
              </a:ext>
            </a:extLst>
          </p:cNvPr>
          <p:cNvSpPr/>
          <p:nvPr/>
        </p:nvSpPr>
        <p:spPr>
          <a:xfrm>
            <a:off x="995896" y="3464621"/>
            <a:ext cx="649236" cy="649236"/>
          </a:xfrm>
          <a:prstGeom prst="ellipse">
            <a:avLst/>
          </a:prstGeom>
          <a:solidFill>
            <a:srgbClr val="3789CA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cs typeface="+mn-ea"/>
              <a:sym typeface="+mn-lt"/>
            </a:endParaRPr>
          </a:p>
        </p:txBody>
      </p:sp>
      <p:sp>
        <p:nvSpPr>
          <p:cNvPr id="36" name="Rectangle 38">
            <a:extLst>
              <a:ext uri="{FF2B5EF4-FFF2-40B4-BE49-F238E27FC236}">
                <a16:creationId xmlns:a16="http://schemas.microsoft.com/office/drawing/2014/main" id="{4C9F12DA-FE2C-47E8-ACC7-648A903EE8EE}"/>
              </a:ext>
            </a:extLst>
          </p:cNvPr>
          <p:cNvSpPr/>
          <p:nvPr/>
        </p:nvSpPr>
        <p:spPr>
          <a:xfrm>
            <a:off x="999965" y="5012793"/>
            <a:ext cx="649236" cy="649236"/>
          </a:xfrm>
          <a:prstGeom prst="ellipse">
            <a:avLst/>
          </a:prstGeom>
          <a:solidFill>
            <a:srgbClr val="78B53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cs typeface="+mn-ea"/>
              <a:sym typeface="+mn-lt"/>
            </a:endParaRPr>
          </a:p>
        </p:txBody>
      </p:sp>
      <p:sp>
        <p:nvSpPr>
          <p:cNvPr id="40" name="Rectangle 41">
            <a:extLst>
              <a:ext uri="{FF2B5EF4-FFF2-40B4-BE49-F238E27FC236}">
                <a16:creationId xmlns:a16="http://schemas.microsoft.com/office/drawing/2014/main" id="{2550753B-6DA6-4AA9-B099-E955A722C6DA}"/>
              </a:ext>
            </a:extLst>
          </p:cNvPr>
          <p:cNvSpPr/>
          <p:nvPr/>
        </p:nvSpPr>
        <p:spPr>
          <a:xfrm>
            <a:off x="6533523" y="1952453"/>
            <a:ext cx="649236" cy="649236"/>
          </a:xfrm>
          <a:prstGeom prst="ellipse">
            <a:avLst/>
          </a:prstGeom>
          <a:solidFill>
            <a:srgbClr val="3789CA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cs typeface="+mn-ea"/>
              <a:sym typeface="+mn-lt"/>
            </a:endParaRPr>
          </a:p>
        </p:txBody>
      </p:sp>
      <p:sp>
        <p:nvSpPr>
          <p:cNvPr id="41" name="Rectangle 44">
            <a:extLst>
              <a:ext uri="{FF2B5EF4-FFF2-40B4-BE49-F238E27FC236}">
                <a16:creationId xmlns:a16="http://schemas.microsoft.com/office/drawing/2014/main" id="{0A7189B9-1614-4C77-852C-6BD2417393B0}"/>
              </a:ext>
            </a:extLst>
          </p:cNvPr>
          <p:cNvSpPr/>
          <p:nvPr/>
        </p:nvSpPr>
        <p:spPr>
          <a:xfrm>
            <a:off x="6529455" y="3464621"/>
            <a:ext cx="649236" cy="649236"/>
          </a:xfrm>
          <a:prstGeom prst="ellipse">
            <a:avLst/>
          </a:prstGeom>
          <a:solidFill>
            <a:srgbClr val="78B53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cs typeface="+mn-ea"/>
              <a:sym typeface="+mn-lt"/>
            </a:endParaRPr>
          </a:p>
        </p:txBody>
      </p:sp>
      <p:sp>
        <p:nvSpPr>
          <p:cNvPr id="42" name="Rectangle 47">
            <a:extLst>
              <a:ext uri="{FF2B5EF4-FFF2-40B4-BE49-F238E27FC236}">
                <a16:creationId xmlns:a16="http://schemas.microsoft.com/office/drawing/2014/main" id="{72C81274-4459-4ADB-BDFD-495921986C00}"/>
              </a:ext>
            </a:extLst>
          </p:cNvPr>
          <p:cNvSpPr/>
          <p:nvPr/>
        </p:nvSpPr>
        <p:spPr>
          <a:xfrm>
            <a:off x="6533523" y="5012793"/>
            <a:ext cx="649236" cy="649236"/>
          </a:xfrm>
          <a:prstGeom prst="ellipse">
            <a:avLst/>
          </a:prstGeom>
          <a:solidFill>
            <a:srgbClr val="3789CA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cs typeface="+mn-ea"/>
              <a:sym typeface="+mn-lt"/>
            </a:endParaRPr>
          </a:p>
        </p:txBody>
      </p:sp>
      <p:grpSp>
        <p:nvGrpSpPr>
          <p:cNvPr id="43" name="Group 58">
            <a:extLst>
              <a:ext uri="{FF2B5EF4-FFF2-40B4-BE49-F238E27FC236}">
                <a16:creationId xmlns:a16="http://schemas.microsoft.com/office/drawing/2014/main" id="{C43ACDC5-3E9D-4A6B-8DC8-E46794EA6A94}"/>
              </a:ext>
            </a:extLst>
          </p:cNvPr>
          <p:cNvGrpSpPr/>
          <p:nvPr/>
        </p:nvGrpSpPr>
        <p:grpSpPr>
          <a:xfrm>
            <a:off x="1173086" y="2158147"/>
            <a:ext cx="302992" cy="237848"/>
            <a:chOff x="5348288" y="5818188"/>
            <a:chExt cx="1587500" cy="1246187"/>
          </a:xfrm>
        </p:grpSpPr>
        <p:sp>
          <p:nvSpPr>
            <p:cNvPr id="44" name="Freeform 59">
              <a:extLst>
                <a:ext uri="{FF2B5EF4-FFF2-40B4-BE49-F238E27FC236}">
                  <a16:creationId xmlns:a16="http://schemas.microsoft.com/office/drawing/2014/main" id="{D4C13145-F948-4603-B91F-E9B234E349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8288" y="5818188"/>
              <a:ext cx="1587500" cy="263525"/>
            </a:xfrm>
            <a:custGeom>
              <a:avLst/>
              <a:gdLst>
                <a:gd name="T0" fmla="*/ 471 w 507"/>
                <a:gd name="T1" fmla="*/ 0 h 84"/>
                <a:gd name="T2" fmla="*/ 37 w 507"/>
                <a:gd name="T3" fmla="*/ 0 h 84"/>
                <a:gd name="T4" fmla="*/ 0 w 507"/>
                <a:gd name="T5" fmla="*/ 37 h 84"/>
                <a:gd name="T6" fmla="*/ 0 w 507"/>
                <a:gd name="T7" fmla="*/ 84 h 84"/>
                <a:gd name="T8" fmla="*/ 507 w 507"/>
                <a:gd name="T9" fmla="*/ 84 h 84"/>
                <a:gd name="T10" fmla="*/ 507 w 507"/>
                <a:gd name="T11" fmla="*/ 37 h 84"/>
                <a:gd name="T12" fmla="*/ 471 w 507"/>
                <a:gd name="T13" fmla="*/ 0 h 84"/>
                <a:gd name="T14" fmla="*/ 49 w 507"/>
                <a:gd name="T15" fmla="*/ 59 h 84"/>
                <a:gd name="T16" fmla="*/ 36 w 507"/>
                <a:gd name="T17" fmla="*/ 46 h 84"/>
                <a:gd name="T18" fmla="*/ 49 w 507"/>
                <a:gd name="T19" fmla="*/ 33 h 84"/>
                <a:gd name="T20" fmla="*/ 62 w 507"/>
                <a:gd name="T21" fmla="*/ 46 h 84"/>
                <a:gd name="T22" fmla="*/ 49 w 507"/>
                <a:gd name="T23" fmla="*/ 59 h 84"/>
                <a:gd name="T24" fmla="*/ 100 w 507"/>
                <a:gd name="T25" fmla="*/ 59 h 84"/>
                <a:gd name="T26" fmla="*/ 87 w 507"/>
                <a:gd name="T27" fmla="*/ 46 h 84"/>
                <a:gd name="T28" fmla="*/ 100 w 507"/>
                <a:gd name="T29" fmla="*/ 33 h 84"/>
                <a:gd name="T30" fmla="*/ 113 w 507"/>
                <a:gd name="T31" fmla="*/ 46 h 84"/>
                <a:gd name="T32" fmla="*/ 100 w 507"/>
                <a:gd name="T33" fmla="*/ 59 h 84"/>
                <a:gd name="T34" fmla="*/ 151 w 507"/>
                <a:gd name="T35" fmla="*/ 59 h 84"/>
                <a:gd name="T36" fmla="*/ 138 w 507"/>
                <a:gd name="T37" fmla="*/ 46 h 84"/>
                <a:gd name="T38" fmla="*/ 151 w 507"/>
                <a:gd name="T39" fmla="*/ 33 h 84"/>
                <a:gd name="T40" fmla="*/ 163 w 507"/>
                <a:gd name="T41" fmla="*/ 46 h 84"/>
                <a:gd name="T42" fmla="*/ 151 w 507"/>
                <a:gd name="T43" fmla="*/ 5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7" h="84">
                  <a:moveTo>
                    <a:pt x="471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507" y="84"/>
                    <a:pt x="507" y="84"/>
                    <a:pt x="507" y="84"/>
                  </a:cubicBezTo>
                  <a:cubicBezTo>
                    <a:pt x="507" y="37"/>
                    <a:pt x="507" y="37"/>
                    <a:pt x="507" y="37"/>
                  </a:cubicBezTo>
                  <a:cubicBezTo>
                    <a:pt x="507" y="17"/>
                    <a:pt x="491" y="0"/>
                    <a:pt x="471" y="0"/>
                  </a:cubicBezTo>
                  <a:close/>
                  <a:moveTo>
                    <a:pt x="49" y="59"/>
                  </a:moveTo>
                  <a:cubicBezTo>
                    <a:pt x="42" y="59"/>
                    <a:pt x="36" y="53"/>
                    <a:pt x="36" y="46"/>
                  </a:cubicBezTo>
                  <a:cubicBezTo>
                    <a:pt x="36" y="39"/>
                    <a:pt x="42" y="33"/>
                    <a:pt x="49" y="33"/>
                  </a:cubicBezTo>
                  <a:cubicBezTo>
                    <a:pt x="56" y="33"/>
                    <a:pt x="62" y="39"/>
                    <a:pt x="62" y="46"/>
                  </a:cubicBezTo>
                  <a:cubicBezTo>
                    <a:pt x="62" y="53"/>
                    <a:pt x="56" y="59"/>
                    <a:pt x="49" y="59"/>
                  </a:cubicBezTo>
                  <a:close/>
                  <a:moveTo>
                    <a:pt x="100" y="59"/>
                  </a:moveTo>
                  <a:cubicBezTo>
                    <a:pt x="93" y="59"/>
                    <a:pt x="87" y="53"/>
                    <a:pt x="87" y="46"/>
                  </a:cubicBezTo>
                  <a:cubicBezTo>
                    <a:pt x="87" y="39"/>
                    <a:pt x="93" y="33"/>
                    <a:pt x="100" y="33"/>
                  </a:cubicBezTo>
                  <a:cubicBezTo>
                    <a:pt x="107" y="33"/>
                    <a:pt x="113" y="39"/>
                    <a:pt x="113" y="46"/>
                  </a:cubicBezTo>
                  <a:cubicBezTo>
                    <a:pt x="113" y="53"/>
                    <a:pt x="107" y="59"/>
                    <a:pt x="100" y="59"/>
                  </a:cubicBezTo>
                  <a:close/>
                  <a:moveTo>
                    <a:pt x="151" y="59"/>
                  </a:moveTo>
                  <a:cubicBezTo>
                    <a:pt x="144" y="59"/>
                    <a:pt x="138" y="53"/>
                    <a:pt x="138" y="46"/>
                  </a:cubicBezTo>
                  <a:cubicBezTo>
                    <a:pt x="138" y="39"/>
                    <a:pt x="144" y="33"/>
                    <a:pt x="151" y="33"/>
                  </a:cubicBezTo>
                  <a:cubicBezTo>
                    <a:pt x="158" y="33"/>
                    <a:pt x="163" y="39"/>
                    <a:pt x="163" y="46"/>
                  </a:cubicBezTo>
                  <a:cubicBezTo>
                    <a:pt x="163" y="53"/>
                    <a:pt x="158" y="59"/>
                    <a:pt x="151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45" name="Freeform 60">
              <a:extLst>
                <a:ext uri="{FF2B5EF4-FFF2-40B4-BE49-F238E27FC236}">
                  <a16:creationId xmlns:a16="http://schemas.microsoft.com/office/drawing/2014/main" id="{13FDE9E5-5AF8-4DBE-9E45-52935BC1F6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8288" y="6111875"/>
              <a:ext cx="1587500" cy="952500"/>
            </a:xfrm>
            <a:custGeom>
              <a:avLst/>
              <a:gdLst>
                <a:gd name="T0" fmla="*/ 0 w 507"/>
                <a:gd name="T1" fmla="*/ 268 h 304"/>
                <a:gd name="T2" fmla="*/ 37 w 507"/>
                <a:gd name="T3" fmla="*/ 304 h 304"/>
                <a:gd name="T4" fmla="*/ 471 w 507"/>
                <a:gd name="T5" fmla="*/ 304 h 304"/>
                <a:gd name="T6" fmla="*/ 507 w 507"/>
                <a:gd name="T7" fmla="*/ 268 h 304"/>
                <a:gd name="T8" fmla="*/ 507 w 507"/>
                <a:gd name="T9" fmla="*/ 0 h 304"/>
                <a:gd name="T10" fmla="*/ 0 w 507"/>
                <a:gd name="T11" fmla="*/ 0 h 304"/>
                <a:gd name="T12" fmla="*/ 0 w 507"/>
                <a:gd name="T13" fmla="*/ 268 h 304"/>
                <a:gd name="T14" fmla="*/ 181 w 507"/>
                <a:gd name="T15" fmla="*/ 200 h 304"/>
                <a:gd name="T16" fmla="*/ 212 w 507"/>
                <a:gd name="T17" fmla="*/ 169 h 304"/>
                <a:gd name="T18" fmla="*/ 221 w 507"/>
                <a:gd name="T19" fmla="*/ 89 h 304"/>
                <a:gd name="T20" fmla="*/ 266 w 507"/>
                <a:gd name="T21" fmla="*/ 70 h 304"/>
                <a:gd name="T22" fmla="*/ 312 w 507"/>
                <a:gd name="T23" fmla="*/ 89 h 304"/>
                <a:gd name="T24" fmla="*/ 312 w 507"/>
                <a:gd name="T25" fmla="*/ 180 h 304"/>
                <a:gd name="T26" fmla="*/ 266 w 507"/>
                <a:gd name="T27" fmla="*/ 199 h 304"/>
                <a:gd name="T28" fmla="*/ 232 w 507"/>
                <a:gd name="T29" fmla="*/ 188 h 304"/>
                <a:gd name="T30" fmla="*/ 201 w 507"/>
                <a:gd name="T31" fmla="*/ 220 h 304"/>
                <a:gd name="T32" fmla="*/ 191 w 507"/>
                <a:gd name="T33" fmla="*/ 224 h 304"/>
                <a:gd name="T34" fmla="*/ 181 w 507"/>
                <a:gd name="T35" fmla="*/ 220 h 304"/>
                <a:gd name="T36" fmla="*/ 181 w 507"/>
                <a:gd name="T37" fmla="*/ 20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7" h="304">
                  <a:moveTo>
                    <a:pt x="0" y="268"/>
                  </a:moveTo>
                  <a:cubicBezTo>
                    <a:pt x="0" y="288"/>
                    <a:pt x="17" y="304"/>
                    <a:pt x="37" y="304"/>
                  </a:cubicBezTo>
                  <a:cubicBezTo>
                    <a:pt x="471" y="304"/>
                    <a:pt x="471" y="304"/>
                    <a:pt x="471" y="304"/>
                  </a:cubicBezTo>
                  <a:cubicBezTo>
                    <a:pt x="491" y="304"/>
                    <a:pt x="507" y="288"/>
                    <a:pt x="507" y="268"/>
                  </a:cubicBezTo>
                  <a:cubicBezTo>
                    <a:pt x="507" y="0"/>
                    <a:pt x="507" y="0"/>
                    <a:pt x="50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68"/>
                  </a:lnTo>
                  <a:close/>
                  <a:moveTo>
                    <a:pt x="181" y="200"/>
                  </a:moveTo>
                  <a:cubicBezTo>
                    <a:pt x="212" y="169"/>
                    <a:pt x="212" y="169"/>
                    <a:pt x="212" y="169"/>
                  </a:cubicBezTo>
                  <a:cubicBezTo>
                    <a:pt x="196" y="144"/>
                    <a:pt x="199" y="110"/>
                    <a:pt x="221" y="89"/>
                  </a:cubicBezTo>
                  <a:cubicBezTo>
                    <a:pt x="233" y="77"/>
                    <a:pt x="249" y="70"/>
                    <a:pt x="266" y="70"/>
                  </a:cubicBezTo>
                  <a:cubicBezTo>
                    <a:pt x="283" y="70"/>
                    <a:pt x="300" y="77"/>
                    <a:pt x="312" y="89"/>
                  </a:cubicBezTo>
                  <a:cubicBezTo>
                    <a:pt x="337" y="114"/>
                    <a:pt x="337" y="155"/>
                    <a:pt x="312" y="180"/>
                  </a:cubicBezTo>
                  <a:cubicBezTo>
                    <a:pt x="300" y="192"/>
                    <a:pt x="284" y="199"/>
                    <a:pt x="266" y="199"/>
                  </a:cubicBezTo>
                  <a:cubicBezTo>
                    <a:pt x="254" y="199"/>
                    <a:pt x="242" y="195"/>
                    <a:pt x="232" y="188"/>
                  </a:cubicBezTo>
                  <a:cubicBezTo>
                    <a:pt x="201" y="220"/>
                    <a:pt x="201" y="220"/>
                    <a:pt x="201" y="220"/>
                  </a:cubicBezTo>
                  <a:cubicBezTo>
                    <a:pt x="198" y="222"/>
                    <a:pt x="194" y="224"/>
                    <a:pt x="191" y="224"/>
                  </a:cubicBezTo>
                  <a:cubicBezTo>
                    <a:pt x="187" y="224"/>
                    <a:pt x="184" y="222"/>
                    <a:pt x="181" y="220"/>
                  </a:cubicBezTo>
                  <a:cubicBezTo>
                    <a:pt x="176" y="214"/>
                    <a:pt x="176" y="205"/>
                    <a:pt x="181" y="2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46" name="Freeform 61">
              <a:extLst>
                <a:ext uri="{FF2B5EF4-FFF2-40B4-BE49-F238E27FC236}">
                  <a16:creationId xmlns:a16="http://schemas.microsoft.com/office/drawing/2014/main" id="{1941A876-827E-4743-91E1-4F7530368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0438" y="6403975"/>
              <a:ext cx="280987" cy="255587"/>
            </a:xfrm>
            <a:custGeom>
              <a:avLst/>
              <a:gdLst>
                <a:gd name="T0" fmla="*/ 45 w 90"/>
                <a:gd name="T1" fmla="*/ 82 h 82"/>
                <a:gd name="T2" fmla="*/ 74 w 90"/>
                <a:gd name="T3" fmla="*/ 70 h 82"/>
                <a:gd name="T4" fmla="*/ 74 w 90"/>
                <a:gd name="T5" fmla="*/ 12 h 82"/>
                <a:gd name="T6" fmla="*/ 45 w 90"/>
                <a:gd name="T7" fmla="*/ 0 h 82"/>
                <a:gd name="T8" fmla="*/ 16 w 90"/>
                <a:gd name="T9" fmla="*/ 12 h 82"/>
                <a:gd name="T10" fmla="*/ 16 w 90"/>
                <a:gd name="T11" fmla="*/ 70 h 82"/>
                <a:gd name="T12" fmla="*/ 45 w 90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82">
                  <a:moveTo>
                    <a:pt x="45" y="82"/>
                  </a:moveTo>
                  <a:cubicBezTo>
                    <a:pt x="56" y="82"/>
                    <a:pt x="67" y="78"/>
                    <a:pt x="74" y="70"/>
                  </a:cubicBezTo>
                  <a:cubicBezTo>
                    <a:pt x="90" y="54"/>
                    <a:pt x="90" y="28"/>
                    <a:pt x="74" y="12"/>
                  </a:cubicBezTo>
                  <a:cubicBezTo>
                    <a:pt x="67" y="5"/>
                    <a:pt x="56" y="0"/>
                    <a:pt x="45" y="0"/>
                  </a:cubicBezTo>
                  <a:cubicBezTo>
                    <a:pt x="34" y="0"/>
                    <a:pt x="24" y="5"/>
                    <a:pt x="16" y="12"/>
                  </a:cubicBezTo>
                  <a:cubicBezTo>
                    <a:pt x="0" y="28"/>
                    <a:pt x="0" y="54"/>
                    <a:pt x="16" y="70"/>
                  </a:cubicBezTo>
                  <a:cubicBezTo>
                    <a:pt x="24" y="78"/>
                    <a:pt x="34" y="82"/>
                    <a:pt x="45" y="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cs typeface="+mn-ea"/>
                <a:sym typeface="+mn-lt"/>
              </a:endParaRPr>
            </a:p>
          </p:txBody>
        </p:sp>
      </p:grpSp>
      <p:grpSp>
        <p:nvGrpSpPr>
          <p:cNvPr id="47" name="Group 62">
            <a:extLst>
              <a:ext uri="{FF2B5EF4-FFF2-40B4-BE49-F238E27FC236}">
                <a16:creationId xmlns:a16="http://schemas.microsoft.com/office/drawing/2014/main" id="{DC7EE7FC-8E3D-4458-987F-D7583F8E7323}"/>
              </a:ext>
            </a:extLst>
          </p:cNvPr>
          <p:cNvGrpSpPr/>
          <p:nvPr/>
        </p:nvGrpSpPr>
        <p:grpSpPr>
          <a:xfrm>
            <a:off x="1169018" y="3670315"/>
            <a:ext cx="302992" cy="237848"/>
            <a:chOff x="8366125" y="5818188"/>
            <a:chExt cx="1587500" cy="1246187"/>
          </a:xfrm>
        </p:grpSpPr>
        <p:sp>
          <p:nvSpPr>
            <p:cNvPr id="48" name="Freeform 63">
              <a:extLst>
                <a:ext uri="{FF2B5EF4-FFF2-40B4-BE49-F238E27FC236}">
                  <a16:creationId xmlns:a16="http://schemas.microsoft.com/office/drawing/2014/main" id="{9B301CFA-78DC-4BED-A2F2-55184F27BA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66125" y="5818188"/>
              <a:ext cx="1587500" cy="263525"/>
            </a:xfrm>
            <a:custGeom>
              <a:avLst/>
              <a:gdLst>
                <a:gd name="T0" fmla="*/ 471 w 507"/>
                <a:gd name="T1" fmla="*/ 0 h 84"/>
                <a:gd name="T2" fmla="*/ 36 w 507"/>
                <a:gd name="T3" fmla="*/ 0 h 84"/>
                <a:gd name="T4" fmla="*/ 0 w 507"/>
                <a:gd name="T5" fmla="*/ 37 h 84"/>
                <a:gd name="T6" fmla="*/ 0 w 507"/>
                <a:gd name="T7" fmla="*/ 84 h 84"/>
                <a:gd name="T8" fmla="*/ 507 w 507"/>
                <a:gd name="T9" fmla="*/ 84 h 84"/>
                <a:gd name="T10" fmla="*/ 507 w 507"/>
                <a:gd name="T11" fmla="*/ 37 h 84"/>
                <a:gd name="T12" fmla="*/ 471 w 507"/>
                <a:gd name="T13" fmla="*/ 0 h 84"/>
                <a:gd name="T14" fmla="*/ 49 w 507"/>
                <a:gd name="T15" fmla="*/ 59 h 84"/>
                <a:gd name="T16" fmla="*/ 36 w 507"/>
                <a:gd name="T17" fmla="*/ 46 h 84"/>
                <a:gd name="T18" fmla="*/ 49 w 507"/>
                <a:gd name="T19" fmla="*/ 33 h 84"/>
                <a:gd name="T20" fmla="*/ 62 w 507"/>
                <a:gd name="T21" fmla="*/ 46 h 84"/>
                <a:gd name="T22" fmla="*/ 49 w 507"/>
                <a:gd name="T23" fmla="*/ 59 h 84"/>
                <a:gd name="T24" fmla="*/ 100 w 507"/>
                <a:gd name="T25" fmla="*/ 59 h 84"/>
                <a:gd name="T26" fmla="*/ 87 w 507"/>
                <a:gd name="T27" fmla="*/ 46 h 84"/>
                <a:gd name="T28" fmla="*/ 100 w 507"/>
                <a:gd name="T29" fmla="*/ 33 h 84"/>
                <a:gd name="T30" fmla="*/ 112 w 507"/>
                <a:gd name="T31" fmla="*/ 46 h 84"/>
                <a:gd name="T32" fmla="*/ 100 w 507"/>
                <a:gd name="T33" fmla="*/ 59 h 84"/>
                <a:gd name="T34" fmla="*/ 150 w 507"/>
                <a:gd name="T35" fmla="*/ 59 h 84"/>
                <a:gd name="T36" fmla="*/ 138 w 507"/>
                <a:gd name="T37" fmla="*/ 46 h 84"/>
                <a:gd name="T38" fmla="*/ 150 w 507"/>
                <a:gd name="T39" fmla="*/ 33 h 84"/>
                <a:gd name="T40" fmla="*/ 163 w 507"/>
                <a:gd name="T41" fmla="*/ 46 h 84"/>
                <a:gd name="T42" fmla="*/ 150 w 507"/>
                <a:gd name="T43" fmla="*/ 5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7" h="84">
                  <a:moveTo>
                    <a:pt x="471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7"/>
                    <a:pt x="0" y="37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507" y="84"/>
                    <a:pt x="507" y="84"/>
                    <a:pt x="507" y="84"/>
                  </a:cubicBezTo>
                  <a:cubicBezTo>
                    <a:pt x="507" y="37"/>
                    <a:pt x="507" y="37"/>
                    <a:pt x="507" y="37"/>
                  </a:cubicBezTo>
                  <a:cubicBezTo>
                    <a:pt x="507" y="17"/>
                    <a:pt x="491" y="0"/>
                    <a:pt x="471" y="0"/>
                  </a:cubicBezTo>
                  <a:close/>
                  <a:moveTo>
                    <a:pt x="49" y="59"/>
                  </a:moveTo>
                  <a:cubicBezTo>
                    <a:pt x="42" y="59"/>
                    <a:pt x="36" y="53"/>
                    <a:pt x="36" y="46"/>
                  </a:cubicBezTo>
                  <a:cubicBezTo>
                    <a:pt x="36" y="39"/>
                    <a:pt x="42" y="33"/>
                    <a:pt x="49" y="33"/>
                  </a:cubicBezTo>
                  <a:cubicBezTo>
                    <a:pt x="56" y="33"/>
                    <a:pt x="62" y="39"/>
                    <a:pt x="62" y="46"/>
                  </a:cubicBezTo>
                  <a:cubicBezTo>
                    <a:pt x="62" y="53"/>
                    <a:pt x="56" y="59"/>
                    <a:pt x="49" y="59"/>
                  </a:cubicBezTo>
                  <a:close/>
                  <a:moveTo>
                    <a:pt x="100" y="59"/>
                  </a:moveTo>
                  <a:cubicBezTo>
                    <a:pt x="93" y="59"/>
                    <a:pt x="87" y="53"/>
                    <a:pt x="87" y="46"/>
                  </a:cubicBezTo>
                  <a:cubicBezTo>
                    <a:pt x="87" y="39"/>
                    <a:pt x="93" y="33"/>
                    <a:pt x="100" y="33"/>
                  </a:cubicBezTo>
                  <a:cubicBezTo>
                    <a:pt x="107" y="33"/>
                    <a:pt x="112" y="39"/>
                    <a:pt x="112" y="46"/>
                  </a:cubicBezTo>
                  <a:cubicBezTo>
                    <a:pt x="112" y="53"/>
                    <a:pt x="107" y="59"/>
                    <a:pt x="100" y="59"/>
                  </a:cubicBezTo>
                  <a:close/>
                  <a:moveTo>
                    <a:pt x="150" y="59"/>
                  </a:moveTo>
                  <a:cubicBezTo>
                    <a:pt x="143" y="59"/>
                    <a:pt x="138" y="53"/>
                    <a:pt x="138" y="46"/>
                  </a:cubicBezTo>
                  <a:cubicBezTo>
                    <a:pt x="138" y="39"/>
                    <a:pt x="143" y="33"/>
                    <a:pt x="150" y="33"/>
                  </a:cubicBezTo>
                  <a:cubicBezTo>
                    <a:pt x="157" y="33"/>
                    <a:pt x="163" y="39"/>
                    <a:pt x="163" y="46"/>
                  </a:cubicBezTo>
                  <a:cubicBezTo>
                    <a:pt x="163" y="53"/>
                    <a:pt x="157" y="59"/>
                    <a:pt x="150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980E88AF-EB85-41FE-8213-654C39649E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66125" y="6111875"/>
              <a:ext cx="1587500" cy="952500"/>
            </a:xfrm>
            <a:custGeom>
              <a:avLst/>
              <a:gdLst>
                <a:gd name="T0" fmla="*/ 0 w 507"/>
                <a:gd name="T1" fmla="*/ 268 h 304"/>
                <a:gd name="T2" fmla="*/ 36 w 507"/>
                <a:gd name="T3" fmla="*/ 304 h 304"/>
                <a:gd name="T4" fmla="*/ 471 w 507"/>
                <a:gd name="T5" fmla="*/ 304 h 304"/>
                <a:gd name="T6" fmla="*/ 507 w 507"/>
                <a:gd name="T7" fmla="*/ 268 h 304"/>
                <a:gd name="T8" fmla="*/ 507 w 507"/>
                <a:gd name="T9" fmla="*/ 0 h 304"/>
                <a:gd name="T10" fmla="*/ 0 w 507"/>
                <a:gd name="T11" fmla="*/ 0 h 304"/>
                <a:gd name="T12" fmla="*/ 0 w 507"/>
                <a:gd name="T13" fmla="*/ 268 h 304"/>
                <a:gd name="T14" fmla="*/ 299 w 507"/>
                <a:gd name="T15" fmla="*/ 54 h 304"/>
                <a:gd name="T16" fmla="*/ 432 w 507"/>
                <a:gd name="T17" fmla="*/ 54 h 304"/>
                <a:gd name="T18" fmla="*/ 432 w 507"/>
                <a:gd name="T19" fmla="*/ 184 h 304"/>
                <a:gd name="T20" fmla="*/ 299 w 507"/>
                <a:gd name="T21" fmla="*/ 184 h 304"/>
                <a:gd name="T22" fmla="*/ 299 w 507"/>
                <a:gd name="T23" fmla="*/ 54 h 304"/>
                <a:gd name="T24" fmla="*/ 75 w 507"/>
                <a:gd name="T25" fmla="*/ 54 h 304"/>
                <a:gd name="T26" fmla="*/ 259 w 507"/>
                <a:gd name="T27" fmla="*/ 54 h 304"/>
                <a:gd name="T28" fmla="*/ 259 w 507"/>
                <a:gd name="T29" fmla="*/ 75 h 304"/>
                <a:gd name="T30" fmla="*/ 75 w 507"/>
                <a:gd name="T31" fmla="*/ 75 h 304"/>
                <a:gd name="T32" fmla="*/ 75 w 507"/>
                <a:gd name="T33" fmla="*/ 54 h 304"/>
                <a:gd name="T34" fmla="*/ 75 w 507"/>
                <a:gd name="T35" fmla="*/ 109 h 304"/>
                <a:gd name="T36" fmla="*/ 259 w 507"/>
                <a:gd name="T37" fmla="*/ 109 h 304"/>
                <a:gd name="T38" fmla="*/ 259 w 507"/>
                <a:gd name="T39" fmla="*/ 130 h 304"/>
                <a:gd name="T40" fmla="*/ 75 w 507"/>
                <a:gd name="T41" fmla="*/ 130 h 304"/>
                <a:gd name="T42" fmla="*/ 75 w 507"/>
                <a:gd name="T43" fmla="*/ 109 h 304"/>
                <a:gd name="T44" fmla="*/ 75 w 507"/>
                <a:gd name="T45" fmla="*/ 163 h 304"/>
                <a:gd name="T46" fmla="*/ 259 w 507"/>
                <a:gd name="T47" fmla="*/ 163 h 304"/>
                <a:gd name="T48" fmla="*/ 259 w 507"/>
                <a:gd name="T49" fmla="*/ 184 h 304"/>
                <a:gd name="T50" fmla="*/ 75 w 507"/>
                <a:gd name="T51" fmla="*/ 184 h 304"/>
                <a:gd name="T52" fmla="*/ 75 w 507"/>
                <a:gd name="T53" fmla="*/ 163 h 304"/>
                <a:gd name="T54" fmla="*/ 75 w 507"/>
                <a:gd name="T55" fmla="*/ 217 h 304"/>
                <a:gd name="T56" fmla="*/ 432 w 507"/>
                <a:gd name="T57" fmla="*/ 217 h 304"/>
                <a:gd name="T58" fmla="*/ 432 w 507"/>
                <a:gd name="T59" fmla="*/ 238 h 304"/>
                <a:gd name="T60" fmla="*/ 75 w 507"/>
                <a:gd name="T61" fmla="*/ 238 h 304"/>
                <a:gd name="T62" fmla="*/ 75 w 507"/>
                <a:gd name="T63" fmla="*/ 21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7" h="304">
                  <a:moveTo>
                    <a:pt x="0" y="268"/>
                  </a:moveTo>
                  <a:cubicBezTo>
                    <a:pt x="0" y="288"/>
                    <a:pt x="16" y="304"/>
                    <a:pt x="36" y="304"/>
                  </a:cubicBezTo>
                  <a:cubicBezTo>
                    <a:pt x="471" y="304"/>
                    <a:pt x="471" y="304"/>
                    <a:pt x="471" y="304"/>
                  </a:cubicBezTo>
                  <a:cubicBezTo>
                    <a:pt x="491" y="304"/>
                    <a:pt x="507" y="288"/>
                    <a:pt x="507" y="268"/>
                  </a:cubicBezTo>
                  <a:cubicBezTo>
                    <a:pt x="507" y="0"/>
                    <a:pt x="507" y="0"/>
                    <a:pt x="50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68"/>
                  </a:lnTo>
                  <a:close/>
                  <a:moveTo>
                    <a:pt x="299" y="54"/>
                  </a:moveTo>
                  <a:cubicBezTo>
                    <a:pt x="432" y="54"/>
                    <a:pt x="432" y="54"/>
                    <a:pt x="432" y="54"/>
                  </a:cubicBezTo>
                  <a:cubicBezTo>
                    <a:pt x="432" y="184"/>
                    <a:pt x="432" y="184"/>
                    <a:pt x="432" y="184"/>
                  </a:cubicBezTo>
                  <a:cubicBezTo>
                    <a:pt x="299" y="184"/>
                    <a:pt x="299" y="184"/>
                    <a:pt x="299" y="184"/>
                  </a:cubicBezTo>
                  <a:lnTo>
                    <a:pt x="299" y="54"/>
                  </a:lnTo>
                  <a:close/>
                  <a:moveTo>
                    <a:pt x="75" y="54"/>
                  </a:moveTo>
                  <a:cubicBezTo>
                    <a:pt x="259" y="54"/>
                    <a:pt x="259" y="54"/>
                    <a:pt x="259" y="54"/>
                  </a:cubicBezTo>
                  <a:cubicBezTo>
                    <a:pt x="259" y="75"/>
                    <a:pt x="259" y="75"/>
                    <a:pt x="259" y="75"/>
                  </a:cubicBezTo>
                  <a:cubicBezTo>
                    <a:pt x="75" y="75"/>
                    <a:pt x="75" y="75"/>
                    <a:pt x="75" y="75"/>
                  </a:cubicBezTo>
                  <a:lnTo>
                    <a:pt x="75" y="54"/>
                  </a:lnTo>
                  <a:close/>
                  <a:moveTo>
                    <a:pt x="75" y="109"/>
                  </a:moveTo>
                  <a:cubicBezTo>
                    <a:pt x="259" y="109"/>
                    <a:pt x="259" y="109"/>
                    <a:pt x="259" y="109"/>
                  </a:cubicBezTo>
                  <a:cubicBezTo>
                    <a:pt x="259" y="130"/>
                    <a:pt x="259" y="130"/>
                    <a:pt x="259" y="130"/>
                  </a:cubicBezTo>
                  <a:cubicBezTo>
                    <a:pt x="75" y="130"/>
                    <a:pt x="75" y="130"/>
                    <a:pt x="75" y="130"/>
                  </a:cubicBezTo>
                  <a:lnTo>
                    <a:pt x="75" y="109"/>
                  </a:lnTo>
                  <a:close/>
                  <a:moveTo>
                    <a:pt x="75" y="163"/>
                  </a:moveTo>
                  <a:cubicBezTo>
                    <a:pt x="259" y="163"/>
                    <a:pt x="259" y="163"/>
                    <a:pt x="259" y="163"/>
                  </a:cubicBezTo>
                  <a:cubicBezTo>
                    <a:pt x="259" y="184"/>
                    <a:pt x="259" y="184"/>
                    <a:pt x="259" y="184"/>
                  </a:cubicBezTo>
                  <a:cubicBezTo>
                    <a:pt x="75" y="184"/>
                    <a:pt x="75" y="184"/>
                    <a:pt x="75" y="184"/>
                  </a:cubicBezTo>
                  <a:lnTo>
                    <a:pt x="75" y="163"/>
                  </a:lnTo>
                  <a:close/>
                  <a:moveTo>
                    <a:pt x="75" y="217"/>
                  </a:moveTo>
                  <a:cubicBezTo>
                    <a:pt x="432" y="217"/>
                    <a:pt x="432" y="217"/>
                    <a:pt x="432" y="217"/>
                  </a:cubicBezTo>
                  <a:cubicBezTo>
                    <a:pt x="432" y="238"/>
                    <a:pt x="432" y="238"/>
                    <a:pt x="432" y="238"/>
                  </a:cubicBezTo>
                  <a:cubicBezTo>
                    <a:pt x="75" y="238"/>
                    <a:pt x="75" y="238"/>
                    <a:pt x="75" y="238"/>
                  </a:cubicBezTo>
                  <a:lnTo>
                    <a:pt x="75" y="2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cs typeface="+mn-ea"/>
                <a:sym typeface="+mn-lt"/>
              </a:endParaRPr>
            </a:p>
          </p:txBody>
        </p:sp>
      </p:grpSp>
      <p:grpSp>
        <p:nvGrpSpPr>
          <p:cNvPr id="50" name="Group 65">
            <a:extLst>
              <a:ext uri="{FF2B5EF4-FFF2-40B4-BE49-F238E27FC236}">
                <a16:creationId xmlns:a16="http://schemas.microsoft.com/office/drawing/2014/main" id="{00F79FAA-720D-497B-B040-241CC507C30B}"/>
              </a:ext>
            </a:extLst>
          </p:cNvPr>
          <p:cNvGrpSpPr/>
          <p:nvPr/>
        </p:nvGrpSpPr>
        <p:grpSpPr>
          <a:xfrm>
            <a:off x="1173086" y="5218487"/>
            <a:ext cx="302992" cy="237848"/>
            <a:chOff x="11385550" y="5818188"/>
            <a:chExt cx="1587500" cy="1246187"/>
          </a:xfrm>
        </p:grpSpPr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7C2C171B-0110-48AE-B6F1-F01CA8C096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85550" y="5818188"/>
              <a:ext cx="1587500" cy="263525"/>
            </a:xfrm>
            <a:custGeom>
              <a:avLst/>
              <a:gdLst>
                <a:gd name="T0" fmla="*/ 470 w 507"/>
                <a:gd name="T1" fmla="*/ 0 h 84"/>
                <a:gd name="T2" fmla="*/ 36 w 507"/>
                <a:gd name="T3" fmla="*/ 0 h 84"/>
                <a:gd name="T4" fmla="*/ 0 w 507"/>
                <a:gd name="T5" fmla="*/ 37 h 84"/>
                <a:gd name="T6" fmla="*/ 0 w 507"/>
                <a:gd name="T7" fmla="*/ 84 h 84"/>
                <a:gd name="T8" fmla="*/ 507 w 507"/>
                <a:gd name="T9" fmla="*/ 84 h 84"/>
                <a:gd name="T10" fmla="*/ 507 w 507"/>
                <a:gd name="T11" fmla="*/ 37 h 84"/>
                <a:gd name="T12" fmla="*/ 470 w 507"/>
                <a:gd name="T13" fmla="*/ 0 h 84"/>
                <a:gd name="T14" fmla="*/ 49 w 507"/>
                <a:gd name="T15" fmla="*/ 59 h 84"/>
                <a:gd name="T16" fmla="*/ 36 w 507"/>
                <a:gd name="T17" fmla="*/ 46 h 84"/>
                <a:gd name="T18" fmla="*/ 49 w 507"/>
                <a:gd name="T19" fmla="*/ 33 h 84"/>
                <a:gd name="T20" fmla="*/ 61 w 507"/>
                <a:gd name="T21" fmla="*/ 46 h 84"/>
                <a:gd name="T22" fmla="*/ 49 w 507"/>
                <a:gd name="T23" fmla="*/ 59 h 84"/>
                <a:gd name="T24" fmla="*/ 99 w 507"/>
                <a:gd name="T25" fmla="*/ 59 h 84"/>
                <a:gd name="T26" fmla="*/ 87 w 507"/>
                <a:gd name="T27" fmla="*/ 46 h 84"/>
                <a:gd name="T28" fmla="*/ 99 w 507"/>
                <a:gd name="T29" fmla="*/ 33 h 84"/>
                <a:gd name="T30" fmla="*/ 112 w 507"/>
                <a:gd name="T31" fmla="*/ 46 h 84"/>
                <a:gd name="T32" fmla="*/ 99 w 507"/>
                <a:gd name="T33" fmla="*/ 59 h 84"/>
                <a:gd name="T34" fmla="*/ 150 w 507"/>
                <a:gd name="T35" fmla="*/ 59 h 84"/>
                <a:gd name="T36" fmla="*/ 137 w 507"/>
                <a:gd name="T37" fmla="*/ 46 h 84"/>
                <a:gd name="T38" fmla="*/ 150 w 507"/>
                <a:gd name="T39" fmla="*/ 33 h 84"/>
                <a:gd name="T40" fmla="*/ 163 w 507"/>
                <a:gd name="T41" fmla="*/ 46 h 84"/>
                <a:gd name="T42" fmla="*/ 150 w 507"/>
                <a:gd name="T43" fmla="*/ 5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7" h="84">
                  <a:moveTo>
                    <a:pt x="470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7"/>
                    <a:pt x="0" y="37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507" y="84"/>
                    <a:pt x="507" y="84"/>
                    <a:pt x="507" y="84"/>
                  </a:cubicBezTo>
                  <a:cubicBezTo>
                    <a:pt x="507" y="37"/>
                    <a:pt x="507" y="37"/>
                    <a:pt x="507" y="37"/>
                  </a:cubicBezTo>
                  <a:cubicBezTo>
                    <a:pt x="507" y="17"/>
                    <a:pt x="490" y="0"/>
                    <a:pt x="470" y="0"/>
                  </a:cubicBezTo>
                  <a:close/>
                  <a:moveTo>
                    <a:pt x="49" y="59"/>
                  </a:moveTo>
                  <a:cubicBezTo>
                    <a:pt x="42" y="59"/>
                    <a:pt x="36" y="53"/>
                    <a:pt x="36" y="46"/>
                  </a:cubicBezTo>
                  <a:cubicBezTo>
                    <a:pt x="36" y="39"/>
                    <a:pt x="42" y="33"/>
                    <a:pt x="49" y="33"/>
                  </a:cubicBezTo>
                  <a:cubicBezTo>
                    <a:pt x="56" y="33"/>
                    <a:pt x="61" y="39"/>
                    <a:pt x="61" y="46"/>
                  </a:cubicBezTo>
                  <a:cubicBezTo>
                    <a:pt x="61" y="53"/>
                    <a:pt x="56" y="59"/>
                    <a:pt x="49" y="59"/>
                  </a:cubicBezTo>
                  <a:close/>
                  <a:moveTo>
                    <a:pt x="99" y="59"/>
                  </a:moveTo>
                  <a:cubicBezTo>
                    <a:pt x="92" y="59"/>
                    <a:pt x="87" y="53"/>
                    <a:pt x="87" y="46"/>
                  </a:cubicBezTo>
                  <a:cubicBezTo>
                    <a:pt x="87" y="39"/>
                    <a:pt x="92" y="33"/>
                    <a:pt x="99" y="33"/>
                  </a:cubicBezTo>
                  <a:cubicBezTo>
                    <a:pt x="106" y="33"/>
                    <a:pt x="112" y="39"/>
                    <a:pt x="112" y="46"/>
                  </a:cubicBezTo>
                  <a:cubicBezTo>
                    <a:pt x="112" y="53"/>
                    <a:pt x="106" y="59"/>
                    <a:pt x="99" y="59"/>
                  </a:cubicBezTo>
                  <a:close/>
                  <a:moveTo>
                    <a:pt x="150" y="59"/>
                  </a:moveTo>
                  <a:cubicBezTo>
                    <a:pt x="143" y="59"/>
                    <a:pt x="137" y="53"/>
                    <a:pt x="137" y="46"/>
                  </a:cubicBezTo>
                  <a:cubicBezTo>
                    <a:pt x="137" y="39"/>
                    <a:pt x="143" y="33"/>
                    <a:pt x="150" y="33"/>
                  </a:cubicBezTo>
                  <a:cubicBezTo>
                    <a:pt x="157" y="33"/>
                    <a:pt x="163" y="39"/>
                    <a:pt x="163" y="46"/>
                  </a:cubicBezTo>
                  <a:cubicBezTo>
                    <a:pt x="163" y="53"/>
                    <a:pt x="157" y="59"/>
                    <a:pt x="150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CE70450A-7A88-4885-9DB5-9916B5E182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85550" y="6111875"/>
              <a:ext cx="1587500" cy="952500"/>
            </a:xfrm>
            <a:custGeom>
              <a:avLst/>
              <a:gdLst>
                <a:gd name="T0" fmla="*/ 0 w 507"/>
                <a:gd name="T1" fmla="*/ 268 h 304"/>
                <a:gd name="T2" fmla="*/ 36 w 507"/>
                <a:gd name="T3" fmla="*/ 304 h 304"/>
                <a:gd name="T4" fmla="*/ 470 w 507"/>
                <a:gd name="T5" fmla="*/ 304 h 304"/>
                <a:gd name="T6" fmla="*/ 507 w 507"/>
                <a:gd name="T7" fmla="*/ 268 h 304"/>
                <a:gd name="T8" fmla="*/ 507 w 507"/>
                <a:gd name="T9" fmla="*/ 0 h 304"/>
                <a:gd name="T10" fmla="*/ 0 w 507"/>
                <a:gd name="T11" fmla="*/ 0 h 304"/>
                <a:gd name="T12" fmla="*/ 0 w 507"/>
                <a:gd name="T13" fmla="*/ 268 h 304"/>
                <a:gd name="T14" fmla="*/ 161 w 507"/>
                <a:gd name="T15" fmla="*/ 136 h 304"/>
                <a:gd name="T16" fmla="*/ 166 w 507"/>
                <a:gd name="T17" fmla="*/ 131 h 304"/>
                <a:gd name="T18" fmla="*/ 169 w 507"/>
                <a:gd name="T19" fmla="*/ 131 h 304"/>
                <a:gd name="T20" fmla="*/ 179 w 507"/>
                <a:gd name="T21" fmla="*/ 108 h 304"/>
                <a:gd name="T22" fmla="*/ 177 w 507"/>
                <a:gd name="T23" fmla="*/ 106 h 304"/>
                <a:gd name="T24" fmla="*/ 177 w 507"/>
                <a:gd name="T25" fmla="*/ 98 h 304"/>
                <a:gd name="T26" fmla="*/ 200 w 507"/>
                <a:gd name="T27" fmla="*/ 75 h 304"/>
                <a:gd name="T28" fmla="*/ 207 w 507"/>
                <a:gd name="T29" fmla="*/ 75 h 304"/>
                <a:gd name="T30" fmla="*/ 209 w 507"/>
                <a:gd name="T31" fmla="*/ 77 h 304"/>
                <a:gd name="T32" fmla="*/ 232 w 507"/>
                <a:gd name="T33" fmla="*/ 68 h 304"/>
                <a:gd name="T34" fmla="*/ 232 w 507"/>
                <a:gd name="T35" fmla="*/ 65 h 304"/>
                <a:gd name="T36" fmla="*/ 237 w 507"/>
                <a:gd name="T37" fmla="*/ 60 h 304"/>
                <a:gd name="T38" fmla="*/ 269 w 507"/>
                <a:gd name="T39" fmla="*/ 60 h 304"/>
                <a:gd name="T40" fmla="*/ 275 w 507"/>
                <a:gd name="T41" fmla="*/ 65 h 304"/>
                <a:gd name="T42" fmla="*/ 275 w 507"/>
                <a:gd name="T43" fmla="*/ 68 h 304"/>
                <a:gd name="T44" fmla="*/ 297 w 507"/>
                <a:gd name="T45" fmla="*/ 77 h 304"/>
                <a:gd name="T46" fmla="*/ 299 w 507"/>
                <a:gd name="T47" fmla="*/ 75 h 304"/>
                <a:gd name="T48" fmla="*/ 307 w 507"/>
                <a:gd name="T49" fmla="*/ 75 h 304"/>
                <a:gd name="T50" fmla="*/ 330 w 507"/>
                <a:gd name="T51" fmla="*/ 98 h 304"/>
                <a:gd name="T52" fmla="*/ 330 w 507"/>
                <a:gd name="T53" fmla="*/ 106 h 304"/>
                <a:gd name="T54" fmla="*/ 328 w 507"/>
                <a:gd name="T55" fmla="*/ 108 h 304"/>
                <a:gd name="T56" fmla="*/ 337 w 507"/>
                <a:gd name="T57" fmla="*/ 131 h 304"/>
                <a:gd name="T58" fmla="*/ 340 w 507"/>
                <a:gd name="T59" fmla="*/ 131 h 304"/>
                <a:gd name="T60" fmla="*/ 345 w 507"/>
                <a:gd name="T61" fmla="*/ 136 h 304"/>
                <a:gd name="T62" fmla="*/ 345 w 507"/>
                <a:gd name="T63" fmla="*/ 168 h 304"/>
                <a:gd name="T64" fmla="*/ 340 w 507"/>
                <a:gd name="T65" fmla="*/ 173 h 304"/>
                <a:gd name="T66" fmla="*/ 337 w 507"/>
                <a:gd name="T67" fmla="*/ 173 h 304"/>
                <a:gd name="T68" fmla="*/ 328 w 507"/>
                <a:gd name="T69" fmla="*/ 196 h 304"/>
                <a:gd name="T70" fmla="*/ 330 w 507"/>
                <a:gd name="T71" fmla="*/ 198 h 304"/>
                <a:gd name="T72" fmla="*/ 330 w 507"/>
                <a:gd name="T73" fmla="*/ 206 h 304"/>
                <a:gd name="T74" fmla="*/ 307 w 507"/>
                <a:gd name="T75" fmla="*/ 229 h 304"/>
                <a:gd name="T76" fmla="*/ 299 w 507"/>
                <a:gd name="T77" fmla="*/ 229 h 304"/>
                <a:gd name="T78" fmla="*/ 297 w 507"/>
                <a:gd name="T79" fmla="*/ 226 h 304"/>
                <a:gd name="T80" fmla="*/ 275 w 507"/>
                <a:gd name="T81" fmla="*/ 236 h 304"/>
                <a:gd name="T82" fmla="*/ 275 w 507"/>
                <a:gd name="T83" fmla="*/ 239 h 304"/>
                <a:gd name="T84" fmla="*/ 269 w 507"/>
                <a:gd name="T85" fmla="*/ 244 h 304"/>
                <a:gd name="T86" fmla="*/ 237 w 507"/>
                <a:gd name="T87" fmla="*/ 244 h 304"/>
                <a:gd name="T88" fmla="*/ 232 w 507"/>
                <a:gd name="T89" fmla="*/ 239 h 304"/>
                <a:gd name="T90" fmla="*/ 232 w 507"/>
                <a:gd name="T91" fmla="*/ 236 h 304"/>
                <a:gd name="T92" fmla="*/ 209 w 507"/>
                <a:gd name="T93" fmla="*/ 226 h 304"/>
                <a:gd name="T94" fmla="*/ 207 w 507"/>
                <a:gd name="T95" fmla="*/ 229 h 304"/>
                <a:gd name="T96" fmla="*/ 200 w 507"/>
                <a:gd name="T97" fmla="*/ 229 h 304"/>
                <a:gd name="T98" fmla="*/ 177 w 507"/>
                <a:gd name="T99" fmla="*/ 206 h 304"/>
                <a:gd name="T100" fmla="*/ 177 w 507"/>
                <a:gd name="T101" fmla="*/ 198 h 304"/>
                <a:gd name="T102" fmla="*/ 179 w 507"/>
                <a:gd name="T103" fmla="*/ 196 h 304"/>
                <a:gd name="T104" fmla="*/ 169 w 507"/>
                <a:gd name="T105" fmla="*/ 173 h 304"/>
                <a:gd name="T106" fmla="*/ 166 w 507"/>
                <a:gd name="T107" fmla="*/ 173 h 304"/>
                <a:gd name="T108" fmla="*/ 161 w 507"/>
                <a:gd name="T109" fmla="*/ 168 h 304"/>
                <a:gd name="T110" fmla="*/ 161 w 507"/>
                <a:gd name="T111" fmla="*/ 136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7" h="304">
                  <a:moveTo>
                    <a:pt x="0" y="268"/>
                  </a:moveTo>
                  <a:cubicBezTo>
                    <a:pt x="0" y="288"/>
                    <a:pt x="16" y="304"/>
                    <a:pt x="36" y="304"/>
                  </a:cubicBezTo>
                  <a:cubicBezTo>
                    <a:pt x="470" y="304"/>
                    <a:pt x="470" y="304"/>
                    <a:pt x="470" y="304"/>
                  </a:cubicBezTo>
                  <a:cubicBezTo>
                    <a:pt x="490" y="304"/>
                    <a:pt x="507" y="288"/>
                    <a:pt x="507" y="268"/>
                  </a:cubicBezTo>
                  <a:cubicBezTo>
                    <a:pt x="507" y="0"/>
                    <a:pt x="507" y="0"/>
                    <a:pt x="50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68"/>
                  </a:lnTo>
                  <a:close/>
                  <a:moveTo>
                    <a:pt x="161" y="136"/>
                  </a:moveTo>
                  <a:cubicBezTo>
                    <a:pt x="161" y="133"/>
                    <a:pt x="163" y="131"/>
                    <a:pt x="166" y="131"/>
                  </a:cubicBezTo>
                  <a:cubicBezTo>
                    <a:pt x="169" y="131"/>
                    <a:pt x="169" y="131"/>
                    <a:pt x="169" y="131"/>
                  </a:cubicBezTo>
                  <a:cubicBezTo>
                    <a:pt x="171" y="122"/>
                    <a:pt x="175" y="115"/>
                    <a:pt x="179" y="108"/>
                  </a:cubicBezTo>
                  <a:cubicBezTo>
                    <a:pt x="177" y="106"/>
                    <a:pt x="177" y="106"/>
                    <a:pt x="177" y="106"/>
                  </a:cubicBezTo>
                  <a:cubicBezTo>
                    <a:pt x="175" y="104"/>
                    <a:pt x="175" y="100"/>
                    <a:pt x="177" y="98"/>
                  </a:cubicBezTo>
                  <a:cubicBezTo>
                    <a:pt x="200" y="75"/>
                    <a:pt x="200" y="75"/>
                    <a:pt x="200" y="75"/>
                  </a:cubicBezTo>
                  <a:cubicBezTo>
                    <a:pt x="202" y="73"/>
                    <a:pt x="205" y="73"/>
                    <a:pt x="207" y="75"/>
                  </a:cubicBezTo>
                  <a:cubicBezTo>
                    <a:pt x="209" y="77"/>
                    <a:pt x="209" y="77"/>
                    <a:pt x="209" y="77"/>
                  </a:cubicBezTo>
                  <a:cubicBezTo>
                    <a:pt x="216" y="73"/>
                    <a:pt x="224" y="70"/>
                    <a:pt x="232" y="68"/>
                  </a:cubicBezTo>
                  <a:cubicBezTo>
                    <a:pt x="232" y="65"/>
                    <a:pt x="232" y="65"/>
                    <a:pt x="232" y="65"/>
                  </a:cubicBezTo>
                  <a:cubicBezTo>
                    <a:pt x="232" y="62"/>
                    <a:pt x="234" y="60"/>
                    <a:pt x="237" y="60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72" y="60"/>
                    <a:pt x="275" y="62"/>
                    <a:pt x="275" y="65"/>
                  </a:cubicBezTo>
                  <a:cubicBezTo>
                    <a:pt x="275" y="68"/>
                    <a:pt x="275" y="68"/>
                    <a:pt x="275" y="68"/>
                  </a:cubicBezTo>
                  <a:cubicBezTo>
                    <a:pt x="283" y="70"/>
                    <a:pt x="290" y="73"/>
                    <a:pt x="297" y="77"/>
                  </a:cubicBezTo>
                  <a:cubicBezTo>
                    <a:pt x="299" y="75"/>
                    <a:pt x="299" y="75"/>
                    <a:pt x="299" y="75"/>
                  </a:cubicBezTo>
                  <a:cubicBezTo>
                    <a:pt x="301" y="73"/>
                    <a:pt x="305" y="73"/>
                    <a:pt x="307" y="75"/>
                  </a:cubicBezTo>
                  <a:cubicBezTo>
                    <a:pt x="330" y="98"/>
                    <a:pt x="330" y="98"/>
                    <a:pt x="330" y="98"/>
                  </a:cubicBezTo>
                  <a:cubicBezTo>
                    <a:pt x="332" y="100"/>
                    <a:pt x="332" y="104"/>
                    <a:pt x="330" y="106"/>
                  </a:cubicBezTo>
                  <a:cubicBezTo>
                    <a:pt x="328" y="108"/>
                    <a:pt x="328" y="108"/>
                    <a:pt x="328" y="108"/>
                  </a:cubicBezTo>
                  <a:cubicBezTo>
                    <a:pt x="332" y="115"/>
                    <a:pt x="335" y="122"/>
                    <a:pt x="337" y="131"/>
                  </a:cubicBezTo>
                  <a:cubicBezTo>
                    <a:pt x="340" y="131"/>
                    <a:pt x="340" y="131"/>
                    <a:pt x="340" y="131"/>
                  </a:cubicBezTo>
                  <a:cubicBezTo>
                    <a:pt x="343" y="131"/>
                    <a:pt x="345" y="133"/>
                    <a:pt x="345" y="136"/>
                  </a:cubicBezTo>
                  <a:cubicBezTo>
                    <a:pt x="345" y="168"/>
                    <a:pt x="345" y="168"/>
                    <a:pt x="345" y="168"/>
                  </a:cubicBezTo>
                  <a:cubicBezTo>
                    <a:pt x="345" y="171"/>
                    <a:pt x="343" y="173"/>
                    <a:pt x="340" y="173"/>
                  </a:cubicBezTo>
                  <a:cubicBezTo>
                    <a:pt x="337" y="173"/>
                    <a:pt x="337" y="173"/>
                    <a:pt x="337" y="173"/>
                  </a:cubicBezTo>
                  <a:cubicBezTo>
                    <a:pt x="335" y="182"/>
                    <a:pt x="332" y="189"/>
                    <a:pt x="328" y="196"/>
                  </a:cubicBezTo>
                  <a:cubicBezTo>
                    <a:pt x="330" y="198"/>
                    <a:pt x="330" y="198"/>
                    <a:pt x="330" y="198"/>
                  </a:cubicBezTo>
                  <a:cubicBezTo>
                    <a:pt x="332" y="200"/>
                    <a:pt x="332" y="204"/>
                    <a:pt x="330" y="206"/>
                  </a:cubicBezTo>
                  <a:cubicBezTo>
                    <a:pt x="307" y="229"/>
                    <a:pt x="307" y="229"/>
                    <a:pt x="307" y="229"/>
                  </a:cubicBezTo>
                  <a:cubicBezTo>
                    <a:pt x="305" y="231"/>
                    <a:pt x="301" y="231"/>
                    <a:pt x="299" y="229"/>
                  </a:cubicBezTo>
                  <a:cubicBezTo>
                    <a:pt x="297" y="226"/>
                    <a:pt x="297" y="226"/>
                    <a:pt x="297" y="226"/>
                  </a:cubicBezTo>
                  <a:cubicBezTo>
                    <a:pt x="290" y="231"/>
                    <a:pt x="283" y="234"/>
                    <a:pt x="275" y="236"/>
                  </a:cubicBezTo>
                  <a:cubicBezTo>
                    <a:pt x="275" y="239"/>
                    <a:pt x="275" y="239"/>
                    <a:pt x="275" y="239"/>
                  </a:cubicBezTo>
                  <a:cubicBezTo>
                    <a:pt x="275" y="242"/>
                    <a:pt x="272" y="244"/>
                    <a:pt x="269" y="244"/>
                  </a:cubicBezTo>
                  <a:cubicBezTo>
                    <a:pt x="237" y="244"/>
                    <a:pt x="237" y="244"/>
                    <a:pt x="237" y="244"/>
                  </a:cubicBezTo>
                  <a:cubicBezTo>
                    <a:pt x="234" y="244"/>
                    <a:pt x="232" y="242"/>
                    <a:pt x="232" y="239"/>
                  </a:cubicBezTo>
                  <a:cubicBezTo>
                    <a:pt x="232" y="236"/>
                    <a:pt x="232" y="236"/>
                    <a:pt x="232" y="236"/>
                  </a:cubicBezTo>
                  <a:cubicBezTo>
                    <a:pt x="224" y="234"/>
                    <a:pt x="216" y="231"/>
                    <a:pt x="209" y="226"/>
                  </a:cubicBezTo>
                  <a:cubicBezTo>
                    <a:pt x="207" y="229"/>
                    <a:pt x="207" y="229"/>
                    <a:pt x="207" y="229"/>
                  </a:cubicBezTo>
                  <a:cubicBezTo>
                    <a:pt x="205" y="231"/>
                    <a:pt x="202" y="231"/>
                    <a:pt x="200" y="229"/>
                  </a:cubicBezTo>
                  <a:cubicBezTo>
                    <a:pt x="177" y="206"/>
                    <a:pt x="177" y="206"/>
                    <a:pt x="177" y="206"/>
                  </a:cubicBezTo>
                  <a:cubicBezTo>
                    <a:pt x="175" y="204"/>
                    <a:pt x="175" y="200"/>
                    <a:pt x="177" y="198"/>
                  </a:cubicBezTo>
                  <a:cubicBezTo>
                    <a:pt x="179" y="196"/>
                    <a:pt x="179" y="196"/>
                    <a:pt x="179" y="196"/>
                  </a:cubicBezTo>
                  <a:cubicBezTo>
                    <a:pt x="175" y="189"/>
                    <a:pt x="171" y="182"/>
                    <a:pt x="169" y="173"/>
                  </a:cubicBezTo>
                  <a:cubicBezTo>
                    <a:pt x="166" y="173"/>
                    <a:pt x="166" y="173"/>
                    <a:pt x="166" y="173"/>
                  </a:cubicBezTo>
                  <a:cubicBezTo>
                    <a:pt x="163" y="173"/>
                    <a:pt x="161" y="171"/>
                    <a:pt x="161" y="168"/>
                  </a:cubicBezTo>
                  <a:lnTo>
                    <a:pt x="161" y="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21F2AC17-9612-48F2-8CF7-B9E4019E15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49125" y="6453188"/>
              <a:ext cx="261937" cy="260350"/>
            </a:xfrm>
            <a:custGeom>
              <a:avLst/>
              <a:gdLst>
                <a:gd name="T0" fmla="*/ 42 w 84"/>
                <a:gd name="T1" fmla="*/ 83 h 83"/>
                <a:gd name="T2" fmla="*/ 84 w 84"/>
                <a:gd name="T3" fmla="*/ 42 h 83"/>
                <a:gd name="T4" fmla="*/ 42 w 84"/>
                <a:gd name="T5" fmla="*/ 0 h 83"/>
                <a:gd name="T6" fmla="*/ 0 w 84"/>
                <a:gd name="T7" fmla="*/ 42 h 83"/>
                <a:gd name="T8" fmla="*/ 42 w 84"/>
                <a:gd name="T9" fmla="*/ 83 h 83"/>
                <a:gd name="T10" fmla="*/ 42 w 84"/>
                <a:gd name="T11" fmla="*/ 31 h 83"/>
                <a:gd name="T12" fmla="*/ 53 w 84"/>
                <a:gd name="T13" fmla="*/ 42 h 83"/>
                <a:gd name="T14" fmla="*/ 42 w 84"/>
                <a:gd name="T15" fmla="*/ 53 h 83"/>
                <a:gd name="T16" fmla="*/ 31 w 84"/>
                <a:gd name="T17" fmla="*/ 42 h 83"/>
                <a:gd name="T18" fmla="*/ 42 w 84"/>
                <a:gd name="T19" fmla="*/ 3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3">
                  <a:moveTo>
                    <a:pt x="42" y="83"/>
                  </a:moveTo>
                  <a:cubicBezTo>
                    <a:pt x="65" y="83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3"/>
                    <a:pt x="42" y="83"/>
                  </a:cubicBezTo>
                  <a:close/>
                  <a:moveTo>
                    <a:pt x="42" y="31"/>
                  </a:moveTo>
                  <a:cubicBezTo>
                    <a:pt x="48" y="31"/>
                    <a:pt x="53" y="36"/>
                    <a:pt x="53" y="42"/>
                  </a:cubicBezTo>
                  <a:cubicBezTo>
                    <a:pt x="53" y="48"/>
                    <a:pt x="48" y="53"/>
                    <a:pt x="42" y="53"/>
                  </a:cubicBezTo>
                  <a:cubicBezTo>
                    <a:pt x="36" y="53"/>
                    <a:pt x="31" y="48"/>
                    <a:pt x="31" y="42"/>
                  </a:cubicBezTo>
                  <a:cubicBezTo>
                    <a:pt x="31" y="36"/>
                    <a:pt x="36" y="31"/>
                    <a:pt x="4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cs typeface="+mn-ea"/>
                <a:sym typeface="+mn-lt"/>
              </a:endParaRPr>
            </a:p>
          </p:txBody>
        </p:sp>
      </p:grpSp>
      <p:grpSp>
        <p:nvGrpSpPr>
          <p:cNvPr id="54" name="Group 69">
            <a:extLst>
              <a:ext uri="{FF2B5EF4-FFF2-40B4-BE49-F238E27FC236}">
                <a16:creationId xmlns:a16="http://schemas.microsoft.com/office/drawing/2014/main" id="{345DFFA0-AA2C-4975-9588-1620B10465D7}"/>
              </a:ext>
            </a:extLst>
          </p:cNvPr>
          <p:cNvGrpSpPr/>
          <p:nvPr/>
        </p:nvGrpSpPr>
        <p:grpSpPr>
          <a:xfrm>
            <a:off x="6706645" y="2158147"/>
            <a:ext cx="302992" cy="237848"/>
            <a:chOff x="14400213" y="5818188"/>
            <a:chExt cx="1587500" cy="1246187"/>
          </a:xfrm>
        </p:grpSpPr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id="{4E7D9554-6A9B-4C48-B45D-9452459AB1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00213" y="5818188"/>
              <a:ext cx="1587500" cy="263525"/>
            </a:xfrm>
            <a:custGeom>
              <a:avLst/>
              <a:gdLst>
                <a:gd name="T0" fmla="*/ 471 w 507"/>
                <a:gd name="T1" fmla="*/ 0 h 84"/>
                <a:gd name="T2" fmla="*/ 37 w 507"/>
                <a:gd name="T3" fmla="*/ 0 h 84"/>
                <a:gd name="T4" fmla="*/ 0 w 507"/>
                <a:gd name="T5" fmla="*/ 37 h 84"/>
                <a:gd name="T6" fmla="*/ 0 w 507"/>
                <a:gd name="T7" fmla="*/ 84 h 84"/>
                <a:gd name="T8" fmla="*/ 507 w 507"/>
                <a:gd name="T9" fmla="*/ 84 h 84"/>
                <a:gd name="T10" fmla="*/ 507 w 507"/>
                <a:gd name="T11" fmla="*/ 37 h 84"/>
                <a:gd name="T12" fmla="*/ 471 w 507"/>
                <a:gd name="T13" fmla="*/ 0 h 84"/>
                <a:gd name="T14" fmla="*/ 49 w 507"/>
                <a:gd name="T15" fmla="*/ 59 h 84"/>
                <a:gd name="T16" fmla="*/ 37 w 507"/>
                <a:gd name="T17" fmla="*/ 46 h 84"/>
                <a:gd name="T18" fmla="*/ 49 w 507"/>
                <a:gd name="T19" fmla="*/ 33 h 84"/>
                <a:gd name="T20" fmla="*/ 62 w 507"/>
                <a:gd name="T21" fmla="*/ 46 h 84"/>
                <a:gd name="T22" fmla="*/ 49 w 507"/>
                <a:gd name="T23" fmla="*/ 59 h 84"/>
                <a:gd name="T24" fmla="*/ 100 w 507"/>
                <a:gd name="T25" fmla="*/ 59 h 84"/>
                <a:gd name="T26" fmla="*/ 87 w 507"/>
                <a:gd name="T27" fmla="*/ 46 h 84"/>
                <a:gd name="T28" fmla="*/ 100 w 507"/>
                <a:gd name="T29" fmla="*/ 33 h 84"/>
                <a:gd name="T30" fmla="*/ 113 w 507"/>
                <a:gd name="T31" fmla="*/ 46 h 84"/>
                <a:gd name="T32" fmla="*/ 100 w 507"/>
                <a:gd name="T33" fmla="*/ 59 h 84"/>
                <a:gd name="T34" fmla="*/ 151 w 507"/>
                <a:gd name="T35" fmla="*/ 59 h 84"/>
                <a:gd name="T36" fmla="*/ 138 w 507"/>
                <a:gd name="T37" fmla="*/ 46 h 84"/>
                <a:gd name="T38" fmla="*/ 151 w 507"/>
                <a:gd name="T39" fmla="*/ 33 h 84"/>
                <a:gd name="T40" fmla="*/ 163 w 507"/>
                <a:gd name="T41" fmla="*/ 46 h 84"/>
                <a:gd name="T42" fmla="*/ 151 w 507"/>
                <a:gd name="T43" fmla="*/ 5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7" h="84">
                  <a:moveTo>
                    <a:pt x="471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507" y="84"/>
                    <a:pt x="507" y="84"/>
                    <a:pt x="507" y="84"/>
                  </a:cubicBezTo>
                  <a:cubicBezTo>
                    <a:pt x="507" y="37"/>
                    <a:pt x="507" y="37"/>
                    <a:pt x="507" y="37"/>
                  </a:cubicBezTo>
                  <a:cubicBezTo>
                    <a:pt x="507" y="17"/>
                    <a:pt x="491" y="0"/>
                    <a:pt x="471" y="0"/>
                  </a:cubicBezTo>
                  <a:close/>
                  <a:moveTo>
                    <a:pt x="49" y="59"/>
                  </a:moveTo>
                  <a:cubicBezTo>
                    <a:pt x="42" y="59"/>
                    <a:pt x="37" y="53"/>
                    <a:pt x="37" y="46"/>
                  </a:cubicBezTo>
                  <a:cubicBezTo>
                    <a:pt x="37" y="39"/>
                    <a:pt x="42" y="33"/>
                    <a:pt x="49" y="33"/>
                  </a:cubicBezTo>
                  <a:cubicBezTo>
                    <a:pt x="56" y="33"/>
                    <a:pt x="62" y="39"/>
                    <a:pt x="62" y="46"/>
                  </a:cubicBezTo>
                  <a:cubicBezTo>
                    <a:pt x="62" y="53"/>
                    <a:pt x="56" y="59"/>
                    <a:pt x="49" y="59"/>
                  </a:cubicBezTo>
                  <a:close/>
                  <a:moveTo>
                    <a:pt x="100" y="59"/>
                  </a:moveTo>
                  <a:cubicBezTo>
                    <a:pt x="93" y="59"/>
                    <a:pt x="87" y="53"/>
                    <a:pt x="87" y="46"/>
                  </a:cubicBezTo>
                  <a:cubicBezTo>
                    <a:pt x="87" y="39"/>
                    <a:pt x="93" y="33"/>
                    <a:pt x="100" y="33"/>
                  </a:cubicBezTo>
                  <a:cubicBezTo>
                    <a:pt x="107" y="33"/>
                    <a:pt x="113" y="39"/>
                    <a:pt x="113" y="46"/>
                  </a:cubicBezTo>
                  <a:cubicBezTo>
                    <a:pt x="113" y="53"/>
                    <a:pt x="107" y="59"/>
                    <a:pt x="100" y="59"/>
                  </a:cubicBezTo>
                  <a:close/>
                  <a:moveTo>
                    <a:pt x="151" y="59"/>
                  </a:moveTo>
                  <a:cubicBezTo>
                    <a:pt x="144" y="59"/>
                    <a:pt x="138" y="53"/>
                    <a:pt x="138" y="46"/>
                  </a:cubicBezTo>
                  <a:cubicBezTo>
                    <a:pt x="138" y="39"/>
                    <a:pt x="144" y="33"/>
                    <a:pt x="151" y="33"/>
                  </a:cubicBezTo>
                  <a:cubicBezTo>
                    <a:pt x="158" y="33"/>
                    <a:pt x="163" y="39"/>
                    <a:pt x="163" y="46"/>
                  </a:cubicBezTo>
                  <a:cubicBezTo>
                    <a:pt x="163" y="53"/>
                    <a:pt x="158" y="59"/>
                    <a:pt x="151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56" name="Freeform 19">
              <a:extLst>
                <a:ext uri="{FF2B5EF4-FFF2-40B4-BE49-F238E27FC236}">
                  <a16:creationId xmlns:a16="http://schemas.microsoft.com/office/drawing/2014/main" id="{836BA3B3-87BD-41DA-84A9-18A0494481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00213" y="6111875"/>
              <a:ext cx="1587500" cy="952500"/>
            </a:xfrm>
            <a:custGeom>
              <a:avLst/>
              <a:gdLst>
                <a:gd name="T0" fmla="*/ 0 w 507"/>
                <a:gd name="T1" fmla="*/ 268 h 304"/>
                <a:gd name="T2" fmla="*/ 37 w 507"/>
                <a:gd name="T3" fmla="*/ 304 h 304"/>
                <a:gd name="T4" fmla="*/ 471 w 507"/>
                <a:gd name="T5" fmla="*/ 304 h 304"/>
                <a:gd name="T6" fmla="*/ 507 w 507"/>
                <a:gd name="T7" fmla="*/ 268 h 304"/>
                <a:gd name="T8" fmla="*/ 507 w 507"/>
                <a:gd name="T9" fmla="*/ 0 h 304"/>
                <a:gd name="T10" fmla="*/ 0 w 507"/>
                <a:gd name="T11" fmla="*/ 0 h 304"/>
                <a:gd name="T12" fmla="*/ 0 w 507"/>
                <a:gd name="T13" fmla="*/ 268 h 304"/>
                <a:gd name="T14" fmla="*/ 315 w 507"/>
                <a:gd name="T15" fmla="*/ 163 h 304"/>
                <a:gd name="T16" fmla="*/ 374 w 507"/>
                <a:gd name="T17" fmla="*/ 163 h 304"/>
                <a:gd name="T18" fmla="*/ 374 w 507"/>
                <a:gd name="T19" fmla="*/ 257 h 304"/>
                <a:gd name="T20" fmla="*/ 315 w 507"/>
                <a:gd name="T21" fmla="*/ 257 h 304"/>
                <a:gd name="T22" fmla="*/ 315 w 507"/>
                <a:gd name="T23" fmla="*/ 163 h 304"/>
                <a:gd name="T24" fmla="*/ 224 w 507"/>
                <a:gd name="T25" fmla="*/ 122 h 304"/>
                <a:gd name="T26" fmla="*/ 283 w 507"/>
                <a:gd name="T27" fmla="*/ 122 h 304"/>
                <a:gd name="T28" fmla="*/ 283 w 507"/>
                <a:gd name="T29" fmla="*/ 257 h 304"/>
                <a:gd name="T30" fmla="*/ 224 w 507"/>
                <a:gd name="T31" fmla="*/ 257 h 304"/>
                <a:gd name="T32" fmla="*/ 224 w 507"/>
                <a:gd name="T33" fmla="*/ 122 h 304"/>
                <a:gd name="T34" fmla="*/ 133 w 507"/>
                <a:gd name="T35" fmla="*/ 62 h 304"/>
                <a:gd name="T36" fmla="*/ 192 w 507"/>
                <a:gd name="T37" fmla="*/ 62 h 304"/>
                <a:gd name="T38" fmla="*/ 192 w 507"/>
                <a:gd name="T39" fmla="*/ 257 h 304"/>
                <a:gd name="T40" fmla="*/ 133 w 507"/>
                <a:gd name="T41" fmla="*/ 257 h 304"/>
                <a:gd name="T42" fmla="*/ 133 w 507"/>
                <a:gd name="T43" fmla="*/ 62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7" h="304">
                  <a:moveTo>
                    <a:pt x="0" y="268"/>
                  </a:moveTo>
                  <a:cubicBezTo>
                    <a:pt x="0" y="288"/>
                    <a:pt x="17" y="304"/>
                    <a:pt x="37" y="304"/>
                  </a:cubicBezTo>
                  <a:cubicBezTo>
                    <a:pt x="471" y="304"/>
                    <a:pt x="471" y="304"/>
                    <a:pt x="471" y="304"/>
                  </a:cubicBezTo>
                  <a:cubicBezTo>
                    <a:pt x="491" y="304"/>
                    <a:pt x="507" y="288"/>
                    <a:pt x="507" y="268"/>
                  </a:cubicBezTo>
                  <a:cubicBezTo>
                    <a:pt x="507" y="0"/>
                    <a:pt x="507" y="0"/>
                    <a:pt x="50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68"/>
                  </a:lnTo>
                  <a:close/>
                  <a:moveTo>
                    <a:pt x="315" y="163"/>
                  </a:moveTo>
                  <a:cubicBezTo>
                    <a:pt x="374" y="163"/>
                    <a:pt x="374" y="163"/>
                    <a:pt x="374" y="163"/>
                  </a:cubicBezTo>
                  <a:cubicBezTo>
                    <a:pt x="374" y="257"/>
                    <a:pt x="374" y="257"/>
                    <a:pt x="374" y="257"/>
                  </a:cubicBezTo>
                  <a:cubicBezTo>
                    <a:pt x="315" y="257"/>
                    <a:pt x="315" y="257"/>
                    <a:pt x="315" y="257"/>
                  </a:cubicBezTo>
                  <a:lnTo>
                    <a:pt x="315" y="163"/>
                  </a:lnTo>
                  <a:close/>
                  <a:moveTo>
                    <a:pt x="224" y="122"/>
                  </a:moveTo>
                  <a:cubicBezTo>
                    <a:pt x="283" y="122"/>
                    <a:pt x="283" y="122"/>
                    <a:pt x="283" y="122"/>
                  </a:cubicBezTo>
                  <a:cubicBezTo>
                    <a:pt x="283" y="257"/>
                    <a:pt x="283" y="257"/>
                    <a:pt x="283" y="257"/>
                  </a:cubicBezTo>
                  <a:cubicBezTo>
                    <a:pt x="224" y="257"/>
                    <a:pt x="224" y="257"/>
                    <a:pt x="224" y="257"/>
                  </a:cubicBezTo>
                  <a:lnTo>
                    <a:pt x="224" y="122"/>
                  </a:lnTo>
                  <a:close/>
                  <a:moveTo>
                    <a:pt x="133" y="62"/>
                  </a:moveTo>
                  <a:cubicBezTo>
                    <a:pt x="192" y="62"/>
                    <a:pt x="192" y="62"/>
                    <a:pt x="192" y="62"/>
                  </a:cubicBezTo>
                  <a:cubicBezTo>
                    <a:pt x="192" y="257"/>
                    <a:pt x="192" y="257"/>
                    <a:pt x="192" y="257"/>
                  </a:cubicBezTo>
                  <a:cubicBezTo>
                    <a:pt x="133" y="257"/>
                    <a:pt x="133" y="257"/>
                    <a:pt x="133" y="257"/>
                  </a:cubicBezTo>
                  <a:lnTo>
                    <a:pt x="133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cs typeface="+mn-ea"/>
                <a:sym typeface="+mn-lt"/>
              </a:endParaRPr>
            </a:p>
          </p:txBody>
        </p:sp>
      </p:grpSp>
      <p:grpSp>
        <p:nvGrpSpPr>
          <p:cNvPr id="57" name="Group 72">
            <a:extLst>
              <a:ext uri="{FF2B5EF4-FFF2-40B4-BE49-F238E27FC236}">
                <a16:creationId xmlns:a16="http://schemas.microsoft.com/office/drawing/2014/main" id="{2E477D46-2E8E-4AFD-9335-8A1DCA888F3D}"/>
              </a:ext>
            </a:extLst>
          </p:cNvPr>
          <p:cNvGrpSpPr/>
          <p:nvPr/>
        </p:nvGrpSpPr>
        <p:grpSpPr>
          <a:xfrm>
            <a:off x="6702576" y="3670315"/>
            <a:ext cx="302992" cy="237848"/>
            <a:chOff x="17418050" y="5818188"/>
            <a:chExt cx="1587500" cy="1246187"/>
          </a:xfrm>
        </p:grpSpPr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C9D94967-5968-476E-A2F8-BCD3AD5269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418050" y="5818188"/>
              <a:ext cx="1587500" cy="263525"/>
            </a:xfrm>
            <a:custGeom>
              <a:avLst/>
              <a:gdLst>
                <a:gd name="T0" fmla="*/ 471 w 507"/>
                <a:gd name="T1" fmla="*/ 0 h 84"/>
                <a:gd name="T2" fmla="*/ 37 w 507"/>
                <a:gd name="T3" fmla="*/ 0 h 84"/>
                <a:gd name="T4" fmla="*/ 0 w 507"/>
                <a:gd name="T5" fmla="*/ 37 h 84"/>
                <a:gd name="T6" fmla="*/ 0 w 507"/>
                <a:gd name="T7" fmla="*/ 84 h 84"/>
                <a:gd name="T8" fmla="*/ 507 w 507"/>
                <a:gd name="T9" fmla="*/ 84 h 84"/>
                <a:gd name="T10" fmla="*/ 507 w 507"/>
                <a:gd name="T11" fmla="*/ 37 h 84"/>
                <a:gd name="T12" fmla="*/ 471 w 507"/>
                <a:gd name="T13" fmla="*/ 0 h 84"/>
                <a:gd name="T14" fmla="*/ 49 w 507"/>
                <a:gd name="T15" fmla="*/ 59 h 84"/>
                <a:gd name="T16" fmla="*/ 36 w 507"/>
                <a:gd name="T17" fmla="*/ 46 h 84"/>
                <a:gd name="T18" fmla="*/ 49 w 507"/>
                <a:gd name="T19" fmla="*/ 33 h 84"/>
                <a:gd name="T20" fmla="*/ 62 w 507"/>
                <a:gd name="T21" fmla="*/ 46 h 84"/>
                <a:gd name="T22" fmla="*/ 49 w 507"/>
                <a:gd name="T23" fmla="*/ 59 h 84"/>
                <a:gd name="T24" fmla="*/ 100 w 507"/>
                <a:gd name="T25" fmla="*/ 59 h 84"/>
                <a:gd name="T26" fmla="*/ 87 w 507"/>
                <a:gd name="T27" fmla="*/ 46 h 84"/>
                <a:gd name="T28" fmla="*/ 100 w 507"/>
                <a:gd name="T29" fmla="*/ 33 h 84"/>
                <a:gd name="T30" fmla="*/ 112 w 507"/>
                <a:gd name="T31" fmla="*/ 46 h 84"/>
                <a:gd name="T32" fmla="*/ 100 w 507"/>
                <a:gd name="T33" fmla="*/ 59 h 84"/>
                <a:gd name="T34" fmla="*/ 150 w 507"/>
                <a:gd name="T35" fmla="*/ 59 h 84"/>
                <a:gd name="T36" fmla="*/ 138 w 507"/>
                <a:gd name="T37" fmla="*/ 46 h 84"/>
                <a:gd name="T38" fmla="*/ 150 w 507"/>
                <a:gd name="T39" fmla="*/ 33 h 84"/>
                <a:gd name="T40" fmla="*/ 163 w 507"/>
                <a:gd name="T41" fmla="*/ 46 h 84"/>
                <a:gd name="T42" fmla="*/ 150 w 507"/>
                <a:gd name="T43" fmla="*/ 5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7" h="84">
                  <a:moveTo>
                    <a:pt x="471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507" y="84"/>
                    <a:pt x="507" y="84"/>
                    <a:pt x="507" y="84"/>
                  </a:cubicBezTo>
                  <a:cubicBezTo>
                    <a:pt x="507" y="37"/>
                    <a:pt x="507" y="37"/>
                    <a:pt x="507" y="37"/>
                  </a:cubicBezTo>
                  <a:cubicBezTo>
                    <a:pt x="507" y="17"/>
                    <a:pt x="491" y="0"/>
                    <a:pt x="471" y="0"/>
                  </a:cubicBezTo>
                  <a:close/>
                  <a:moveTo>
                    <a:pt x="49" y="59"/>
                  </a:moveTo>
                  <a:cubicBezTo>
                    <a:pt x="42" y="59"/>
                    <a:pt x="36" y="53"/>
                    <a:pt x="36" y="46"/>
                  </a:cubicBezTo>
                  <a:cubicBezTo>
                    <a:pt x="36" y="39"/>
                    <a:pt x="42" y="33"/>
                    <a:pt x="49" y="33"/>
                  </a:cubicBezTo>
                  <a:cubicBezTo>
                    <a:pt x="56" y="33"/>
                    <a:pt x="62" y="39"/>
                    <a:pt x="62" y="46"/>
                  </a:cubicBezTo>
                  <a:cubicBezTo>
                    <a:pt x="62" y="53"/>
                    <a:pt x="56" y="59"/>
                    <a:pt x="49" y="59"/>
                  </a:cubicBezTo>
                  <a:close/>
                  <a:moveTo>
                    <a:pt x="100" y="59"/>
                  </a:moveTo>
                  <a:cubicBezTo>
                    <a:pt x="93" y="59"/>
                    <a:pt x="87" y="53"/>
                    <a:pt x="87" y="46"/>
                  </a:cubicBezTo>
                  <a:cubicBezTo>
                    <a:pt x="87" y="39"/>
                    <a:pt x="93" y="33"/>
                    <a:pt x="100" y="33"/>
                  </a:cubicBezTo>
                  <a:cubicBezTo>
                    <a:pt x="107" y="33"/>
                    <a:pt x="112" y="39"/>
                    <a:pt x="112" y="46"/>
                  </a:cubicBezTo>
                  <a:cubicBezTo>
                    <a:pt x="112" y="53"/>
                    <a:pt x="107" y="59"/>
                    <a:pt x="100" y="59"/>
                  </a:cubicBezTo>
                  <a:close/>
                  <a:moveTo>
                    <a:pt x="150" y="59"/>
                  </a:moveTo>
                  <a:cubicBezTo>
                    <a:pt x="143" y="59"/>
                    <a:pt x="138" y="53"/>
                    <a:pt x="138" y="46"/>
                  </a:cubicBezTo>
                  <a:cubicBezTo>
                    <a:pt x="138" y="39"/>
                    <a:pt x="143" y="33"/>
                    <a:pt x="150" y="33"/>
                  </a:cubicBezTo>
                  <a:cubicBezTo>
                    <a:pt x="157" y="33"/>
                    <a:pt x="163" y="39"/>
                    <a:pt x="163" y="46"/>
                  </a:cubicBezTo>
                  <a:cubicBezTo>
                    <a:pt x="163" y="53"/>
                    <a:pt x="157" y="59"/>
                    <a:pt x="150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59" name="Oval 21">
              <a:extLst>
                <a:ext uri="{FF2B5EF4-FFF2-40B4-BE49-F238E27FC236}">
                  <a16:creationId xmlns:a16="http://schemas.microsoft.com/office/drawing/2014/main" id="{A9D9CF6A-789D-451E-973E-48719FC18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13375" y="6623050"/>
              <a:ext cx="198437" cy="200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60" name="Oval 22">
              <a:extLst>
                <a:ext uri="{FF2B5EF4-FFF2-40B4-BE49-F238E27FC236}">
                  <a16:creationId xmlns:a16="http://schemas.microsoft.com/office/drawing/2014/main" id="{AD31FAED-59F3-4A0C-BD63-19E224410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3250" y="6384925"/>
              <a:ext cx="160337" cy="158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61" name="Freeform 23">
              <a:extLst>
                <a:ext uri="{FF2B5EF4-FFF2-40B4-BE49-F238E27FC236}">
                  <a16:creationId xmlns:a16="http://schemas.microsoft.com/office/drawing/2014/main" id="{12B57251-CFB7-483B-915B-E0855EB91A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418050" y="6111875"/>
              <a:ext cx="1587500" cy="952500"/>
            </a:xfrm>
            <a:custGeom>
              <a:avLst/>
              <a:gdLst>
                <a:gd name="T0" fmla="*/ 0 w 507"/>
                <a:gd name="T1" fmla="*/ 268 h 304"/>
                <a:gd name="T2" fmla="*/ 37 w 507"/>
                <a:gd name="T3" fmla="*/ 304 h 304"/>
                <a:gd name="T4" fmla="*/ 471 w 507"/>
                <a:gd name="T5" fmla="*/ 304 h 304"/>
                <a:gd name="T6" fmla="*/ 507 w 507"/>
                <a:gd name="T7" fmla="*/ 268 h 304"/>
                <a:gd name="T8" fmla="*/ 507 w 507"/>
                <a:gd name="T9" fmla="*/ 0 h 304"/>
                <a:gd name="T10" fmla="*/ 0 w 507"/>
                <a:gd name="T11" fmla="*/ 0 h 304"/>
                <a:gd name="T12" fmla="*/ 0 w 507"/>
                <a:gd name="T13" fmla="*/ 268 h 304"/>
                <a:gd name="T14" fmla="*/ 155 w 507"/>
                <a:gd name="T15" fmla="*/ 52 h 304"/>
                <a:gd name="T16" fmla="*/ 199 w 507"/>
                <a:gd name="T17" fmla="*/ 96 h 304"/>
                <a:gd name="T18" fmla="*/ 193 w 507"/>
                <a:gd name="T19" fmla="*/ 119 h 304"/>
                <a:gd name="T20" fmla="*/ 224 w 507"/>
                <a:gd name="T21" fmla="*/ 151 h 304"/>
                <a:gd name="T22" fmla="*/ 253 w 507"/>
                <a:gd name="T23" fmla="*/ 142 h 304"/>
                <a:gd name="T24" fmla="*/ 283 w 507"/>
                <a:gd name="T25" fmla="*/ 151 h 304"/>
                <a:gd name="T26" fmla="*/ 295 w 507"/>
                <a:gd name="T27" fmla="*/ 139 h 304"/>
                <a:gd name="T28" fmla="*/ 287 w 507"/>
                <a:gd name="T29" fmla="*/ 112 h 304"/>
                <a:gd name="T30" fmla="*/ 333 w 507"/>
                <a:gd name="T31" fmla="*/ 66 h 304"/>
                <a:gd name="T32" fmla="*/ 379 w 507"/>
                <a:gd name="T33" fmla="*/ 112 h 304"/>
                <a:gd name="T34" fmla="*/ 333 w 507"/>
                <a:gd name="T35" fmla="*/ 158 h 304"/>
                <a:gd name="T36" fmla="*/ 311 w 507"/>
                <a:gd name="T37" fmla="*/ 153 h 304"/>
                <a:gd name="T38" fmla="*/ 297 w 507"/>
                <a:gd name="T39" fmla="*/ 166 h 304"/>
                <a:gd name="T40" fmla="*/ 306 w 507"/>
                <a:gd name="T41" fmla="*/ 195 h 304"/>
                <a:gd name="T42" fmla="*/ 253 w 507"/>
                <a:gd name="T43" fmla="*/ 247 h 304"/>
                <a:gd name="T44" fmla="*/ 201 w 507"/>
                <a:gd name="T45" fmla="*/ 195 h 304"/>
                <a:gd name="T46" fmla="*/ 210 w 507"/>
                <a:gd name="T47" fmla="*/ 166 h 304"/>
                <a:gd name="T48" fmla="*/ 178 w 507"/>
                <a:gd name="T49" fmla="*/ 134 h 304"/>
                <a:gd name="T50" fmla="*/ 155 w 507"/>
                <a:gd name="T51" fmla="*/ 141 h 304"/>
                <a:gd name="T52" fmla="*/ 110 w 507"/>
                <a:gd name="T53" fmla="*/ 96 h 304"/>
                <a:gd name="T54" fmla="*/ 155 w 507"/>
                <a:gd name="T55" fmla="*/ 52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7" h="304">
                  <a:moveTo>
                    <a:pt x="0" y="268"/>
                  </a:moveTo>
                  <a:cubicBezTo>
                    <a:pt x="0" y="288"/>
                    <a:pt x="17" y="304"/>
                    <a:pt x="37" y="304"/>
                  </a:cubicBezTo>
                  <a:cubicBezTo>
                    <a:pt x="471" y="304"/>
                    <a:pt x="471" y="304"/>
                    <a:pt x="471" y="304"/>
                  </a:cubicBezTo>
                  <a:cubicBezTo>
                    <a:pt x="491" y="304"/>
                    <a:pt x="507" y="288"/>
                    <a:pt x="507" y="268"/>
                  </a:cubicBezTo>
                  <a:cubicBezTo>
                    <a:pt x="507" y="0"/>
                    <a:pt x="507" y="0"/>
                    <a:pt x="50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68"/>
                  </a:lnTo>
                  <a:close/>
                  <a:moveTo>
                    <a:pt x="155" y="52"/>
                  </a:moveTo>
                  <a:cubicBezTo>
                    <a:pt x="179" y="52"/>
                    <a:pt x="199" y="72"/>
                    <a:pt x="199" y="96"/>
                  </a:cubicBezTo>
                  <a:cubicBezTo>
                    <a:pt x="199" y="105"/>
                    <a:pt x="197" y="113"/>
                    <a:pt x="193" y="119"/>
                  </a:cubicBezTo>
                  <a:cubicBezTo>
                    <a:pt x="224" y="151"/>
                    <a:pt x="224" y="151"/>
                    <a:pt x="224" y="151"/>
                  </a:cubicBezTo>
                  <a:cubicBezTo>
                    <a:pt x="233" y="146"/>
                    <a:pt x="243" y="142"/>
                    <a:pt x="253" y="142"/>
                  </a:cubicBezTo>
                  <a:cubicBezTo>
                    <a:pt x="264" y="142"/>
                    <a:pt x="274" y="146"/>
                    <a:pt x="283" y="151"/>
                  </a:cubicBezTo>
                  <a:cubicBezTo>
                    <a:pt x="295" y="139"/>
                    <a:pt x="295" y="139"/>
                    <a:pt x="295" y="139"/>
                  </a:cubicBezTo>
                  <a:cubicBezTo>
                    <a:pt x="290" y="131"/>
                    <a:pt x="287" y="122"/>
                    <a:pt x="287" y="112"/>
                  </a:cubicBezTo>
                  <a:cubicBezTo>
                    <a:pt x="287" y="87"/>
                    <a:pt x="308" y="66"/>
                    <a:pt x="333" y="66"/>
                  </a:cubicBezTo>
                  <a:cubicBezTo>
                    <a:pt x="359" y="66"/>
                    <a:pt x="379" y="87"/>
                    <a:pt x="379" y="112"/>
                  </a:cubicBezTo>
                  <a:cubicBezTo>
                    <a:pt x="379" y="138"/>
                    <a:pt x="359" y="158"/>
                    <a:pt x="333" y="158"/>
                  </a:cubicBezTo>
                  <a:cubicBezTo>
                    <a:pt x="325" y="158"/>
                    <a:pt x="317" y="156"/>
                    <a:pt x="311" y="153"/>
                  </a:cubicBezTo>
                  <a:cubicBezTo>
                    <a:pt x="297" y="166"/>
                    <a:pt x="297" y="166"/>
                    <a:pt x="297" y="166"/>
                  </a:cubicBezTo>
                  <a:cubicBezTo>
                    <a:pt x="303" y="174"/>
                    <a:pt x="306" y="184"/>
                    <a:pt x="306" y="195"/>
                  </a:cubicBezTo>
                  <a:cubicBezTo>
                    <a:pt x="306" y="224"/>
                    <a:pt x="282" y="247"/>
                    <a:pt x="253" y="247"/>
                  </a:cubicBezTo>
                  <a:cubicBezTo>
                    <a:pt x="225" y="247"/>
                    <a:pt x="201" y="224"/>
                    <a:pt x="201" y="195"/>
                  </a:cubicBezTo>
                  <a:cubicBezTo>
                    <a:pt x="201" y="184"/>
                    <a:pt x="204" y="174"/>
                    <a:pt x="210" y="166"/>
                  </a:cubicBezTo>
                  <a:cubicBezTo>
                    <a:pt x="178" y="134"/>
                    <a:pt x="178" y="134"/>
                    <a:pt x="178" y="134"/>
                  </a:cubicBezTo>
                  <a:cubicBezTo>
                    <a:pt x="171" y="138"/>
                    <a:pt x="163" y="141"/>
                    <a:pt x="155" y="141"/>
                  </a:cubicBezTo>
                  <a:cubicBezTo>
                    <a:pt x="130" y="141"/>
                    <a:pt x="110" y="121"/>
                    <a:pt x="110" y="96"/>
                  </a:cubicBezTo>
                  <a:cubicBezTo>
                    <a:pt x="110" y="72"/>
                    <a:pt x="130" y="52"/>
                    <a:pt x="155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62" name="Oval 24">
              <a:extLst>
                <a:ext uri="{FF2B5EF4-FFF2-40B4-BE49-F238E27FC236}">
                  <a16:creationId xmlns:a16="http://schemas.microsoft.com/office/drawing/2014/main" id="{61CE4499-6B86-4176-B6AD-512A69067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29213" y="6337300"/>
              <a:ext cx="147637" cy="1508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cs typeface="+mn-ea"/>
                <a:sym typeface="+mn-lt"/>
              </a:endParaRPr>
            </a:p>
          </p:txBody>
        </p:sp>
      </p:grpSp>
      <p:grpSp>
        <p:nvGrpSpPr>
          <p:cNvPr id="63" name="Group 78">
            <a:extLst>
              <a:ext uri="{FF2B5EF4-FFF2-40B4-BE49-F238E27FC236}">
                <a16:creationId xmlns:a16="http://schemas.microsoft.com/office/drawing/2014/main" id="{97E24DA7-40CD-4F08-81A8-519AD4C29BA7}"/>
              </a:ext>
            </a:extLst>
          </p:cNvPr>
          <p:cNvGrpSpPr/>
          <p:nvPr/>
        </p:nvGrpSpPr>
        <p:grpSpPr>
          <a:xfrm>
            <a:off x="6706645" y="5218487"/>
            <a:ext cx="302992" cy="237848"/>
            <a:chOff x="5348288" y="5818188"/>
            <a:chExt cx="1587500" cy="1246187"/>
          </a:xfrm>
        </p:grpSpPr>
        <p:sp>
          <p:nvSpPr>
            <p:cNvPr id="64" name="Freeform 79">
              <a:extLst>
                <a:ext uri="{FF2B5EF4-FFF2-40B4-BE49-F238E27FC236}">
                  <a16:creationId xmlns:a16="http://schemas.microsoft.com/office/drawing/2014/main" id="{F855B5B8-A9DD-4709-B92C-1B02FC9401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8288" y="5818188"/>
              <a:ext cx="1587500" cy="263525"/>
            </a:xfrm>
            <a:custGeom>
              <a:avLst/>
              <a:gdLst>
                <a:gd name="T0" fmla="*/ 471 w 507"/>
                <a:gd name="T1" fmla="*/ 0 h 84"/>
                <a:gd name="T2" fmla="*/ 37 w 507"/>
                <a:gd name="T3" fmla="*/ 0 h 84"/>
                <a:gd name="T4" fmla="*/ 0 w 507"/>
                <a:gd name="T5" fmla="*/ 37 h 84"/>
                <a:gd name="T6" fmla="*/ 0 w 507"/>
                <a:gd name="T7" fmla="*/ 84 h 84"/>
                <a:gd name="T8" fmla="*/ 507 w 507"/>
                <a:gd name="T9" fmla="*/ 84 h 84"/>
                <a:gd name="T10" fmla="*/ 507 w 507"/>
                <a:gd name="T11" fmla="*/ 37 h 84"/>
                <a:gd name="T12" fmla="*/ 471 w 507"/>
                <a:gd name="T13" fmla="*/ 0 h 84"/>
                <a:gd name="T14" fmla="*/ 49 w 507"/>
                <a:gd name="T15" fmla="*/ 59 h 84"/>
                <a:gd name="T16" fmla="*/ 36 w 507"/>
                <a:gd name="T17" fmla="*/ 46 h 84"/>
                <a:gd name="T18" fmla="*/ 49 w 507"/>
                <a:gd name="T19" fmla="*/ 33 h 84"/>
                <a:gd name="T20" fmla="*/ 62 w 507"/>
                <a:gd name="T21" fmla="*/ 46 h 84"/>
                <a:gd name="T22" fmla="*/ 49 w 507"/>
                <a:gd name="T23" fmla="*/ 59 h 84"/>
                <a:gd name="T24" fmla="*/ 100 w 507"/>
                <a:gd name="T25" fmla="*/ 59 h 84"/>
                <a:gd name="T26" fmla="*/ 87 w 507"/>
                <a:gd name="T27" fmla="*/ 46 h 84"/>
                <a:gd name="T28" fmla="*/ 100 w 507"/>
                <a:gd name="T29" fmla="*/ 33 h 84"/>
                <a:gd name="T30" fmla="*/ 113 w 507"/>
                <a:gd name="T31" fmla="*/ 46 h 84"/>
                <a:gd name="T32" fmla="*/ 100 w 507"/>
                <a:gd name="T33" fmla="*/ 59 h 84"/>
                <a:gd name="T34" fmla="*/ 151 w 507"/>
                <a:gd name="T35" fmla="*/ 59 h 84"/>
                <a:gd name="T36" fmla="*/ 138 w 507"/>
                <a:gd name="T37" fmla="*/ 46 h 84"/>
                <a:gd name="T38" fmla="*/ 151 w 507"/>
                <a:gd name="T39" fmla="*/ 33 h 84"/>
                <a:gd name="T40" fmla="*/ 163 w 507"/>
                <a:gd name="T41" fmla="*/ 46 h 84"/>
                <a:gd name="T42" fmla="*/ 151 w 507"/>
                <a:gd name="T43" fmla="*/ 5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7" h="84">
                  <a:moveTo>
                    <a:pt x="471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507" y="84"/>
                    <a:pt x="507" y="84"/>
                    <a:pt x="507" y="84"/>
                  </a:cubicBezTo>
                  <a:cubicBezTo>
                    <a:pt x="507" y="37"/>
                    <a:pt x="507" y="37"/>
                    <a:pt x="507" y="37"/>
                  </a:cubicBezTo>
                  <a:cubicBezTo>
                    <a:pt x="507" y="17"/>
                    <a:pt x="491" y="0"/>
                    <a:pt x="471" y="0"/>
                  </a:cubicBezTo>
                  <a:close/>
                  <a:moveTo>
                    <a:pt x="49" y="59"/>
                  </a:moveTo>
                  <a:cubicBezTo>
                    <a:pt x="42" y="59"/>
                    <a:pt x="36" y="53"/>
                    <a:pt x="36" y="46"/>
                  </a:cubicBezTo>
                  <a:cubicBezTo>
                    <a:pt x="36" y="39"/>
                    <a:pt x="42" y="33"/>
                    <a:pt x="49" y="33"/>
                  </a:cubicBezTo>
                  <a:cubicBezTo>
                    <a:pt x="56" y="33"/>
                    <a:pt x="62" y="39"/>
                    <a:pt x="62" y="46"/>
                  </a:cubicBezTo>
                  <a:cubicBezTo>
                    <a:pt x="62" y="53"/>
                    <a:pt x="56" y="59"/>
                    <a:pt x="49" y="59"/>
                  </a:cubicBezTo>
                  <a:close/>
                  <a:moveTo>
                    <a:pt x="100" y="59"/>
                  </a:moveTo>
                  <a:cubicBezTo>
                    <a:pt x="93" y="59"/>
                    <a:pt x="87" y="53"/>
                    <a:pt x="87" y="46"/>
                  </a:cubicBezTo>
                  <a:cubicBezTo>
                    <a:pt x="87" y="39"/>
                    <a:pt x="93" y="33"/>
                    <a:pt x="100" y="33"/>
                  </a:cubicBezTo>
                  <a:cubicBezTo>
                    <a:pt x="107" y="33"/>
                    <a:pt x="113" y="39"/>
                    <a:pt x="113" y="46"/>
                  </a:cubicBezTo>
                  <a:cubicBezTo>
                    <a:pt x="113" y="53"/>
                    <a:pt x="107" y="59"/>
                    <a:pt x="100" y="59"/>
                  </a:cubicBezTo>
                  <a:close/>
                  <a:moveTo>
                    <a:pt x="151" y="59"/>
                  </a:moveTo>
                  <a:cubicBezTo>
                    <a:pt x="144" y="59"/>
                    <a:pt x="138" y="53"/>
                    <a:pt x="138" y="46"/>
                  </a:cubicBezTo>
                  <a:cubicBezTo>
                    <a:pt x="138" y="39"/>
                    <a:pt x="144" y="33"/>
                    <a:pt x="151" y="33"/>
                  </a:cubicBezTo>
                  <a:cubicBezTo>
                    <a:pt x="158" y="33"/>
                    <a:pt x="163" y="39"/>
                    <a:pt x="163" y="46"/>
                  </a:cubicBezTo>
                  <a:cubicBezTo>
                    <a:pt x="163" y="53"/>
                    <a:pt x="158" y="59"/>
                    <a:pt x="151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65" name="Freeform 80">
              <a:extLst>
                <a:ext uri="{FF2B5EF4-FFF2-40B4-BE49-F238E27FC236}">
                  <a16:creationId xmlns:a16="http://schemas.microsoft.com/office/drawing/2014/main" id="{08641FE2-E7B8-4719-9332-8733CEA30C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8288" y="6111875"/>
              <a:ext cx="1587500" cy="952500"/>
            </a:xfrm>
            <a:custGeom>
              <a:avLst/>
              <a:gdLst>
                <a:gd name="T0" fmla="*/ 0 w 507"/>
                <a:gd name="T1" fmla="*/ 268 h 304"/>
                <a:gd name="T2" fmla="*/ 37 w 507"/>
                <a:gd name="T3" fmla="*/ 304 h 304"/>
                <a:gd name="T4" fmla="*/ 471 w 507"/>
                <a:gd name="T5" fmla="*/ 304 h 304"/>
                <a:gd name="T6" fmla="*/ 507 w 507"/>
                <a:gd name="T7" fmla="*/ 268 h 304"/>
                <a:gd name="T8" fmla="*/ 507 w 507"/>
                <a:gd name="T9" fmla="*/ 0 h 304"/>
                <a:gd name="T10" fmla="*/ 0 w 507"/>
                <a:gd name="T11" fmla="*/ 0 h 304"/>
                <a:gd name="T12" fmla="*/ 0 w 507"/>
                <a:gd name="T13" fmla="*/ 268 h 304"/>
                <a:gd name="T14" fmla="*/ 181 w 507"/>
                <a:gd name="T15" fmla="*/ 200 h 304"/>
                <a:gd name="T16" fmla="*/ 212 w 507"/>
                <a:gd name="T17" fmla="*/ 169 h 304"/>
                <a:gd name="T18" fmla="*/ 221 w 507"/>
                <a:gd name="T19" fmla="*/ 89 h 304"/>
                <a:gd name="T20" fmla="*/ 266 w 507"/>
                <a:gd name="T21" fmla="*/ 70 h 304"/>
                <a:gd name="T22" fmla="*/ 312 w 507"/>
                <a:gd name="T23" fmla="*/ 89 h 304"/>
                <a:gd name="T24" fmla="*/ 312 w 507"/>
                <a:gd name="T25" fmla="*/ 180 h 304"/>
                <a:gd name="T26" fmla="*/ 266 w 507"/>
                <a:gd name="T27" fmla="*/ 199 h 304"/>
                <a:gd name="T28" fmla="*/ 232 w 507"/>
                <a:gd name="T29" fmla="*/ 188 h 304"/>
                <a:gd name="T30" fmla="*/ 201 w 507"/>
                <a:gd name="T31" fmla="*/ 220 h 304"/>
                <a:gd name="T32" fmla="*/ 191 w 507"/>
                <a:gd name="T33" fmla="*/ 224 h 304"/>
                <a:gd name="T34" fmla="*/ 181 w 507"/>
                <a:gd name="T35" fmla="*/ 220 h 304"/>
                <a:gd name="T36" fmla="*/ 181 w 507"/>
                <a:gd name="T37" fmla="*/ 20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7" h="304">
                  <a:moveTo>
                    <a:pt x="0" y="268"/>
                  </a:moveTo>
                  <a:cubicBezTo>
                    <a:pt x="0" y="288"/>
                    <a:pt x="17" y="304"/>
                    <a:pt x="37" y="304"/>
                  </a:cubicBezTo>
                  <a:cubicBezTo>
                    <a:pt x="471" y="304"/>
                    <a:pt x="471" y="304"/>
                    <a:pt x="471" y="304"/>
                  </a:cubicBezTo>
                  <a:cubicBezTo>
                    <a:pt x="491" y="304"/>
                    <a:pt x="507" y="288"/>
                    <a:pt x="507" y="268"/>
                  </a:cubicBezTo>
                  <a:cubicBezTo>
                    <a:pt x="507" y="0"/>
                    <a:pt x="507" y="0"/>
                    <a:pt x="50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68"/>
                  </a:lnTo>
                  <a:close/>
                  <a:moveTo>
                    <a:pt x="181" y="200"/>
                  </a:moveTo>
                  <a:cubicBezTo>
                    <a:pt x="212" y="169"/>
                    <a:pt x="212" y="169"/>
                    <a:pt x="212" y="169"/>
                  </a:cubicBezTo>
                  <a:cubicBezTo>
                    <a:pt x="196" y="144"/>
                    <a:pt x="199" y="110"/>
                    <a:pt x="221" y="89"/>
                  </a:cubicBezTo>
                  <a:cubicBezTo>
                    <a:pt x="233" y="77"/>
                    <a:pt x="249" y="70"/>
                    <a:pt x="266" y="70"/>
                  </a:cubicBezTo>
                  <a:cubicBezTo>
                    <a:pt x="283" y="70"/>
                    <a:pt x="300" y="77"/>
                    <a:pt x="312" y="89"/>
                  </a:cubicBezTo>
                  <a:cubicBezTo>
                    <a:pt x="337" y="114"/>
                    <a:pt x="337" y="155"/>
                    <a:pt x="312" y="180"/>
                  </a:cubicBezTo>
                  <a:cubicBezTo>
                    <a:pt x="300" y="192"/>
                    <a:pt x="284" y="199"/>
                    <a:pt x="266" y="199"/>
                  </a:cubicBezTo>
                  <a:cubicBezTo>
                    <a:pt x="254" y="199"/>
                    <a:pt x="242" y="195"/>
                    <a:pt x="232" y="188"/>
                  </a:cubicBezTo>
                  <a:cubicBezTo>
                    <a:pt x="201" y="220"/>
                    <a:pt x="201" y="220"/>
                    <a:pt x="201" y="220"/>
                  </a:cubicBezTo>
                  <a:cubicBezTo>
                    <a:pt x="198" y="222"/>
                    <a:pt x="194" y="224"/>
                    <a:pt x="191" y="224"/>
                  </a:cubicBezTo>
                  <a:cubicBezTo>
                    <a:pt x="187" y="224"/>
                    <a:pt x="184" y="222"/>
                    <a:pt x="181" y="220"/>
                  </a:cubicBezTo>
                  <a:cubicBezTo>
                    <a:pt x="176" y="214"/>
                    <a:pt x="176" y="205"/>
                    <a:pt x="181" y="2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66" name="Freeform 81">
              <a:extLst>
                <a:ext uri="{FF2B5EF4-FFF2-40B4-BE49-F238E27FC236}">
                  <a16:creationId xmlns:a16="http://schemas.microsoft.com/office/drawing/2014/main" id="{5CDF690F-3318-4D04-9E49-104D79E7F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0438" y="6403975"/>
              <a:ext cx="280987" cy="255587"/>
            </a:xfrm>
            <a:custGeom>
              <a:avLst/>
              <a:gdLst>
                <a:gd name="T0" fmla="*/ 45 w 90"/>
                <a:gd name="T1" fmla="*/ 82 h 82"/>
                <a:gd name="T2" fmla="*/ 74 w 90"/>
                <a:gd name="T3" fmla="*/ 70 h 82"/>
                <a:gd name="T4" fmla="*/ 74 w 90"/>
                <a:gd name="T5" fmla="*/ 12 h 82"/>
                <a:gd name="T6" fmla="*/ 45 w 90"/>
                <a:gd name="T7" fmla="*/ 0 h 82"/>
                <a:gd name="T8" fmla="*/ 16 w 90"/>
                <a:gd name="T9" fmla="*/ 12 h 82"/>
                <a:gd name="T10" fmla="*/ 16 w 90"/>
                <a:gd name="T11" fmla="*/ 70 h 82"/>
                <a:gd name="T12" fmla="*/ 45 w 90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82">
                  <a:moveTo>
                    <a:pt x="45" y="82"/>
                  </a:moveTo>
                  <a:cubicBezTo>
                    <a:pt x="56" y="82"/>
                    <a:pt x="67" y="78"/>
                    <a:pt x="74" y="70"/>
                  </a:cubicBezTo>
                  <a:cubicBezTo>
                    <a:pt x="90" y="54"/>
                    <a:pt x="90" y="28"/>
                    <a:pt x="74" y="12"/>
                  </a:cubicBezTo>
                  <a:cubicBezTo>
                    <a:pt x="67" y="5"/>
                    <a:pt x="56" y="0"/>
                    <a:pt x="45" y="0"/>
                  </a:cubicBezTo>
                  <a:cubicBezTo>
                    <a:pt x="34" y="0"/>
                    <a:pt x="24" y="5"/>
                    <a:pt x="16" y="12"/>
                  </a:cubicBezTo>
                  <a:cubicBezTo>
                    <a:pt x="0" y="28"/>
                    <a:pt x="0" y="54"/>
                    <a:pt x="16" y="70"/>
                  </a:cubicBezTo>
                  <a:cubicBezTo>
                    <a:pt x="24" y="78"/>
                    <a:pt x="34" y="82"/>
                    <a:pt x="45" y="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cs typeface="+mn-ea"/>
                <a:sym typeface="+mn-lt"/>
              </a:endParaRPr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E01E6616-DB13-47B2-BE56-3E5DA99D978C}"/>
              </a:ext>
            </a:extLst>
          </p:cNvPr>
          <p:cNvGrpSpPr/>
          <p:nvPr/>
        </p:nvGrpSpPr>
        <p:grpSpPr>
          <a:xfrm>
            <a:off x="1829178" y="1815449"/>
            <a:ext cx="3958620" cy="900056"/>
            <a:chOff x="5354322" y="1967781"/>
            <a:chExt cx="3958620" cy="900056"/>
          </a:xfrm>
        </p:grpSpPr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ABA0FB68-7934-4FB2-8B35-FADE3F8CE9B5}"/>
                </a:ext>
              </a:extLst>
            </p:cNvPr>
            <p:cNvSpPr/>
            <p:nvPr/>
          </p:nvSpPr>
          <p:spPr>
            <a:xfrm>
              <a:off x="5354322" y="2332306"/>
              <a:ext cx="3958620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a detailed text description here, suggesting that it is relevant to the title and conforms to the overall language style</a:t>
              </a:r>
            </a:p>
          </p:txBody>
        </p: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73DF4C02-9888-4C4A-9448-D1662C21674A}"/>
                </a:ext>
              </a:extLst>
            </p:cNvPr>
            <p:cNvSpPr/>
            <p:nvPr/>
          </p:nvSpPr>
          <p:spPr>
            <a:xfrm>
              <a:off x="5354323" y="1967781"/>
              <a:ext cx="208438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 added</a:t>
              </a:r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CD4DD7A2-E3E0-4D13-A3C5-97C6E54C4AEF}"/>
              </a:ext>
            </a:extLst>
          </p:cNvPr>
          <p:cNvGrpSpPr/>
          <p:nvPr/>
        </p:nvGrpSpPr>
        <p:grpSpPr>
          <a:xfrm>
            <a:off x="1829178" y="3361373"/>
            <a:ext cx="3958620" cy="900056"/>
            <a:chOff x="5354322" y="1967781"/>
            <a:chExt cx="3958620" cy="900056"/>
          </a:xfrm>
        </p:grpSpPr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6B0AED3B-DC02-4875-80FF-424C83B08638}"/>
                </a:ext>
              </a:extLst>
            </p:cNvPr>
            <p:cNvSpPr/>
            <p:nvPr/>
          </p:nvSpPr>
          <p:spPr>
            <a:xfrm>
              <a:off x="5354322" y="2332306"/>
              <a:ext cx="3958620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a detailed text description here, suggesting that it is relevant to the title and conforms to the overall language style</a:t>
              </a:r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2EBAAF63-A2C6-4C64-AD51-DE4196E6B39D}"/>
                </a:ext>
              </a:extLst>
            </p:cNvPr>
            <p:cNvSpPr/>
            <p:nvPr/>
          </p:nvSpPr>
          <p:spPr>
            <a:xfrm>
              <a:off x="5354323" y="1967781"/>
              <a:ext cx="208438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 added</a:t>
              </a:r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41AF8B3F-8FDD-4D61-B4E5-8980D4C90F55}"/>
              </a:ext>
            </a:extLst>
          </p:cNvPr>
          <p:cNvGrpSpPr/>
          <p:nvPr/>
        </p:nvGrpSpPr>
        <p:grpSpPr>
          <a:xfrm>
            <a:off x="1829178" y="4907296"/>
            <a:ext cx="3958620" cy="900056"/>
            <a:chOff x="5354322" y="1967781"/>
            <a:chExt cx="3958620" cy="900056"/>
          </a:xfrm>
        </p:grpSpPr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62DD3D45-A9FF-4E8C-ABAE-780C343921D1}"/>
                </a:ext>
              </a:extLst>
            </p:cNvPr>
            <p:cNvSpPr/>
            <p:nvPr/>
          </p:nvSpPr>
          <p:spPr>
            <a:xfrm>
              <a:off x="5354322" y="2332306"/>
              <a:ext cx="3958620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a detailed text description here, suggesting that it is relevant to the title and conforms to the overall language style</a:t>
              </a:r>
            </a:p>
          </p:txBody>
        </p:sp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0B108075-B9C2-4D2C-955B-AB189AA42BA2}"/>
                </a:ext>
              </a:extLst>
            </p:cNvPr>
            <p:cNvSpPr/>
            <p:nvPr/>
          </p:nvSpPr>
          <p:spPr>
            <a:xfrm>
              <a:off x="5354323" y="1967781"/>
              <a:ext cx="208438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 added</a:t>
              </a:r>
            </a:p>
          </p:txBody>
        </p:sp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AB75DE5F-4186-41E3-A32C-EBE23318B443}"/>
              </a:ext>
            </a:extLst>
          </p:cNvPr>
          <p:cNvGrpSpPr/>
          <p:nvPr/>
        </p:nvGrpSpPr>
        <p:grpSpPr>
          <a:xfrm>
            <a:off x="7358668" y="1815449"/>
            <a:ext cx="3958620" cy="900056"/>
            <a:chOff x="5354322" y="1967781"/>
            <a:chExt cx="3958620" cy="900056"/>
          </a:xfrm>
        </p:grpSpPr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13D58A20-F5A5-491C-B6A1-72B04692B6CC}"/>
                </a:ext>
              </a:extLst>
            </p:cNvPr>
            <p:cNvSpPr/>
            <p:nvPr/>
          </p:nvSpPr>
          <p:spPr>
            <a:xfrm>
              <a:off x="5354322" y="2332306"/>
              <a:ext cx="3958620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a detailed text description here, suggesting that it is relevant to the title and conforms to the overall language style</a:t>
              </a:r>
            </a:p>
          </p:txBody>
        </p:sp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1238543A-F548-4BA2-9B29-29296D8B7F1E}"/>
                </a:ext>
              </a:extLst>
            </p:cNvPr>
            <p:cNvSpPr/>
            <p:nvPr/>
          </p:nvSpPr>
          <p:spPr>
            <a:xfrm>
              <a:off x="5354323" y="1967781"/>
              <a:ext cx="208438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 added</a:t>
              </a:r>
            </a:p>
          </p:txBody>
        </p: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0890C353-B6EC-42F2-8DC5-17F987398A19}"/>
              </a:ext>
            </a:extLst>
          </p:cNvPr>
          <p:cNvGrpSpPr/>
          <p:nvPr/>
        </p:nvGrpSpPr>
        <p:grpSpPr>
          <a:xfrm>
            <a:off x="7358668" y="3361373"/>
            <a:ext cx="3958620" cy="900056"/>
            <a:chOff x="5354322" y="1967781"/>
            <a:chExt cx="3958620" cy="900056"/>
          </a:xfrm>
        </p:grpSpPr>
        <p:sp>
          <p:nvSpPr>
            <p:cNvPr id="80" name="矩形 79">
              <a:extLst>
                <a:ext uri="{FF2B5EF4-FFF2-40B4-BE49-F238E27FC236}">
                  <a16:creationId xmlns:a16="http://schemas.microsoft.com/office/drawing/2014/main" id="{2C32A237-9DFB-4C9B-9894-01F01717915D}"/>
                </a:ext>
              </a:extLst>
            </p:cNvPr>
            <p:cNvSpPr/>
            <p:nvPr/>
          </p:nvSpPr>
          <p:spPr>
            <a:xfrm>
              <a:off x="5354322" y="2332306"/>
              <a:ext cx="3958620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a detailed text description here, suggesting that it is relevant to the title and conforms to the overall language style</a:t>
              </a:r>
            </a:p>
          </p:txBody>
        </p:sp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133B4A27-4B0D-478D-9609-B4B0805ED253}"/>
                </a:ext>
              </a:extLst>
            </p:cNvPr>
            <p:cNvSpPr/>
            <p:nvPr/>
          </p:nvSpPr>
          <p:spPr>
            <a:xfrm>
              <a:off x="5354323" y="1967781"/>
              <a:ext cx="208438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 added</a:t>
              </a:r>
            </a:p>
          </p:txBody>
        </p: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B27F2269-267C-4D8B-8B0C-CF84FA60E3F9}"/>
              </a:ext>
            </a:extLst>
          </p:cNvPr>
          <p:cNvGrpSpPr/>
          <p:nvPr/>
        </p:nvGrpSpPr>
        <p:grpSpPr>
          <a:xfrm>
            <a:off x="7358668" y="4907296"/>
            <a:ext cx="3958620" cy="900056"/>
            <a:chOff x="5354322" y="1967781"/>
            <a:chExt cx="3958620" cy="900056"/>
          </a:xfrm>
        </p:grpSpPr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5A8AA38E-00C6-4448-AF2A-777B64A63883}"/>
                </a:ext>
              </a:extLst>
            </p:cNvPr>
            <p:cNvSpPr/>
            <p:nvPr/>
          </p:nvSpPr>
          <p:spPr>
            <a:xfrm>
              <a:off x="5354322" y="2332306"/>
              <a:ext cx="3958620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a detailed text description here, suggesting that it is relevant to the title and conforms to the overall language style</a:t>
              </a:r>
            </a:p>
          </p:txBody>
        </p:sp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C2EF2418-2D5E-42DE-BA25-53430A1B020F}"/>
                </a:ext>
              </a:extLst>
            </p:cNvPr>
            <p:cNvSpPr/>
            <p:nvPr/>
          </p:nvSpPr>
          <p:spPr>
            <a:xfrm>
              <a:off x="5354323" y="1967781"/>
              <a:ext cx="208438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 added</a:t>
              </a:r>
            </a:p>
          </p:txBody>
        </p:sp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87F469A4-BBB0-4CAB-848C-E2176DEAE77A}"/>
              </a:ext>
            </a:extLst>
          </p:cNvPr>
          <p:cNvGrpSpPr/>
          <p:nvPr/>
        </p:nvGrpSpPr>
        <p:grpSpPr>
          <a:xfrm>
            <a:off x="-1" y="1"/>
            <a:ext cx="9690653" cy="2384612"/>
            <a:chOff x="-1" y="1"/>
            <a:chExt cx="9690653" cy="2384612"/>
          </a:xfrm>
        </p:grpSpPr>
        <p:grpSp>
          <p:nvGrpSpPr>
            <p:cNvPr id="93" name="组合 92">
              <a:extLst>
                <a:ext uri="{FF2B5EF4-FFF2-40B4-BE49-F238E27FC236}">
                  <a16:creationId xmlns:a16="http://schemas.microsoft.com/office/drawing/2014/main" id="{2C7B67B7-4D79-4A39-9E08-7EF6A47E5342}"/>
                </a:ext>
              </a:extLst>
            </p:cNvPr>
            <p:cNvGrpSpPr/>
            <p:nvPr/>
          </p:nvGrpSpPr>
          <p:grpSpPr>
            <a:xfrm>
              <a:off x="-1" y="1"/>
              <a:ext cx="9690653" cy="2384612"/>
              <a:chOff x="-1" y="1"/>
              <a:chExt cx="9690653" cy="2384612"/>
            </a:xfrm>
          </p:grpSpPr>
          <p:pic>
            <p:nvPicPr>
              <p:cNvPr id="95" name="图片 94">
                <a:extLst>
                  <a:ext uri="{FF2B5EF4-FFF2-40B4-BE49-F238E27FC236}">
                    <a16:creationId xmlns:a16="http://schemas.microsoft.com/office/drawing/2014/main" id="{A6CA8ED8-FE0A-400D-9C89-04AF57F5F1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-1" y="1"/>
                <a:ext cx="2501461" cy="2384612"/>
              </a:xfrm>
              <a:prstGeom prst="rect">
                <a:avLst/>
              </a:prstGeom>
            </p:spPr>
          </p:pic>
          <p:sp>
            <p:nvSpPr>
              <p:cNvPr id="96" name="矩形 95">
                <a:extLst>
                  <a:ext uri="{FF2B5EF4-FFF2-40B4-BE49-F238E27FC236}">
                    <a16:creationId xmlns:a16="http://schemas.microsoft.com/office/drawing/2014/main" id="{8F8B5412-1BD8-4CB1-94B9-3E4F68283D8A}"/>
                  </a:ext>
                </a:extLst>
              </p:cNvPr>
              <p:cNvSpPr/>
              <p:nvPr/>
            </p:nvSpPr>
            <p:spPr>
              <a:xfrm flipH="1">
                <a:off x="1863616" y="913559"/>
                <a:ext cx="7827036" cy="345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30000"/>
                  </a:lnSpc>
                  <a:defRPr/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The user can demonstrate on a projector or</a:t>
                </a:r>
              </a:p>
            </p:txBody>
          </p:sp>
        </p:grpSp>
        <p:sp>
          <p:nvSpPr>
            <p:cNvPr id="94" name="文本框 93">
              <a:extLst>
                <a:ext uri="{FF2B5EF4-FFF2-40B4-BE49-F238E27FC236}">
                  <a16:creationId xmlns:a16="http://schemas.microsoft.com/office/drawing/2014/main" id="{21BD7548-CC17-4590-84D2-6D7B4FF0185C}"/>
                </a:ext>
              </a:extLst>
            </p:cNvPr>
            <p:cNvSpPr txBox="1"/>
            <p:nvPr/>
          </p:nvSpPr>
          <p:spPr>
            <a:xfrm flipH="1">
              <a:off x="1842279" y="505308"/>
              <a:ext cx="36253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a content title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332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a14="http://schemas.microsoft.com/office/drawing/2010/main" xmlns:a16="http://schemas.microsoft.com/office/drawing/2014/main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36" grpId="0" animBg="1"/>
      <p:bldP spid="40" grpId="0" animBg="1"/>
      <p:bldP spid="41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 descr="e7d195523061f1c0d3ba7f298e59d031c9c3f97027ed136f882110EF8F17BAD1F2C348D17C7856EF46CB4678CC9E44EE1ABA681E3133328A7B4D22AAF822B2429426B2355AA8CC4431B8568D2CF3B73A52C9DCEEEF66CDF289C9CC36ECBA7F2088C42C31F330BCA7EC41E6E76953A88CADF3CA73340CC01276EA886AD11179865124F41FC0CEE3C7">
            <a:extLst>
              <a:ext uri="{FF2B5EF4-FFF2-40B4-BE49-F238E27FC236}">
                <a16:creationId xmlns:a16="http://schemas.microsoft.com/office/drawing/2014/main" id="{EB618554-8416-4040-9285-124AC2288D3E}"/>
              </a:ext>
            </a:extLst>
          </p:cNvPr>
          <p:cNvGrpSpPr/>
          <p:nvPr/>
        </p:nvGrpSpPr>
        <p:grpSpPr>
          <a:xfrm>
            <a:off x="4568617" y="2478588"/>
            <a:ext cx="2970906" cy="2970906"/>
            <a:chOff x="4499429" y="1832429"/>
            <a:chExt cx="3193142" cy="3193142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DC44B7EB-A7D9-464A-BA5E-C92B0FD12B84}"/>
                </a:ext>
              </a:extLst>
            </p:cNvPr>
            <p:cNvSpPr/>
            <p:nvPr/>
          </p:nvSpPr>
          <p:spPr>
            <a:xfrm>
              <a:off x="4499429" y="3384990"/>
              <a:ext cx="88019" cy="8801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8FD749DE-DFA1-4E66-9B88-E6526FC13715}"/>
                </a:ext>
              </a:extLst>
            </p:cNvPr>
            <p:cNvSpPr/>
            <p:nvPr/>
          </p:nvSpPr>
          <p:spPr>
            <a:xfrm>
              <a:off x="4575416" y="2905222"/>
              <a:ext cx="88019" cy="8801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C9E75AC8-C1FE-409B-BF13-548F526D8D6A}"/>
                </a:ext>
              </a:extLst>
            </p:cNvPr>
            <p:cNvSpPr/>
            <p:nvPr/>
          </p:nvSpPr>
          <p:spPr>
            <a:xfrm>
              <a:off x="4795943" y="2472418"/>
              <a:ext cx="88019" cy="8801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48E8DB34-272D-4764-800A-151C2EAD0D21}"/>
                </a:ext>
              </a:extLst>
            </p:cNvPr>
            <p:cNvSpPr/>
            <p:nvPr/>
          </p:nvSpPr>
          <p:spPr>
            <a:xfrm>
              <a:off x="5139418" y="2128941"/>
              <a:ext cx="88019" cy="8801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F50FFECB-40E2-4DD9-8313-F96D82BBF8AB}"/>
                </a:ext>
              </a:extLst>
            </p:cNvPr>
            <p:cNvSpPr/>
            <p:nvPr/>
          </p:nvSpPr>
          <p:spPr>
            <a:xfrm>
              <a:off x="5572223" y="1908416"/>
              <a:ext cx="88019" cy="8801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5452A9F2-6571-4A13-BF10-14FC2148E4C9}"/>
                </a:ext>
              </a:extLst>
            </p:cNvPr>
            <p:cNvSpPr/>
            <p:nvPr/>
          </p:nvSpPr>
          <p:spPr>
            <a:xfrm>
              <a:off x="6051990" y="1832429"/>
              <a:ext cx="88019" cy="8801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45D57E20-CE52-42BC-9CF2-558E39A209D1}"/>
                </a:ext>
              </a:extLst>
            </p:cNvPr>
            <p:cNvSpPr/>
            <p:nvPr/>
          </p:nvSpPr>
          <p:spPr>
            <a:xfrm>
              <a:off x="6531759" y="1908416"/>
              <a:ext cx="88019" cy="8801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DB322F41-346B-426E-B358-980C73C1BD1E}"/>
                </a:ext>
              </a:extLst>
            </p:cNvPr>
            <p:cNvSpPr/>
            <p:nvPr/>
          </p:nvSpPr>
          <p:spPr>
            <a:xfrm>
              <a:off x="6964564" y="2128941"/>
              <a:ext cx="88019" cy="8801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F96E7925-C3F7-4140-88DB-1997E77A0D16}"/>
                </a:ext>
              </a:extLst>
            </p:cNvPr>
            <p:cNvSpPr/>
            <p:nvPr/>
          </p:nvSpPr>
          <p:spPr>
            <a:xfrm>
              <a:off x="7308039" y="2472418"/>
              <a:ext cx="88019" cy="8801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FCF15CF1-8FFC-47DA-9BC0-B98034A18EBF}"/>
                </a:ext>
              </a:extLst>
            </p:cNvPr>
            <p:cNvSpPr/>
            <p:nvPr/>
          </p:nvSpPr>
          <p:spPr>
            <a:xfrm>
              <a:off x="7528564" y="2905222"/>
              <a:ext cx="88019" cy="8801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2F15EF37-3E28-431B-937D-5FD2FB05CD9F}"/>
                </a:ext>
              </a:extLst>
            </p:cNvPr>
            <p:cNvSpPr/>
            <p:nvPr/>
          </p:nvSpPr>
          <p:spPr>
            <a:xfrm>
              <a:off x="7604552" y="3384990"/>
              <a:ext cx="88019" cy="8801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09C64749-7ADA-4F4A-B982-F075B6EE285B}"/>
                </a:ext>
              </a:extLst>
            </p:cNvPr>
            <p:cNvSpPr/>
            <p:nvPr/>
          </p:nvSpPr>
          <p:spPr>
            <a:xfrm>
              <a:off x="7528564" y="3864759"/>
              <a:ext cx="88019" cy="8801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4C39B4C5-4C89-41A3-B71A-89A1918FD185}"/>
                </a:ext>
              </a:extLst>
            </p:cNvPr>
            <p:cNvSpPr/>
            <p:nvPr/>
          </p:nvSpPr>
          <p:spPr>
            <a:xfrm>
              <a:off x="7308039" y="4297563"/>
              <a:ext cx="88019" cy="8801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B123E61A-C7A8-420B-903D-BA17777B874E}"/>
                </a:ext>
              </a:extLst>
            </p:cNvPr>
            <p:cNvSpPr/>
            <p:nvPr/>
          </p:nvSpPr>
          <p:spPr>
            <a:xfrm>
              <a:off x="6964564" y="4641039"/>
              <a:ext cx="88019" cy="8801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EA9B2FD0-A945-4CCE-A3E6-588BDA819586}"/>
                </a:ext>
              </a:extLst>
            </p:cNvPr>
            <p:cNvSpPr/>
            <p:nvPr/>
          </p:nvSpPr>
          <p:spPr>
            <a:xfrm>
              <a:off x="6531759" y="4861564"/>
              <a:ext cx="88019" cy="8801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62F233FA-628F-4671-9D07-E4BC7616B1E2}"/>
                </a:ext>
              </a:extLst>
            </p:cNvPr>
            <p:cNvSpPr/>
            <p:nvPr/>
          </p:nvSpPr>
          <p:spPr>
            <a:xfrm>
              <a:off x="6051990" y="4937552"/>
              <a:ext cx="88019" cy="8801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E3DD0069-6D15-4AD3-B602-6AAB21D1F8F6}"/>
                </a:ext>
              </a:extLst>
            </p:cNvPr>
            <p:cNvSpPr/>
            <p:nvPr/>
          </p:nvSpPr>
          <p:spPr>
            <a:xfrm>
              <a:off x="5572223" y="4861564"/>
              <a:ext cx="88019" cy="8801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A35F2A30-FA16-4B86-AA75-DC7361E22243}"/>
                </a:ext>
              </a:extLst>
            </p:cNvPr>
            <p:cNvSpPr/>
            <p:nvPr/>
          </p:nvSpPr>
          <p:spPr>
            <a:xfrm>
              <a:off x="5139418" y="4641039"/>
              <a:ext cx="88019" cy="8801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4F2FCE79-61FF-451D-8302-A1797B294336}"/>
                </a:ext>
              </a:extLst>
            </p:cNvPr>
            <p:cNvSpPr/>
            <p:nvPr/>
          </p:nvSpPr>
          <p:spPr>
            <a:xfrm>
              <a:off x="4795943" y="4297563"/>
              <a:ext cx="88019" cy="8801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93B3700C-3FCA-4779-9649-27A3C7DFC08A}"/>
                </a:ext>
              </a:extLst>
            </p:cNvPr>
            <p:cNvSpPr/>
            <p:nvPr/>
          </p:nvSpPr>
          <p:spPr>
            <a:xfrm>
              <a:off x="4575416" y="3864759"/>
              <a:ext cx="88019" cy="8801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6" name="矩形 45" descr="e7d195523061f1c0d3ba7f298e59d031c9c3f97027ed136f882110EF8F17BAD1F2C348D17C7856EF46CB4678CC9E44EE1ABA681E3133328A7B4D22AAF822B2429426B2355AA8CC4431B8568D2CF3B73A52C9DCEEEF66CDF289C9CC36ECBA7F2088C42C31F330BCA7EC41E6E76953A88CADF3CA73340CC01276EA886AD11179865124F41FC0CEE3C7">
            <a:extLst>
              <a:ext uri="{FF2B5EF4-FFF2-40B4-BE49-F238E27FC236}">
                <a16:creationId xmlns:a16="http://schemas.microsoft.com/office/drawing/2014/main" id="{E9892C0D-BAAC-4702-923E-5A34641C24B6}"/>
              </a:ext>
            </a:extLst>
          </p:cNvPr>
          <p:cNvSpPr/>
          <p:nvPr/>
        </p:nvSpPr>
        <p:spPr>
          <a:xfrm>
            <a:off x="8018519" y="2734372"/>
            <a:ext cx="3373533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804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This section appears as a placeholder for typography (subject fonts are recommended).</a:t>
            </a:r>
          </a:p>
        </p:txBody>
      </p:sp>
      <p:sp>
        <p:nvSpPr>
          <p:cNvPr id="47" name="矩形 46" descr="e7d195523061f1c0d3ba7f298e59d031c9c3f97027ed136f882110EF8F17BAD1F2C348D17C7856EF46CB4678CC9E44EE1ABA681E3133328A7B4D22AAF822B2429426B2355AA8CC4431B8568D2CF3B73A52C9DCEEEF66CDF289C9CC36ECBA7F2088C42C31F330BCA7EC41E6E76953A88CADF3CA73340CC01276EA886AD11179865124F41FC0CEE3C7">
            <a:extLst>
              <a:ext uri="{FF2B5EF4-FFF2-40B4-BE49-F238E27FC236}">
                <a16:creationId xmlns:a16="http://schemas.microsoft.com/office/drawing/2014/main" id="{56483FA1-E4D2-4C59-915F-26E1C5C3B891}"/>
              </a:ext>
            </a:extLst>
          </p:cNvPr>
          <p:cNvSpPr/>
          <p:nvPr/>
        </p:nvSpPr>
        <p:spPr>
          <a:xfrm>
            <a:off x="9053794" y="1702351"/>
            <a:ext cx="755425" cy="755425"/>
          </a:xfrm>
          <a:prstGeom prst="rect">
            <a:avLst/>
          </a:prstGeom>
          <a:solidFill>
            <a:srgbClr val="378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矩形 48" descr="e7d195523061f1c0d3ba7f298e59d031c9c3f97027ed136f882110EF8F17BAD1F2C348D17C7856EF46CB4678CC9E44EE1ABA681E3133328A7B4D22AAF822B2429426B2355AA8CC4431B8568D2CF3B73A52C9DCEEEF66CDF289C9CC36ECBA7F2088C42C31F330BCA7EC41E6E76953A88CADF3CA73340CC01276EA886AD11179865124F41FC0CEE3C7">
            <a:extLst>
              <a:ext uri="{FF2B5EF4-FFF2-40B4-BE49-F238E27FC236}">
                <a16:creationId xmlns:a16="http://schemas.microsoft.com/office/drawing/2014/main" id="{ACC3B017-7424-48B2-A327-BF1D019692CC}"/>
              </a:ext>
            </a:extLst>
          </p:cNvPr>
          <p:cNvSpPr/>
          <p:nvPr/>
        </p:nvSpPr>
        <p:spPr>
          <a:xfrm>
            <a:off x="8219590" y="5408405"/>
            <a:ext cx="3372828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804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This section appears as a placeholder for typography (subject fonts are recommended).</a:t>
            </a:r>
          </a:p>
        </p:txBody>
      </p:sp>
      <p:sp>
        <p:nvSpPr>
          <p:cNvPr id="50" name="矩形 49" descr="e7d195523061f1c0d3ba7f298e59d031c9c3f97027ed136f882110EF8F17BAD1F2C348D17C7856EF46CB4678CC9E44EE1ABA681E3133328A7B4D22AAF822B2429426B2355AA8CC4431B8568D2CF3B73A52C9DCEEEF66CDF289C9CC36ECBA7F2088C42C31F330BCA7EC41E6E76953A88CADF3CA73340CC01276EA886AD11179865124F41FC0CEE3C7">
            <a:extLst>
              <a:ext uri="{FF2B5EF4-FFF2-40B4-BE49-F238E27FC236}">
                <a16:creationId xmlns:a16="http://schemas.microsoft.com/office/drawing/2014/main" id="{D05356A5-1085-4F9B-A556-06CEF9CBE412}"/>
              </a:ext>
            </a:extLst>
          </p:cNvPr>
          <p:cNvSpPr/>
          <p:nvPr/>
        </p:nvSpPr>
        <p:spPr>
          <a:xfrm>
            <a:off x="9165352" y="4450313"/>
            <a:ext cx="755425" cy="755425"/>
          </a:xfrm>
          <a:prstGeom prst="rect">
            <a:avLst/>
          </a:prstGeom>
          <a:solidFill>
            <a:srgbClr val="378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矩形 54" descr="e7d195523061f1c0d3ba7f298e59d031c9c3f97027ed136f882110EF8F17BAD1F2C348D17C7856EF46CB4678CC9E44EE1ABA681E3133328A7B4D22AAF822B2429426B2355AA8CC4431B8568D2CF3B73A52C9DCEEEF66CDF289C9CC36ECBA7F2088C42C31F330BCA7EC41E6E76953A88CADF3CA73340CC01276EA886AD11179865124F41FC0CEE3C7">
            <a:extLst>
              <a:ext uri="{FF2B5EF4-FFF2-40B4-BE49-F238E27FC236}">
                <a16:creationId xmlns:a16="http://schemas.microsoft.com/office/drawing/2014/main" id="{D679E8EE-0D9A-45B8-961B-1642003017BA}"/>
              </a:ext>
            </a:extLst>
          </p:cNvPr>
          <p:cNvSpPr/>
          <p:nvPr/>
        </p:nvSpPr>
        <p:spPr>
          <a:xfrm>
            <a:off x="872945" y="2889920"/>
            <a:ext cx="3282828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8804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This section appears as a placeholder for typography (subject fonts are recommended).</a:t>
            </a:r>
          </a:p>
        </p:txBody>
      </p:sp>
      <p:sp>
        <p:nvSpPr>
          <p:cNvPr id="56" name="矩形 55" descr="e7d195523061f1c0d3ba7f298e59d031c9c3f97027ed136f882110EF8F17BAD1F2C348D17C7856EF46CB4678CC9E44EE1ABA681E3133328A7B4D22AAF822B2429426B2355AA8CC4431B8568D2CF3B73A52C9DCEEEF66CDF289C9CC36ECBA7F2088C42C31F330BCA7EC41E6E76953A88CADF3CA73340CC01276EA886AD11179865124F41FC0CEE3C7">
            <a:extLst>
              <a:ext uri="{FF2B5EF4-FFF2-40B4-BE49-F238E27FC236}">
                <a16:creationId xmlns:a16="http://schemas.microsoft.com/office/drawing/2014/main" id="{386E1E21-62F5-4B0F-9B71-3942B18FBD21}"/>
              </a:ext>
            </a:extLst>
          </p:cNvPr>
          <p:cNvSpPr/>
          <p:nvPr/>
        </p:nvSpPr>
        <p:spPr>
          <a:xfrm>
            <a:off x="2223170" y="2027203"/>
            <a:ext cx="755425" cy="755425"/>
          </a:xfrm>
          <a:prstGeom prst="rect">
            <a:avLst/>
          </a:prstGeom>
          <a:solidFill>
            <a:srgbClr val="378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矩形 57" descr="e7d195523061f1c0d3ba7f298e59d031c9c3f97027ed136f882110EF8F17BAD1F2C348D17C7856EF46CB4678CC9E44EE1ABA681E3133328A7B4D22AAF822B2429426B2355AA8CC4431B8568D2CF3B73A52C9DCEEEF66CDF289C9CC36ECBA7F2088C42C31F330BCA7EC41E6E76953A88CADF3CA73340CC01276EA886AD11179865124F41FC0CEE3C7">
            <a:extLst>
              <a:ext uri="{FF2B5EF4-FFF2-40B4-BE49-F238E27FC236}">
                <a16:creationId xmlns:a16="http://schemas.microsoft.com/office/drawing/2014/main" id="{DEAB3537-5DF8-4A1B-A4E2-DD0C68E946CC}"/>
              </a:ext>
            </a:extLst>
          </p:cNvPr>
          <p:cNvSpPr/>
          <p:nvPr/>
        </p:nvSpPr>
        <p:spPr>
          <a:xfrm>
            <a:off x="2223170" y="4541477"/>
            <a:ext cx="755425" cy="755425"/>
          </a:xfrm>
          <a:prstGeom prst="rect">
            <a:avLst/>
          </a:prstGeom>
          <a:solidFill>
            <a:srgbClr val="378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矩形 59" descr="e7d195523061f1c0d3ba7f298e59d031c9c3f97027ed136f882110EF8F17BAD1F2C348D17C7856EF46CB4678CC9E44EE1ABA681E3133328A7B4D22AAF822B2429426B2355AA8CC4431B8568D2CF3B73A52C9DCEEEF66CDF289C9CC36ECBA7F2088C42C31F330BCA7EC41E6E76953A88CADF3CA73340CC01276EA886AD11179865124F41FC0CEE3C7">
            <a:extLst>
              <a:ext uri="{FF2B5EF4-FFF2-40B4-BE49-F238E27FC236}">
                <a16:creationId xmlns:a16="http://schemas.microsoft.com/office/drawing/2014/main" id="{501CAA34-434B-44A3-B56F-6CFBD7A42969}"/>
              </a:ext>
            </a:extLst>
          </p:cNvPr>
          <p:cNvSpPr/>
          <p:nvPr/>
        </p:nvSpPr>
        <p:spPr>
          <a:xfrm>
            <a:off x="694474" y="5427311"/>
            <a:ext cx="3282828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8804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This section appears as a placeholder for typography (subject fonts are recommended).</a:t>
            </a:r>
          </a:p>
        </p:txBody>
      </p:sp>
      <p:sp>
        <p:nvSpPr>
          <p:cNvPr id="61" name="圆角矩形 7" descr="e7d195523061f1c0d3ba7f298e59d031c9c3f97027ed136f882110EF8F17BAD1F2C348D17C7856EF46CB4678CC9E44EE1ABA681E3133328A7B4D22AAF822B2429426B2355AA8CC4431B8568D2CF3B73A52C9DCEEEF66CDF289C9CC36ECBA7F2088C42C31F330BCA7EC41E6E76953A88CADF3CA73340CC01276EA886AD11179865124F41FC0CEE3C7">
            <a:extLst>
              <a:ext uri="{FF2B5EF4-FFF2-40B4-BE49-F238E27FC236}">
                <a16:creationId xmlns:a16="http://schemas.microsoft.com/office/drawing/2014/main" id="{8119287D-76C8-4E9C-9DBC-4125200C6FBF}"/>
              </a:ext>
            </a:extLst>
          </p:cNvPr>
          <p:cNvSpPr/>
          <p:nvPr/>
        </p:nvSpPr>
        <p:spPr>
          <a:xfrm>
            <a:off x="4842031" y="3172737"/>
            <a:ext cx="2424078" cy="1582610"/>
          </a:xfrm>
          <a:prstGeom prst="roundRect">
            <a:avLst>
              <a:gd name="adj" fmla="val 50000"/>
            </a:avLst>
          </a:prstGeom>
          <a:solidFill>
            <a:srgbClr val="78B53B"/>
          </a:solidFill>
          <a:ln w="31750">
            <a:noFill/>
          </a:ln>
          <a:effectLst>
            <a:outerShdw blurRad="266700" dist="114300" dir="2700000" sx="99000" sy="99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文本框 61" descr="e7d195523061f1c0d3ba7f298e59d031c9c3f97027ed136f882110EF8F17BAD1F2C348D17C7856EF46CB4678CC9E44EE1ABA681E3133328A7B4D22AAF822B2429426B2355AA8CC4431B8568D2CF3B73A52C9DCEEEF66CDF289C9CC36ECBA7F2088C42C31F330BCA7EC41E6E76953A88CADF3CA73340CC01276EA886AD11179865124F41FC0CEE3C7">
            <a:extLst>
              <a:ext uri="{FF2B5EF4-FFF2-40B4-BE49-F238E27FC236}">
                <a16:creationId xmlns:a16="http://schemas.microsoft.com/office/drawing/2014/main" id="{FCB8CA49-109E-4AAD-995B-230466028EDF}"/>
              </a:ext>
            </a:extLst>
          </p:cNvPr>
          <p:cNvSpPr txBox="1"/>
          <p:nvPr/>
        </p:nvSpPr>
        <p:spPr>
          <a:xfrm>
            <a:off x="4839016" y="3733209"/>
            <a:ext cx="2424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E6DE8799-FA01-474F-B981-B59C1D1C1AEB}"/>
              </a:ext>
            </a:extLst>
          </p:cNvPr>
          <p:cNvGrpSpPr/>
          <p:nvPr/>
        </p:nvGrpSpPr>
        <p:grpSpPr>
          <a:xfrm>
            <a:off x="-1" y="1"/>
            <a:ext cx="9690653" cy="2384612"/>
            <a:chOff x="-1" y="1"/>
            <a:chExt cx="9690653" cy="2384612"/>
          </a:xfrm>
        </p:grpSpPr>
        <p:grpSp>
          <p:nvGrpSpPr>
            <p:cNvPr id="71" name="组合 70">
              <a:extLst>
                <a:ext uri="{FF2B5EF4-FFF2-40B4-BE49-F238E27FC236}">
                  <a16:creationId xmlns:a16="http://schemas.microsoft.com/office/drawing/2014/main" id="{7383AD80-8AF8-4A3F-B186-DEAD237379AF}"/>
                </a:ext>
              </a:extLst>
            </p:cNvPr>
            <p:cNvGrpSpPr/>
            <p:nvPr/>
          </p:nvGrpSpPr>
          <p:grpSpPr>
            <a:xfrm>
              <a:off x="-1" y="1"/>
              <a:ext cx="9690653" cy="2384612"/>
              <a:chOff x="-1" y="1"/>
              <a:chExt cx="9690653" cy="2384612"/>
            </a:xfrm>
          </p:grpSpPr>
          <p:pic>
            <p:nvPicPr>
              <p:cNvPr id="73" name="图片 72">
                <a:extLst>
                  <a:ext uri="{FF2B5EF4-FFF2-40B4-BE49-F238E27FC236}">
                    <a16:creationId xmlns:a16="http://schemas.microsoft.com/office/drawing/2014/main" id="{D4452580-212F-4D62-A2CC-5F6D6E8B62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-1" y="1"/>
                <a:ext cx="2501461" cy="2384612"/>
              </a:xfrm>
              <a:prstGeom prst="rect">
                <a:avLst/>
              </a:prstGeom>
            </p:spPr>
          </p:pic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18F320A6-12AF-4ADA-9BC6-6CD6DA170517}"/>
                  </a:ext>
                </a:extLst>
              </p:cNvPr>
              <p:cNvSpPr/>
              <p:nvPr/>
            </p:nvSpPr>
            <p:spPr>
              <a:xfrm flipH="1">
                <a:off x="1863616" y="913559"/>
                <a:ext cx="7827036" cy="345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30000"/>
                  </a:lnSpc>
                  <a:defRPr/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The user can demonstrate on a projector or</a:t>
                </a:r>
              </a:p>
            </p:txBody>
          </p:sp>
        </p:grpSp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EEBE9AD5-0AD6-4F3F-8F41-A29EC715ADD6}"/>
                </a:ext>
              </a:extLst>
            </p:cNvPr>
            <p:cNvSpPr txBox="1"/>
            <p:nvPr/>
          </p:nvSpPr>
          <p:spPr>
            <a:xfrm flipH="1">
              <a:off x="1842279" y="505308"/>
              <a:ext cx="36253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a content title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325855" y="2107959"/>
            <a:ext cx="1268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8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2335888" y="4620209"/>
            <a:ext cx="1268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8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9175049" y="1811244"/>
            <a:ext cx="1268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28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9286607" y="4584247"/>
            <a:ext cx="1268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28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09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a14="http://schemas.microsoft.com/office/drawing/2010/main" xmlns:a16="http://schemas.microsoft.com/office/drawing/2014/main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decel="5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5E-6 2.96296E-6 L -0.02045 -0.03635 " pathEditMode="relative" rAng="0" ptsTypes="AA">
                                      <p:cBhvr>
                                        <p:cTn id="20" dur="650" spd="-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-182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decel="5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2.70833E-6 1.48148E-6 L -0.02044 -0.03634 " pathEditMode="relative" rAng="0" ptsTypes="AA">
                                      <p:cBhvr>
                                        <p:cTn id="25" dur="65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-182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decel="5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2.70833E-6 -7.40741E-7 L -0.02044 -0.03634 " pathEditMode="relative" rAng="0" ptsTypes="AA">
                                      <p:cBhvr>
                                        <p:cTn id="30" dur="650" spd="-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-182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decel="5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4.79167E-6 7.40741E-7 L -0.02045 -0.03634 " pathEditMode="relative" rAng="0" ptsTypes="AA">
                                      <p:cBhvr>
                                        <p:cTn id="35" dur="650" spd="-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-182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 animBg="1"/>
      <p:bldP spid="47" grpId="1" animBg="1"/>
      <p:bldP spid="49" grpId="0"/>
      <p:bldP spid="50" grpId="0" animBg="1"/>
      <p:bldP spid="50" grpId="1" animBg="1"/>
      <p:bldP spid="55" grpId="0"/>
      <p:bldP spid="56" grpId="0" animBg="1"/>
      <p:bldP spid="56" grpId="1" animBg="1"/>
      <p:bldP spid="58" grpId="0" animBg="1"/>
      <p:bldP spid="58" grpId="1" animBg="1"/>
      <p:bldP spid="60" grpId="0"/>
      <p:bldP spid="6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803764" y="2108338"/>
            <a:ext cx="8543637" cy="2225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BBDE7A82-0F54-4C46-80DF-182194F59456}"/>
              </a:ext>
            </a:extLst>
          </p:cNvPr>
          <p:cNvGrpSpPr/>
          <p:nvPr/>
        </p:nvGrpSpPr>
        <p:grpSpPr>
          <a:xfrm>
            <a:off x="5240133" y="601953"/>
            <a:ext cx="1693517" cy="1693517"/>
            <a:chOff x="5267548" y="1172162"/>
            <a:chExt cx="1693517" cy="1693517"/>
          </a:xfrm>
          <a:solidFill>
            <a:srgbClr val="3789CA"/>
          </a:solidFill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551D1910-DD2D-498E-8CD3-D8BEE69C11FB}"/>
                </a:ext>
              </a:extLst>
            </p:cNvPr>
            <p:cNvGrpSpPr/>
            <p:nvPr/>
          </p:nvGrpSpPr>
          <p:grpSpPr>
            <a:xfrm>
              <a:off x="5267548" y="1172162"/>
              <a:ext cx="1693517" cy="1693517"/>
              <a:chOff x="5637813" y="-160370"/>
              <a:chExt cx="1919675" cy="1919675"/>
            </a:xfrm>
            <a:grpFill/>
          </p:grpSpPr>
          <p:sp>
            <p:nvSpPr>
              <p:cNvPr id="7" name="圆角矩形 7">
                <a:extLst>
                  <a:ext uri="{FF2B5EF4-FFF2-40B4-BE49-F238E27FC236}">
                    <a16:creationId xmlns:a16="http://schemas.microsoft.com/office/drawing/2014/main" id="{6B78805E-F9F3-44DB-B902-3BF0F2CA9F6F}"/>
                  </a:ext>
                </a:extLst>
              </p:cNvPr>
              <p:cNvSpPr/>
              <p:nvPr/>
            </p:nvSpPr>
            <p:spPr>
              <a:xfrm rot="2700000">
                <a:off x="5637813" y="-160370"/>
                <a:ext cx="1919675" cy="1919675"/>
              </a:xfrm>
              <a:prstGeom prst="roundRect">
                <a:avLst>
                  <a:gd name="adj" fmla="val 9549"/>
                </a:avLst>
              </a:prstGeom>
              <a:solidFill>
                <a:schemeClr val="bg1"/>
              </a:solidFill>
              <a:ln>
                <a:solidFill>
                  <a:srgbClr val="588C35"/>
                </a:solidFill>
              </a:ln>
              <a:effectLst>
                <a:innerShdw blurRad="114300">
                  <a:prstClr val="black">
                    <a:alpha val="8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圆角矩形 7">
                <a:extLst>
                  <a:ext uri="{FF2B5EF4-FFF2-40B4-BE49-F238E27FC236}">
                    <a16:creationId xmlns:a16="http://schemas.microsoft.com/office/drawing/2014/main" id="{DF8D7EA3-F513-4E22-83E3-EEDCF70E412E}"/>
                  </a:ext>
                </a:extLst>
              </p:cNvPr>
              <p:cNvSpPr/>
              <p:nvPr/>
            </p:nvSpPr>
            <p:spPr>
              <a:xfrm rot="2700000">
                <a:off x="5880895" y="87056"/>
                <a:ext cx="1433507" cy="1433507"/>
              </a:xfrm>
              <a:prstGeom prst="roundRect">
                <a:avLst>
                  <a:gd name="adj" fmla="val 9549"/>
                </a:avLst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23D0594B-DBBC-4BA4-8BB4-38DC60B12AC2}"/>
                </a:ext>
              </a:extLst>
            </p:cNvPr>
            <p:cNvSpPr txBox="1"/>
            <p:nvPr/>
          </p:nvSpPr>
          <p:spPr>
            <a:xfrm>
              <a:off x="5607594" y="1522072"/>
              <a:ext cx="101341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5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C9AA8CEB-FBA9-4646-8868-E574B0708DA6}"/>
              </a:ext>
            </a:extLst>
          </p:cNvPr>
          <p:cNvSpPr txBox="1"/>
          <p:nvPr/>
        </p:nvSpPr>
        <p:spPr>
          <a:xfrm>
            <a:off x="2653504" y="2435307"/>
            <a:ext cx="6884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5400" dirty="0">
                <a:solidFill>
                  <a:schemeClr val="bg1"/>
                </a:solidFill>
                <a:cs typeface="+mn-ea"/>
                <a:sym typeface="+mn-lt"/>
              </a:rPr>
              <a:t>Add a content title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DEB1767-BCAD-4908-8C5A-A9FB411F84AF}"/>
              </a:ext>
            </a:extLst>
          </p:cNvPr>
          <p:cNvSpPr txBox="1"/>
          <p:nvPr/>
        </p:nvSpPr>
        <p:spPr>
          <a:xfrm>
            <a:off x="2346218" y="3266390"/>
            <a:ext cx="7481340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Please add specific content here, text as simple as possible, simple instructions can be, do not have to be too cumbersome, pay attention to the beauty of the layout.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5558B3C3-153A-4839-A30D-3A9172F57D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470" y="3934157"/>
            <a:ext cx="2923843" cy="292384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069"/>
            <a:ext cx="2364232" cy="225613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856260" y="0"/>
            <a:ext cx="2364232" cy="225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20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a14="http://schemas.microsoft.com/office/drawing/2010/main" xmlns:a16="http://schemas.microsoft.com/office/drawing/2014/main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235722" y="462399"/>
            <a:ext cx="4433957" cy="5987102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17957" y="1414914"/>
            <a:ext cx="3590223" cy="4321743"/>
          </a:xfrm>
          <a:prstGeom prst="rect">
            <a:avLst/>
          </a:prstGeom>
          <a:solidFill>
            <a:srgbClr val="78B53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quotation-marks_897"/>
          <p:cNvSpPr>
            <a:spLocks noChangeAspect="1"/>
          </p:cNvSpPr>
          <p:nvPr/>
        </p:nvSpPr>
        <p:spPr bwMode="auto">
          <a:xfrm>
            <a:off x="522321" y="2026364"/>
            <a:ext cx="889042" cy="761681"/>
          </a:xfrm>
          <a:custGeom>
            <a:avLst/>
            <a:gdLst>
              <a:gd name="connsiteX0" fmla="*/ 479725 w 558900"/>
              <a:gd name="connsiteY0" fmla="*/ 0 h 478835"/>
              <a:gd name="connsiteX1" fmla="*/ 479725 w 558900"/>
              <a:gd name="connsiteY1" fmla="*/ 133816 h 478835"/>
              <a:gd name="connsiteX2" fmla="*/ 419940 w 558900"/>
              <a:gd name="connsiteY2" fmla="*/ 217653 h 478835"/>
              <a:gd name="connsiteX3" fmla="*/ 419940 w 558900"/>
              <a:gd name="connsiteY3" fmla="*/ 259571 h 478835"/>
              <a:gd name="connsiteX4" fmla="*/ 558900 w 558900"/>
              <a:gd name="connsiteY4" fmla="*/ 259571 h 478835"/>
              <a:gd name="connsiteX5" fmla="*/ 558900 w 558900"/>
              <a:gd name="connsiteY5" fmla="*/ 478835 h 478835"/>
              <a:gd name="connsiteX6" fmla="*/ 298754 w 558900"/>
              <a:gd name="connsiteY6" fmla="*/ 478835 h 478835"/>
              <a:gd name="connsiteX7" fmla="*/ 298754 w 558900"/>
              <a:gd name="connsiteY7" fmla="*/ 259571 h 478835"/>
              <a:gd name="connsiteX8" fmla="*/ 479725 w 558900"/>
              <a:gd name="connsiteY8" fmla="*/ 0 h 478835"/>
              <a:gd name="connsiteX9" fmla="*/ 179355 w 558900"/>
              <a:gd name="connsiteY9" fmla="*/ 0 h 478835"/>
              <a:gd name="connsiteX10" fmla="*/ 179355 w 558900"/>
              <a:gd name="connsiteY10" fmla="*/ 133816 h 478835"/>
              <a:gd name="connsiteX11" fmla="*/ 119570 w 558900"/>
              <a:gd name="connsiteY11" fmla="*/ 217653 h 478835"/>
              <a:gd name="connsiteX12" fmla="*/ 119570 w 558900"/>
              <a:gd name="connsiteY12" fmla="*/ 259571 h 478835"/>
              <a:gd name="connsiteX13" fmla="*/ 260146 w 558900"/>
              <a:gd name="connsiteY13" fmla="*/ 259571 h 478835"/>
              <a:gd name="connsiteX14" fmla="*/ 260146 w 558900"/>
              <a:gd name="connsiteY14" fmla="*/ 478835 h 478835"/>
              <a:gd name="connsiteX15" fmla="*/ 0 w 558900"/>
              <a:gd name="connsiteY15" fmla="*/ 478835 h 478835"/>
              <a:gd name="connsiteX16" fmla="*/ 0 w 558900"/>
              <a:gd name="connsiteY16" fmla="*/ 259571 h 478835"/>
              <a:gd name="connsiteX17" fmla="*/ 179355 w 558900"/>
              <a:gd name="connsiteY17" fmla="*/ 0 h 47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8900" h="478835">
                <a:moveTo>
                  <a:pt x="479725" y="0"/>
                </a:moveTo>
                <a:lnTo>
                  <a:pt x="479725" y="133816"/>
                </a:lnTo>
                <a:cubicBezTo>
                  <a:pt x="419940" y="133816"/>
                  <a:pt x="419940" y="145102"/>
                  <a:pt x="419940" y="217653"/>
                </a:cubicBezTo>
                <a:lnTo>
                  <a:pt x="419940" y="259571"/>
                </a:lnTo>
                <a:lnTo>
                  <a:pt x="558900" y="259571"/>
                </a:lnTo>
                <a:lnTo>
                  <a:pt x="558900" y="478835"/>
                </a:lnTo>
                <a:lnTo>
                  <a:pt x="298754" y="478835"/>
                </a:lnTo>
                <a:lnTo>
                  <a:pt x="298754" y="259571"/>
                </a:lnTo>
                <a:cubicBezTo>
                  <a:pt x="298754" y="93510"/>
                  <a:pt x="339149" y="0"/>
                  <a:pt x="479725" y="0"/>
                </a:cubicBezTo>
                <a:close/>
                <a:moveTo>
                  <a:pt x="179355" y="0"/>
                </a:moveTo>
                <a:lnTo>
                  <a:pt x="179355" y="133816"/>
                </a:lnTo>
                <a:cubicBezTo>
                  <a:pt x="119570" y="133816"/>
                  <a:pt x="119570" y="145102"/>
                  <a:pt x="119570" y="217653"/>
                </a:cubicBezTo>
                <a:lnTo>
                  <a:pt x="119570" y="259571"/>
                </a:lnTo>
                <a:lnTo>
                  <a:pt x="260146" y="259571"/>
                </a:lnTo>
                <a:lnTo>
                  <a:pt x="260146" y="478835"/>
                </a:lnTo>
                <a:lnTo>
                  <a:pt x="0" y="478835"/>
                </a:lnTo>
                <a:lnTo>
                  <a:pt x="0" y="259571"/>
                </a:lnTo>
                <a:cubicBezTo>
                  <a:pt x="0" y="93510"/>
                  <a:pt x="40395" y="0"/>
                  <a:pt x="179355" y="0"/>
                </a:cubicBezTo>
                <a:close/>
              </a:path>
            </a:pathLst>
          </a:custGeom>
          <a:solidFill>
            <a:srgbClr val="3789CA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1"/>
          <p:cNvSpPr txBox="1">
            <a:spLocks noChangeArrowheads="1"/>
          </p:cNvSpPr>
          <p:nvPr/>
        </p:nvSpPr>
        <p:spPr bwMode="auto">
          <a:xfrm>
            <a:off x="1301296" y="2765923"/>
            <a:ext cx="31514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a content title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1"/>
          <p:cNvSpPr txBox="1">
            <a:spLocks noChangeArrowheads="1"/>
          </p:cNvSpPr>
          <p:nvPr/>
        </p:nvSpPr>
        <p:spPr bwMode="auto">
          <a:xfrm>
            <a:off x="1309697" y="3179603"/>
            <a:ext cx="3817455" cy="60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After your content is typed here, or by copying your text, choose paste in this box and choose to keep only the text.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1301296" y="4736744"/>
            <a:ext cx="1443790" cy="333966"/>
          </a:xfrm>
          <a:prstGeom prst="roundRect">
            <a:avLst>
              <a:gd name="adj" fmla="val 50000"/>
            </a:avLst>
          </a:prstGeom>
          <a:solidFill>
            <a:srgbClr val="378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1"/>
          <p:cNvSpPr txBox="1">
            <a:spLocks noChangeArrowheads="1"/>
          </p:cNvSpPr>
          <p:nvPr/>
        </p:nvSpPr>
        <p:spPr bwMode="auto">
          <a:xfrm>
            <a:off x="1587129" y="4781092"/>
            <a:ext cx="8721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keyword</a:t>
            </a:r>
            <a:endParaRPr kumimoji="0" lang="en-US" altLang="zh-CN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1"/>
          <p:cNvSpPr txBox="1">
            <a:spLocks noChangeArrowheads="1"/>
          </p:cNvSpPr>
          <p:nvPr/>
        </p:nvSpPr>
        <p:spPr bwMode="auto">
          <a:xfrm>
            <a:off x="5884174" y="2275212"/>
            <a:ext cx="18303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The title text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1"/>
          <p:cNvSpPr txBox="1">
            <a:spLocks noChangeArrowheads="1"/>
          </p:cNvSpPr>
          <p:nvPr/>
        </p:nvSpPr>
        <p:spPr bwMode="auto">
          <a:xfrm>
            <a:off x="5884174" y="2580126"/>
            <a:ext cx="2496289" cy="79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After your content is typed here, or by copying your text, choose paste in this box and choose to keep only the text.</a:t>
            </a:r>
          </a:p>
        </p:txBody>
      </p:sp>
      <p:sp>
        <p:nvSpPr>
          <p:cNvPr id="12" name="1"/>
          <p:cNvSpPr txBox="1">
            <a:spLocks noChangeArrowheads="1"/>
          </p:cNvSpPr>
          <p:nvPr/>
        </p:nvSpPr>
        <p:spPr bwMode="auto">
          <a:xfrm>
            <a:off x="5882437" y="3805630"/>
            <a:ext cx="18303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The title text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1"/>
          <p:cNvSpPr txBox="1">
            <a:spLocks noChangeArrowheads="1"/>
          </p:cNvSpPr>
          <p:nvPr/>
        </p:nvSpPr>
        <p:spPr bwMode="auto">
          <a:xfrm>
            <a:off x="5882437" y="4110544"/>
            <a:ext cx="2496289" cy="79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After your content is typed here, or by copying your text, choose paste in this box and choose to keep only the text.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C238C655-3DC5-469A-A764-0F99CA07F638}"/>
              </a:ext>
            </a:extLst>
          </p:cNvPr>
          <p:cNvGrpSpPr/>
          <p:nvPr/>
        </p:nvGrpSpPr>
        <p:grpSpPr>
          <a:xfrm>
            <a:off x="-1" y="1"/>
            <a:ext cx="9690653" cy="2384612"/>
            <a:chOff x="-1" y="1"/>
            <a:chExt cx="9690653" cy="2384612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1993649C-8E2A-428F-AB6F-5AEB2D59C618}"/>
                </a:ext>
              </a:extLst>
            </p:cNvPr>
            <p:cNvGrpSpPr/>
            <p:nvPr/>
          </p:nvGrpSpPr>
          <p:grpSpPr>
            <a:xfrm>
              <a:off x="-1" y="1"/>
              <a:ext cx="9690653" cy="2384612"/>
              <a:chOff x="-1" y="1"/>
              <a:chExt cx="9690653" cy="2384612"/>
            </a:xfrm>
          </p:grpSpPr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44F4C63C-CBF2-4372-8AA5-1D40EBF77C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-1" y="1"/>
                <a:ext cx="2501461" cy="2384612"/>
              </a:xfrm>
              <a:prstGeom prst="rect">
                <a:avLst/>
              </a:prstGeom>
            </p:spPr>
          </p:pic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3C9C3DE1-73A2-4FCB-9C95-314039E70D14}"/>
                  </a:ext>
                </a:extLst>
              </p:cNvPr>
              <p:cNvSpPr/>
              <p:nvPr/>
            </p:nvSpPr>
            <p:spPr>
              <a:xfrm flipH="1">
                <a:off x="1863616" y="913559"/>
                <a:ext cx="7827036" cy="345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30000"/>
                  </a:lnSpc>
                  <a:defRPr/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The user can demonstrate on a projector or</a:t>
                </a:r>
              </a:p>
            </p:txBody>
          </p:sp>
        </p:grp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D628A253-CCA4-4023-B069-393A4F222B73}"/>
                </a:ext>
              </a:extLst>
            </p:cNvPr>
            <p:cNvSpPr txBox="1"/>
            <p:nvPr/>
          </p:nvSpPr>
          <p:spPr>
            <a:xfrm flipH="1">
              <a:off x="1842279" y="505308"/>
              <a:ext cx="36253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a content title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567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a16="http://schemas.microsoft.com/office/drawing/2014/main" xmlns:a14="http://schemas.microsoft.com/office/drawing/2010/main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  <p:bldP spid="7" grpId="0"/>
      <p:bldP spid="8" grpId="0" animBg="1"/>
      <p:bldP spid="9" grpId="0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AutoShape 19"/>
          <p:cNvSpPr>
            <a:spLocks noChangeAspect="1" noChangeArrowheads="1" noTextEdit="1"/>
          </p:cNvSpPr>
          <p:nvPr/>
        </p:nvSpPr>
        <p:spPr bwMode="auto">
          <a:xfrm rot="17150482">
            <a:off x="4198939" y="729456"/>
            <a:ext cx="4252913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67460" y="3216308"/>
            <a:ext cx="1502927" cy="1501444"/>
            <a:chOff x="2975573" y="3438315"/>
            <a:chExt cx="1502927" cy="1501444"/>
          </a:xfrm>
        </p:grpSpPr>
        <p:sp>
          <p:nvSpPr>
            <p:cNvPr id="75" name="Oval 21"/>
            <p:cNvSpPr>
              <a:spLocks noChangeArrowheads="1"/>
            </p:cNvSpPr>
            <p:nvPr/>
          </p:nvSpPr>
          <p:spPr bwMode="auto">
            <a:xfrm rot="17150482">
              <a:off x="2976315" y="3437573"/>
              <a:ext cx="1501444" cy="1502927"/>
            </a:xfrm>
            <a:prstGeom prst="ellipse">
              <a:avLst/>
            </a:prstGeom>
            <a:solidFill>
              <a:srgbClr val="378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2" name="Oval 28"/>
            <p:cNvSpPr>
              <a:spLocks noChangeArrowheads="1"/>
            </p:cNvSpPr>
            <p:nvPr/>
          </p:nvSpPr>
          <p:spPr bwMode="auto">
            <a:xfrm rot="17150482">
              <a:off x="3082597" y="3545384"/>
              <a:ext cx="1286750" cy="12896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478826" y="1595761"/>
            <a:ext cx="1683730" cy="1685063"/>
            <a:chOff x="4683845" y="2001050"/>
            <a:chExt cx="1683730" cy="1685063"/>
          </a:xfrm>
        </p:grpSpPr>
        <p:sp>
          <p:nvSpPr>
            <p:cNvPr id="78" name="Oval 24"/>
            <p:cNvSpPr>
              <a:spLocks noChangeArrowheads="1"/>
            </p:cNvSpPr>
            <p:nvPr/>
          </p:nvSpPr>
          <p:spPr bwMode="auto">
            <a:xfrm rot="17150482">
              <a:off x="4683178" y="2001717"/>
              <a:ext cx="1685063" cy="1683730"/>
            </a:xfrm>
            <a:prstGeom prst="ellipse">
              <a:avLst/>
            </a:prstGeom>
            <a:solidFill>
              <a:srgbClr val="378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5" name="Oval 29"/>
            <p:cNvSpPr>
              <a:spLocks noChangeArrowheads="1"/>
            </p:cNvSpPr>
            <p:nvPr/>
          </p:nvSpPr>
          <p:spPr bwMode="auto">
            <a:xfrm rot="17150482">
              <a:off x="4801878" y="2121396"/>
              <a:ext cx="1444945" cy="14436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212124" y="4636874"/>
            <a:ext cx="1631160" cy="1629838"/>
            <a:chOff x="5495158" y="4256391"/>
            <a:chExt cx="1850408" cy="1848908"/>
          </a:xfrm>
        </p:grpSpPr>
        <p:sp>
          <p:nvSpPr>
            <p:cNvPr id="80" name="Oval 26"/>
            <p:cNvSpPr>
              <a:spLocks noChangeArrowheads="1"/>
            </p:cNvSpPr>
            <p:nvPr/>
          </p:nvSpPr>
          <p:spPr bwMode="auto">
            <a:xfrm rot="17150482">
              <a:off x="5495908" y="4255641"/>
              <a:ext cx="1848908" cy="1850408"/>
            </a:xfrm>
            <a:prstGeom prst="ellipse">
              <a:avLst/>
            </a:prstGeom>
            <a:solidFill>
              <a:srgbClr val="78B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dirty="0">
                <a:solidFill>
                  <a:srgbClr val="4CA93C"/>
                </a:solidFill>
                <a:cs typeface="+mn-ea"/>
                <a:sym typeface="+mn-lt"/>
              </a:endParaRPr>
            </a:p>
          </p:txBody>
        </p:sp>
        <p:sp>
          <p:nvSpPr>
            <p:cNvPr id="98" name="Oval 30"/>
            <p:cNvSpPr>
              <a:spLocks noChangeArrowheads="1"/>
            </p:cNvSpPr>
            <p:nvPr/>
          </p:nvSpPr>
          <p:spPr bwMode="auto">
            <a:xfrm rot="17150482">
              <a:off x="5627267" y="4388419"/>
              <a:ext cx="1586191" cy="158485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dirty="0">
                <a:solidFill>
                  <a:srgbClr val="4CA93C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0055204" y="2944392"/>
            <a:ext cx="1651276" cy="1651197"/>
            <a:chOff x="7526776" y="2380159"/>
            <a:chExt cx="2172464" cy="2172361"/>
          </a:xfrm>
        </p:grpSpPr>
        <p:sp>
          <p:nvSpPr>
            <p:cNvPr id="81" name="Oval 27"/>
            <p:cNvSpPr>
              <a:spLocks noChangeArrowheads="1"/>
            </p:cNvSpPr>
            <p:nvPr/>
          </p:nvSpPr>
          <p:spPr bwMode="auto">
            <a:xfrm rot="17150482">
              <a:off x="7526827" y="2380108"/>
              <a:ext cx="2172361" cy="2172464"/>
            </a:xfrm>
            <a:prstGeom prst="ellipse">
              <a:avLst/>
            </a:prstGeom>
            <a:solidFill>
              <a:srgbClr val="78B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dirty="0">
                <a:solidFill>
                  <a:srgbClr val="4CA93C"/>
                </a:solidFill>
                <a:cs typeface="+mn-ea"/>
                <a:sym typeface="+mn-lt"/>
              </a:endParaRPr>
            </a:p>
          </p:txBody>
        </p:sp>
        <p:sp>
          <p:nvSpPr>
            <p:cNvPr id="103" name="Oval 31"/>
            <p:cNvSpPr>
              <a:spLocks noChangeArrowheads="1"/>
            </p:cNvSpPr>
            <p:nvPr/>
          </p:nvSpPr>
          <p:spPr bwMode="auto">
            <a:xfrm rot="17150482">
              <a:off x="7681978" y="2535651"/>
              <a:ext cx="1863033" cy="186312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dirty="0">
                <a:solidFill>
                  <a:srgbClr val="4CA93C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14494" y="3483538"/>
            <a:ext cx="700833" cy="902129"/>
            <a:chOff x="3359669" y="3720976"/>
            <a:chExt cx="700833" cy="902129"/>
          </a:xfrm>
        </p:grpSpPr>
        <p:sp>
          <p:nvSpPr>
            <p:cNvPr id="58" name="TextBox 8"/>
            <p:cNvSpPr>
              <a:spLocks noChangeArrowheads="1"/>
            </p:cNvSpPr>
            <p:nvPr/>
          </p:nvSpPr>
          <p:spPr bwMode="auto">
            <a:xfrm>
              <a:off x="3389824" y="4253773"/>
              <a:ext cx="6463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title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2" name="TextBox 38"/>
            <p:cNvSpPr>
              <a:spLocks noChangeArrowheads="1"/>
            </p:cNvSpPr>
            <p:nvPr/>
          </p:nvSpPr>
          <p:spPr bwMode="auto">
            <a:xfrm>
              <a:off x="3359669" y="3720976"/>
              <a:ext cx="70083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01</a:t>
              </a:r>
              <a:endParaRPr lang="zh-CN" altLang="en-US" sz="3600" spc="-1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725318" y="1938021"/>
            <a:ext cx="1197499" cy="943527"/>
            <a:chOff x="4963588" y="2343309"/>
            <a:chExt cx="1197499" cy="943527"/>
          </a:xfrm>
        </p:grpSpPr>
        <p:sp>
          <p:nvSpPr>
            <p:cNvPr id="59" name="TextBox 8"/>
            <p:cNvSpPr>
              <a:spLocks noChangeArrowheads="1"/>
            </p:cNvSpPr>
            <p:nvPr/>
          </p:nvSpPr>
          <p:spPr bwMode="auto">
            <a:xfrm>
              <a:off x="4963588" y="2917504"/>
              <a:ext cx="11974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title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3" name="TextBox 39"/>
            <p:cNvSpPr>
              <a:spLocks noChangeArrowheads="1"/>
            </p:cNvSpPr>
            <p:nvPr/>
          </p:nvSpPr>
          <p:spPr bwMode="auto">
            <a:xfrm>
              <a:off x="5162468" y="2343309"/>
              <a:ext cx="73930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02</a:t>
              </a:r>
              <a:endPara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638271" y="5025415"/>
            <a:ext cx="739305" cy="952848"/>
            <a:chOff x="6030914" y="4735561"/>
            <a:chExt cx="739305" cy="952848"/>
          </a:xfrm>
        </p:grpSpPr>
        <p:sp>
          <p:nvSpPr>
            <p:cNvPr id="60" name="TextBox 8"/>
            <p:cNvSpPr>
              <a:spLocks noChangeArrowheads="1"/>
            </p:cNvSpPr>
            <p:nvPr/>
          </p:nvSpPr>
          <p:spPr bwMode="auto">
            <a:xfrm>
              <a:off x="6097182" y="5319077"/>
              <a:ext cx="6463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title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2" name="TextBox 40"/>
            <p:cNvSpPr>
              <a:spLocks noChangeArrowheads="1"/>
            </p:cNvSpPr>
            <p:nvPr/>
          </p:nvSpPr>
          <p:spPr bwMode="auto">
            <a:xfrm>
              <a:off x="6030914" y="4735561"/>
              <a:ext cx="73930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03</a:t>
              </a:r>
              <a:endPara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509416" y="3123660"/>
            <a:ext cx="744752" cy="1046441"/>
            <a:chOff x="8255446" y="2995009"/>
            <a:chExt cx="744752" cy="1046441"/>
          </a:xfrm>
        </p:grpSpPr>
        <p:sp>
          <p:nvSpPr>
            <p:cNvPr id="61" name="TextBox 8"/>
            <p:cNvSpPr>
              <a:spLocks noChangeArrowheads="1"/>
            </p:cNvSpPr>
            <p:nvPr/>
          </p:nvSpPr>
          <p:spPr bwMode="auto">
            <a:xfrm>
              <a:off x="8302571" y="3641340"/>
              <a:ext cx="69762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title</a:t>
              </a: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3" name="TextBox 41"/>
            <p:cNvSpPr>
              <a:spLocks noChangeArrowheads="1"/>
            </p:cNvSpPr>
            <p:nvPr/>
          </p:nvSpPr>
          <p:spPr bwMode="auto">
            <a:xfrm>
              <a:off x="8255446" y="2995009"/>
              <a:ext cx="73930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04</a:t>
              </a:r>
              <a:endPara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09" name="Text Placeholder 32">
            <a:extLst>
              <a:ext uri="{FF2B5EF4-FFF2-40B4-BE49-F238E27FC236}">
                <a16:creationId xmlns:a16="http://schemas.microsoft.com/office/drawing/2014/main" id="{2AD3952C-4092-413A-89C9-5A644E411C7E}"/>
              </a:ext>
            </a:extLst>
          </p:cNvPr>
          <p:cNvSpPr txBox="1">
            <a:spLocks/>
          </p:cNvSpPr>
          <p:nvPr/>
        </p:nvSpPr>
        <p:spPr>
          <a:xfrm>
            <a:off x="2149386" y="3667629"/>
            <a:ext cx="3059996" cy="5213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Please replace the text content, modify the text content, or copy your content directly to this.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24" name="Text Placeholder 32">
            <a:extLst>
              <a:ext uri="{FF2B5EF4-FFF2-40B4-BE49-F238E27FC236}">
                <a16:creationId xmlns:a16="http://schemas.microsoft.com/office/drawing/2014/main" id="{AC7DC32B-4E0D-4838-8F18-4E6846265ACD}"/>
              </a:ext>
            </a:extLst>
          </p:cNvPr>
          <p:cNvSpPr txBox="1">
            <a:spLocks/>
          </p:cNvSpPr>
          <p:nvPr/>
        </p:nvSpPr>
        <p:spPr>
          <a:xfrm>
            <a:off x="2209422" y="1966884"/>
            <a:ext cx="3059996" cy="5213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Please replace the text content, modify the text content, or copy your content directly to this.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27" name="Text Placeholder 32">
            <a:extLst>
              <a:ext uri="{FF2B5EF4-FFF2-40B4-BE49-F238E27FC236}">
                <a16:creationId xmlns:a16="http://schemas.microsoft.com/office/drawing/2014/main" id="{EDBD91C7-2948-49F1-AD2B-74A671BF6685}"/>
              </a:ext>
            </a:extLst>
          </p:cNvPr>
          <p:cNvSpPr txBox="1">
            <a:spLocks/>
          </p:cNvSpPr>
          <p:nvPr/>
        </p:nvSpPr>
        <p:spPr>
          <a:xfrm>
            <a:off x="6946757" y="5216623"/>
            <a:ext cx="3059996" cy="5213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Please replace the text content, modify the text content, or copy your content directly to this.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30" name="Text Placeholder 32">
            <a:extLst>
              <a:ext uri="{FF2B5EF4-FFF2-40B4-BE49-F238E27FC236}">
                <a16:creationId xmlns:a16="http://schemas.microsoft.com/office/drawing/2014/main" id="{2BDB3451-8FA2-4A51-AC37-EB8A4E267A15}"/>
              </a:ext>
            </a:extLst>
          </p:cNvPr>
          <p:cNvSpPr txBox="1">
            <a:spLocks/>
          </p:cNvSpPr>
          <p:nvPr/>
        </p:nvSpPr>
        <p:spPr>
          <a:xfrm>
            <a:off x="6748862" y="3514151"/>
            <a:ext cx="3059996" cy="5213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Please replace the text content, modify the text content, or copy your content directly to this.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D2B9F614-70AE-4000-A059-3388830B58EF}"/>
              </a:ext>
            </a:extLst>
          </p:cNvPr>
          <p:cNvGrpSpPr/>
          <p:nvPr/>
        </p:nvGrpSpPr>
        <p:grpSpPr>
          <a:xfrm>
            <a:off x="-1" y="1"/>
            <a:ext cx="9690653" cy="2384612"/>
            <a:chOff x="-1" y="1"/>
            <a:chExt cx="9690653" cy="2384612"/>
          </a:xfrm>
        </p:grpSpPr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A50F6327-1D2F-4BD2-ABF7-463320408B3F}"/>
                </a:ext>
              </a:extLst>
            </p:cNvPr>
            <p:cNvGrpSpPr/>
            <p:nvPr/>
          </p:nvGrpSpPr>
          <p:grpSpPr>
            <a:xfrm>
              <a:off x="-1" y="1"/>
              <a:ext cx="9690653" cy="2384612"/>
              <a:chOff x="-1" y="1"/>
              <a:chExt cx="9690653" cy="2384612"/>
            </a:xfrm>
          </p:grpSpPr>
          <p:pic>
            <p:nvPicPr>
              <p:cNvPr id="43" name="图片 42">
                <a:extLst>
                  <a:ext uri="{FF2B5EF4-FFF2-40B4-BE49-F238E27FC236}">
                    <a16:creationId xmlns:a16="http://schemas.microsoft.com/office/drawing/2014/main" id="{B2750322-07A1-42F9-AFE2-D13128DFC7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-1" y="1"/>
                <a:ext cx="2501461" cy="2384612"/>
              </a:xfrm>
              <a:prstGeom prst="rect">
                <a:avLst/>
              </a:prstGeom>
            </p:spPr>
          </p:pic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6DEE4F05-8AF7-410B-B4B4-74C4FEFA2C90}"/>
                  </a:ext>
                </a:extLst>
              </p:cNvPr>
              <p:cNvSpPr/>
              <p:nvPr/>
            </p:nvSpPr>
            <p:spPr>
              <a:xfrm flipH="1">
                <a:off x="1863616" y="913559"/>
                <a:ext cx="7827036" cy="345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30000"/>
                  </a:lnSpc>
                  <a:defRPr/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The user can demonstrate on a projector or</a:t>
                </a:r>
              </a:p>
            </p:txBody>
          </p:sp>
        </p:grp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F2B067EF-D1B1-4883-8E8E-0B9B7C03FCE3}"/>
                </a:ext>
              </a:extLst>
            </p:cNvPr>
            <p:cNvSpPr txBox="1"/>
            <p:nvPr/>
          </p:nvSpPr>
          <p:spPr>
            <a:xfrm flipH="1">
              <a:off x="1842279" y="505308"/>
              <a:ext cx="36253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a content title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a16="http://schemas.microsoft.com/office/drawing/2014/main" xmlns:a14="http://schemas.microsoft.com/office/drawing/2010/main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24" grpId="0"/>
      <p:bldP spid="127" grpId="0"/>
      <p:bldP spid="1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>
            <a:extLst>
              <a:ext uri="{FF2B5EF4-FFF2-40B4-BE49-F238E27FC236}">
                <a16:creationId xmlns:a16="http://schemas.microsoft.com/office/drawing/2014/main" id="{DC24A584-79A4-4DEF-88C6-CC8D49EAEA14}"/>
              </a:ext>
            </a:extLst>
          </p:cNvPr>
          <p:cNvSpPr/>
          <p:nvPr/>
        </p:nvSpPr>
        <p:spPr>
          <a:xfrm>
            <a:off x="840698" y="2348186"/>
            <a:ext cx="2250830" cy="3311538"/>
          </a:xfrm>
          <a:prstGeom prst="roundRect">
            <a:avLst>
              <a:gd name="adj" fmla="val 9636"/>
            </a:avLst>
          </a:prstGeom>
          <a:solidFill>
            <a:schemeClr val="bg1"/>
          </a:soli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570F58E-35AA-4E45-90C5-D01C9FAF6F49}"/>
              </a:ext>
            </a:extLst>
          </p:cNvPr>
          <p:cNvSpPr txBox="1"/>
          <p:nvPr/>
        </p:nvSpPr>
        <p:spPr>
          <a:xfrm>
            <a:off x="1477038" y="3777164"/>
            <a:ext cx="978153" cy="5979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130000"/>
              </a:lnSpc>
              <a:defRPr/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Title</a:t>
            </a:r>
          </a:p>
        </p:txBody>
      </p:sp>
      <p:sp>
        <p:nvSpPr>
          <p:cNvPr id="11" name="文本框 9">
            <a:extLst>
              <a:ext uri="{FF2B5EF4-FFF2-40B4-BE49-F238E27FC236}">
                <a16:creationId xmlns:a16="http://schemas.microsoft.com/office/drawing/2014/main" id="{A76389F7-62A1-4F51-B652-61CA6AC5140C}"/>
              </a:ext>
            </a:extLst>
          </p:cNvPr>
          <p:cNvSpPr txBox="1"/>
          <p:nvPr/>
        </p:nvSpPr>
        <p:spPr>
          <a:xfrm flipH="1">
            <a:off x="955913" y="4400075"/>
            <a:ext cx="2020400" cy="32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a brief description here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PA_矩形 29">
            <a:extLst>
              <a:ext uri="{FF2B5EF4-FFF2-40B4-BE49-F238E27FC236}">
                <a16:creationId xmlns:a16="http://schemas.microsoft.com/office/drawing/2014/main" id="{6C18BFE2-8FFA-4F92-B42A-D24951813E9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08666" y="2676578"/>
            <a:ext cx="1914894" cy="1107996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6600" dirty="0">
                <a:solidFill>
                  <a:srgbClr val="3789CA"/>
                </a:solidFill>
                <a:cs typeface="+mn-ea"/>
                <a:sym typeface="+mn-lt"/>
              </a:rPr>
              <a:t>01</a:t>
            </a:r>
            <a:endParaRPr lang="zh-CN" altLang="en-US" sz="6600" dirty="0">
              <a:solidFill>
                <a:srgbClr val="3789CA"/>
              </a:solidFill>
              <a:cs typeface="+mn-ea"/>
              <a:sym typeface="+mn-lt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903B5D61-F2BA-41A2-B69D-28DA625F2463}"/>
              </a:ext>
            </a:extLst>
          </p:cNvPr>
          <p:cNvCxnSpPr/>
          <p:nvPr/>
        </p:nvCxnSpPr>
        <p:spPr>
          <a:xfrm>
            <a:off x="1765605" y="5479478"/>
            <a:ext cx="401017" cy="0"/>
          </a:xfrm>
          <a:prstGeom prst="line">
            <a:avLst/>
          </a:prstGeom>
          <a:ln w="57150">
            <a:solidFill>
              <a:srgbClr val="78B5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圆角矩形 68">
            <a:extLst>
              <a:ext uri="{FF2B5EF4-FFF2-40B4-BE49-F238E27FC236}">
                <a16:creationId xmlns:a16="http://schemas.microsoft.com/office/drawing/2014/main" id="{044780AD-FC5F-4678-B27F-339294BD2D8D}"/>
              </a:ext>
            </a:extLst>
          </p:cNvPr>
          <p:cNvSpPr/>
          <p:nvPr/>
        </p:nvSpPr>
        <p:spPr>
          <a:xfrm>
            <a:off x="3598901" y="2348186"/>
            <a:ext cx="2250830" cy="3311538"/>
          </a:xfrm>
          <a:prstGeom prst="roundRect">
            <a:avLst>
              <a:gd name="adj" fmla="val 9636"/>
            </a:avLst>
          </a:prstGeom>
          <a:solidFill>
            <a:schemeClr val="bg1"/>
          </a:soli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3860347-7182-4DC3-8FBA-6341B14CEE47}"/>
              </a:ext>
            </a:extLst>
          </p:cNvPr>
          <p:cNvSpPr txBox="1"/>
          <p:nvPr/>
        </p:nvSpPr>
        <p:spPr>
          <a:xfrm>
            <a:off x="4235240" y="3777164"/>
            <a:ext cx="978153" cy="5979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130000"/>
              </a:lnSpc>
              <a:defRPr/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Title</a:t>
            </a:r>
          </a:p>
        </p:txBody>
      </p:sp>
      <p:sp>
        <p:nvSpPr>
          <p:cNvPr id="16" name="文本框 9">
            <a:extLst>
              <a:ext uri="{FF2B5EF4-FFF2-40B4-BE49-F238E27FC236}">
                <a16:creationId xmlns:a16="http://schemas.microsoft.com/office/drawing/2014/main" id="{1C096ED3-CDF7-4D42-A444-5A914563465F}"/>
              </a:ext>
            </a:extLst>
          </p:cNvPr>
          <p:cNvSpPr txBox="1"/>
          <p:nvPr/>
        </p:nvSpPr>
        <p:spPr>
          <a:xfrm flipH="1">
            <a:off x="3714116" y="4400075"/>
            <a:ext cx="2020400" cy="32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a brief description here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PA_矩形 29">
            <a:extLst>
              <a:ext uri="{FF2B5EF4-FFF2-40B4-BE49-F238E27FC236}">
                <a16:creationId xmlns:a16="http://schemas.microsoft.com/office/drawing/2014/main" id="{1017B83C-7692-422B-9877-F41C530217E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766869" y="2676578"/>
            <a:ext cx="1914894" cy="1107996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6600" dirty="0">
                <a:solidFill>
                  <a:srgbClr val="3789CA"/>
                </a:solidFill>
                <a:cs typeface="+mn-ea"/>
                <a:sym typeface="+mn-lt"/>
              </a:rPr>
              <a:t>02</a:t>
            </a:r>
            <a:endParaRPr lang="zh-CN" altLang="en-US" sz="6600" dirty="0">
              <a:solidFill>
                <a:srgbClr val="3789CA"/>
              </a:solidFill>
              <a:cs typeface="+mn-ea"/>
              <a:sym typeface="+mn-lt"/>
            </a:endParaRPr>
          </a:p>
        </p:txBody>
      </p:sp>
      <p:sp>
        <p:nvSpPr>
          <p:cNvPr id="18" name="圆角矩形 74">
            <a:extLst>
              <a:ext uri="{FF2B5EF4-FFF2-40B4-BE49-F238E27FC236}">
                <a16:creationId xmlns:a16="http://schemas.microsoft.com/office/drawing/2014/main" id="{7D8EA344-DB0B-4CDB-BAFE-18AA380ADF79}"/>
              </a:ext>
            </a:extLst>
          </p:cNvPr>
          <p:cNvSpPr/>
          <p:nvPr/>
        </p:nvSpPr>
        <p:spPr>
          <a:xfrm>
            <a:off x="6357104" y="2348186"/>
            <a:ext cx="2250830" cy="3311538"/>
          </a:xfrm>
          <a:prstGeom prst="roundRect">
            <a:avLst>
              <a:gd name="adj" fmla="val 9636"/>
            </a:avLst>
          </a:prstGeom>
          <a:solidFill>
            <a:schemeClr val="bg1"/>
          </a:soli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1883C53-8A48-478B-A1AE-96A2E48B7F35}"/>
              </a:ext>
            </a:extLst>
          </p:cNvPr>
          <p:cNvSpPr txBox="1"/>
          <p:nvPr/>
        </p:nvSpPr>
        <p:spPr>
          <a:xfrm>
            <a:off x="6993443" y="3777164"/>
            <a:ext cx="978153" cy="5979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130000"/>
              </a:lnSpc>
              <a:defRPr/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Title</a:t>
            </a:r>
          </a:p>
        </p:txBody>
      </p:sp>
      <p:sp>
        <p:nvSpPr>
          <p:cNvPr id="20" name="文本框 9">
            <a:extLst>
              <a:ext uri="{FF2B5EF4-FFF2-40B4-BE49-F238E27FC236}">
                <a16:creationId xmlns:a16="http://schemas.microsoft.com/office/drawing/2014/main" id="{164B895F-8B39-49D3-B163-CCD4EAFFAE53}"/>
              </a:ext>
            </a:extLst>
          </p:cNvPr>
          <p:cNvSpPr txBox="1"/>
          <p:nvPr/>
        </p:nvSpPr>
        <p:spPr>
          <a:xfrm flipH="1">
            <a:off x="6472319" y="4400075"/>
            <a:ext cx="2020400" cy="32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a brief description here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PA_矩形 29">
            <a:extLst>
              <a:ext uri="{FF2B5EF4-FFF2-40B4-BE49-F238E27FC236}">
                <a16:creationId xmlns:a16="http://schemas.microsoft.com/office/drawing/2014/main" id="{0D0D7037-2505-41F6-B920-FCC4B2F708F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525072" y="2676578"/>
            <a:ext cx="1914894" cy="1107996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6600" dirty="0">
                <a:solidFill>
                  <a:srgbClr val="3789CA"/>
                </a:solidFill>
                <a:cs typeface="+mn-ea"/>
                <a:sym typeface="+mn-lt"/>
              </a:rPr>
              <a:t>03</a:t>
            </a:r>
            <a:endParaRPr lang="zh-CN" altLang="en-US" sz="6600" dirty="0">
              <a:solidFill>
                <a:srgbClr val="3789CA"/>
              </a:solidFill>
              <a:cs typeface="+mn-ea"/>
              <a:sym typeface="+mn-lt"/>
            </a:endParaRPr>
          </a:p>
        </p:txBody>
      </p:sp>
      <p:sp>
        <p:nvSpPr>
          <p:cNvPr id="22" name="圆角矩形 80">
            <a:extLst>
              <a:ext uri="{FF2B5EF4-FFF2-40B4-BE49-F238E27FC236}">
                <a16:creationId xmlns:a16="http://schemas.microsoft.com/office/drawing/2014/main" id="{C327AB19-BA8D-44C9-9083-92BB8279A8DA}"/>
              </a:ext>
            </a:extLst>
          </p:cNvPr>
          <p:cNvSpPr/>
          <p:nvPr/>
        </p:nvSpPr>
        <p:spPr>
          <a:xfrm>
            <a:off x="9115306" y="2348186"/>
            <a:ext cx="2250830" cy="3311538"/>
          </a:xfrm>
          <a:prstGeom prst="roundRect">
            <a:avLst>
              <a:gd name="adj" fmla="val 9636"/>
            </a:avLst>
          </a:prstGeom>
          <a:solidFill>
            <a:schemeClr val="bg1"/>
          </a:soli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6EB5195-0707-4B09-908B-4E663C7385DA}"/>
              </a:ext>
            </a:extLst>
          </p:cNvPr>
          <p:cNvSpPr txBox="1"/>
          <p:nvPr/>
        </p:nvSpPr>
        <p:spPr>
          <a:xfrm>
            <a:off x="9751645" y="3777164"/>
            <a:ext cx="978153" cy="5979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130000"/>
              </a:lnSpc>
              <a:defRPr/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Title</a:t>
            </a:r>
          </a:p>
        </p:txBody>
      </p:sp>
      <p:sp>
        <p:nvSpPr>
          <p:cNvPr id="24" name="文本框 9">
            <a:extLst>
              <a:ext uri="{FF2B5EF4-FFF2-40B4-BE49-F238E27FC236}">
                <a16:creationId xmlns:a16="http://schemas.microsoft.com/office/drawing/2014/main" id="{3AB2026D-B009-4A02-B66D-DD8E73B3BDB9}"/>
              </a:ext>
            </a:extLst>
          </p:cNvPr>
          <p:cNvSpPr txBox="1"/>
          <p:nvPr/>
        </p:nvSpPr>
        <p:spPr>
          <a:xfrm flipH="1">
            <a:off x="9230521" y="4400075"/>
            <a:ext cx="2020400" cy="32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a brief description here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PA_矩形 29">
            <a:extLst>
              <a:ext uri="{FF2B5EF4-FFF2-40B4-BE49-F238E27FC236}">
                <a16:creationId xmlns:a16="http://schemas.microsoft.com/office/drawing/2014/main" id="{34550B80-8034-4512-BE34-13187492707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283274" y="2676578"/>
            <a:ext cx="1914894" cy="1107996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6600" dirty="0">
                <a:solidFill>
                  <a:srgbClr val="3789CA"/>
                </a:solidFill>
                <a:cs typeface="+mn-ea"/>
                <a:sym typeface="+mn-lt"/>
              </a:rPr>
              <a:t>04</a:t>
            </a:r>
            <a:endParaRPr lang="zh-CN" altLang="en-US" sz="6600" dirty="0">
              <a:solidFill>
                <a:srgbClr val="3789CA"/>
              </a:solidFill>
              <a:cs typeface="+mn-ea"/>
              <a:sym typeface="+mn-lt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2258B5B2-2875-4ECF-A8D6-DF86CA500DEC}"/>
              </a:ext>
            </a:extLst>
          </p:cNvPr>
          <p:cNvCxnSpPr/>
          <p:nvPr/>
        </p:nvCxnSpPr>
        <p:spPr>
          <a:xfrm>
            <a:off x="10040213" y="5479478"/>
            <a:ext cx="401017" cy="0"/>
          </a:xfrm>
          <a:prstGeom prst="line">
            <a:avLst/>
          </a:prstGeom>
          <a:ln w="57150">
            <a:solidFill>
              <a:srgbClr val="78B5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3D4D7D8F-398E-4D28-B856-577DC28028D1}"/>
              </a:ext>
            </a:extLst>
          </p:cNvPr>
          <p:cNvCxnSpPr/>
          <p:nvPr/>
        </p:nvCxnSpPr>
        <p:spPr>
          <a:xfrm>
            <a:off x="4523808" y="5479478"/>
            <a:ext cx="401017" cy="0"/>
          </a:xfrm>
          <a:prstGeom prst="line">
            <a:avLst/>
          </a:prstGeom>
          <a:ln w="57150">
            <a:solidFill>
              <a:srgbClr val="78B5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60E14947-E45E-4E9E-B1D6-E5DF9CC991E1}"/>
              </a:ext>
            </a:extLst>
          </p:cNvPr>
          <p:cNvCxnSpPr/>
          <p:nvPr/>
        </p:nvCxnSpPr>
        <p:spPr>
          <a:xfrm>
            <a:off x="7282011" y="5479478"/>
            <a:ext cx="401017" cy="0"/>
          </a:xfrm>
          <a:prstGeom prst="line">
            <a:avLst/>
          </a:prstGeom>
          <a:ln w="57150">
            <a:solidFill>
              <a:srgbClr val="78B5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A_矩形 29">
            <a:extLst>
              <a:ext uri="{FF2B5EF4-FFF2-40B4-BE49-F238E27FC236}">
                <a16:creationId xmlns:a16="http://schemas.microsoft.com/office/drawing/2014/main" id="{4E3DAB21-6BDA-489C-9068-7563C483F21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371743" y="639572"/>
            <a:ext cx="5737773" cy="1015663"/>
          </a:xfrm>
          <a:prstGeom prst="rect">
            <a:avLst/>
          </a:prstGeom>
          <a:ln>
            <a:noFill/>
          </a:ln>
          <a:effectLst>
            <a:outerShdw blurRad="127000" dist="63500" dir="2700000" algn="tl" rotWithShape="0">
              <a:prstClr val="black">
                <a:alpha val="1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A67F2778-998F-44CF-ABA3-88B108212D6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0293" y="4793789"/>
            <a:ext cx="2121981" cy="212198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069"/>
            <a:ext cx="2364232" cy="225613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856260" y="0"/>
            <a:ext cx="2364232" cy="225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68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a14="http://schemas.microsoft.com/office/drawing/2010/main" xmlns:a16="http://schemas.microsoft.com/office/drawing/2014/main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4" grpId="0" animBg="1"/>
      <p:bldP spid="15" grpId="0"/>
      <p:bldP spid="16" grpId="0"/>
      <p:bldP spid="17" grpId="0"/>
      <p:bldP spid="18" grpId="0" animBg="1"/>
      <p:bldP spid="19" grpId="0"/>
      <p:bldP spid="20" grpId="0"/>
      <p:bldP spid="21" grpId="0"/>
      <p:bldP spid="22" grpId="0" animBg="1"/>
      <p:bldP spid="23" grpId="0"/>
      <p:bldP spid="24" grpId="0"/>
      <p:bldP spid="25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96215A77-DF6C-40D7-BD78-AEAF237C227D}"/>
              </a:ext>
            </a:extLst>
          </p:cNvPr>
          <p:cNvGrpSpPr/>
          <p:nvPr/>
        </p:nvGrpSpPr>
        <p:grpSpPr>
          <a:xfrm>
            <a:off x="774161" y="1800540"/>
            <a:ext cx="10632157" cy="4642993"/>
            <a:chOff x="774161" y="1585387"/>
            <a:chExt cx="10632157" cy="4642993"/>
          </a:xfrm>
        </p:grpSpPr>
        <p:sp>
          <p:nvSpPr>
            <p:cNvPr id="31" name="任意多边形 66" descr="e7d195523061f1c07f83f732a5522b9b3ebe164d7250580aEF66DE1A1ABCD1416532D3433F8BE1C4DD26AF8C595CA3B8FBFFDC471B28313D41FC0B29AEB12651AEAC05881CD0265D4CB30185DEC2EB287A3DCBE2E99F13933C1E803DDF331C0150FEA0675F290631D1EDC3C927CD0AA74DD8F417A5B73495B4C9A5AA47CFEB588A1D25B820586C98">
              <a:extLst>
                <a:ext uri="{FF2B5EF4-FFF2-40B4-BE49-F238E27FC236}">
                  <a16:creationId xmlns:a16="http://schemas.microsoft.com/office/drawing/2014/main" id="{6EFEFE8D-5414-47EC-AC65-EB57A07E7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161" y="1585387"/>
              <a:ext cx="2469017" cy="1138683"/>
            </a:xfrm>
            <a:custGeom>
              <a:avLst/>
              <a:gdLst>
                <a:gd name="T0" fmla="*/ 1587500 w 21600"/>
                <a:gd name="T1" fmla="*/ 1047750 h 21600"/>
                <a:gd name="T2" fmla="*/ 1587500 w 21600"/>
                <a:gd name="T3" fmla="*/ 1047750 h 21600"/>
                <a:gd name="T4" fmla="*/ 1587500 w 21600"/>
                <a:gd name="T5" fmla="*/ 1047750 h 21600"/>
                <a:gd name="T6" fmla="*/ 1587500 w 21600"/>
                <a:gd name="T7" fmla="*/ 1047750 h 21600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21734"/>
                <a:gd name="connsiteY0" fmla="*/ 0 h 16285"/>
                <a:gd name="connsiteX1" fmla="*/ 21734 w 21734"/>
                <a:gd name="connsiteY1" fmla="*/ 6901 h 16285"/>
                <a:gd name="connsiteX2" fmla="*/ 21734 w 21734"/>
                <a:gd name="connsiteY2" fmla="*/ 16285 h 16285"/>
                <a:gd name="connsiteX3" fmla="*/ 135 w 21734"/>
                <a:gd name="connsiteY3" fmla="*/ 16285 h 16285"/>
                <a:gd name="connsiteX4" fmla="*/ 0 w 21734"/>
                <a:gd name="connsiteY4" fmla="*/ 0 h 16285"/>
                <a:gd name="connsiteX0" fmla="*/ 52 w 21599"/>
                <a:gd name="connsiteY0" fmla="*/ 0 h 16143"/>
                <a:gd name="connsiteX1" fmla="*/ 21599 w 21599"/>
                <a:gd name="connsiteY1" fmla="*/ 6759 h 16143"/>
                <a:gd name="connsiteX2" fmla="*/ 21599 w 21599"/>
                <a:gd name="connsiteY2" fmla="*/ 16143 h 16143"/>
                <a:gd name="connsiteX3" fmla="*/ 0 w 21599"/>
                <a:gd name="connsiteY3" fmla="*/ 16143 h 16143"/>
                <a:gd name="connsiteX4" fmla="*/ 52 w 21599"/>
                <a:gd name="connsiteY4" fmla="*/ 0 h 1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9" h="16143">
                  <a:moveTo>
                    <a:pt x="52" y="0"/>
                  </a:moveTo>
                  <a:lnTo>
                    <a:pt x="21599" y="6759"/>
                  </a:lnTo>
                  <a:lnTo>
                    <a:pt x="21599" y="16143"/>
                  </a:lnTo>
                  <a:lnTo>
                    <a:pt x="0" y="16143"/>
                  </a:lnTo>
                  <a:cubicBezTo>
                    <a:pt x="17" y="10762"/>
                    <a:pt x="35" y="5381"/>
                    <a:pt x="52" y="0"/>
                  </a:cubicBezTo>
                  <a:close/>
                </a:path>
              </a:pathLst>
            </a:custGeom>
            <a:solidFill>
              <a:srgbClr val="78B53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任意多边形 64" descr="e7d195523061f1c07f83f732a5522b9b3ebe164d7250580aEF66DE1A1ABCD1416532D3433F8BE1C4DD26AF8C595CA3B8FBFFDC471B28313D41FC0B29AEB12651AEAC05881CD0265D4CB30185DEC2EB287A3DCBE2E99F13933C1E803DDF331C0150FEA0675F290631D1EDC3C927CD0AA74DD8F417A5B73495B4C9A5AA47CFEB588A1D25B820586C98">
              <a:extLst>
                <a:ext uri="{FF2B5EF4-FFF2-40B4-BE49-F238E27FC236}">
                  <a16:creationId xmlns:a16="http://schemas.microsoft.com/office/drawing/2014/main" id="{68975E3F-05B2-461C-B158-FFD60AB2B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869" y="1591314"/>
              <a:ext cx="2449309" cy="4637066"/>
            </a:xfrm>
            <a:custGeom>
              <a:avLst/>
              <a:gdLst>
                <a:gd name="T0" fmla="*/ 2271713 w 21600"/>
                <a:gd name="T1" fmla="*/ 3620294 h 21600"/>
                <a:gd name="T2" fmla="*/ 2271713 w 21600"/>
                <a:gd name="T3" fmla="*/ 3620294 h 21600"/>
                <a:gd name="T4" fmla="*/ 2271713 w 21600"/>
                <a:gd name="T5" fmla="*/ 3620294 h 21600"/>
                <a:gd name="T6" fmla="*/ 2271713 w 21600"/>
                <a:gd name="T7" fmla="*/ 362029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>
              <a:solidFill>
                <a:srgbClr val="78B53B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任意多边形 73" descr="e7d195523061f1c07f83f732a5522b9b3ebe164d7250580aEF66DE1A1ABCD1416532D3433F8BE1C4DD26AF8C595CA3B8FBFFDC471B28313D41FC0B29AEB12651AEAC05881CD0265D4CB30185DEC2EB287A3DCBE2E99F13933C1E803DDF331C0150FEA0675F290631D1EDC3C927CD0AA74DD8F417A5B73495B4C9A5AA47CFEB588A1D25B820586C98">
              <a:extLst>
                <a:ext uri="{FF2B5EF4-FFF2-40B4-BE49-F238E27FC236}">
                  <a16:creationId xmlns:a16="http://schemas.microsoft.com/office/drawing/2014/main" id="{017E175F-416F-4D5E-ACC5-102889EA9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1261" y="1600118"/>
              <a:ext cx="2469017" cy="1138683"/>
            </a:xfrm>
            <a:custGeom>
              <a:avLst/>
              <a:gdLst>
                <a:gd name="T0" fmla="*/ 1587500 w 21600"/>
                <a:gd name="T1" fmla="*/ 1047750 h 21600"/>
                <a:gd name="T2" fmla="*/ 1587500 w 21600"/>
                <a:gd name="T3" fmla="*/ 1047750 h 21600"/>
                <a:gd name="T4" fmla="*/ 1587500 w 21600"/>
                <a:gd name="T5" fmla="*/ 1047750 h 21600"/>
                <a:gd name="T6" fmla="*/ 1587500 w 21600"/>
                <a:gd name="T7" fmla="*/ 1047750 h 21600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21734"/>
                <a:gd name="connsiteY0" fmla="*/ 0 h 16285"/>
                <a:gd name="connsiteX1" fmla="*/ 21734 w 21734"/>
                <a:gd name="connsiteY1" fmla="*/ 6901 h 16285"/>
                <a:gd name="connsiteX2" fmla="*/ 21734 w 21734"/>
                <a:gd name="connsiteY2" fmla="*/ 16285 h 16285"/>
                <a:gd name="connsiteX3" fmla="*/ 135 w 21734"/>
                <a:gd name="connsiteY3" fmla="*/ 16285 h 16285"/>
                <a:gd name="connsiteX4" fmla="*/ 0 w 21734"/>
                <a:gd name="connsiteY4" fmla="*/ 0 h 16285"/>
                <a:gd name="connsiteX0" fmla="*/ 52 w 21599"/>
                <a:gd name="connsiteY0" fmla="*/ 0 h 16143"/>
                <a:gd name="connsiteX1" fmla="*/ 21599 w 21599"/>
                <a:gd name="connsiteY1" fmla="*/ 6759 h 16143"/>
                <a:gd name="connsiteX2" fmla="*/ 21599 w 21599"/>
                <a:gd name="connsiteY2" fmla="*/ 16143 h 16143"/>
                <a:gd name="connsiteX3" fmla="*/ 0 w 21599"/>
                <a:gd name="connsiteY3" fmla="*/ 16143 h 16143"/>
                <a:gd name="connsiteX4" fmla="*/ 52 w 21599"/>
                <a:gd name="connsiteY4" fmla="*/ 0 h 1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9" h="16143">
                  <a:moveTo>
                    <a:pt x="52" y="0"/>
                  </a:moveTo>
                  <a:lnTo>
                    <a:pt x="21599" y="6759"/>
                  </a:lnTo>
                  <a:lnTo>
                    <a:pt x="21599" y="16143"/>
                  </a:lnTo>
                  <a:lnTo>
                    <a:pt x="0" y="16143"/>
                  </a:lnTo>
                  <a:cubicBezTo>
                    <a:pt x="17" y="10762"/>
                    <a:pt x="35" y="5381"/>
                    <a:pt x="52" y="0"/>
                  </a:cubicBezTo>
                  <a:close/>
                </a:path>
              </a:pathLst>
            </a:custGeom>
            <a:solidFill>
              <a:srgbClr val="3789CA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任意多边形 74" descr="e7d195523061f1c07f83f732a5522b9b3ebe164d7250580aEF66DE1A1ABCD1416532D3433F8BE1C4DD26AF8C595CA3B8FBFFDC471B28313D41FC0B29AEB12651AEAC05881CD0265D4CB30185DEC2EB287A3DCBE2E99F13933C1E803DDF331C0150FEA0675F290631D1EDC3C927CD0AA74DD8F417A5B73495B4C9A5AA47CFEB588A1D25B820586C98">
              <a:extLst>
                <a:ext uri="{FF2B5EF4-FFF2-40B4-BE49-F238E27FC236}">
                  <a16:creationId xmlns:a16="http://schemas.microsoft.com/office/drawing/2014/main" id="{E7F9140D-F4C9-41BA-8085-7C5C940DD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2020" y="1591314"/>
              <a:ext cx="2449309" cy="4637066"/>
            </a:xfrm>
            <a:custGeom>
              <a:avLst/>
              <a:gdLst>
                <a:gd name="T0" fmla="*/ 2271713 w 21600"/>
                <a:gd name="T1" fmla="*/ 3620294 h 21600"/>
                <a:gd name="T2" fmla="*/ 2271713 w 21600"/>
                <a:gd name="T3" fmla="*/ 3620294 h 21600"/>
                <a:gd name="T4" fmla="*/ 2271713 w 21600"/>
                <a:gd name="T5" fmla="*/ 3620294 h 21600"/>
                <a:gd name="T6" fmla="*/ 2271713 w 21600"/>
                <a:gd name="T7" fmla="*/ 362029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>
              <a:solidFill>
                <a:srgbClr val="3789CA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任意多边形 76" descr="e7d195523061f1c07f83f732a5522b9b3ebe164d7250580aEF66DE1A1ABCD1416532D3433F8BE1C4DD26AF8C595CA3B8FBFFDC471B28313D41FC0B29AEB12651AEAC05881CD0265D4CB30185DEC2EB287A3DCBE2E99F13933C1E803DDF331C0150FEA0675F290631D1EDC3C927CD0AA74DD8F417A5B73495B4C9A5AA47CFEB588A1D25B820586C98">
              <a:extLst>
                <a:ext uri="{FF2B5EF4-FFF2-40B4-BE49-F238E27FC236}">
                  <a16:creationId xmlns:a16="http://schemas.microsoft.com/office/drawing/2014/main" id="{810C62D5-5277-494A-9617-F0F071BD3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4281" y="1607392"/>
              <a:ext cx="2469017" cy="1138683"/>
            </a:xfrm>
            <a:custGeom>
              <a:avLst/>
              <a:gdLst>
                <a:gd name="T0" fmla="*/ 1587500 w 21600"/>
                <a:gd name="T1" fmla="*/ 1047750 h 21600"/>
                <a:gd name="T2" fmla="*/ 1587500 w 21600"/>
                <a:gd name="T3" fmla="*/ 1047750 h 21600"/>
                <a:gd name="T4" fmla="*/ 1587500 w 21600"/>
                <a:gd name="T5" fmla="*/ 1047750 h 21600"/>
                <a:gd name="T6" fmla="*/ 1587500 w 21600"/>
                <a:gd name="T7" fmla="*/ 1047750 h 21600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21734"/>
                <a:gd name="connsiteY0" fmla="*/ 0 h 16285"/>
                <a:gd name="connsiteX1" fmla="*/ 21734 w 21734"/>
                <a:gd name="connsiteY1" fmla="*/ 6901 h 16285"/>
                <a:gd name="connsiteX2" fmla="*/ 21734 w 21734"/>
                <a:gd name="connsiteY2" fmla="*/ 16285 h 16285"/>
                <a:gd name="connsiteX3" fmla="*/ 135 w 21734"/>
                <a:gd name="connsiteY3" fmla="*/ 16285 h 16285"/>
                <a:gd name="connsiteX4" fmla="*/ 0 w 21734"/>
                <a:gd name="connsiteY4" fmla="*/ 0 h 16285"/>
                <a:gd name="connsiteX0" fmla="*/ 52 w 21599"/>
                <a:gd name="connsiteY0" fmla="*/ 0 h 16143"/>
                <a:gd name="connsiteX1" fmla="*/ 21599 w 21599"/>
                <a:gd name="connsiteY1" fmla="*/ 6759 h 16143"/>
                <a:gd name="connsiteX2" fmla="*/ 21599 w 21599"/>
                <a:gd name="connsiteY2" fmla="*/ 16143 h 16143"/>
                <a:gd name="connsiteX3" fmla="*/ 0 w 21599"/>
                <a:gd name="connsiteY3" fmla="*/ 16143 h 16143"/>
                <a:gd name="connsiteX4" fmla="*/ 52 w 21599"/>
                <a:gd name="connsiteY4" fmla="*/ 0 h 1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9" h="16143">
                  <a:moveTo>
                    <a:pt x="52" y="0"/>
                  </a:moveTo>
                  <a:lnTo>
                    <a:pt x="21599" y="6759"/>
                  </a:lnTo>
                  <a:lnTo>
                    <a:pt x="21599" y="16143"/>
                  </a:lnTo>
                  <a:lnTo>
                    <a:pt x="0" y="16143"/>
                  </a:lnTo>
                  <a:cubicBezTo>
                    <a:pt x="17" y="10762"/>
                    <a:pt x="35" y="5381"/>
                    <a:pt x="52" y="0"/>
                  </a:cubicBezTo>
                  <a:close/>
                </a:path>
              </a:pathLst>
            </a:custGeom>
            <a:solidFill>
              <a:srgbClr val="78B53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任意多边形 77" descr="e7d195523061f1c07f83f732a5522b9b3ebe164d7250580aEF66DE1A1ABCD1416532D3433F8BE1C4DD26AF8C595CA3B8FBFFDC471B28313D41FC0B29AEB12651AEAC05881CD0265D4CB30185DEC2EB287A3DCBE2E99F13933C1E803DDF331C0150FEA0675F290631D1EDC3C927CD0AA74DD8F417A5B73495B4C9A5AA47CFEB588A1D25B820586C98">
              <a:extLst>
                <a:ext uri="{FF2B5EF4-FFF2-40B4-BE49-F238E27FC236}">
                  <a16:creationId xmlns:a16="http://schemas.microsoft.com/office/drawing/2014/main" id="{A630C5AC-0142-4871-BF83-EE8B1F986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0171" y="1591314"/>
              <a:ext cx="2449309" cy="4637066"/>
            </a:xfrm>
            <a:custGeom>
              <a:avLst/>
              <a:gdLst>
                <a:gd name="T0" fmla="*/ 2271713 w 21600"/>
                <a:gd name="T1" fmla="*/ 3620294 h 21600"/>
                <a:gd name="T2" fmla="*/ 2271713 w 21600"/>
                <a:gd name="T3" fmla="*/ 3620294 h 21600"/>
                <a:gd name="T4" fmla="*/ 2271713 w 21600"/>
                <a:gd name="T5" fmla="*/ 3620294 h 21600"/>
                <a:gd name="T6" fmla="*/ 2271713 w 21600"/>
                <a:gd name="T7" fmla="*/ 362029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>
              <a:solidFill>
                <a:srgbClr val="78B53B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任意多边形 79" descr="e7d195523061f1c07f83f732a5522b9b3ebe164d7250580aEF66DE1A1ABCD1416532D3433F8BE1C4DD26AF8C595CA3B8FBFFDC471B28313D41FC0B29AEB12651AEAC05881CD0265D4CB30185DEC2EB287A3DCBE2E99F13933C1E803DDF331C0150FEA0675F290631D1EDC3C927CD0AA74DD8F417A5B73495B4C9A5AA47CFEB588A1D25B820586C98">
              <a:extLst>
                <a:ext uri="{FF2B5EF4-FFF2-40B4-BE49-F238E27FC236}">
                  <a16:creationId xmlns:a16="http://schemas.microsoft.com/office/drawing/2014/main" id="{D0F5F1CA-768C-4810-94BD-3ED5F6679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7301" y="1600118"/>
              <a:ext cx="2469017" cy="1138683"/>
            </a:xfrm>
            <a:custGeom>
              <a:avLst/>
              <a:gdLst>
                <a:gd name="T0" fmla="*/ 1587500 w 21600"/>
                <a:gd name="T1" fmla="*/ 1047750 h 21600"/>
                <a:gd name="T2" fmla="*/ 1587500 w 21600"/>
                <a:gd name="T3" fmla="*/ 1047750 h 21600"/>
                <a:gd name="T4" fmla="*/ 1587500 w 21600"/>
                <a:gd name="T5" fmla="*/ 1047750 h 21600"/>
                <a:gd name="T6" fmla="*/ 1587500 w 21600"/>
                <a:gd name="T7" fmla="*/ 1047750 h 21600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21734"/>
                <a:gd name="connsiteY0" fmla="*/ 0 h 16285"/>
                <a:gd name="connsiteX1" fmla="*/ 21734 w 21734"/>
                <a:gd name="connsiteY1" fmla="*/ 6901 h 16285"/>
                <a:gd name="connsiteX2" fmla="*/ 21734 w 21734"/>
                <a:gd name="connsiteY2" fmla="*/ 16285 h 16285"/>
                <a:gd name="connsiteX3" fmla="*/ 135 w 21734"/>
                <a:gd name="connsiteY3" fmla="*/ 16285 h 16285"/>
                <a:gd name="connsiteX4" fmla="*/ 0 w 21734"/>
                <a:gd name="connsiteY4" fmla="*/ 0 h 16285"/>
                <a:gd name="connsiteX0" fmla="*/ 52 w 21599"/>
                <a:gd name="connsiteY0" fmla="*/ 0 h 16143"/>
                <a:gd name="connsiteX1" fmla="*/ 21599 w 21599"/>
                <a:gd name="connsiteY1" fmla="*/ 6759 h 16143"/>
                <a:gd name="connsiteX2" fmla="*/ 21599 w 21599"/>
                <a:gd name="connsiteY2" fmla="*/ 16143 h 16143"/>
                <a:gd name="connsiteX3" fmla="*/ 0 w 21599"/>
                <a:gd name="connsiteY3" fmla="*/ 16143 h 16143"/>
                <a:gd name="connsiteX4" fmla="*/ 52 w 21599"/>
                <a:gd name="connsiteY4" fmla="*/ 0 h 1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9" h="16143">
                  <a:moveTo>
                    <a:pt x="52" y="0"/>
                  </a:moveTo>
                  <a:lnTo>
                    <a:pt x="21599" y="6759"/>
                  </a:lnTo>
                  <a:lnTo>
                    <a:pt x="21599" y="16143"/>
                  </a:lnTo>
                  <a:lnTo>
                    <a:pt x="0" y="16143"/>
                  </a:lnTo>
                  <a:cubicBezTo>
                    <a:pt x="17" y="10762"/>
                    <a:pt x="35" y="5381"/>
                    <a:pt x="52" y="0"/>
                  </a:cubicBezTo>
                  <a:close/>
                </a:path>
              </a:pathLst>
            </a:custGeom>
            <a:solidFill>
              <a:srgbClr val="3789CA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任意多边形 80" descr="e7d195523061f1c07f83f732a5522b9b3ebe164d7250580aEF66DE1A1ABCD1416532D3433F8BE1C4DD26AF8C595CA3B8FBFFDC471B28313D41FC0B29AEB12651AEAC05881CD0265D4CB30185DEC2EB287A3DCBE2E99F13933C1E803DDF331C0150FEA0675F290631D1EDC3C927CD0AA74DD8F417A5B73495B4C9A5AA47CFEB588A1D25B820586C98">
              <a:extLst>
                <a:ext uri="{FF2B5EF4-FFF2-40B4-BE49-F238E27FC236}">
                  <a16:creationId xmlns:a16="http://schemas.microsoft.com/office/drawing/2014/main" id="{29E27AA0-559C-42E8-9C64-2AB1CDBC7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8322" y="1591314"/>
              <a:ext cx="2449309" cy="4637066"/>
            </a:xfrm>
            <a:custGeom>
              <a:avLst/>
              <a:gdLst>
                <a:gd name="T0" fmla="*/ 2271713 w 21600"/>
                <a:gd name="T1" fmla="*/ 3620294 h 21600"/>
                <a:gd name="T2" fmla="*/ 2271713 w 21600"/>
                <a:gd name="T3" fmla="*/ 3620294 h 21600"/>
                <a:gd name="T4" fmla="*/ 2271713 w 21600"/>
                <a:gd name="T5" fmla="*/ 3620294 h 21600"/>
                <a:gd name="T6" fmla="*/ 2271713 w 21600"/>
                <a:gd name="T7" fmla="*/ 362029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>
              <a:solidFill>
                <a:srgbClr val="3789CA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PA_矩形 8" descr="e7d195523061f1c07f83f732a5522b9b3ebe164d7250580aEF66DE1A1ABCD1416532D3433F8BE1C4DD26AF8C595CA3B8FBFFDC471B28313D41FC0B29AEB12651AEAC05881CD0265D4CB30185DEC2EB287A3DCBE2E99F13933C1E803DDF331C0150FEA0675F290631D1EDC3C927CD0AA74DD8F417A5B73495B4C9A5AA47CFEB588A1D25B820586C98">
              <a:extLst>
                <a:ext uri="{FF2B5EF4-FFF2-40B4-BE49-F238E27FC236}">
                  <a16:creationId xmlns:a16="http://schemas.microsoft.com/office/drawing/2014/main" id="{775338AD-14D0-4111-87C2-F5AC92CD3962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273967" y="2123905"/>
              <a:ext cx="1345240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title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PA_矩形 13" descr="e7d195523061f1c07f83f732a5522b9b3ebe164d7250580aEF66DE1A1ABCD1416532D3433F8BE1C4DD26AF8C595CA3B8FBFFDC471B28313D41FC0B29AEB12651AEAC05881CD0265D4CB30185DEC2EB287A3DCBE2E99F13933C1E803DDF331C0150FEA0675F290631D1EDC3C927CD0AA74DD8F417A5B73495B4C9A5AA47CFEB588A1D25B820586C98">
              <a:extLst>
                <a:ext uri="{FF2B5EF4-FFF2-40B4-BE49-F238E27FC236}">
                  <a16:creationId xmlns:a16="http://schemas.microsoft.com/office/drawing/2014/main" id="{9CC0D2F6-4758-4039-90AD-3B14BAEF8CEA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44705" y="3357281"/>
              <a:ext cx="2201803" cy="15261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Please replace the text content, modify the text content, or copy your content directly to this.</a:t>
              </a:r>
              <a:endPara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PA_矩形 8" descr="e7d195523061f1c07f83f732a5522b9b3ebe164d7250580aEF66DE1A1ABCD1416532D3433F8BE1C4DD26AF8C595CA3B8FBFFDC471B28313D41FC0B29AEB12651AEAC05881CD0265D4CB30185DEC2EB287A3DCBE2E99F13933C1E803DDF331C0150FEA0675F290631D1EDC3C927CD0AA74DD8F417A5B73495B4C9A5AA47CFEB588A1D25B820586C98">
              <a:extLst>
                <a:ext uri="{FF2B5EF4-FFF2-40B4-BE49-F238E27FC236}">
                  <a16:creationId xmlns:a16="http://schemas.microsoft.com/office/drawing/2014/main" id="{8640454F-D641-423C-9DDF-6AED77591F4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3949374" y="2138636"/>
              <a:ext cx="1345240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title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PA_矩形 8" descr="e7d195523061f1c07f83f732a5522b9b3ebe164d7250580aEF66DE1A1ABCD1416532D3433F8BE1C4DD26AF8C595CA3B8FBFFDC471B28313D41FC0B29AEB12651AEAC05881CD0265D4CB30185DEC2EB287A3DCBE2E99F13933C1E803DDF331C0150FEA0675F290631D1EDC3C927CD0AA74DD8F417A5B73495B4C9A5AA47CFEB588A1D25B820586C98">
              <a:extLst>
                <a:ext uri="{FF2B5EF4-FFF2-40B4-BE49-F238E27FC236}">
                  <a16:creationId xmlns:a16="http://schemas.microsoft.com/office/drawing/2014/main" id="{1DDFA976-D176-4EDC-899E-BE2EAF5BD476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711483" y="2145910"/>
              <a:ext cx="1345240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title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PA_矩形 8" descr="e7d195523061f1c07f83f732a5522b9b3ebe164d7250580aEF66DE1A1ABCD1416532D3433F8BE1C4DD26AF8C595CA3B8FBFFDC471B28313D41FC0B29AEB12651AEAC05881CD0265D4CB30185DEC2EB287A3DCBE2E99F13933C1E803DDF331C0150FEA0675F290631D1EDC3C927CD0AA74DD8F417A5B73495B4C9A5AA47CFEB588A1D25B820586C98">
              <a:extLst>
                <a:ext uri="{FF2B5EF4-FFF2-40B4-BE49-F238E27FC236}">
                  <a16:creationId xmlns:a16="http://schemas.microsoft.com/office/drawing/2014/main" id="{141B4606-3A59-4C8E-9AFB-385FF8C04A4B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9430260" y="2138636"/>
              <a:ext cx="1345240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title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4" name="组合 43" descr="e7d195523061f1c07f83f732a5522b9b3ebe164d7250580aEF66DE1A1ABCD1416532D3433F8BE1C4DD26AF8C595CA3B8FBFFDC471B28313D41FC0B29AEB12651AEAC05881CD0265D4CB30185DEC2EB287A3DCBE2E99F13933C1E803DDF331C0150FEA0675F290631D1EDC3C927CD0AA74DD8F417A5B73495B4C9A5AA47CFEB588A1D25B820586C98">
              <a:extLst>
                <a:ext uri="{FF2B5EF4-FFF2-40B4-BE49-F238E27FC236}">
                  <a16:creationId xmlns:a16="http://schemas.microsoft.com/office/drawing/2014/main" id="{A2CFBD2B-9AEA-495B-9AD6-CA9002D2EE98}"/>
                </a:ext>
              </a:extLst>
            </p:cNvPr>
            <p:cNvGrpSpPr/>
            <p:nvPr/>
          </p:nvGrpSpPr>
          <p:grpSpPr>
            <a:xfrm>
              <a:off x="872287" y="2123197"/>
              <a:ext cx="2208125" cy="353397"/>
              <a:chOff x="1118778" y="2202710"/>
              <a:chExt cx="2208125" cy="353397"/>
            </a:xfrm>
          </p:grpSpPr>
          <p:sp>
            <p:nvSpPr>
              <p:cNvPr id="45" name="任意多边形 88">
                <a:extLst>
                  <a:ext uri="{FF2B5EF4-FFF2-40B4-BE49-F238E27FC236}">
                    <a16:creationId xmlns:a16="http://schemas.microsoft.com/office/drawing/2014/main" id="{F9B657F7-A260-44AA-8FB8-C8CEAA0FCC45}"/>
                  </a:ext>
                </a:extLst>
              </p:cNvPr>
              <p:cNvSpPr/>
              <p:nvPr/>
            </p:nvSpPr>
            <p:spPr>
              <a:xfrm>
                <a:off x="2949052" y="2493045"/>
                <a:ext cx="377851" cy="63062"/>
              </a:xfrm>
              <a:custGeom>
                <a:avLst/>
                <a:gdLst>
                  <a:gd name="connsiteX0" fmla="*/ 0 w 457200"/>
                  <a:gd name="connsiteY0" fmla="*/ 0 h 63062"/>
                  <a:gd name="connsiteX1" fmla="*/ 457200 w 457200"/>
                  <a:gd name="connsiteY1" fmla="*/ 63062 h 63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7200" h="63062">
                    <a:moveTo>
                      <a:pt x="0" y="0"/>
                    </a:moveTo>
                    <a:lnTo>
                      <a:pt x="457200" y="63062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" name="任意多边形 89">
                <a:extLst>
                  <a:ext uri="{FF2B5EF4-FFF2-40B4-BE49-F238E27FC236}">
                    <a16:creationId xmlns:a16="http://schemas.microsoft.com/office/drawing/2014/main" id="{918D708D-170C-45EB-B19B-6DA2F366D607}"/>
                  </a:ext>
                </a:extLst>
              </p:cNvPr>
              <p:cNvSpPr/>
              <p:nvPr/>
            </p:nvSpPr>
            <p:spPr>
              <a:xfrm>
                <a:off x="1118778" y="2202710"/>
                <a:ext cx="377851" cy="63062"/>
              </a:xfrm>
              <a:custGeom>
                <a:avLst/>
                <a:gdLst>
                  <a:gd name="connsiteX0" fmla="*/ 0 w 457200"/>
                  <a:gd name="connsiteY0" fmla="*/ 0 h 63062"/>
                  <a:gd name="connsiteX1" fmla="*/ 457200 w 457200"/>
                  <a:gd name="connsiteY1" fmla="*/ 63062 h 63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7200" h="63062">
                    <a:moveTo>
                      <a:pt x="0" y="0"/>
                    </a:moveTo>
                    <a:lnTo>
                      <a:pt x="457200" y="63062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7" name="组合 46" descr="e7d195523061f1c07f83f732a5522b9b3ebe164d7250580aEF66DE1A1ABCD1416532D3433F8BE1C4DD26AF8C595CA3B8FBFFDC471B28313D41FC0B29AEB12651AEAC05881CD0265D4CB30185DEC2EB287A3DCBE2E99F13933C1E803DDF331C0150FEA0675F290631D1EDC3C927CD0AA74DD8F417A5B73495B4C9A5AA47CFEB588A1D25B820586C98">
              <a:extLst>
                <a:ext uri="{FF2B5EF4-FFF2-40B4-BE49-F238E27FC236}">
                  <a16:creationId xmlns:a16="http://schemas.microsoft.com/office/drawing/2014/main" id="{AFE8D919-E61A-4225-BD56-46400B5A9856}"/>
                </a:ext>
              </a:extLst>
            </p:cNvPr>
            <p:cNvGrpSpPr/>
            <p:nvPr/>
          </p:nvGrpSpPr>
          <p:grpSpPr>
            <a:xfrm>
              <a:off x="3586860" y="2137928"/>
              <a:ext cx="2208125" cy="353397"/>
              <a:chOff x="1137727" y="2217441"/>
              <a:chExt cx="2208125" cy="353397"/>
            </a:xfrm>
          </p:grpSpPr>
          <p:sp>
            <p:nvSpPr>
              <p:cNvPr id="48" name="任意多边形 91">
                <a:extLst>
                  <a:ext uri="{FF2B5EF4-FFF2-40B4-BE49-F238E27FC236}">
                    <a16:creationId xmlns:a16="http://schemas.microsoft.com/office/drawing/2014/main" id="{F69674A8-2504-4812-BDD1-F244F5A53FEF}"/>
                  </a:ext>
                </a:extLst>
              </p:cNvPr>
              <p:cNvSpPr/>
              <p:nvPr/>
            </p:nvSpPr>
            <p:spPr>
              <a:xfrm>
                <a:off x="2968001" y="2507776"/>
                <a:ext cx="377851" cy="63062"/>
              </a:xfrm>
              <a:custGeom>
                <a:avLst/>
                <a:gdLst>
                  <a:gd name="connsiteX0" fmla="*/ 0 w 457200"/>
                  <a:gd name="connsiteY0" fmla="*/ 0 h 63062"/>
                  <a:gd name="connsiteX1" fmla="*/ 457200 w 457200"/>
                  <a:gd name="connsiteY1" fmla="*/ 63062 h 63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7200" h="63062">
                    <a:moveTo>
                      <a:pt x="0" y="0"/>
                    </a:moveTo>
                    <a:lnTo>
                      <a:pt x="457200" y="63062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9" name="任意多边形 92">
                <a:extLst>
                  <a:ext uri="{FF2B5EF4-FFF2-40B4-BE49-F238E27FC236}">
                    <a16:creationId xmlns:a16="http://schemas.microsoft.com/office/drawing/2014/main" id="{6A7F1BBC-0034-492D-B4DE-A4FE240C99EF}"/>
                  </a:ext>
                </a:extLst>
              </p:cNvPr>
              <p:cNvSpPr/>
              <p:nvPr/>
            </p:nvSpPr>
            <p:spPr>
              <a:xfrm>
                <a:off x="1137727" y="2217441"/>
                <a:ext cx="377851" cy="63062"/>
              </a:xfrm>
              <a:custGeom>
                <a:avLst/>
                <a:gdLst>
                  <a:gd name="connsiteX0" fmla="*/ 0 w 457200"/>
                  <a:gd name="connsiteY0" fmla="*/ 0 h 63062"/>
                  <a:gd name="connsiteX1" fmla="*/ 457200 w 457200"/>
                  <a:gd name="connsiteY1" fmla="*/ 63062 h 63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7200" h="63062">
                    <a:moveTo>
                      <a:pt x="0" y="0"/>
                    </a:moveTo>
                    <a:lnTo>
                      <a:pt x="457200" y="63062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50" name="组合 49" descr="e7d195523061f1c07f83f732a5522b9b3ebe164d7250580aEF66DE1A1ABCD1416532D3433F8BE1C4DD26AF8C595CA3B8FBFFDC471B28313D41FC0B29AEB12651AEAC05881CD0265D4CB30185DEC2EB287A3DCBE2E99F13933C1E803DDF331C0150FEA0675F290631D1EDC3C927CD0AA74DD8F417A5B73495B4C9A5AA47CFEB588A1D25B820586C98">
              <a:extLst>
                <a:ext uri="{FF2B5EF4-FFF2-40B4-BE49-F238E27FC236}">
                  <a16:creationId xmlns:a16="http://schemas.microsoft.com/office/drawing/2014/main" id="{082BC447-1192-4E8A-9639-96E27D69EAE4}"/>
                </a:ext>
              </a:extLst>
            </p:cNvPr>
            <p:cNvGrpSpPr/>
            <p:nvPr/>
          </p:nvGrpSpPr>
          <p:grpSpPr>
            <a:xfrm>
              <a:off x="6317437" y="2145202"/>
              <a:ext cx="2208125" cy="353397"/>
              <a:chOff x="1132596" y="2224715"/>
              <a:chExt cx="2208125" cy="353397"/>
            </a:xfrm>
          </p:grpSpPr>
          <p:sp>
            <p:nvSpPr>
              <p:cNvPr id="51" name="任意多边形 94">
                <a:extLst>
                  <a:ext uri="{FF2B5EF4-FFF2-40B4-BE49-F238E27FC236}">
                    <a16:creationId xmlns:a16="http://schemas.microsoft.com/office/drawing/2014/main" id="{73E0A8DA-811D-4F88-B118-AE404B1E0991}"/>
                  </a:ext>
                </a:extLst>
              </p:cNvPr>
              <p:cNvSpPr/>
              <p:nvPr/>
            </p:nvSpPr>
            <p:spPr>
              <a:xfrm>
                <a:off x="2962870" y="2515050"/>
                <a:ext cx="377851" cy="63062"/>
              </a:xfrm>
              <a:custGeom>
                <a:avLst/>
                <a:gdLst>
                  <a:gd name="connsiteX0" fmla="*/ 0 w 457200"/>
                  <a:gd name="connsiteY0" fmla="*/ 0 h 63062"/>
                  <a:gd name="connsiteX1" fmla="*/ 457200 w 457200"/>
                  <a:gd name="connsiteY1" fmla="*/ 63062 h 63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7200" h="63062">
                    <a:moveTo>
                      <a:pt x="0" y="0"/>
                    </a:moveTo>
                    <a:lnTo>
                      <a:pt x="457200" y="63062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2" name="任意多边形 95">
                <a:extLst>
                  <a:ext uri="{FF2B5EF4-FFF2-40B4-BE49-F238E27FC236}">
                    <a16:creationId xmlns:a16="http://schemas.microsoft.com/office/drawing/2014/main" id="{B3AA8A56-C6BE-4222-936D-AFFBE6320E5A}"/>
                  </a:ext>
                </a:extLst>
              </p:cNvPr>
              <p:cNvSpPr/>
              <p:nvPr/>
            </p:nvSpPr>
            <p:spPr>
              <a:xfrm>
                <a:off x="1132596" y="2224715"/>
                <a:ext cx="377851" cy="63062"/>
              </a:xfrm>
              <a:custGeom>
                <a:avLst/>
                <a:gdLst>
                  <a:gd name="connsiteX0" fmla="*/ 0 w 457200"/>
                  <a:gd name="connsiteY0" fmla="*/ 0 h 63062"/>
                  <a:gd name="connsiteX1" fmla="*/ 457200 w 457200"/>
                  <a:gd name="connsiteY1" fmla="*/ 63062 h 63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7200" h="63062">
                    <a:moveTo>
                      <a:pt x="0" y="0"/>
                    </a:moveTo>
                    <a:lnTo>
                      <a:pt x="457200" y="63062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53" name="组合 52" descr="e7d195523061f1c07f83f732a5522b9b3ebe164d7250580aEF66DE1A1ABCD1416532D3433F8BE1C4DD26AF8C595CA3B8FBFFDC471B28313D41FC0B29AEB12651AEAC05881CD0265D4CB30185DEC2EB287A3DCBE2E99F13933C1E803DDF331C0150FEA0675F290631D1EDC3C927CD0AA74DD8F417A5B73495B4C9A5AA47CFEB588A1D25B820586C98">
              <a:extLst>
                <a:ext uri="{FF2B5EF4-FFF2-40B4-BE49-F238E27FC236}">
                  <a16:creationId xmlns:a16="http://schemas.microsoft.com/office/drawing/2014/main" id="{AE395EF7-86D0-4547-A0FF-8ED2DDC52557}"/>
                </a:ext>
              </a:extLst>
            </p:cNvPr>
            <p:cNvGrpSpPr/>
            <p:nvPr/>
          </p:nvGrpSpPr>
          <p:grpSpPr>
            <a:xfrm>
              <a:off x="9060874" y="2137928"/>
              <a:ext cx="2208125" cy="353397"/>
              <a:chOff x="1127465" y="2217441"/>
              <a:chExt cx="2208125" cy="353397"/>
            </a:xfrm>
          </p:grpSpPr>
          <p:sp>
            <p:nvSpPr>
              <p:cNvPr id="54" name="任意多边形 97">
                <a:extLst>
                  <a:ext uri="{FF2B5EF4-FFF2-40B4-BE49-F238E27FC236}">
                    <a16:creationId xmlns:a16="http://schemas.microsoft.com/office/drawing/2014/main" id="{B2B0D3F1-5D36-487F-AC1C-97C2DDF1B7CD}"/>
                  </a:ext>
                </a:extLst>
              </p:cNvPr>
              <p:cNvSpPr/>
              <p:nvPr/>
            </p:nvSpPr>
            <p:spPr>
              <a:xfrm>
                <a:off x="2957739" y="2507776"/>
                <a:ext cx="377851" cy="63062"/>
              </a:xfrm>
              <a:custGeom>
                <a:avLst/>
                <a:gdLst>
                  <a:gd name="connsiteX0" fmla="*/ 0 w 457200"/>
                  <a:gd name="connsiteY0" fmla="*/ 0 h 63062"/>
                  <a:gd name="connsiteX1" fmla="*/ 457200 w 457200"/>
                  <a:gd name="connsiteY1" fmla="*/ 63062 h 63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7200" h="63062">
                    <a:moveTo>
                      <a:pt x="0" y="0"/>
                    </a:moveTo>
                    <a:lnTo>
                      <a:pt x="457200" y="63062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5" name="任意多边形 98">
                <a:extLst>
                  <a:ext uri="{FF2B5EF4-FFF2-40B4-BE49-F238E27FC236}">
                    <a16:creationId xmlns:a16="http://schemas.microsoft.com/office/drawing/2014/main" id="{7F8E5BA8-F412-465B-AB0C-168B9CBC2AE0}"/>
                  </a:ext>
                </a:extLst>
              </p:cNvPr>
              <p:cNvSpPr/>
              <p:nvPr/>
            </p:nvSpPr>
            <p:spPr>
              <a:xfrm>
                <a:off x="1127465" y="2217441"/>
                <a:ext cx="377851" cy="63062"/>
              </a:xfrm>
              <a:custGeom>
                <a:avLst/>
                <a:gdLst>
                  <a:gd name="connsiteX0" fmla="*/ 0 w 457200"/>
                  <a:gd name="connsiteY0" fmla="*/ 0 h 63062"/>
                  <a:gd name="connsiteX1" fmla="*/ 457200 w 457200"/>
                  <a:gd name="connsiteY1" fmla="*/ 63062 h 63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7200" h="63062">
                    <a:moveTo>
                      <a:pt x="0" y="0"/>
                    </a:moveTo>
                    <a:lnTo>
                      <a:pt x="457200" y="63062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6" name="PA_矩形 13" descr="e7d195523061f1c07f83f732a5522b9b3ebe164d7250580aEF66DE1A1ABCD1416532D3433F8BE1C4DD26AF8C595CA3B8FBFFDC471B28313D41FC0B29AEB12651AEAC05881CD0265D4CB30185DEC2EB287A3DCBE2E99F13933C1E803DDF331C0150FEA0675F290631D1EDC3C927CD0AA74DD8F417A5B73495B4C9A5AA47CFEB588A1D25B820586C98">
              <a:extLst>
                <a:ext uri="{FF2B5EF4-FFF2-40B4-BE49-F238E27FC236}">
                  <a16:creationId xmlns:a16="http://schemas.microsoft.com/office/drawing/2014/main" id="{6AD26773-1F9E-4D7C-8B83-5CE5D8E85697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701581" y="3276611"/>
              <a:ext cx="2201803" cy="15261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Please replace the text content, modify the text content, or copy your content directly to this.</a:t>
              </a:r>
              <a:endPara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PA_矩形 13" descr="e7d195523061f1c07f83f732a5522b9b3ebe164d7250580aEF66DE1A1ABCD1416532D3433F8BE1C4DD26AF8C595CA3B8FBFFDC471B28313D41FC0B29AEB12651AEAC05881CD0265D4CB30185DEC2EB287A3DCBE2E99F13933C1E803DDF331C0150FEA0675F290631D1EDC3C927CD0AA74DD8F417A5B73495B4C9A5AA47CFEB588A1D25B820586C98">
              <a:extLst>
                <a:ext uri="{FF2B5EF4-FFF2-40B4-BE49-F238E27FC236}">
                  <a16:creationId xmlns:a16="http://schemas.microsoft.com/office/drawing/2014/main" id="{12066C79-2F4C-42A1-8E70-9259CA226750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462527" y="3219354"/>
              <a:ext cx="2201803" cy="15261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Please replace the text content, modify the text content, or copy your content directly to this.</a:t>
              </a:r>
              <a:endPara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PA_矩形 13" descr="e7d195523061f1c07f83f732a5522b9b3ebe164d7250580aEF66DE1A1ABCD1416532D3433F8BE1C4DD26AF8C595CA3B8FBFFDC471B28313D41FC0B29AEB12651AEAC05881CD0265D4CB30185DEC2EB287A3DCBE2E99F13933C1E803DDF331C0150FEA0675F290631D1EDC3C927CD0AA74DD8F417A5B73495B4C9A5AA47CFEB588A1D25B820586C98">
              <a:extLst>
                <a:ext uri="{FF2B5EF4-FFF2-40B4-BE49-F238E27FC236}">
                  <a16:creationId xmlns:a16="http://schemas.microsoft.com/office/drawing/2014/main" id="{81CF2C06-D122-4993-983C-DB274145902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9195828" y="3219354"/>
              <a:ext cx="2201803" cy="15261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Please replace the text content, modify the text content, or copy your content directly to this.</a:t>
              </a:r>
              <a:endPara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E1CA7D3E-1F02-4818-A033-71B26F691519}"/>
              </a:ext>
            </a:extLst>
          </p:cNvPr>
          <p:cNvGrpSpPr/>
          <p:nvPr/>
        </p:nvGrpSpPr>
        <p:grpSpPr>
          <a:xfrm>
            <a:off x="-1" y="1"/>
            <a:ext cx="9690653" cy="2384612"/>
            <a:chOff x="-1" y="1"/>
            <a:chExt cx="9690653" cy="2384612"/>
          </a:xfrm>
        </p:grpSpPr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A22726DA-707D-4865-AB31-3CFED7E69735}"/>
                </a:ext>
              </a:extLst>
            </p:cNvPr>
            <p:cNvGrpSpPr/>
            <p:nvPr/>
          </p:nvGrpSpPr>
          <p:grpSpPr>
            <a:xfrm>
              <a:off x="-1" y="1"/>
              <a:ext cx="9690653" cy="2384612"/>
              <a:chOff x="-1" y="1"/>
              <a:chExt cx="9690653" cy="2384612"/>
            </a:xfrm>
          </p:grpSpPr>
          <p:pic>
            <p:nvPicPr>
              <p:cNvPr id="68" name="图片 67">
                <a:extLst>
                  <a:ext uri="{FF2B5EF4-FFF2-40B4-BE49-F238E27FC236}">
                    <a16:creationId xmlns:a16="http://schemas.microsoft.com/office/drawing/2014/main" id="{9F235EB6-19DE-4862-A349-C04DD44723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-1" y="1"/>
                <a:ext cx="2501461" cy="2384612"/>
              </a:xfrm>
              <a:prstGeom prst="rect">
                <a:avLst/>
              </a:prstGeom>
            </p:spPr>
          </p:pic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A8D423CD-F7A3-4633-910E-C4A74AF9EB5D}"/>
                  </a:ext>
                </a:extLst>
              </p:cNvPr>
              <p:cNvSpPr/>
              <p:nvPr/>
            </p:nvSpPr>
            <p:spPr>
              <a:xfrm flipH="1">
                <a:off x="1863616" y="913559"/>
                <a:ext cx="7827036" cy="345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30000"/>
                  </a:lnSpc>
                  <a:defRPr/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The user can demonstrate on a projector or</a:t>
                </a:r>
              </a:p>
            </p:txBody>
          </p:sp>
        </p:grp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8163EAB4-A8EB-4F69-AAD4-5BF79EAE416B}"/>
                </a:ext>
              </a:extLst>
            </p:cNvPr>
            <p:cNvSpPr txBox="1"/>
            <p:nvPr/>
          </p:nvSpPr>
          <p:spPr>
            <a:xfrm flipH="1">
              <a:off x="1842279" y="505308"/>
              <a:ext cx="36253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a content title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890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a14="http://schemas.microsoft.com/office/drawing/2010/main" xmlns:a16="http://schemas.microsoft.com/office/drawing/2014/main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CFF5AF7F-27BB-45F2-AB88-F43CB5F232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706" y="3934157"/>
            <a:ext cx="2923843" cy="292384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069"/>
            <a:ext cx="2364232" cy="225613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856260" y="0"/>
            <a:ext cx="2364232" cy="225613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141674" y="1997050"/>
            <a:ext cx="74012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gradFill>
                  <a:gsLst>
                    <a:gs pos="0">
                      <a:srgbClr val="FFFF99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Thank you</a:t>
            </a:r>
            <a:endParaRPr lang="zh-CN" altLang="en-US" sz="8800" b="1" dirty="0">
              <a:gradFill>
                <a:gsLst>
                  <a:gs pos="0">
                    <a:srgbClr val="FFFF99"/>
                  </a:gs>
                  <a:gs pos="100000">
                    <a:schemeClr val="bg1"/>
                  </a:gs>
                </a:gsLst>
                <a:lin ang="5400000" scaled="1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31B5E023-4161-4057-AD7C-9F2A4EE08C98}"/>
              </a:ext>
            </a:extLst>
          </p:cNvPr>
          <p:cNvSpPr/>
          <p:nvPr/>
        </p:nvSpPr>
        <p:spPr>
          <a:xfrm>
            <a:off x="9971475" y="46419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9" name="TextBox 3">
            <a:hlinkClick r:id="rId4"/>
            <a:extLst>
              <a:ext uri="{FF2B5EF4-FFF2-40B4-BE49-F238E27FC236}">
                <a16:creationId xmlns:a16="http://schemas.microsoft.com/office/drawing/2014/main" id="{8E6F59E4-3D7F-4373-A4F0-15BD756B9027}"/>
              </a:ext>
            </a:extLst>
          </p:cNvPr>
          <p:cNvSpPr txBox="1"/>
          <p:nvPr/>
        </p:nvSpPr>
        <p:spPr>
          <a:xfrm>
            <a:off x="3746001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96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ahyp="http://schemas.microsoft.com/office/drawing/2018/hyperlinkcolor" xmlns:a14="http://schemas.microsoft.com/office/drawing/2010/main" xmlns:a16="http://schemas.microsoft.com/office/drawing/2014/main" xmlns="">
      <p:transition spd="slow" advTm="3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65745" y="2540000"/>
            <a:ext cx="8543637" cy="2225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5558B3C3-153A-4839-A30D-3A9172F57D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470" y="3934157"/>
            <a:ext cx="2923843" cy="2923843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BBDE7A82-0F54-4C46-80DF-182194F59456}"/>
              </a:ext>
            </a:extLst>
          </p:cNvPr>
          <p:cNvGrpSpPr/>
          <p:nvPr/>
        </p:nvGrpSpPr>
        <p:grpSpPr>
          <a:xfrm>
            <a:off x="5267543" y="638891"/>
            <a:ext cx="1693517" cy="1693517"/>
            <a:chOff x="5267548" y="1172162"/>
            <a:chExt cx="1693517" cy="1693517"/>
          </a:xfrm>
          <a:solidFill>
            <a:srgbClr val="3789CA"/>
          </a:solidFill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551D1910-DD2D-498E-8CD3-D8BEE69C11FB}"/>
                </a:ext>
              </a:extLst>
            </p:cNvPr>
            <p:cNvGrpSpPr/>
            <p:nvPr/>
          </p:nvGrpSpPr>
          <p:grpSpPr>
            <a:xfrm>
              <a:off x="5267548" y="1172162"/>
              <a:ext cx="1693517" cy="1693517"/>
              <a:chOff x="5637813" y="-160370"/>
              <a:chExt cx="1919675" cy="1919675"/>
            </a:xfrm>
            <a:grpFill/>
          </p:grpSpPr>
          <p:sp>
            <p:nvSpPr>
              <p:cNvPr id="7" name="圆角矩形 7">
                <a:extLst>
                  <a:ext uri="{FF2B5EF4-FFF2-40B4-BE49-F238E27FC236}">
                    <a16:creationId xmlns:a16="http://schemas.microsoft.com/office/drawing/2014/main" id="{6B78805E-F9F3-44DB-B902-3BF0F2CA9F6F}"/>
                  </a:ext>
                </a:extLst>
              </p:cNvPr>
              <p:cNvSpPr/>
              <p:nvPr/>
            </p:nvSpPr>
            <p:spPr>
              <a:xfrm rot="2700000">
                <a:off x="5637813" y="-160370"/>
                <a:ext cx="1919675" cy="1919675"/>
              </a:xfrm>
              <a:prstGeom prst="roundRect">
                <a:avLst>
                  <a:gd name="adj" fmla="val 9549"/>
                </a:avLst>
              </a:prstGeom>
              <a:solidFill>
                <a:schemeClr val="bg1"/>
              </a:solidFill>
              <a:ln>
                <a:solidFill>
                  <a:srgbClr val="588C35"/>
                </a:solidFill>
              </a:ln>
              <a:effectLst>
                <a:innerShdw blurRad="114300">
                  <a:prstClr val="black">
                    <a:alpha val="8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圆角矩形 7">
                <a:extLst>
                  <a:ext uri="{FF2B5EF4-FFF2-40B4-BE49-F238E27FC236}">
                    <a16:creationId xmlns:a16="http://schemas.microsoft.com/office/drawing/2014/main" id="{DF8D7EA3-F513-4E22-83E3-EEDCF70E412E}"/>
                  </a:ext>
                </a:extLst>
              </p:cNvPr>
              <p:cNvSpPr/>
              <p:nvPr/>
            </p:nvSpPr>
            <p:spPr>
              <a:xfrm rot="2700000">
                <a:off x="5880895" y="87056"/>
                <a:ext cx="1433507" cy="1433507"/>
              </a:xfrm>
              <a:prstGeom prst="roundRect">
                <a:avLst>
                  <a:gd name="adj" fmla="val 9549"/>
                </a:avLst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23D0594B-DBBC-4BA4-8BB4-38DC60B12AC2}"/>
                </a:ext>
              </a:extLst>
            </p:cNvPr>
            <p:cNvSpPr txBox="1"/>
            <p:nvPr/>
          </p:nvSpPr>
          <p:spPr>
            <a:xfrm>
              <a:off x="5606793" y="1522072"/>
              <a:ext cx="101502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5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C9AA8CEB-FBA9-4646-8868-E574B0708DA6}"/>
              </a:ext>
            </a:extLst>
          </p:cNvPr>
          <p:cNvSpPr txBox="1"/>
          <p:nvPr/>
        </p:nvSpPr>
        <p:spPr>
          <a:xfrm>
            <a:off x="3087758" y="2881840"/>
            <a:ext cx="6487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5400" dirty="0">
                <a:solidFill>
                  <a:schemeClr val="bg1"/>
                </a:solidFill>
                <a:cs typeface="+mn-ea"/>
                <a:sym typeface="+mn-lt"/>
              </a:rPr>
              <a:t>Add a content title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DEB1767-BCAD-4908-8C5A-A9FB411F84AF}"/>
              </a:ext>
            </a:extLst>
          </p:cNvPr>
          <p:cNvSpPr txBox="1"/>
          <p:nvPr/>
        </p:nvSpPr>
        <p:spPr>
          <a:xfrm>
            <a:off x="2442001" y="3748818"/>
            <a:ext cx="7414259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Please add specific content here, text as simple as possible, simple instructions can be, do not have to be too cumbersome, pay attention to the beauty of the layout.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069"/>
            <a:ext cx="2364232" cy="225613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856260" y="0"/>
            <a:ext cx="2364232" cy="225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59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a14="http://schemas.microsoft.com/office/drawing/2010/main" xmlns:a16="http://schemas.microsoft.com/office/drawing/2014/main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quotation-marks_897"/>
          <p:cNvSpPr>
            <a:spLocks noChangeAspect="1"/>
          </p:cNvSpPr>
          <p:nvPr/>
        </p:nvSpPr>
        <p:spPr bwMode="auto">
          <a:xfrm>
            <a:off x="6698478" y="2384613"/>
            <a:ext cx="889042" cy="761681"/>
          </a:xfrm>
          <a:custGeom>
            <a:avLst/>
            <a:gdLst>
              <a:gd name="connsiteX0" fmla="*/ 479725 w 558900"/>
              <a:gd name="connsiteY0" fmla="*/ 0 h 478835"/>
              <a:gd name="connsiteX1" fmla="*/ 479725 w 558900"/>
              <a:gd name="connsiteY1" fmla="*/ 133816 h 478835"/>
              <a:gd name="connsiteX2" fmla="*/ 419940 w 558900"/>
              <a:gd name="connsiteY2" fmla="*/ 217653 h 478835"/>
              <a:gd name="connsiteX3" fmla="*/ 419940 w 558900"/>
              <a:gd name="connsiteY3" fmla="*/ 259571 h 478835"/>
              <a:gd name="connsiteX4" fmla="*/ 558900 w 558900"/>
              <a:gd name="connsiteY4" fmla="*/ 259571 h 478835"/>
              <a:gd name="connsiteX5" fmla="*/ 558900 w 558900"/>
              <a:gd name="connsiteY5" fmla="*/ 478835 h 478835"/>
              <a:gd name="connsiteX6" fmla="*/ 298754 w 558900"/>
              <a:gd name="connsiteY6" fmla="*/ 478835 h 478835"/>
              <a:gd name="connsiteX7" fmla="*/ 298754 w 558900"/>
              <a:gd name="connsiteY7" fmla="*/ 259571 h 478835"/>
              <a:gd name="connsiteX8" fmla="*/ 479725 w 558900"/>
              <a:gd name="connsiteY8" fmla="*/ 0 h 478835"/>
              <a:gd name="connsiteX9" fmla="*/ 179355 w 558900"/>
              <a:gd name="connsiteY9" fmla="*/ 0 h 478835"/>
              <a:gd name="connsiteX10" fmla="*/ 179355 w 558900"/>
              <a:gd name="connsiteY10" fmla="*/ 133816 h 478835"/>
              <a:gd name="connsiteX11" fmla="*/ 119570 w 558900"/>
              <a:gd name="connsiteY11" fmla="*/ 217653 h 478835"/>
              <a:gd name="connsiteX12" fmla="*/ 119570 w 558900"/>
              <a:gd name="connsiteY12" fmla="*/ 259571 h 478835"/>
              <a:gd name="connsiteX13" fmla="*/ 260146 w 558900"/>
              <a:gd name="connsiteY13" fmla="*/ 259571 h 478835"/>
              <a:gd name="connsiteX14" fmla="*/ 260146 w 558900"/>
              <a:gd name="connsiteY14" fmla="*/ 478835 h 478835"/>
              <a:gd name="connsiteX15" fmla="*/ 0 w 558900"/>
              <a:gd name="connsiteY15" fmla="*/ 478835 h 478835"/>
              <a:gd name="connsiteX16" fmla="*/ 0 w 558900"/>
              <a:gd name="connsiteY16" fmla="*/ 259571 h 478835"/>
              <a:gd name="connsiteX17" fmla="*/ 179355 w 558900"/>
              <a:gd name="connsiteY17" fmla="*/ 0 h 47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8900" h="478835">
                <a:moveTo>
                  <a:pt x="479725" y="0"/>
                </a:moveTo>
                <a:lnTo>
                  <a:pt x="479725" y="133816"/>
                </a:lnTo>
                <a:cubicBezTo>
                  <a:pt x="419940" y="133816"/>
                  <a:pt x="419940" y="145102"/>
                  <a:pt x="419940" y="217653"/>
                </a:cubicBezTo>
                <a:lnTo>
                  <a:pt x="419940" y="259571"/>
                </a:lnTo>
                <a:lnTo>
                  <a:pt x="558900" y="259571"/>
                </a:lnTo>
                <a:lnTo>
                  <a:pt x="558900" y="478835"/>
                </a:lnTo>
                <a:lnTo>
                  <a:pt x="298754" y="478835"/>
                </a:lnTo>
                <a:lnTo>
                  <a:pt x="298754" y="259571"/>
                </a:lnTo>
                <a:cubicBezTo>
                  <a:pt x="298754" y="93510"/>
                  <a:pt x="339149" y="0"/>
                  <a:pt x="479725" y="0"/>
                </a:cubicBezTo>
                <a:close/>
                <a:moveTo>
                  <a:pt x="179355" y="0"/>
                </a:moveTo>
                <a:lnTo>
                  <a:pt x="179355" y="133816"/>
                </a:lnTo>
                <a:cubicBezTo>
                  <a:pt x="119570" y="133816"/>
                  <a:pt x="119570" y="145102"/>
                  <a:pt x="119570" y="217653"/>
                </a:cubicBezTo>
                <a:lnTo>
                  <a:pt x="119570" y="259571"/>
                </a:lnTo>
                <a:lnTo>
                  <a:pt x="260146" y="259571"/>
                </a:lnTo>
                <a:lnTo>
                  <a:pt x="260146" y="478835"/>
                </a:lnTo>
                <a:lnTo>
                  <a:pt x="0" y="478835"/>
                </a:lnTo>
                <a:lnTo>
                  <a:pt x="0" y="259571"/>
                </a:lnTo>
                <a:cubicBezTo>
                  <a:pt x="0" y="93510"/>
                  <a:pt x="40395" y="0"/>
                  <a:pt x="179355" y="0"/>
                </a:cubicBezTo>
                <a:close/>
              </a:path>
            </a:pathLst>
          </a:custGeom>
          <a:solidFill>
            <a:srgbClr val="3789CA">
              <a:alpha val="25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1"/>
          <p:cNvSpPr txBox="1">
            <a:spLocks noChangeArrowheads="1"/>
          </p:cNvSpPr>
          <p:nvPr/>
        </p:nvSpPr>
        <p:spPr bwMode="auto">
          <a:xfrm>
            <a:off x="7537360" y="3095980"/>
            <a:ext cx="34354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a content title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1"/>
          <p:cNvSpPr txBox="1">
            <a:spLocks noChangeArrowheads="1"/>
          </p:cNvSpPr>
          <p:nvPr/>
        </p:nvSpPr>
        <p:spPr bwMode="auto">
          <a:xfrm>
            <a:off x="7537360" y="3596600"/>
            <a:ext cx="3817455" cy="60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After your content is typed here, or by copying your text, choose paste in this box and choose to keep only the text.</a:t>
            </a:r>
          </a:p>
        </p:txBody>
      </p:sp>
      <p:sp>
        <p:nvSpPr>
          <p:cNvPr id="44" name="圆角矩形 43"/>
          <p:cNvSpPr/>
          <p:nvPr/>
        </p:nvSpPr>
        <p:spPr>
          <a:xfrm>
            <a:off x="7537360" y="5220212"/>
            <a:ext cx="1443790" cy="333966"/>
          </a:xfrm>
          <a:prstGeom prst="roundRect">
            <a:avLst>
              <a:gd name="adj" fmla="val 50000"/>
            </a:avLst>
          </a:prstGeom>
          <a:solidFill>
            <a:srgbClr val="78B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" name="1"/>
          <p:cNvSpPr txBox="1">
            <a:spLocks noChangeArrowheads="1"/>
          </p:cNvSpPr>
          <p:nvPr/>
        </p:nvSpPr>
        <p:spPr bwMode="auto">
          <a:xfrm>
            <a:off x="7823193" y="5264560"/>
            <a:ext cx="8721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keyword</a:t>
            </a:r>
            <a:endParaRPr kumimoji="0" lang="en-US" altLang="zh-CN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20F94A4-02C7-479F-AF3F-D2D5F89B36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988" y="2086119"/>
            <a:ext cx="4982464" cy="3736848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544219FA-023D-4F7D-BD6F-5E1F281C3FD5}"/>
              </a:ext>
            </a:extLst>
          </p:cNvPr>
          <p:cNvGrpSpPr/>
          <p:nvPr/>
        </p:nvGrpSpPr>
        <p:grpSpPr>
          <a:xfrm>
            <a:off x="1842279" y="505308"/>
            <a:ext cx="7848373" cy="753345"/>
            <a:chOff x="1842279" y="505308"/>
            <a:chExt cx="7848373" cy="753345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3EB40E76-9D00-402B-9F95-719B8FEBE408}"/>
                </a:ext>
              </a:extLst>
            </p:cNvPr>
            <p:cNvSpPr/>
            <p:nvPr/>
          </p:nvSpPr>
          <p:spPr>
            <a:xfrm flipH="1">
              <a:off x="1863616" y="913559"/>
              <a:ext cx="7827036" cy="3450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user can demonstrate on a projector or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C2C71EE9-C824-4571-937E-CB152CB15DB6}"/>
                </a:ext>
              </a:extLst>
            </p:cNvPr>
            <p:cNvSpPr txBox="1"/>
            <p:nvPr/>
          </p:nvSpPr>
          <p:spPr>
            <a:xfrm flipH="1">
              <a:off x="1842279" y="505308"/>
              <a:ext cx="36253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a content title</a:t>
              </a: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069"/>
            <a:ext cx="2364232" cy="225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21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a16="http://schemas.microsoft.com/office/drawing/2014/main" xmlns:a14="http://schemas.microsoft.com/office/drawing/2010/main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 animBg="1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椭圆 119">
            <a:extLst>
              <a:ext uri="{FF2B5EF4-FFF2-40B4-BE49-F238E27FC236}">
                <a16:creationId xmlns:a16="http://schemas.microsoft.com/office/drawing/2014/main" id="{E0DD84DD-A6AC-49C6-A8F2-9992DD824284}"/>
              </a:ext>
            </a:extLst>
          </p:cNvPr>
          <p:cNvSpPr/>
          <p:nvPr/>
        </p:nvSpPr>
        <p:spPr>
          <a:xfrm>
            <a:off x="2256617" y="4147137"/>
            <a:ext cx="552002" cy="552002"/>
          </a:xfrm>
          <a:prstGeom prst="ellipse">
            <a:avLst/>
          </a:prstGeom>
          <a:solidFill>
            <a:srgbClr val="3789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432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3" name="椭圆 122">
            <a:extLst>
              <a:ext uri="{FF2B5EF4-FFF2-40B4-BE49-F238E27FC236}">
                <a16:creationId xmlns:a16="http://schemas.microsoft.com/office/drawing/2014/main" id="{2BE0825A-22CD-48D3-8E90-E8D71CE7A5C5}"/>
              </a:ext>
            </a:extLst>
          </p:cNvPr>
          <p:cNvSpPr/>
          <p:nvPr/>
        </p:nvSpPr>
        <p:spPr>
          <a:xfrm>
            <a:off x="8741701" y="1624271"/>
            <a:ext cx="594328" cy="594328"/>
          </a:xfrm>
          <a:prstGeom prst="ellipse">
            <a:avLst/>
          </a:prstGeom>
          <a:solidFill>
            <a:srgbClr val="3789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432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6" name="椭圆 125">
            <a:extLst>
              <a:ext uri="{FF2B5EF4-FFF2-40B4-BE49-F238E27FC236}">
                <a16:creationId xmlns:a16="http://schemas.microsoft.com/office/drawing/2014/main" id="{0106A139-54C6-489D-838C-1BAFC2000AB1}"/>
              </a:ext>
            </a:extLst>
          </p:cNvPr>
          <p:cNvSpPr/>
          <p:nvPr/>
        </p:nvSpPr>
        <p:spPr>
          <a:xfrm>
            <a:off x="3364831" y="1548843"/>
            <a:ext cx="625278" cy="625278"/>
          </a:xfrm>
          <a:prstGeom prst="ellipse">
            <a:avLst/>
          </a:prstGeom>
          <a:solidFill>
            <a:srgbClr val="78B53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432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9" name="椭圆 128">
            <a:extLst>
              <a:ext uri="{FF2B5EF4-FFF2-40B4-BE49-F238E27FC236}">
                <a16:creationId xmlns:a16="http://schemas.microsoft.com/office/drawing/2014/main" id="{9D5138D2-8AD3-4245-A615-84BA13E0E3A0}"/>
              </a:ext>
            </a:extLst>
          </p:cNvPr>
          <p:cNvSpPr/>
          <p:nvPr/>
        </p:nvSpPr>
        <p:spPr>
          <a:xfrm>
            <a:off x="9868750" y="4011111"/>
            <a:ext cx="615507" cy="615507"/>
          </a:xfrm>
          <a:prstGeom prst="ellipse">
            <a:avLst/>
          </a:prstGeom>
          <a:solidFill>
            <a:srgbClr val="78B53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432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1" name="椭圆 130">
            <a:extLst>
              <a:ext uri="{FF2B5EF4-FFF2-40B4-BE49-F238E27FC236}">
                <a16:creationId xmlns:a16="http://schemas.microsoft.com/office/drawing/2014/main" id="{5A30E9EA-4559-4D32-8F70-57D39DB38215}"/>
              </a:ext>
            </a:extLst>
          </p:cNvPr>
          <p:cNvSpPr/>
          <p:nvPr/>
        </p:nvSpPr>
        <p:spPr>
          <a:xfrm>
            <a:off x="5085274" y="4481455"/>
            <a:ext cx="406867" cy="406867"/>
          </a:xfrm>
          <a:prstGeom prst="ellipse">
            <a:avLst/>
          </a:prstGeom>
          <a:solidFill>
            <a:srgbClr val="78B53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432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2" name="椭圆 131">
            <a:extLst>
              <a:ext uri="{FF2B5EF4-FFF2-40B4-BE49-F238E27FC236}">
                <a16:creationId xmlns:a16="http://schemas.microsoft.com/office/drawing/2014/main" id="{41238184-4F8C-4633-B6C0-F55035B1B03D}"/>
              </a:ext>
            </a:extLst>
          </p:cNvPr>
          <p:cNvSpPr/>
          <p:nvPr/>
        </p:nvSpPr>
        <p:spPr>
          <a:xfrm>
            <a:off x="4715396" y="5472202"/>
            <a:ext cx="565386" cy="565386"/>
          </a:xfrm>
          <a:prstGeom prst="ellipse">
            <a:avLst/>
          </a:prstGeom>
          <a:solidFill>
            <a:srgbClr val="3789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432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3" name="椭圆 132">
            <a:extLst>
              <a:ext uri="{FF2B5EF4-FFF2-40B4-BE49-F238E27FC236}">
                <a16:creationId xmlns:a16="http://schemas.microsoft.com/office/drawing/2014/main" id="{DB862DF0-78CC-4E5A-9869-6A33220E43B2}"/>
              </a:ext>
            </a:extLst>
          </p:cNvPr>
          <p:cNvSpPr/>
          <p:nvPr/>
        </p:nvSpPr>
        <p:spPr>
          <a:xfrm>
            <a:off x="6974300" y="4587134"/>
            <a:ext cx="248347" cy="248347"/>
          </a:xfrm>
          <a:prstGeom prst="ellipse">
            <a:avLst/>
          </a:prstGeom>
          <a:solidFill>
            <a:srgbClr val="3789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432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4" name="椭圆 133">
            <a:extLst>
              <a:ext uri="{FF2B5EF4-FFF2-40B4-BE49-F238E27FC236}">
                <a16:creationId xmlns:a16="http://schemas.microsoft.com/office/drawing/2014/main" id="{FD0DA3EB-1503-4842-B37E-D4CD6CD96298}"/>
              </a:ext>
            </a:extLst>
          </p:cNvPr>
          <p:cNvSpPr/>
          <p:nvPr/>
        </p:nvSpPr>
        <p:spPr>
          <a:xfrm>
            <a:off x="6297949" y="3488065"/>
            <a:ext cx="464990" cy="464990"/>
          </a:xfrm>
          <a:prstGeom prst="ellipse">
            <a:avLst/>
          </a:prstGeom>
          <a:solidFill>
            <a:srgbClr val="3789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432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5" name="椭圆 134">
            <a:extLst>
              <a:ext uri="{FF2B5EF4-FFF2-40B4-BE49-F238E27FC236}">
                <a16:creationId xmlns:a16="http://schemas.microsoft.com/office/drawing/2014/main" id="{5B030FC2-0AA2-45F5-8CD2-CD748734816C}"/>
              </a:ext>
            </a:extLst>
          </p:cNvPr>
          <p:cNvSpPr/>
          <p:nvPr/>
        </p:nvSpPr>
        <p:spPr>
          <a:xfrm>
            <a:off x="7515908" y="5406152"/>
            <a:ext cx="406867" cy="406867"/>
          </a:xfrm>
          <a:prstGeom prst="ellipse">
            <a:avLst/>
          </a:prstGeom>
          <a:solidFill>
            <a:srgbClr val="78B53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432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6" name="椭圆 135">
            <a:extLst>
              <a:ext uri="{FF2B5EF4-FFF2-40B4-BE49-F238E27FC236}">
                <a16:creationId xmlns:a16="http://schemas.microsoft.com/office/drawing/2014/main" id="{99092EFD-18DB-41B8-85D6-3F689BF9048F}"/>
              </a:ext>
            </a:extLst>
          </p:cNvPr>
          <p:cNvSpPr/>
          <p:nvPr/>
        </p:nvSpPr>
        <p:spPr>
          <a:xfrm>
            <a:off x="8255665" y="3728488"/>
            <a:ext cx="248347" cy="248347"/>
          </a:xfrm>
          <a:prstGeom prst="ellipse">
            <a:avLst/>
          </a:prstGeom>
          <a:solidFill>
            <a:srgbClr val="78B53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432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8" name="组合 157">
            <a:extLst>
              <a:ext uri="{FF2B5EF4-FFF2-40B4-BE49-F238E27FC236}">
                <a16:creationId xmlns:a16="http://schemas.microsoft.com/office/drawing/2014/main" id="{2A60BA00-58A8-4847-A3CC-61E183678993}"/>
              </a:ext>
            </a:extLst>
          </p:cNvPr>
          <p:cNvGrpSpPr/>
          <p:nvPr/>
        </p:nvGrpSpPr>
        <p:grpSpPr>
          <a:xfrm>
            <a:off x="1265392" y="4005109"/>
            <a:ext cx="2538574" cy="1537344"/>
            <a:chOff x="742313" y="4022215"/>
            <a:chExt cx="2538574" cy="1537344"/>
          </a:xfrm>
        </p:grpSpPr>
        <p:sp>
          <p:nvSpPr>
            <p:cNvPr id="159" name="矩形 158">
              <a:extLst>
                <a:ext uri="{FF2B5EF4-FFF2-40B4-BE49-F238E27FC236}">
                  <a16:creationId xmlns:a16="http://schemas.microsoft.com/office/drawing/2014/main" id="{406EE135-9E9C-4F12-9F0D-03A334483D31}"/>
                </a:ext>
              </a:extLst>
            </p:cNvPr>
            <p:cNvSpPr/>
            <p:nvPr/>
          </p:nvSpPr>
          <p:spPr>
            <a:xfrm>
              <a:off x="742313" y="4022215"/>
              <a:ext cx="2534452" cy="662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  <a:buClr>
                  <a:schemeClr val="accent1"/>
                </a:buClr>
              </a:pPr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0" name="矩形 159">
              <a:extLst>
                <a:ext uri="{FF2B5EF4-FFF2-40B4-BE49-F238E27FC236}">
                  <a16:creationId xmlns:a16="http://schemas.microsoft.com/office/drawing/2014/main" id="{F6566478-FED1-4C29-B1BE-C972669EA38F}"/>
                </a:ext>
              </a:extLst>
            </p:cNvPr>
            <p:cNvSpPr/>
            <p:nvPr/>
          </p:nvSpPr>
          <p:spPr>
            <a:xfrm>
              <a:off x="746435" y="4691629"/>
              <a:ext cx="2534452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1219170">
                <a:lnSpc>
                  <a:spcPct val="120000"/>
                </a:lnSpc>
                <a:spcBef>
                  <a:spcPts val="400"/>
                </a:spcBef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Please replace the text content, modify the text content, or copy your content directly to this.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1" name="组合 160">
            <a:extLst>
              <a:ext uri="{FF2B5EF4-FFF2-40B4-BE49-F238E27FC236}">
                <a16:creationId xmlns:a16="http://schemas.microsoft.com/office/drawing/2014/main" id="{695F0573-6A59-4A55-AA74-F4E8EBDB701B}"/>
              </a:ext>
            </a:extLst>
          </p:cNvPr>
          <p:cNvGrpSpPr/>
          <p:nvPr/>
        </p:nvGrpSpPr>
        <p:grpSpPr>
          <a:xfrm>
            <a:off x="2395621" y="1427672"/>
            <a:ext cx="2576028" cy="1668450"/>
            <a:chOff x="704859" y="3891109"/>
            <a:chExt cx="2576028" cy="1668450"/>
          </a:xfrm>
        </p:grpSpPr>
        <p:sp>
          <p:nvSpPr>
            <p:cNvPr id="162" name="矩形 161">
              <a:extLst>
                <a:ext uri="{FF2B5EF4-FFF2-40B4-BE49-F238E27FC236}">
                  <a16:creationId xmlns:a16="http://schemas.microsoft.com/office/drawing/2014/main" id="{89543486-CBF7-4E33-956B-0EDE3FE06916}"/>
                </a:ext>
              </a:extLst>
            </p:cNvPr>
            <p:cNvSpPr/>
            <p:nvPr/>
          </p:nvSpPr>
          <p:spPr>
            <a:xfrm>
              <a:off x="704859" y="3891109"/>
              <a:ext cx="2534452" cy="7439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  <a:buClr>
                  <a:schemeClr val="accent1"/>
                </a:buClr>
              </a:pPr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en-US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3" name="矩形 162">
              <a:extLst>
                <a:ext uri="{FF2B5EF4-FFF2-40B4-BE49-F238E27FC236}">
                  <a16:creationId xmlns:a16="http://schemas.microsoft.com/office/drawing/2014/main" id="{DB121659-5AA8-4ABE-BB7A-BB53F07576AB}"/>
                </a:ext>
              </a:extLst>
            </p:cNvPr>
            <p:cNvSpPr/>
            <p:nvPr/>
          </p:nvSpPr>
          <p:spPr>
            <a:xfrm>
              <a:off x="746435" y="4691629"/>
              <a:ext cx="2534452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1219170">
                <a:lnSpc>
                  <a:spcPct val="120000"/>
                </a:lnSpc>
                <a:spcBef>
                  <a:spcPts val="400"/>
                </a:spcBef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Please replace the text content, modify the text content, or copy your content directly to this.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4" name="组合 163">
            <a:extLst>
              <a:ext uri="{FF2B5EF4-FFF2-40B4-BE49-F238E27FC236}">
                <a16:creationId xmlns:a16="http://schemas.microsoft.com/office/drawing/2014/main" id="{B78208E7-6086-49D3-863A-0FEFFB69EB6C}"/>
              </a:ext>
            </a:extLst>
          </p:cNvPr>
          <p:cNvGrpSpPr/>
          <p:nvPr/>
        </p:nvGrpSpPr>
        <p:grpSpPr>
          <a:xfrm>
            <a:off x="7771639" y="1475594"/>
            <a:ext cx="2534452" cy="1624654"/>
            <a:chOff x="746435" y="3934905"/>
            <a:chExt cx="2534452" cy="1624654"/>
          </a:xfrm>
        </p:grpSpPr>
        <p:sp>
          <p:nvSpPr>
            <p:cNvPr id="165" name="矩形 164">
              <a:extLst>
                <a:ext uri="{FF2B5EF4-FFF2-40B4-BE49-F238E27FC236}">
                  <a16:creationId xmlns:a16="http://schemas.microsoft.com/office/drawing/2014/main" id="{B840F081-3F67-431B-8495-B9B28429EA50}"/>
                </a:ext>
              </a:extLst>
            </p:cNvPr>
            <p:cNvSpPr/>
            <p:nvPr/>
          </p:nvSpPr>
          <p:spPr>
            <a:xfrm>
              <a:off x="746435" y="3934905"/>
              <a:ext cx="2534452" cy="7439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  <a:buClr>
                  <a:schemeClr val="accent1"/>
                </a:buClr>
              </a:pPr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en-US" altLang="zh-CN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6" name="矩形 165">
              <a:extLst>
                <a:ext uri="{FF2B5EF4-FFF2-40B4-BE49-F238E27FC236}">
                  <a16:creationId xmlns:a16="http://schemas.microsoft.com/office/drawing/2014/main" id="{F1A792DB-B98C-48A4-8DEF-368378A5C9D2}"/>
                </a:ext>
              </a:extLst>
            </p:cNvPr>
            <p:cNvSpPr/>
            <p:nvPr/>
          </p:nvSpPr>
          <p:spPr>
            <a:xfrm>
              <a:off x="746435" y="4691629"/>
              <a:ext cx="2534452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1219170">
                <a:lnSpc>
                  <a:spcPct val="120000"/>
                </a:lnSpc>
                <a:spcBef>
                  <a:spcPts val="400"/>
                </a:spcBef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Please replace the text content, modify the text content, or copy your content directly to this.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7" name="组合 166">
            <a:extLst>
              <a:ext uri="{FF2B5EF4-FFF2-40B4-BE49-F238E27FC236}">
                <a16:creationId xmlns:a16="http://schemas.microsoft.com/office/drawing/2014/main" id="{8A826B0B-26CE-46F3-8FE2-6D3C32ECE54B}"/>
              </a:ext>
            </a:extLst>
          </p:cNvPr>
          <p:cNvGrpSpPr/>
          <p:nvPr/>
        </p:nvGrpSpPr>
        <p:grpSpPr>
          <a:xfrm>
            <a:off x="8905156" y="3862604"/>
            <a:ext cx="2538574" cy="1614136"/>
            <a:chOff x="742313" y="3945423"/>
            <a:chExt cx="2538574" cy="1614136"/>
          </a:xfrm>
        </p:grpSpPr>
        <p:sp>
          <p:nvSpPr>
            <p:cNvPr id="168" name="矩形 167">
              <a:extLst>
                <a:ext uri="{FF2B5EF4-FFF2-40B4-BE49-F238E27FC236}">
                  <a16:creationId xmlns:a16="http://schemas.microsoft.com/office/drawing/2014/main" id="{3889562F-D7A3-43D3-A7FB-604C2A41A9E8}"/>
                </a:ext>
              </a:extLst>
            </p:cNvPr>
            <p:cNvSpPr/>
            <p:nvPr/>
          </p:nvSpPr>
          <p:spPr>
            <a:xfrm>
              <a:off x="742313" y="3945423"/>
              <a:ext cx="2534452" cy="7439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  <a:buClr>
                  <a:schemeClr val="accent1"/>
                </a:buClr>
              </a:pPr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en-US" altLang="zh-CN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9" name="矩形 168">
              <a:extLst>
                <a:ext uri="{FF2B5EF4-FFF2-40B4-BE49-F238E27FC236}">
                  <a16:creationId xmlns:a16="http://schemas.microsoft.com/office/drawing/2014/main" id="{96AD7921-E0D1-455A-BD31-EB64AF90847E}"/>
                </a:ext>
              </a:extLst>
            </p:cNvPr>
            <p:cNvSpPr/>
            <p:nvPr/>
          </p:nvSpPr>
          <p:spPr>
            <a:xfrm>
              <a:off x="746435" y="4691629"/>
              <a:ext cx="2534452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1219170">
                <a:lnSpc>
                  <a:spcPct val="120000"/>
                </a:lnSpc>
                <a:spcBef>
                  <a:spcPts val="400"/>
                </a:spcBef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Please replace the text content, modify the text content, or copy your content directly to this.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10CA9BE0-F8E7-4582-A73B-7907CBD4B264}"/>
              </a:ext>
            </a:extLst>
          </p:cNvPr>
          <p:cNvGrpSpPr/>
          <p:nvPr/>
        </p:nvGrpSpPr>
        <p:grpSpPr>
          <a:xfrm>
            <a:off x="1842279" y="505308"/>
            <a:ext cx="7848373" cy="753345"/>
            <a:chOff x="1842279" y="505308"/>
            <a:chExt cx="7848373" cy="753345"/>
          </a:xfrm>
        </p:grpSpPr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40568BC1-2E9D-441D-AE0C-6F61A205396A}"/>
                </a:ext>
              </a:extLst>
            </p:cNvPr>
            <p:cNvSpPr/>
            <p:nvPr/>
          </p:nvSpPr>
          <p:spPr>
            <a:xfrm flipH="1">
              <a:off x="1863616" y="913559"/>
              <a:ext cx="7827036" cy="3450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user can demonstrate on a projector or</a:t>
              </a: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CEDCE8A9-96E6-4983-87FE-C58F722F4A6A}"/>
                </a:ext>
              </a:extLst>
            </p:cNvPr>
            <p:cNvSpPr txBox="1"/>
            <p:nvPr/>
          </p:nvSpPr>
          <p:spPr>
            <a:xfrm flipH="1">
              <a:off x="1842279" y="505308"/>
              <a:ext cx="36253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a content title</a:t>
              </a:r>
            </a:p>
          </p:txBody>
        </p:sp>
      </p:grp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069"/>
            <a:ext cx="2364232" cy="225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0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a14="http://schemas.microsoft.com/office/drawing/2010/main" xmlns:a16="http://schemas.microsoft.com/office/drawing/2014/main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32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92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937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>
            <a:extLst>
              <a:ext uri="{FF2B5EF4-FFF2-40B4-BE49-F238E27FC236}">
                <a16:creationId xmlns:a16="http://schemas.microsoft.com/office/drawing/2014/main" id="{17B3A6D4-6E4F-4626-AC6D-A66CF0D99462}"/>
              </a:ext>
            </a:extLst>
          </p:cNvPr>
          <p:cNvGrpSpPr/>
          <p:nvPr/>
        </p:nvGrpSpPr>
        <p:grpSpPr>
          <a:xfrm>
            <a:off x="861311" y="4902063"/>
            <a:ext cx="3059996" cy="927916"/>
            <a:chOff x="942451" y="3243149"/>
            <a:chExt cx="2815423" cy="927916"/>
          </a:xfrm>
        </p:grpSpPr>
        <p:sp>
          <p:nvSpPr>
            <p:cNvPr id="59" name="Text Placeholder 32">
              <a:extLst>
                <a:ext uri="{FF2B5EF4-FFF2-40B4-BE49-F238E27FC236}">
                  <a16:creationId xmlns:a16="http://schemas.microsoft.com/office/drawing/2014/main" id="{24276633-3550-4795-A2F8-ED67BA7E310C}"/>
                </a:ext>
              </a:extLst>
            </p:cNvPr>
            <p:cNvSpPr txBox="1">
              <a:spLocks/>
            </p:cNvSpPr>
            <p:nvPr/>
          </p:nvSpPr>
          <p:spPr>
            <a:xfrm>
              <a:off x="942451" y="3562822"/>
              <a:ext cx="2815423" cy="6082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R="0" lvl="0" indent="0" algn="ctr" defTabSz="685800" fontAlgn="auto">
                <a:lnSpc>
                  <a:spcPct val="15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kumimoji="0" sz="1400" i="0" u="none" strike="noStrike" cap="none" spc="0" normalizeH="0" baseline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5143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latin typeface="Neris Thin" panose="00000300000000000000" pitchFamily="50" charset="0"/>
                </a:defRPr>
              </a:lvl2pPr>
              <a:lvl3pPr marL="8572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latin typeface="Neris Thin" panose="00000300000000000000" pitchFamily="50" charset="0"/>
                </a:defRPr>
              </a:lvl3pPr>
              <a:lvl4pPr marL="12001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>
                  <a:latin typeface="Neris Thin" panose="00000300000000000000" pitchFamily="50" charset="0"/>
                </a:defRPr>
              </a:lvl4pPr>
              <a:lvl5pPr marL="15430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>
                  <a:latin typeface="Neris Thin" panose="00000300000000000000" pitchFamily="50" charset="0"/>
                </a:defRPr>
              </a:lvl5pPr>
              <a:lvl6pPr marL="18859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6pPr>
              <a:lvl7pPr marL="22288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7pPr>
              <a:lvl8pPr marL="25717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8pPr>
              <a:lvl9pPr marL="29146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9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Please replace the text content, modify the text content, or copy your content directly to this.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TextBox 52">
              <a:extLst>
                <a:ext uri="{FF2B5EF4-FFF2-40B4-BE49-F238E27FC236}">
                  <a16:creationId xmlns:a16="http://schemas.microsoft.com/office/drawing/2014/main" id="{30171403-CB99-4612-BF8C-64C8777082DE}"/>
                </a:ext>
              </a:extLst>
            </p:cNvPr>
            <p:cNvSpPr txBox="1"/>
            <p:nvPr/>
          </p:nvSpPr>
          <p:spPr>
            <a:xfrm>
              <a:off x="1529844" y="3243149"/>
              <a:ext cx="163847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a title</a:t>
              </a:r>
              <a:endPara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BA47F1F3-ACD2-4EE8-B09A-1107AF7E5906}"/>
              </a:ext>
            </a:extLst>
          </p:cNvPr>
          <p:cNvGrpSpPr/>
          <p:nvPr/>
        </p:nvGrpSpPr>
        <p:grpSpPr>
          <a:xfrm>
            <a:off x="8126362" y="2059045"/>
            <a:ext cx="3059996" cy="885242"/>
            <a:chOff x="942451" y="3285823"/>
            <a:chExt cx="2815423" cy="885242"/>
          </a:xfrm>
        </p:grpSpPr>
        <p:sp>
          <p:nvSpPr>
            <p:cNvPr id="62" name="Text Placeholder 32">
              <a:extLst>
                <a:ext uri="{FF2B5EF4-FFF2-40B4-BE49-F238E27FC236}">
                  <a16:creationId xmlns:a16="http://schemas.microsoft.com/office/drawing/2014/main" id="{66FA6A0F-AF43-45DD-B029-1A67CBF3D287}"/>
                </a:ext>
              </a:extLst>
            </p:cNvPr>
            <p:cNvSpPr txBox="1">
              <a:spLocks/>
            </p:cNvSpPr>
            <p:nvPr/>
          </p:nvSpPr>
          <p:spPr>
            <a:xfrm>
              <a:off x="942451" y="3562822"/>
              <a:ext cx="2815423" cy="6082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R="0" lvl="0" indent="0" algn="ctr" defTabSz="685800" fontAlgn="auto">
                <a:lnSpc>
                  <a:spcPct val="15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kumimoji="0" sz="1400" i="0" u="none" strike="noStrike" cap="none" spc="0" normalizeH="0" baseline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5143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latin typeface="Neris Thin" panose="00000300000000000000" pitchFamily="50" charset="0"/>
                </a:defRPr>
              </a:lvl2pPr>
              <a:lvl3pPr marL="8572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latin typeface="Neris Thin" panose="00000300000000000000" pitchFamily="50" charset="0"/>
                </a:defRPr>
              </a:lvl3pPr>
              <a:lvl4pPr marL="12001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>
                  <a:latin typeface="Neris Thin" panose="00000300000000000000" pitchFamily="50" charset="0"/>
                </a:defRPr>
              </a:lvl4pPr>
              <a:lvl5pPr marL="15430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>
                  <a:latin typeface="Neris Thin" panose="00000300000000000000" pitchFamily="50" charset="0"/>
                </a:defRPr>
              </a:lvl5pPr>
              <a:lvl6pPr marL="18859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6pPr>
              <a:lvl7pPr marL="22288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7pPr>
              <a:lvl8pPr marL="25717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8pPr>
              <a:lvl9pPr marL="29146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9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Please replace the text content, modify the text content, or copy your content directly to this.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TextBox 52">
              <a:extLst>
                <a:ext uri="{FF2B5EF4-FFF2-40B4-BE49-F238E27FC236}">
                  <a16:creationId xmlns:a16="http://schemas.microsoft.com/office/drawing/2014/main" id="{94A731BE-CBA8-4B7A-B263-9C9975B409F7}"/>
                </a:ext>
              </a:extLst>
            </p:cNvPr>
            <p:cNvSpPr txBox="1"/>
            <p:nvPr/>
          </p:nvSpPr>
          <p:spPr>
            <a:xfrm>
              <a:off x="1530716" y="3285823"/>
              <a:ext cx="163847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Semibold" panose="020B0706030804020204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a title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622BB9F0-5FC9-4163-9F52-75AF7EA94E93}"/>
              </a:ext>
            </a:extLst>
          </p:cNvPr>
          <p:cNvGrpSpPr/>
          <p:nvPr/>
        </p:nvGrpSpPr>
        <p:grpSpPr>
          <a:xfrm>
            <a:off x="861311" y="1970628"/>
            <a:ext cx="3059996" cy="968558"/>
            <a:chOff x="942451" y="3202507"/>
            <a:chExt cx="2815423" cy="968558"/>
          </a:xfrm>
        </p:grpSpPr>
        <p:sp>
          <p:nvSpPr>
            <p:cNvPr id="65" name="Text Placeholder 32">
              <a:extLst>
                <a:ext uri="{FF2B5EF4-FFF2-40B4-BE49-F238E27FC236}">
                  <a16:creationId xmlns:a16="http://schemas.microsoft.com/office/drawing/2014/main" id="{00DE4465-BD34-441E-90C1-E568AB52F3BC}"/>
                </a:ext>
              </a:extLst>
            </p:cNvPr>
            <p:cNvSpPr txBox="1">
              <a:spLocks/>
            </p:cNvSpPr>
            <p:nvPr/>
          </p:nvSpPr>
          <p:spPr>
            <a:xfrm>
              <a:off x="942451" y="3562822"/>
              <a:ext cx="2815423" cy="6082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5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Please replace the text content, modify the text content, or copy your content directly to this.</a:t>
              </a:r>
              <a:endPara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66" name="TextBox 52">
              <a:extLst>
                <a:ext uri="{FF2B5EF4-FFF2-40B4-BE49-F238E27FC236}">
                  <a16:creationId xmlns:a16="http://schemas.microsoft.com/office/drawing/2014/main" id="{99796BB8-0B56-49D7-8862-9A222AD744E9}"/>
                </a:ext>
              </a:extLst>
            </p:cNvPr>
            <p:cNvSpPr txBox="1"/>
            <p:nvPr/>
          </p:nvSpPr>
          <p:spPr>
            <a:xfrm>
              <a:off x="1530926" y="3202507"/>
              <a:ext cx="16384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a title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6F64B7E4-0918-4C2B-BDB8-38F030D8BB22}"/>
              </a:ext>
            </a:extLst>
          </p:cNvPr>
          <p:cNvGrpSpPr/>
          <p:nvPr/>
        </p:nvGrpSpPr>
        <p:grpSpPr>
          <a:xfrm>
            <a:off x="8201428" y="4902063"/>
            <a:ext cx="3059996" cy="885242"/>
            <a:chOff x="942451" y="3285823"/>
            <a:chExt cx="2815423" cy="885242"/>
          </a:xfrm>
        </p:grpSpPr>
        <p:sp>
          <p:nvSpPr>
            <p:cNvPr id="68" name="Text Placeholder 32">
              <a:extLst>
                <a:ext uri="{FF2B5EF4-FFF2-40B4-BE49-F238E27FC236}">
                  <a16:creationId xmlns:a16="http://schemas.microsoft.com/office/drawing/2014/main" id="{7C502F5B-BF69-419C-AF0F-F966BAD4CBBE}"/>
                </a:ext>
              </a:extLst>
            </p:cNvPr>
            <p:cNvSpPr txBox="1">
              <a:spLocks/>
            </p:cNvSpPr>
            <p:nvPr/>
          </p:nvSpPr>
          <p:spPr>
            <a:xfrm>
              <a:off x="942451" y="3562822"/>
              <a:ext cx="2815423" cy="6082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R="0" lvl="0" indent="0" algn="ctr" defTabSz="685800" fontAlgn="auto">
                <a:lnSpc>
                  <a:spcPct val="15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kumimoji="0" sz="1400" i="0" u="none" strike="noStrike" cap="none" spc="0" normalizeH="0" baseline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5143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latin typeface="Neris Thin" panose="00000300000000000000" pitchFamily="50" charset="0"/>
                </a:defRPr>
              </a:lvl2pPr>
              <a:lvl3pPr marL="8572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latin typeface="Neris Thin" panose="00000300000000000000" pitchFamily="50" charset="0"/>
                </a:defRPr>
              </a:lvl3pPr>
              <a:lvl4pPr marL="12001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>
                  <a:latin typeface="Neris Thin" panose="00000300000000000000" pitchFamily="50" charset="0"/>
                </a:defRPr>
              </a:lvl4pPr>
              <a:lvl5pPr marL="15430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>
                  <a:latin typeface="Neris Thin" panose="00000300000000000000" pitchFamily="50" charset="0"/>
                </a:defRPr>
              </a:lvl5pPr>
              <a:lvl6pPr marL="18859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6pPr>
              <a:lvl7pPr marL="22288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7pPr>
              <a:lvl8pPr marL="25717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8pPr>
              <a:lvl9pPr marL="29146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9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Please replace the text content, modify the text content, or copy your content directly to this.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9" name="TextBox 52">
              <a:extLst>
                <a:ext uri="{FF2B5EF4-FFF2-40B4-BE49-F238E27FC236}">
                  <a16:creationId xmlns:a16="http://schemas.microsoft.com/office/drawing/2014/main" id="{EC4A9DAB-1422-4FFE-B19E-CB2897A0986E}"/>
                </a:ext>
              </a:extLst>
            </p:cNvPr>
            <p:cNvSpPr txBox="1"/>
            <p:nvPr/>
          </p:nvSpPr>
          <p:spPr>
            <a:xfrm>
              <a:off x="1530716" y="3285823"/>
              <a:ext cx="163847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Semibold" panose="020B0706030804020204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a title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D561F332-FBB9-4C6F-A2AD-45F2E502637D}"/>
              </a:ext>
            </a:extLst>
          </p:cNvPr>
          <p:cNvGrpSpPr/>
          <p:nvPr/>
        </p:nvGrpSpPr>
        <p:grpSpPr>
          <a:xfrm>
            <a:off x="4149535" y="2195350"/>
            <a:ext cx="3840988" cy="3599712"/>
            <a:chOff x="4149535" y="2195350"/>
            <a:chExt cx="3840988" cy="3599712"/>
          </a:xfrm>
        </p:grpSpPr>
        <p:sp>
          <p:nvSpPr>
            <p:cNvPr id="34" name="Freeform 40"/>
            <p:cNvSpPr/>
            <p:nvPr/>
          </p:nvSpPr>
          <p:spPr>
            <a:xfrm>
              <a:off x="6912537" y="2195350"/>
              <a:ext cx="1077986" cy="1077986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rgbClr val="78B53B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158008" rIns="158008" bIns="158008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Freeform 36"/>
            <p:cNvSpPr/>
            <p:nvPr/>
          </p:nvSpPr>
          <p:spPr>
            <a:xfrm>
              <a:off x="6912537" y="4717076"/>
              <a:ext cx="1077986" cy="1077986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rgbClr val="3789CA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274320" rIns="158008" bIns="158008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Freeform 34"/>
            <p:cNvSpPr/>
            <p:nvPr/>
          </p:nvSpPr>
          <p:spPr>
            <a:xfrm>
              <a:off x="4149535" y="4717076"/>
              <a:ext cx="1077986" cy="1077986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rgbClr val="78B53B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1440" rIns="0" bIns="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 29"/>
            <p:cNvSpPr/>
            <p:nvPr/>
          </p:nvSpPr>
          <p:spPr>
            <a:xfrm>
              <a:off x="4149535" y="2195350"/>
              <a:ext cx="1077986" cy="1077986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rgbClr val="3789CA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182880" rIns="158008" bIns="158008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F24B50C2-24DE-4C64-958F-193FD3932F01}"/>
                </a:ext>
              </a:extLst>
            </p:cNvPr>
            <p:cNvGrpSpPr/>
            <p:nvPr/>
          </p:nvGrpSpPr>
          <p:grpSpPr>
            <a:xfrm>
              <a:off x="4289348" y="2330943"/>
              <a:ext cx="3571448" cy="3321903"/>
              <a:chOff x="4289348" y="2330943"/>
              <a:chExt cx="3571448" cy="3321903"/>
            </a:xfrm>
          </p:grpSpPr>
          <p:grpSp>
            <p:nvGrpSpPr>
              <p:cNvPr id="3" name="组合 2">
                <a:extLst>
                  <a:ext uri="{FF2B5EF4-FFF2-40B4-BE49-F238E27FC236}">
                    <a16:creationId xmlns:a16="http://schemas.microsoft.com/office/drawing/2014/main" id="{7EB5B661-0107-4F53-A418-519FBFE1E94A}"/>
                  </a:ext>
                </a:extLst>
              </p:cNvPr>
              <p:cNvGrpSpPr/>
              <p:nvPr/>
            </p:nvGrpSpPr>
            <p:grpSpPr>
              <a:xfrm>
                <a:off x="4289348" y="2330943"/>
                <a:ext cx="3571448" cy="3321903"/>
                <a:chOff x="4289348" y="2330943"/>
                <a:chExt cx="3571448" cy="3321903"/>
              </a:xfrm>
            </p:grpSpPr>
            <p:sp>
              <p:nvSpPr>
                <p:cNvPr id="26" name="Freeform 21"/>
                <p:cNvSpPr/>
                <p:nvPr/>
              </p:nvSpPr>
              <p:spPr>
                <a:xfrm>
                  <a:off x="5338021" y="3204171"/>
                  <a:ext cx="1539979" cy="1539980"/>
                </a:xfrm>
                <a:custGeom>
                  <a:avLst/>
                  <a:gdLst>
                    <a:gd name="connsiteX0" fmla="*/ 0 w 1293577"/>
                    <a:gd name="connsiteY0" fmla="*/ 646789 h 1293577"/>
                    <a:gd name="connsiteX1" fmla="*/ 189441 w 1293577"/>
                    <a:gd name="connsiteY1" fmla="*/ 189440 h 1293577"/>
                    <a:gd name="connsiteX2" fmla="*/ 646790 w 1293577"/>
                    <a:gd name="connsiteY2" fmla="*/ 1 h 1293577"/>
                    <a:gd name="connsiteX3" fmla="*/ 1104139 w 1293577"/>
                    <a:gd name="connsiteY3" fmla="*/ 189442 h 1293577"/>
                    <a:gd name="connsiteX4" fmla="*/ 1293578 w 1293577"/>
                    <a:gd name="connsiteY4" fmla="*/ 646791 h 1293577"/>
                    <a:gd name="connsiteX5" fmla="*/ 1104138 w 1293577"/>
                    <a:gd name="connsiteY5" fmla="*/ 1104140 h 1293577"/>
                    <a:gd name="connsiteX6" fmla="*/ 646789 w 1293577"/>
                    <a:gd name="connsiteY6" fmla="*/ 1293580 h 1293577"/>
                    <a:gd name="connsiteX7" fmla="*/ 189440 w 1293577"/>
                    <a:gd name="connsiteY7" fmla="*/ 1104139 h 1293577"/>
                    <a:gd name="connsiteX8" fmla="*/ 0 w 1293577"/>
                    <a:gd name="connsiteY8" fmla="*/ 646790 h 1293577"/>
                    <a:gd name="connsiteX9" fmla="*/ 0 w 1293577"/>
                    <a:gd name="connsiteY9" fmla="*/ 646789 h 1293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93577" h="1293577">
                      <a:moveTo>
                        <a:pt x="0" y="646789"/>
                      </a:moveTo>
                      <a:cubicBezTo>
                        <a:pt x="0" y="475250"/>
                        <a:pt x="68144" y="310737"/>
                        <a:pt x="189441" y="189440"/>
                      </a:cubicBezTo>
                      <a:cubicBezTo>
                        <a:pt x="310738" y="68144"/>
                        <a:pt x="475251" y="0"/>
                        <a:pt x="646790" y="1"/>
                      </a:cubicBezTo>
                      <a:cubicBezTo>
                        <a:pt x="818329" y="1"/>
                        <a:pt x="982842" y="68145"/>
                        <a:pt x="1104139" y="189442"/>
                      </a:cubicBezTo>
                      <a:cubicBezTo>
                        <a:pt x="1225435" y="310739"/>
                        <a:pt x="1293579" y="475252"/>
                        <a:pt x="1293578" y="646791"/>
                      </a:cubicBezTo>
                      <a:cubicBezTo>
                        <a:pt x="1293578" y="818330"/>
                        <a:pt x="1225434" y="982844"/>
                        <a:pt x="1104138" y="1104140"/>
                      </a:cubicBezTo>
                      <a:cubicBezTo>
                        <a:pt x="982841" y="1225436"/>
                        <a:pt x="818328" y="1293580"/>
                        <a:pt x="646789" y="1293580"/>
                      </a:cubicBezTo>
                      <a:cubicBezTo>
                        <a:pt x="475250" y="1293580"/>
                        <a:pt x="310736" y="1225436"/>
                        <a:pt x="189440" y="1104139"/>
                      </a:cubicBezTo>
                      <a:cubicBezTo>
                        <a:pt x="68144" y="982842"/>
                        <a:pt x="0" y="818329"/>
                        <a:pt x="0" y="646790"/>
                      </a:cubicBezTo>
                      <a:lnTo>
                        <a:pt x="0" y="646789"/>
                      </a:lnTo>
                      <a:close/>
                    </a:path>
                  </a:pathLst>
                </a:custGeom>
                <a:solidFill>
                  <a:srgbClr val="3789CA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26270" tIns="226270" rIns="226270" bIns="226270" numCol="1" spcCol="1270" anchor="b" anchorCtr="0">
                  <a:noAutofit/>
                </a:bodyPr>
                <a:lstStyle/>
                <a:p>
                  <a:pPr marL="0" marR="0" lvl="0" indent="0" algn="ctr" defTabSz="128905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" name="椭圆 1">
                  <a:extLst>
                    <a:ext uri="{FF2B5EF4-FFF2-40B4-BE49-F238E27FC236}">
                      <a16:creationId xmlns:a16="http://schemas.microsoft.com/office/drawing/2014/main" id="{C97DB630-73FA-4035-AF39-5426335CD416}"/>
                    </a:ext>
                  </a:extLst>
                </p:cNvPr>
                <p:cNvSpPr/>
                <p:nvPr/>
              </p:nvSpPr>
              <p:spPr>
                <a:xfrm>
                  <a:off x="4289348" y="2340288"/>
                  <a:ext cx="798360" cy="7983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solidFill>
                        <a:srgbClr val="3789CA"/>
                      </a:solidFill>
                      <a:cs typeface="+mn-ea"/>
                      <a:sym typeface="+mn-lt"/>
                    </a:rPr>
                    <a:t>01</a:t>
                  </a:r>
                  <a:endParaRPr lang="zh-CN" altLang="en-US" dirty="0">
                    <a:solidFill>
                      <a:srgbClr val="3789CA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椭圆 78">
                  <a:extLst>
                    <a:ext uri="{FF2B5EF4-FFF2-40B4-BE49-F238E27FC236}">
                      <a16:creationId xmlns:a16="http://schemas.microsoft.com/office/drawing/2014/main" id="{DE18C401-F6D0-4FFA-94E4-87228E9E99B7}"/>
                    </a:ext>
                  </a:extLst>
                </p:cNvPr>
                <p:cNvSpPr/>
                <p:nvPr/>
              </p:nvSpPr>
              <p:spPr>
                <a:xfrm>
                  <a:off x="7059261" y="2330943"/>
                  <a:ext cx="798360" cy="7983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solidFill>
                        <a:srgbClr val="588C35"/>
                      </a:solidFill>
                      <a:cs typeface="+mn-ea"/>
                      <a:sym typeface="+mn-lt"/>
                    </a:rPr>
                    <a:t>02</a:t>
                  </a:r>
                  <a:endParaRPr lang="zh-CN" altLang="en-US" dirty="0">
                    <a:solidFill>
                      <a:srgbClr val="588C35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椭圆 79">
                  <a:extLst>
                    <a:ext uri="{FF2B5EF4-FFF2-40B4-BE49-F238E27FC236}">
                      <a16:creationId xmlns:a16="http://schemas.microsoft.com/office/drawing/2014/main" id="{B0A83052-ECFD-4ABF-A002-EC847914FAF8}"/>
                    </a:ext>
                  </a:extLst>
                </p:cNvPr>
                <p:cNvSpPr/>
                <p:nvPr/>
              </p:nvSpPr>
              <p:spPr>
                <a:xfrm>
                  <a:off x="4292523" y="4854486"/>
                  <a:ext cx="798360" cy="7983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solidFill>
                        <a:srgbClr val="588C35"/>
                      </a:solidFill>
                      <a:cs typeface="+mn-ea"/>
                      <a:sym typeface="+mn-lt"/>
                    </a:rPr>
                    <a:t>03</a:t>
                  </a:r>
                  <a:endParaRPr lang="zh-CN" altLang="en-US" dirty="0">
                    <a:solidFill>
                      <a:srgbClr val="588C35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椭圆 80">
                  <a:extLst>
                    <a:ext uri="{FF2B5EF4-FFF2-40B4-BE49-F238E27FC236}">
                      <a16:creationId xmlns:a16="http://schemas.microsoft.com/office/drawing/2014/main" id="{E7A37125-689C-4C13-88BE-E8995B78CD58}"/>
                    </a:ext>
                  </a:extLst>
                </p:cNvPr>
                <p:cNvSpPr/>
                <p:nvPr/>
              </p:nvSpPr>
              <p:spPr>
                <a:xfrm>
                  <a:off x="7062436" y="4845141"/>
                  <a:ext cx="798360" cy="7983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solidFill>
                        <a:srgbClr val="3789CA"/>
                      </a:solidFill>
                      <a:cs typeface="+mn-ea"/>
                      <a:sym typeface="+mn-lt"/>
                    </a:rPr>
                    <a:t>04</a:t>
                  </a:r>
                  <a:endParaRPr lang="zh-CN" altLang="en-US" dirty="0">
                    <a:solidFill>
                      <a:srgbClr val="3789CA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2" name="文本框 81">
                <a:extLst>
                  <a:ext uri="{FF2B5EF4-FFF2-40B4-BE49-F238E27FC236}">
                    <a16:creationId xmlns:a16="http://schemas.microsoft.com/office/drawing/2014/main" id="{775009DA-7F3F-4293-87C5-D53C3046C5AE}"/>
                  </a:ext>
                </a:extLst>
              </p:cNvPr>
              <p:cNvSpPr txBox="1"/>
              <p:nvPr/>
            </p:nvSpPr>
            <p:spPr>
              <a:xfrm>
                <a:off x="5443910" y="3681773"/>
                <a:ext cx="1328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zh-CN" altLang="en-US" sz="3200" dirty="0">
                    <a:solidFill>
                      <a:schemeClr val="bg1"/>
                    </a:solidFill>
                    <a:cs typeface="+mn-ea"/>
                    <a:sym typeface="+mn-lt"/>
                  </a:rPr>
                  <a:t>title</a:t>
                </a:r>
              </a:p>
            </p:txBody>
          </p:sp>
        </p:grp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33652B04-6CF0-4BD6-B604-E4B2D2D7C064}"/>
              </a:ext>
            </a:extLst>
          </p:cNvPr>
          <p:cNvGrpSpPr/>
          <p:nvPr/>
        </p:nvGrpSpPr>
        <p:grpSpPr>
          <a:xfrm>
            <a:off x="1842279" y="505308"/>
            <a:ext cx="7848373" cy="753345"/>
            <a:chOff x="1842279" y="505308"/>
            <a:chExt cx="7848373" cy="753345"/>
          </a:xfrm>
        </p:grpSpPr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E39B3E2F-9542-4FA4-AC40-5BEC3D4BD3C3}"/>
                </a:ext>
              </a:extLst>
            </p:cNvPr>
            <p:cNvSpPr/>
            <p:nvPr/>
          </p:nvSpPr>
          <p:spPr>
            <a:xfrm flipH="1">
              <a:off x="1863616" y="913559"/>
              <a:ext cx="7827036" cy="3450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user can demonstrate on a projector or</a:t>
              </a: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5A758095-93DB-49C4-9AA0-2745599D0F13}"/>
                </a:ext>
              </a:extLst>
            </p:cNvPr>
            <p:cNvSpPr txBox="1"/>
            <p:nvPr/>
          </p:nvSpPr>
          <p:spPr>
            <a:xfrm flipH="1">
              <a:off x="1842279" y="505308"/>
              <a:ext cx="36253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a content title</a:t>
              </a:r>
            </a:p>
          </p:txBody>
        </p:sp>
      </p:grpSp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069"/>
            <a:ext cx="2364232" cy="225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0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a14="http://schemas.microsoft.com/office/drawing/2010/main" xmlns:a16="http://schemas.microsoft.com/office/drawing/2014/main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矩形 90" descr="e7d195523061f1c09e9d68d7cf438b91ef959ecb14fc25d26BBA7F7DBC18E55DFF4014AF651F0BF2569D4B6C1DA7F1A4683A481403BD872FC687266AD13265C1DE7C373772FD8728ABDD69ADD03BFF5BE2862BC891DBB79EC851A009BD930C10FA8C6A8AB3104F0235AF1A3D4E8E41C0721C6BE4D6838EAF4B6B9AE2486E7C5E8B4F7A1EBE4DCA0C4690A56A498EF964">
            <a:extLst>
              <a:ext uri="{FF2B5EF4-FFF2-40B4-BE49-F238E27FC236}">
                <a16:creationId xmlns:a16="http://schemas.microsoft.com/office/drawing/2014/main" id="{6D31D90C-90E2-4228-9F7F-1B5D5F4B232E}"/>
              </a:ext>
            </a:extLst>
          </p:cNvPr>
          <p:cNvSpPr/>
          <p:nvPr/>
        </p:nvSpPr>
        <p:spPr>
          <a:xfrm flipH="1">
            <a:off x="6822956" y="2207129"/>
            <a:ext cx="4322964" cy="3522373"/>
          </a:xfrm>
          <a:prstGeom prst="rect">
            <a:avLst/>
          </a:prstGeom>
          <a:solidFill>
            <a:srgbClr val="378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92" name="图片 91">
            <a:extLst>
              <a:ext uri="{FF2B5EF4-FFF2-40B4-BE49-F238E27FC236}">
                <a16:creationId xmlns:a16="http://schemas.microsoft.com/office/drawing/2014/main" id="{CF260631-9B69-48CC-B0DC-9C264E304F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5081" y="2321465"/>
            <a:ext cx="4391600" cy="3293700"/>
          </a:xfrm>
          <a:prstGeom prst="rect">
            <a:avLst/>
          </a:prstGeom>
        </p:spPr>
      </p:pic>
      <p:sp>
        <p:nvSpPr>
          <p:cNvPr id="93" name="椭圆 92" descr="e7d195523061f1c09e9d68d7cf438b91ef959ecb14fc25d26BBA7F7DBC18E55DFF4014AF651F0BF2569D4B6C1DA7F1A4683A481403BD872FC687266AD13265C1DE7C373772FD8728ABDD69ADD03BFF5BE2862BC891DBB79EC851A009BD930C10FA8C6A8AB3104F0235AF1A3D4E8E41C0721C6BE4D6838EAF4B6B9AE2486E7C5E8B4F7A1EBE4DCA0C4690A56A498EF964">
            <a:extLst>
              <a:ext uri="{FF2B5EF4-FFF2-40B4-BE49-F238E27FC236}">
                <a16:creationId xmlns:a16="http://schemas.microsoft.com/office/drawing/2014/main" id="{80635D24-5D96-479D-8D03-EEBFF58AAAB8}"/>
              </a:ext>
            </a:extLst>
          </p:cNvPr>
          <p:cNvSpPr/>
          <p:nvPr/>
        </p:nvSpPr>
        <p:spPr>
          <a:xfrm>
            <a:off x="1225742" y="2049188"/>
            <a:ext cx="870857" cy="870857"/>
          </a:xfrm>
          <a:prstGeom prst="ellipse">
            <a:avLst/>
          </a:prstGeom>
          <a:solidFill>
            <a:srgbClr val="78B53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01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94" name="矩形 93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>
            <a:extLst>
              <a:ext uri="{FF2B5EF4-FFF2-40B4-BE49-F238E27FC236}">
                <a16:creationId xmlns:a16="http://schemas.microsoft.com/office/drawing/2014/main" id="{C411AD2D-0B8C-4DA5-BC03-9C8BD2E983B9}"/>
              </a:ext>
            </a:extLst>
          </p:cNvPr>
          <p:cNvSpPr/>
          <p:nvPr/>
        </p:nvSpPr>
        <p:spPr bwMode="auto">
          <a:xfrm>
            <a:off x="2203938" y="2049187"/>
            <a:ext cx="1281120" cy="4205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133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95" name="矩形 94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>
            <a:extLst>
              <a:ext uri="{FF2B5EF4-FFF2-40B4-BE49-F238E27FC236}">
                <a16:creationId xmlns:a16="http://schemas.microsoft.com/office/drawing/2014/main" id="{DA575BEF-CB96-42B1-8BD4-F24F92622B1C}"/>
              </a:ext>
            </a:extLst>
          </p:cNvPr>
          <p:cNvSpPr/>
          <p:nvPr/>
        </p:nvSpPr>
        <p:spPr>
          <a:xfrm>
            <a:off x="2203939" y="2474988"/>
            <a:ext cx="4402141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replace the text content, modify the text content, or copy your content directly to this.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96" name="直接连接符 95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>
            <a:extLst>
              <a:ext uri="{FF2B5EF4-FFF2-40B4-BE49-F238E27FC236}">
                <a16:creationId xmlns:a16="http://schemas.microsoft.com/office/drawing/2014/main" id="{BD3D4234-6FDD-4E30-A784-E091C7C4A628}"/>
              </a:ext>
            </a:extLst>
          </p:cNvPr>
          <p:cNvCxnSpPr/>
          <p:nvPr/>
        </p:nvCxnSpPr>
        <p:spPr>
          <a:xfrm>
            <a:off x="7666206" y="2694395"/>
            <a:ext cx="243109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椭圆 96" descr="e7d195523061f1c09e9d68d7cf438b91ef959ecb14fc25d26BBA7F7DBC18E55DFF4014AF651F0BF2569D4B6C1DA7F1A4683A481403BD872FC687266AD13265C1DE7C373772FD8728ABDD69ADD03BFF5BE2862BC891DBB79EC851A009BD930C10FA8C6A8AB3104F0235AF1A3D4E8E41C0721C6BE4D6838EAF4B6B9AE2486E7C5E8B4F7A1EBE4DCA0C4690A56A498EF964">
            <a:extLst>
              <a:ext uri="{FF2B5EF4-FFF2-40B4-BE49-F238E27FC236}">
                <a16:creationId xmlns:a16="http://schemas.microsoft.com/office/drawing/2014/main" id="{59F35419-A216-442A-93E1-5551B4C2470B}"/>
              </a:ext>
            </a:extLst>
          </p:cNvPr>
          <p:cNvSpPr/>
          <p:nvPr/>
        </p:nvSpPr>
        <p:spPr>
          <a:xfrm>
            <a:off x="1225742" y="4344728"/>
            <a:ext cx="870857" cy="870857"/>
          </a:xfrm>
          <a:prstGeom prst="ellipse">
            <a:avLst/>
          </a:prstGeom>
          <a:solidFill>
            <a:srgbClr val="78B53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02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98" name="矩形 97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>
            <a:extLst>
              <a:ext uri="{FF2B5EF4-FFF2-40B4-BE49-F238E27FC236}">
                <a16:creationId xmlns:a16="http://schemas.microsoft.com/office/drawing/2014/main" id="{651AB335-EC69-472C-9994-D407B1841718}"/>
              </a:ext>
            </a:extLst>
          </p:cNvPr>
          <p:cNvSpPr/>
          <p:nvPr/>
        </p:nvSpPr>
        <p:spPr bwMode="auto">
          <a:xfrm>
            <a:off x="2203938" y="4344727"/>
            <a:ext cx="1281120" cy="4205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133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99" name="矩形 98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>
            <a:extLst>
              <a:ext uri="{FF2B5EF4-FFF2-40B4-BE49-F238E27FC236}">
                <a16:creationId xmlns:a16="http://schemas.microsoft.com/office/drawing/2014/main" id="{46890102-A13D-4C92-B9A8-A6F67CEF2183}"/>
              </a:ext>
            </a:extLst>
          </p:cNvPr>
          <p:cNvSpPr/>
          <p:nvPr/>
        </p:nvSpPr>
        <p:spPr>
          <a:xfrm>
            <a:off x="2203939" y="4770528"/>
            <a:ext cx="4402141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replace the text content, modify the text content, or copy your content directly to this.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00" name="直接连接符 99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>
            <a:extLst>
              <a:ext uri="{FF2B5EF4-FFF2-40B4-BE49-F238E27FC236}">
                <a16:creationId xmlns:a16="http://schemas.microsoft.com/office/drawing/2014/main" id="{4DE1496E-521C-4184-94B5-B8848BE831AD}"/>
              </a:ext>
            </a:extLst>
          </p:cNvPr>
          <p:cNvCxnSpPr/>
          <p:nvPr/>
        </p:nvCxnSpPr>
        <p:spPr>
          <a:xfrm>
            <a:off x="7666206" y="4989935"/>
            <a:ext cx="243109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3699275C-5734-4C1D-A6DE-F90CE42C4320}"/>
              </a:ext>
            </a:extLst>
          </p:cNvPr>
          <p:cNvGrpSpPr/>
          <p:nvPr/>
        </p:nvGrpSpPr>
        <p:grpSpPr>
          <a:xfrm>
            <a:off x="1842279" y="505308"/>
            <a:ext cx="7848373" cy="753345"/>
            <a:chOff x="1842279" y="505308"/>
            <a:chExt cx="7848373" cy="753345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96A31E13-B3CE-4063-9E9B-DFD4138E1424}"/>
                </a:ext>
              </a:extLst>
            </p:cNvPr>
            <p:cNvSpPr/>
            <p:nvPr/>
          </p:nvSpPr>
          <p:spPr>
            <a:xfrm flipH="1">
              <a:off x="1863616" y="913559"/>
              <a:ext cx="7827036" cy="3450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user can demonstrate on a projector or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B21A7DFB-1949-4AC7-8F91-0D689A0C5142}"/>
                </a:ext>
              </a:extLst>
            </p:cNvPr>
            <p:cNvSpPr txBox="1"/>
            <p:nvPr/>
          </p:nvSpPr>
          <p:spPr>
            <a:xfrm flipH="1">
              <a:off x="1842279" y="505308"/>
              <a:ext cx="36253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a content title</a:t>
              </a: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069"/>
            <a:ext cx="2364232" cy="225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6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a14="http://schemas.microsoft.com/office/drawing/2010/main" xmlns:a16="http://schemas.microsoft.com/office/drawing/2014/main" xmlns="">
      <p:transition spd="slow" advTm="3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838428" y="2117574"/>
            <a:ext cx="8543637" cy="2225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BBDE7A82-0F54-4C46-80DF-182194F59456}"/>
              </a:ext>
            </a:extLst>
          </p:cNvPr>
          <p:cNvGrpSpPr/>
          <p:nvPr/>
        </p:nvGrpSpPr>
        <p:grpSpPr>
          <a:xfrm>
            <a:off x="5263493" y="611189"/>
            <a:ext cx="1693517" cy="1693517"/>
            <a:chOff x="5267548" y="1172162"/>
            <a:chExt cx="1693517" cy="1693517"/>
          </a:xfrm>
          <a:solidFill>
            <a:srgbClr val="3789CA"/>
          </a:solidFill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551D1910-DD2D-498E-8CD3-D8BEE69C11FB}"/>
                </a:ext>
              </a:extLst>
            </p:cNvPr>
            <p:cNvGrpSpPr/>
            <p:nvPr/>
          </p:nvGrpSpPr>
          <p:grpSpPr>
            <a:xfrm>
              <a:off x="5267548" y="1172162"/>
              <a:ext cx="1693517" cy="1693517"/>
              <a:chOff x="5637813" y="-160370"/>
              <a:chExt cx="1919675" cy="1919675"/>
            </a:xfrm>
            <a:grpFill/>
          </p:grpSpPr>
          <p:sp>
            <p:nvSpPr>
              <p:cNvPr id="7" name="圆角矩形 7">
                <a:extLst>
                  <a:ext uri="{FF2B5EF4-FFF2-40B4-BE49-F238E27FC236}">
                    <a16:creationId xmlns:a16="http://schemas.microsoft.com/office/drawing/2014/main" id="{6B78805E-F9F3-44DB-B902-3BF0F2CA9F6F}"/>
                  </a:ext>
                </a:extLst>
              </p:cNvPr>
              <p:cNvSpPr/>
              <p:nvPr/>
            </p:nvSpPr>
            <p:spPr>
              <a:xfrm rot="2700000">
                <a:off x="5637813" y="-160370"/>
                <a:ext cx="1919675" cy="1919675"/>
              </a:xfrm>
              <a:prstGeom prst="roundRect">
                <a:avLst>
                  <a:gd name="adj" fmla="val 9549"/>
                </a:avLst>
              </a:prstGeom>
              <a:solidFill>
                <a:schemeClr val="bg1"/>
              </a:solidFill>
              <a:ln>
                <a:solidFill>
                  <a:srgbClr val="588C35"/>
                </a:solidFill>
              </a:ln>
              <a:effectLst>
                <a:innerShdw blurRad="114300">
                  <a:prstClr val="black">
                    <a:alpha val="8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圆角矩形 7">
                <a:extLst>
                  <a:ext uri="{FF2B5EF4-FFF2-40B4-BE49-F238E27FC236}">
                    <a16:creationId xmlns:a16="http://schemas.microsoft.com/office/drawing/2014/main" id="{DF8D7EA3-F513-4E22-83E3-EEDCF70E412E}"/>
                  </a:ext>
                </a:extLst>
              </p:cNvPr>
              <p:cNvSpPr/>
              <p:nvPr/>
            </p:nvSpPr>
            <p:spPr>
              <a:xfrm rot="2700000">
                <a:off x="5880895" y="87056"/>
                <a:ext cx="1433507" cy="1433507"/>
              </a:xfrm>
              <a:prstGeom prst="roundRect">
                <a:avLst>
                  <a:gd name="adj" fmla="val 9549"/>
                </a:avLst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23D0594B-DBBC-4BA4-8BB4-38DC60B12AC2}"/>
                </a:ext>
              </a:extLst>
            </p:cNvPr>
            <p:cNvSpPr txBox="1"/>
            <p:nvPr/>
          </p:nvSpPr>
          <p:spPr>
            <a:xfrm>
              <a:off x="5606793" y="1522072"/>
              <a:ext cx="101502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5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C9AA8CEB-FBA9-4646-8868-E574B0708DA6}"/>
              </a:ext>
            </a:extLst>
          </p:cNvPr>
          <p:cNvSpPr txBox="1"/>
          <p:nvPr/>
        </p:nvSpPr>
        <p:spPr>
          <a:xfrm>
            <a:off x="2855373" y="2488618"/>
            <a:ext cx="6646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5400" dirty="0">
                <a:solidFill>
                  <a:schemeClr val="bg1"/>
                </a:solidFill>
                <a:cs typeface="+mn-ea"/>
                <a:sym typeface="+mn-lt"/>
              </a:rPr>
              <a:t>Add a content title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DEB1767-BCAD-4908-8C5A-A9FB411F84AF}"/>
              </a:ext>
            </a:extLst>
          </p:cNvPr>
          <p:cNvSpPr txBox="1"/>
          <p:nvPr/>
        </p:nvSpPr>
        <p:spPr>
          <a:xfrm>
            <a:off x="2529183" y="3365027"/>
            <a:ext cx="7327077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Please add specific content here, text as simple as possible, simple instructions can be, do not have to be too cumbersome, pay attention to the beauty of the layout.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5558B3C3-153A-4839-A30D-3A9172F57D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470" y="3934157"/>
            <a:ext cx="2923843" cy="292384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069"/>
            <a:ext cx="2364232" cy="225613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856260" y="0"/>
            <a:ext cx="2364232" cy="225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1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a14="http://schemas.microsoft.com/office/drawing/2010/main" xmlns:a16="http://schemas.microsoft.com/office/drawing/2014/main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105722" y="1846782"/>
            <a:ext cx="1580328" cy="1582074"/>
          </a:xfrm>
          <a:prstGeom prst="rect">
            <a:avLst/>
          </a:prstGeom>
          <a:solidFill>
            <a:srgbClr val="3789CA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zh-CN"/>
            </a:defPPr>
            <a:lvl1pPr>
              <a:defRPr sz="2000" spc="-1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1"/>
                  <a:tileRect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wiss921 BT" pitchFamily="34" charset="0"/>
                <a:ea typeface="微软雅黑" pitchFamily="34" charset="-122"/>
              </a:defRPr>
            </a:lvl1pPr>
          </a:lstStyle>
          <a:p>
            <a:pPr algn="ctr"/>
            <a:r>
              <a:rPr lang="zh-CN" altLang="en-US" sz="2800" b="1" spc="0" dirty="0">
                <a:solidFill>
                  <a:schemeClr val="bg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Add to</a:t>
            </a:r>
            <a:endParaRPr lang="en-US" altLang="zh-CN" sz="2800" b="1" spc="0" dirty="0">
              <a:solidFill>
                <a:schemeClr val="bg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sz="2800" b="1" spc="0" dirty="0">
                <a:solidFill>
                  <a:schemeClr val="bg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title</a:t>
            </a:r>
          </a:p>
        </p:txBody>
      </p:sp>
      <p:sp>
        <p:nvSpPr>
          <p:cNvPr id="25" name="TextBox 22"/>
          <p:cNvSpPr txBox="1"/>
          <p:nvPr/>
        </p:nvSpPr>
        <p:spPr>
          <a:xfrm>
            <a:off x="6177100" y="4350456"/>
            <a:ext cx="1580328" cy="1582074"/>
          </a:xfrm>
          <a:prstGeom prst="rect">
            <a:avLst/>
          </a:prstGeom>
          <a:solidFill>
            <a:srgbClr val="78B53B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zh-CN"/>
            </a:defPPr>
            <a:lvl1pPr>
              <a:defRPr sz="2800" spc="0">
                <a:solidFill>
                  <a:schemeClr val="bg1"/>
                </a:solidFill>
                <a:effectLst/>
                <a:latin typeface="Swiss921 BT" pitchFamily="34" charset="0"/>
                <a:ea typeface="微软雅黑" pitchFamily="34" charset="-122"/>
              </a:defRPr>
            </a:lvl1pPr>
          </a:lstStyle>
          <a:p>
            <a:pPr algn="ctr"/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Add to</a:t>
            </a:r>
            <a:endParaRPr lang="en-US" altLang="zh-CN" b="1" dirty="0"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title</a:t>
            </a:r>
            <a:endParaRPr lang="en-US" altLang="zh-CN" b="1" dirty="0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67" name="直接连接符 66"/>
          <p:cNvCxnSpPr/>
          <p:nvPr/>
        </p:nvCxnSpPr>
        <p:spPr>
          <a:xfrm>
            <a:off x="1105722" y="3907532"/>
            <a:ext cx="71810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A_矩形 13" descr="e7d195523061f1c07f83f732a5522b9b3ebe164d7250580aEF66DE1A1ABCD1416532D3433F8BE1C4DD26AF8C595CA3B8FBFFDC471B28313D41FC0B29AEB12651AEAC05881CD0265D4CB30185DEC2EB287A3DCBE2E99F13933C1E803DDF331C0150FEA0675F290631D1EDC3C927CD0AA74DD8F417A5B73495B4C9A5AA47CFEB588A1D25B820586C98">
            <a:extLst>
              <a:ext uri="{FF2B5EF4-FFF2-40B4-BE49-F238E27FC236}">
                <a16:creationId xmlns:a16="http://schemas.microsoft.com/office/drawing/2014/main" id="{936B3E06-0D38-467B-ACF8-2A0F4A1158B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88913" y="1972778"/>
            <a:ext cx="5067229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Please replace the text content, modify the text content, or copy your content directly to this.</a:t>
            </a:r>
            <a:endParaRPr kumimoji="0" lang="en-US" altLang="zh-CN" sz="160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PA_矩形 13" descr="e7d195523061f1c07f83f732a5522b9b3ebe164d7250580aEF66DE1A1ABCD1416532D3433F8BE1C4DD26AF8C595CA3B8FBFFDC471B28313D41FC0B29AEB12651AEAC05881CD0265D4CB30185DEC2EB287A3DCBE2E99F13933C1E803DDF331C0150FEA0675F290631D1EDC3C927CD0AA74DD8F417A5B73495B4C9A5AA47CFEB588A1D25B820586C98">
            <a:extLst>
              <a:ext uri="{FF2B5EF4-FFF2-40B4-BE49-F238E27FC236}">
                <a16:creationId xmlns:a16="http://schemas.microsoft.com/office/drawing/2014/main" id="{677503CB-6DA9-4E98-9E31-B224737422E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141011" y="4589816"/>
            <a:ext cx="5067229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Please replace the text content, modify the text content, or copy your content directly to this.</a:t>
            </a:r>
            <a:endParaRPr kumimoji="0" lang="en-US" altLang="zh-CN" sz="160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DD5E857E-0269-45AA-8D2F-D3E01AB80727}"/>
              </a:ext>
            </a:extLst>
          </p:cNvPr>
          <p:cNvGrpSpPr/>
          <p:nvPr/>
        </p:nvGrpSpPr>
        <p:grpSpPr>
          <a:xfrm>
            <a:off x="1842279" y="505308"/>
            <a:ext cx="7848373" cy="753345"/>
            <a:chOff x="1842279" y="505308"/>
            <a:chExt cx="7848373" cy="753345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FC6BA5E2-0685-447B-A633-CFC7868CB980}"/>
                </a:ext>
              </a:extLst>
            </p:cNvPr>
            <p:cNvSpPr/>
            <p:nvPr/>
          </p:nvSpPr>
          <p:spPr>
            <a:xfrm flipH="1">
              <a:off x="1863616" y="913559"/>
              <a:ext cx="7827036" cy="3450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user can demonstrate on a projector or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E9356F93-849C-4745-BC91-B460CD908706}"/>
                </a:ext>
              </a:extLst>
            </p:cNvPr>
            <p:cNvSpPr txBox="1"/>
            <p:nvPr/>
          </p:nvSpPr>
          <p:spPr>
            <a:xfrm flipH="1">
              <a:off x="1842279" y="505308"/>
              <a:ext cx="36253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a content title</a:t>
              </a: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069"/>
            <a:ext cx="2364232" cy="225613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901" y="420341"/>
            <a:ext cx="3340385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9371" y="1251529"/>
            <a:ext cx="2900505" cy="515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2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a14="http://schemas.microsoft.com/office/drawing/2010/main" xmlns:a16="http://schemas.microsoft.com/office/drawing/2014/main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7" grpId="0"/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vpkmsx3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1420</Words>
  <Application>Microsoft Office PowerPoint</Application>
  <PresentationFormat>宽屏</PresentationFormat>
  <Paragraphs>190</Paragraphs>
  <Slides>21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等线</vt:lpstr>
      <vt:lpstr>华文中宋</vt:lpstr>
      <vt:lpstr>微软雅黑</vt:lpstr>
      <vt:lpstr>Arial</vt:lpstr>
      <vt:lpstr>Calibri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之灵</cp:lastModifiedBy>
  <cp:revision>22</cp:revision>
  <dcterms:created xsi:type="dcterms:W3CDTF">2021-07-24T18:07:00Z</dcterms:created>
  <dcterms:modified xsi:type="dcterms:W3CDTF">2021-08-14T01:57:43Z</dcterms:modified>
</cp:coreProperties>
</file>