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42"/>
  </p:notesMasterIdLst>
  <p:sldIdLst>
    <p:sldId id="256" r:id="rId3"/>
    <p:sldId id="259" r:id="rId4"/>
    <p:sldId id="258" r:id="rId5"/>
    <p:sldId id="266" r:id="rId6"/>
    <p:sldId id="323" r:id="rId7"/>
    <p:sldId id="269" r:id="rId8"/>
    <p:sldId id="275" r:id="rId9"/>
    <p:sldId id="267" r:id="rId10"/>
    <p:sldId id="277" r:id="rId11"/>
    <p:sldId id="270" r:id="rId12"/>
    <p:sldId id="271" r:id="rId13"/>
    <p:sldId id="273" r:id="rId14"/>
    <p:sldId id="274" r:id="rId15"/>
    <p:sldId id="276" r:id="rId16"/>
    <p:sldId id="278" r:id="rId17"/>
    <p:sldId id="260" r:id="rId18"/>
    <p:sldId id="281" r:id="rId19"/>
    <p:sldId id="282" r:id="rId20"/>
    <p:sldId id="283" r:id="rId21"/>
    <p:sldId id="284" r:id="rId22"/>
    <p:sldId id="286" r:id="rId23"/>
    <p:sldId id="287" r:id="rId24"/>
    <p:sldId id="261" r:id="rId25"/>
    <p:sldId id="293" r:id="rId26"/>
    <p:sldId id="294" r:id="rId27"/>
    <p:sldId id="295" r:id="rId28"/>
    <p:sldId id="297" r:id="rId29"/>
    <p:sldId id="262" r:id="rId30"/>
    <p:sldId id="299" r:id="rId31"/>
    <p:sldId id="300" r:id="rId32"/>
    <p:sldId id="302" r:id="rId33"/>
    <p:sldId id="263" r:id="rId34"/>
    <p:sldId id="307" r:id="rId35"/>
    <p:sldId id="308" r:id="rId36"/>
    <p:sldId id="310" r:id="rId37"/>
    <p:sldId id="264" r:id="rId38"/>
    <p:sldId id="314" r:id="rId39"/>
    <p:sldId id="296" r:id="rId40"/>
    <p:sldId id="32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7A2"/>
    <a:srgbClr val="CBBC91"/>
    <a:srgbClr val="010A13"/>
    <a:srgbClr val="8D6D3E"/>
    <a:srgbClr val="430C2C"/>
    <a:srgbClr val="052035"/>
    <a:srgbClr val="4D0A2B"/>
    <a:srgbClr val="B10B1F"/>
    <a:srgbClr val="919191"/>
    <a:srgbClr val="3C3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BBC9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E1-4D99-8C2A-8C8C0844479E}"/>
            </c:ext>
          </c:extLst>
        </c:ser>
        <c:ser>
          <c:idx val="1"/>
          <c:order val="1"/>
          <c:tx>
            <c:strRef>
              <c:f>Sheet1!$C$1</c:f>
              <c:strCache>
                <c:ptCount val="1"/>
                <c:pt idx="0">
                  <c:v>系列 2</c:v>
                </c:pt>
              </c:strCache>
            </c:strRef>
          </c:tx>
          <c:spPr>
            <a:solidFill>
              <a:srgbClr val="8D6D3E"/>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E1-4D99-8C2A-8C8C0844479E}"/>
            </c:ext>
          </c:extLst>
        </c:ser>
        <c:ser>
          <c:idx val="2"/>
          <c:order val="2"/>
          <c:tx>
            <c:strRef>
              <c:f>Sheet1!$D$1</c:f>
              <c:strCache>
                <c:ptCount val="1"/>
                <c:pt idx="0">
                  <c:v>系列 3</c:v>
                </c:pt>
              </c:strCache>
            </c:strRef>
          </c:tx>
          <c:spPr>
            <a:solidFill>
              <a:schemeClr val="bg1">
                <a:lumMod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E1-4D99-8C2A-8C8C0844479E}"/>
            </c:ext>
          </c:extLst>
        </c:ser>
        <c:dLbls>
          <c:showLegendKey val="0"/>
          <c:showVal val="0"/>
          <c:showCatName val="0"/>
          <c:showSerName val="0"/>
          <c:showPercent val="0"/>
          <c:showBubbleSize val="0"/>
        </c:dLbls>
        <c:gapWidth val="219"/>
        <c:overlap val="-27"/>
        <c:axId val="645606016"/>
        <c:axId val="645611904"/>
      </c:barChart>
      <c:catAx>
        <c:axId val="64560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CBBC91"/>
                </a:solidFill>
                <a:latin typeface="+mn-lt"/>
                <a:ea typeface="+mn-ea"/>
                <a:cs typeface="+mn-ea"/>
                <a:sym typeface="+mn-lt"/>
              </a:defRPr>
            </a:pPr>
            <a:endParaRPr lang="zh-CN"/>
          </a:p>
        </c:txPr>
        <c:crossAx val="645611904"/>
        <c:crosses val="autoZero"/>
        <c:auto val="1"/>
        <c:lblAlgn val="ctr"/>
        <c:lblOffset val="100"/>
        <c:noMultiLvlLbl val="0"/>
      </c:catAx>
      <c:valAx>
        <c:axId val="64561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64560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CBBC9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CBBC91"/>
              </a:solidFill>
              <a:ln w="19050">
                <a:solidFill>
                  <a:schemeClr val="lt1"/>
                </a:solidFill>
              </a:ln>
              <a:effectLst/>
            </c:spPr>
            <c:extLst>
              <c:ext xmlns:c16="http://schemas.microsoft.com/office/drawing/2014/chart" uri="{C3380CC4-5D6E-409C-BE32-E72D297353CC}">
                <c16:uniqueId val="{00000001-31F7-421D-A254-A9856F97995B}"/>
              </c:ext>
            </c:extLst>
          </c:dPt>
          <c:dPt>
            <c:idx val="1"/>
            <c:bubble3D val="0"/>
            <c:spPr>
              <a:solidFill>
                <a:srgbClr val="8D6D3E"/>
              </a:solidFill>
              <a:ln w="19050">
                <a:solidFill>
                  <a:schemeClr val="lt1"/>
                </a:solidFill>
              </a:ln>
              <a:effectLst/>
            </c:spPr>
            <c:extLst>
              <c:ext xmlns:c16="http://schemas.microsoft.com/office/drawing/2014/chart" uri="{C3380CC4-5D6E-409C-BE32-E72D297353CC}">
                <c16:uniqueId val="{00000003-31F7-421D-A254-A9856F97995B}"/>
              </c:ext>
            </c:extLst>
          </c:dPt>
          <c:dPt>
            <c:idx val="2"/>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5-31F7-421D-A254-A9856F97995B}"/>
              </c:ext>
            </c:extLst>
          </c:dPt>
          <c:dPt>
            <c:idx val="3"/>
            <c:bubble3D val="0"/>
            <c:spPr>
              <a:solidFill>
                <a:srgbClr val="919191"/>
              </a:solidFill>
              <a:ln w="19050">
                <a:solidFill>
                  <a:schemeClr val="lt1"/>
                </a:solidFill>
              </a:ln>
              <a:effectLst/>
            </c:spPr>
            <c:extLst>
              <c:ext xmlns:c16="http://schemas.microsoft.com/office/drawing/2014/chart" uri="{C3380CC4-5D6E-409C-BE32-E72D297353CC}">
                <c16:uniqueId val="{00000007-31F7-421D-A254-A9856F97995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1F7-421D-A254-A9856F97995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254000" dist="63500" dir="2700000" algn="tl" rotWithShape="0">
                <a:prstClr val="black">
                  <a:alpha val="30000"/>
                </a:prstClr>
              </a:outerShdw>
            </a:effectLst>
          </c:spPr>
          <c:explosion val="13"/>
          <c:dPt>
            <c:idx val="0"/>
            <c:bubble3D val="0"/>
            <c:spPr>
              <a:solidFill>
                <a:srgbClr val="CBBC91"/>
              </a:solidFill>
              <a:ln w="18999">
                <a:no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A296-46E6-8792-7E27F42C2036}"/>
              </c:ext>
            </c:extLst>
          </c:dPt>
          <c:dPt>
            <c:idx val="1"/>
            <c:bubble3D val="0"/>
            <c:spPr>
              <a:solidFill>
                <a:srgbClr val="8D6D3E"/>
              </a:solidFill>
              <a:ln w="18999">
                <a:no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A296-46E6-8792-7E27F42C2036}"/>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A296-46E6-8792-7E27F42C2036}"/>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3D2472AF-A0E2-497A-9C64-CEEA312F355D}" type="datetimeFigureOut">
              <a:rPr lang="zh-CN" altLang="en-US" smtClean="0"/>
              <a:pPr/>
              <a:t>2021/8/24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0DAA9E1F-4E78-4B42-AA19-9F57A79F734E}" type="slidenum">
              <a:rPr lang="zh-CN" altLang="en-US" smtClean="0"/>
              <a:pPr/>
              <a:t>‹#›</a:t>
            </a:fld>
            <a:endParaRPr lang="zh-CN" altLang="en-US" dirty="0"/>
          </a:p>
        </p:txBody>
      </p:sp>
    </p:spTree>
    <p:extLst>
      <p:ext uri="{BB962C8B-B14F-4D97-AF65-F5344CB8AC3E}">
        <p14:creationId xmlns:p14="http://schemas.microsoft.com/office/powerpoint/2010/main" val="116715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AA9E1F-4E78-4B42-AA19-9F57A79F734E}" type="slidenum">
              <a:rPr lang="zh-CN" altLang="en-US" smtClean="0"/>
              <a:t>1</a:t>
            </a:fld>
            <a:endParaRPr lang="zh-CN" altLang="en-US"/>
          </a:p>
        </p:txBody>
      </p:sp>
    </p:spTree>
    <p:extLst>
      <p:ext uri="{BB962C8B-B14F-4D97-AF65-F5344CB8AC3E}">
        <p14:creationId xmlns:p14="http://schemas.microsoft.com/office/powerpoint/2010/main" val="117139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headEnd/>
            <a:tailEnd/>
          </a:ln>
        </p:spPr>
        <p:txBody>
          <a:bodyPr/>
          <a:lstStyle/>
          <a:p>
            <a:fld id="{BCEFD0A4-5D1E-44F4-A3F4-33C16D9CDA60}" type="slidenum">
              <a:rPr lang="zh-CN" altLang="en-US"/>
              <a:pPr/>
              <a:t>12</a:t>
            </a:fld>
            <a:endParaRPr lang="zh-CN" altLang="en-US"/>
          </a:p>
        </p:txBody>
      </p:sp>
    </p:spTree>
    <p:extLst>
      <p:ext uri="{BB962C8B-B14F-4D97-AF65-F5344CB8AC3E}">
        <p14:creationId xmlns:p14="http://schemas.microsoft.com/office/powerpoint/2010/main" val="78747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13</a:t>
            </a:fld>
            <a:endParaRPr lang="zh-CN" altLang="en-US"/>
          </a:p>
        </p:txBody>
      </p:sp>
    </p:spTree>
    <p:extLst>
      <p:ext uri="{BB962C8B-B14F-4D97-AF65-F5344CB8AC3E}">
        <p14:creationId xmlns:p14="http://schemas.microsoft.com/office/powerpoint/2010/main" val="150964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A842D5-3964-4D1E-A2D9-636432CD0AB9}" type="slidenum">
              <a:rPr lang="zh-CN" altLang="en-US" smtClean="0"/>
              <a:t>14</a:t>
            </a:fld>
            <a:endParaRPr lang="zh-CN" altLang="en-US"/>
          </a:p>
        </p:txBody>
      </p:sp>
    </p:spTree>
    <p:extLst>
      <p:ext uri="{BB962C8B-B14F-4D97-AF65-F5344CB8AC3E}">
        <p14:creationId xmlns:p14="http://schemas.microsoft.com/office/powerpoint/2010/main" val="8576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A842D5-3964-4D1E-A2D9-636432CD0AB9}" type="slidenum">
              <a:rPr lang="zh-CN" altLang="en-US" smtClean="0"/>
              <a:t>15</a:t>
            </a:fld>
            <a:endParaRPr lang="zh-CN" altLang="en-US"/>
          </a:p>
        </p:txBody>
      </p:sp>
    </p:spTree>
    <p:extLst>
      <p:ext uri="{BB962C8B-B14F-4D97-AF65-F5344CB8AC3E}">
        <p14:creationId xmlns:p14="http://schemas.microsoft.com/office/powerpoint/2010/main" val="279898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17</a:t>
            </a:fld>
            <a:endParaRPr lang="zh-CN" altLang="en-US"/>
          </a:p>
        </p:txBody>
      </p:sp>
    </p:spTree>
    <p:extLst>
      <p:ext uri="{BB962C8B-B14F-4D97-AF65-F5344CB8AC3E}">
        <p14:creationId xmlns:p14="http://schemas.microsoft.com/office/powerpoint/2010/main" val="352730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18</a:t>
            </a:fld>
            <a:endParaRPr lang="zh-CN" altLang="en-US">
              <a:solidFill>
                <a:prstClr val="black"/>
              </a:solidFill>
              <a:latin typeface="等线"/>
            </a:endParaRPr>
          </a:p>
        </p:txBody>
      </p:sp>
    </p:spTree>
    <p:extLst>
      <p:ext uri="{BB962C8B-B14F-4D97-AF65-F5344CB8AC3E}">
        <p14:creationId xmlns:p14="http://schemas.microsoft.com/office/powerpoint/2010/main" val="176730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t>19</a:t>
            </a:fld>
            <a:endParaRPr lang="zh-CN" altLang="en-US"/>
          </a:p>
        </p:txBody>
      </p:sp>
    </p:spTree>
    <p:extLst>
      <p:ext uri="{BB962C8B-B14F-4D97-AF65-F5344CB8AC3E}">
        <p14:creationId xmlns:p14="http://schemas.microsoft.com/office/powerpoint/2010/main" val="273623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795DCD-EFCC-4862-B595-0A233B6EF921}" type="slidenum">
              <a:rPr lang="zh-CN" altLang="en-US" smtClean="0"/>
              <a:t>20</a:t>
            </a:fld>
            <a:endParaRPr lang="zh-CN" altLang="en-US"/>
          </a:p>
        </p:txBody>
      </p:sp>
    </p:spTree>
    <p:extLst>
      <p:ext uri="{BB962C8B-B14F-4D97-AF65-F5344CB8AC3E}">
        <p14:creationId xmlns:p14="http://schemas.microsoft.com/office/powerpoint/2010/main" val="318882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21</a:t>
            </a:fld>
            <a:endParaRPr lang="zh-CN" altLang="en-US"/>
          </a:p>
        </p:txBody>
      </p:sp>
    </p:spTree>
    <p:extLst>
      <p:ext uri="{BB962C8B-B14F-4D97-AF65-F5344CB8AC3E}">
        <p14:creationId xmlns:p14="http://schemas.microsoft.com/office/powerpoint/2010/main" val="224981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22</a:t>
            </a:fld>
            <a:endParaRPr lang="zh-CN" altLang="en-US"/>
          </a:p>
        </p:txBody>
      </p:sp>
    </p:spTree>
    <p:extLst>
      <p:ext uri="{BB962C8B-B14F-4D97-AF65-F5344CB8AC3E}">
        <p14:creationId xmlns:p14="http://schemas.microsoft.com/office/powerpoint/2010/main" val="91399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A842D5-3964-4D1E-A2D9-636432CD0AB9}" type="slidenum">
              <a:rPr lang="zh-CN" altLang="en-US" smtClean="0"/>
              <a:t>4</a:t>
            </a:fld>
            <a:endParaRPr lang="zh-CN" altLang="en-US"/>
          </a:p>
        </p:txBody>
      </p:sp>
    </p:spTree>
    <p:extLst>
      <p:ext uri="{BB962C8B-B14F-4D97-AF65-F5344CB8AC3E}">
        <p14:creationId xmlns:p14="http://schemas.microsoft.com/office/powerpoint/2010/main" val="97038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24</a:t>
            </a:fld>
            <a:endParaRPr lang="zh-CN" altLang="en-US">
              <a:solidFill>
                <a:prstClr val="black"/>
              </a:solidFill>
              <a:latin typeface="等线"/>
            </a:endParaRPr>
          </a:p>
        </p:txBody>
      </p:sp>
    </p:spTree>
    <p:extLst>
      <p:ext uri="{BB962C8B-B14F-4D97-AF65-F5344CB8AC3E}">
        <p14:creationId xmlns:p14="http://schemas.microsoft.com/office/powerpoint/2010/main" val="47993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25</a:t>
            </a:fld>
            <a:endParaRPr lang="zh-CN" altLang="en-US">
              <a:solidFill>
                <a:prstClr val="black"/>
              </a:solidFill>
              <a:latin typeface="等线"/>
            </a:endParaRPr>
          </a:p>
        </p:txBody>
      </p:sp>
    </p:spTree>
    <p:extLst>
      <p:ext uri="{BB962C8B-B14F-4D97-AF65-F5344CB8AC3E}">
        <p14:creationId xmlns:p14="http://schemas.microsoft.com/office/powerpoint/2010/main" val="422159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26</a:t>
            </a:fld>
            <a:endParaRPr lang="zh-CN" altLang="en-US">
              <a:solidFill>
                <a:prstClr val="black"/>
              </a:solidFill>
              <a:latin typeface="等线"/>
            </a:endParaRPr>
          </a:p>
        </p:txBody>
      </p:sp>
    </p:spTree>
    <p:extLst>
      <p:ext uri="{BB962C8B-B14F-4D97-AF65-F5344CB8AC3E}">
        <p14:creationId xmlns:p14="http://schemas.microsoft.com/office/powerpoint/2010/main" val="415303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64554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7CAE1-DC6C-464D-9A6A-DEDBFF4474A6}" type="slidenum">
              <a:rPr lang="zh-CN" altLang="en-US" smtClean="0"/>
              <a:t>29</a:t>
            </a:fld>
            <a:endParaRPr lang="zh-CN" altLang="en-US"/>
          </a:p>
        </p:txBody>
      </p:sp>
    </p:spTree>
    <p:extLst>
      <p:ext uri="{BB962C8B-B14F-4D97-AF65-F5344CB8AC3E}">
        <p14:creationId xmlns:p14="http://schemas.microsoft.com/office/powerpoint/2010/main" val="195446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30</a:t>
            </a:fld>
            <a:endParaRPr lang="zh-CN" altLang="en-US"/>
          </a:p>
        </p:txBody>
      </p:sp>
    </p:spTree>
    <p:extLst>
      <p:ext uri="{BB962C8B-B14F-4D97-AF65-F5344CB8AC3E}">
        <p14:creationId xmlns:p14="http://schemas.microsoft.com/office/powerpoint/2010/main" val="2880233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31</a:t>
            </a:fld>
            <a:endParaRPr lang="zh-CN" altLang="en-US">
              <a:solidFill>
                <a:prstClr val="black"/>
              </a:solidFill>
              <a:latin typeface="等线"/>
            </a:endParaRPr>
          </a:p>
        </p:txBody>
      </p:sp>
    </p:spTree>
    <p:extLst>
      <p:ext uri="{BB962C8B-B14F-4D97-AF65-F5344CB8AC3E}">
        <p14:creationId xmlns:p14="http://schemas.microsoft.com/office/powerpoint/2010/main" val="3553349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33</a:t>
            </a:fld>
            <a:endParaRPr lang="zh-CN" altLang="en-US"/>
          </a:p>
        </p:txBody>
      </p:sp>
    </p:spTree>
    <p:extLst>
      <p:ext uri="{BB962C8B-B14F-4D97-AF65-F5344CB8AC3E}">
        <p14:creationId xmlns:p14="http://schemas.microsoft.com/office/powerpoint/2010/main" val="3428697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ea typeface="微软雅黑" panose="020B0503020204020204" pitchFamily="34" charset="-122"/>
              </a:rPr>
              <a:pPr algn="r" eaLnBrk="1" latinLnBrk="1" hangingPunct="1">
                <a:spcBef>
                  <a:spcPct val="0"/>
                </a:spcBef>
              </a:pPr>
              <a:t>34</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817725260"/>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35</a:t>
            </a:fld>
            <a:endParaRPr lang="zh-CN" altLang="en-US">
              <a:solidFill>
                <a:prstClr val="black"/>
              </a:solidFill>
              <a:latin typeface="等线"/>
            </a:endParaRPr>
          </a:p>
        </p:txBody>
      </p:sp>
    </p:spTree>
    <p:extLst>
      <p:ext uri="{BB962C8B-B14F-4D97-AF65-F5344CB8AC3E}">
        <p14:creationId xmlns:p14="http://schemas.microsoft.com/office/powerpoint/2010/main" val="96280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5</a:t>
            </a:fld>
            <a:endParaRPr lang="zh-CN" altLang="en-US">
              <a:solidFill>
                <a:prstClr val="black"/>
              </a:solidFill>
              <a:latin typeface="等线"/>
            </a:endParaRPr>
          </a:p>
        </p:txBody>
      </p:sp>
    </p:spTree>
    <p:extLst>
      <p:ext uri="{BB962C8B-B14F-4D97-AF65-F5344CB8AC3E}">
        <p14:creationId xmlns:p14="http://schemas.microsoft.com/office/powerpoint/2010/main" val="1931239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37</a:t>
            </a:fld>
            <a:endParaRPr lang="zh-CN" altLang="en-US"/>
          </a:p>
        </p:txBody>
      </p:sp>
    </p:spTree>
    <p:extLst>
      <p:ext uri="{BB962C8B-B14F-4D97-AF65-F5344CB8AC3E}">
        <p14:creationId xmlns:p14="http://schemas.microsoft.com/office/powerpoint/2010/main" val="2367205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38</a:t>
            </a:fld>
            <a:endParaRPr lang="en-US">
              <a:solidFill>
                <a:prstClr val="black"/>
              </a:solidFill>
            </a:endParaRPr>
          </a:p>
        </p:txBody>
      </p:sp>
    </p:spTree>
    <p:extLst>
      <p:ext uri="{BB962C8B-B14F-4D97-AF65-F5344CB8AC3E}">
        <p14:creationId xmlns:p14="http://schemas.microsoft.com/office/powerpoint/2010/main" val="980875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AA9E1F-4E78-4B42-AA19-9F57A79F734E}" type="slidenum">
              <a:rPr lang="zh-CN" altLang="en-US" smtClean="0"/>
              <a:t>39</a:t>
            </a:fld>
            <a:endParaRPr lang="zh-CN" altLang="en-US"/>
          </a:p>
        </p:txBody>
      </p:sp>
    </p:spTree>
    <p:extLst>
      <p:ext uri="{BB962C8B-B14F-4D97-AF65-F5344CB8AC3E}">
        <p14:creationId xmlns:p14="http://schemas.microsoft.com/office/powerpoint/2010/main" val="98042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01379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7</a:t>
            </a:fld>
            <a:endParaRPr lang="zh-CN" altLang="en-US">
              <a:solidFill>
                <a:prstClr val="black"/>
              </a:solidFill>
              <a:latin typeface="等线"/>
            </a:endParaRPr>
          </a:p>
        </p:txBody>
      </p:sp>
    </p:spTree>
    <p:extLst>
      <p:ext uri="{BB962C8B-B14F-4D97-AF65-F5344CB8AC3E}">
        <p14:creationId xmlns:p14="http://schemas.microsoft.com/office/powerpoint/2010/main" val="164313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8</a:t>
            </a:fld>
            <a:endParaRPr lang="zh-CN" altLang="en-US"/>
          </a:p>
        </p:txBody>
      </p:sp>
    </p:spTree>
    <p:extLst>
      <p:ext uri="{BB962C8B-B14F-4D97-AF65-F5344CB8AC3E}">
        <p14:creationId xmlns:p14="http://schemas.microsoft.com/office/powerpoint/2010/main" val="65354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9</a:t>
            </a:fld>
            <a:endParaRPr lang="zh-CN" altLang="en-US">
              <a:solidFill>
                <a:prstClr val="black"/>
              </a:solidFill>
              <a:latin typeface="等线"/>
            </a:endParaRPr>
          </a:p>
        </p:txBody>
      </p:sp>
    </p:spTree>
    <p:extLst>
      <p:ext uri="{BB962C8B-B14F-4D97-AF65-F5344CB8AC3E}">
        <p14:creationId xmlns:p14="http://schemas.microsoft.com/office/powerpoint/2010/main" val="325569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10</a:t>
            </a:fld>
            <a:endParaRPr lang="zh-CN" altLang="en-US"/>
          </a:p>
        </p:txBody>
      </p:sp>
    </p:spTree>
    <p:extLst>
      <p:ext uri="{BB962C8B-B14F-4D97-AF65-F5344CB8AC3E}">
        <p14:creationId xmlns:p14="http://schemas.microsoft.com/office/powerpoint/2010/main" val="373646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11</a:t>
            </a:fld>
            <a:endParaRPr lang="zh-CN" altLang="en-US"/>
          </a:p>
        </p:txBody>
      </p:sp>
    </p:spTree>
    <p:extLst>
      <p:ext uri="{BB962C8B-B14F-4D97-AF65-F5344CB8AC3E}">
        <p14:creationId xmlns:p14="http://schemas.microsoft.com/office/powerpoint/2010/main" val="339024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35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1456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5694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052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88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704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279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9974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177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133005" y="655506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1966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348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87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9075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72026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516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4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F05F9E-E3BF-4D55-9B21-0CA8CF92D8FB}"/>
              </a:ext>
            </a:extLst>
          </p:cNvPr>
          <p:cNvSpPr>
            <a:spLocks noGrp="1"/>
          </p:cNvSpPr>
          <p:nvPr>
            <p:ph type="dt" sz="half" idx="10"/>
          </p:nvPr>
        </p:nvSpPr>
        <p:spPr>
          <a:xfrm>
            <a:off x="838200" y="6356352"/>
            <a:ext cx="2743200" cy="365125"/>
          </a:xfrm>
          <a:prstGeom prst="rect">
            <a:avLst/>
          </a:prstGeom>
        </p:spPr>
        <p:txBody>
          <a:bodyPr/>
          <a:lstStyle>
            <a:lvl1pPr>
              <a:defRPr>
                <a:ea typeface="微软雅黑" panose="020B0503020204020204" pitchFamily="34" charset="-122"/>
              </a:defRPr>
            </a:lvl1pPr>
          </a:lstStyle>
          <a:p>
            <a:fld id="{FE158B01-1B94-410B-955F-6A222A70BFA3}" type="datetimeFigureOut">
              <a:rPr lang="zh-CN" altLang="en-US" smtClean="0">
                <a:solidFill>
                  <a:prstClr val="black">
                    <a:tint val="75000"/>
                  </a:prstClr>
                </a:solidFill>
              </a:rPr>
              <a:pPr/>
              <a:t>2021/8/24</a:t>
            </a:fld>
            <a:endParaRPr lang="zh-CN" altLang="en-US" dirty="0">
              <a:solidFill>
                <a:prstClr val="black">
                  <a:tint val="75000"/>
                </a:prstClr>
              </a:solidFill>
            </a:endParaRPr>
          </a:p>
        </p:txBody>
      </p:sp>
      <p:sp>
        <p:nvSpPr>
          <p:cNvPr id="3" name="页脚占位符 2">
            <a:extLst>
              <a:ext uri="{FF2B5EF4-FFF2-40B4-BE49-F238E27FC236}">
                <a16:creationId xmlns:a16="http://schemas.microsoft.com/office/drawing/2014/main" id="{765DDF11-6287-4228-B667-23360537339F}"/>
              </a:ext>
            </a:extLst>
          </p:cNvPr>
          <p:cNvSpPr>
            <a:spLocks noGrp="1"/>
          </p:cNvSpPr>
          <p:nvPr>
            <p:ph type="ftr" sz="quarter" idx="11"/>
          </p:nvPr>
        </p:nvSpPr>
        <p:spPr>
          <a:xfrm>
            <a:off x="4038600" y="6356352"/>
            <a:ext cx="4114800" cy="365125"/>
          </a:xfrm>
          <a:prstGeom prst="rect">
            <a:avLst/>
          </a:prstGeom>
        </p:spPr>
        <p:txBody>
          <a:bodyPr/>
          <a:lstStyle>
            <a:lvl1pPr>
              <a:defRPr>
                <a:ea typeface="微软雅黑" panose="020B0503020204020204" pitchFamily="34" charset="-122"/>
              </a:defRPr>
            </a:lvl1pPr>
          </a:lstStyle>
          <a:p>
            <a:endParaRPr lang="zh-CN" altLang="en-US" dirty="0">
              <a:solidFill>
                <a:prstClr val="black">
                  <a:tint val="75000"/>
                </a:prstClr>
              </a:solidFill>
            </a:endParaRPr>
          </a:p>
        </p:txBody>
      </p:sp>
      <p:sp>
        <p:nvSpPr>
          <p:cNvPr id="4" name="灯片编号占位符 3">
            <a:extLst>
              <a:ext uri="{FF2B5EF4-FFF2-40B4-BE49-F238E27FC236}">
                <a16:creationId xmlns:a16="http://schemas.microsoft.com/office/drawing/2014/main" id="{F495C292-412B-4065-AC0A-580E49FABDC8}"/>
              </a:ext>
            </a:extLst>
          </p:cNvPr>
          <p:cNvSpPr>
            <a:spLocks noGrp="1"/>
          </p:cNvSpPr>
          <p:nvPr>
            <p:ph type="sldNum" sz="quarter" idx="12"/>
          </p:nvPr>
        </p:nvSpPr>
        <p:spPr>
          <a:xfrm>
            <a:off x="8610600" y="6356352"/>
            <a:ext cx="2743200" cy="365125"/>
          </a:xfrm>
          <a:prstGeom prst="rect">
            <a:avLst/>
          </a:prstGeom>
        </p:spPr>
        <p:txBody>
          <a:bodyPr/>
          <a:lstStyle>
            <a:lvl1pPr>
              <a:defRPr>
                <a:ea typeface="微软雅黑" panose="020B0503020204020204" pitchFamily="34" charset="-122"/>
              </a:defRPr>
            </a:lvl1pPr>
          </a:lstStyle>
          <a:p>
            <a:fld id="{8A3A7E1F-F86D-4EC0-8623-A67CB04E396F}"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55679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01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3397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257050" y="1603156"/>
            <a:ext cx="2538589" cy="2119372"/>
          </a:xfrm>
          <a:custGeom>
            <a:avLst/>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ah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
        <p:nvSpPr>
          <p:cNvPr id="8" name="图片占位符 7"/>
          <p:cNvSpPr>
            <a:spLocks noGrp="1"/>
          </p:cNvSpPr>
          <p:nvPr>
            <p:ph type="pic" sz="quarter" idx="11"/>
          </p:nvPr>
        </p:nvSpPr>
        <p:spPr>
          <a:xfrm>
            <a:off x="6249640" y="3813408"/>
            <a:ext cx="5067649" cy="2133134"/>
          </a:xfrm>
          <a:custGeom>
            <a:avLst/>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ah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29169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14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226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8083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911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0213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p:cNvSpPr/>
          <p:nvPr/>
        </p:nvSpPr>
        <p:spPr>
          <a:xfrm>
            <a:off x="0" y="325676"/>
            <a:ext cx="12192000" cy="6532323"/>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4"/>
          <a:srcRect/>
          <a:stretch>
            <a:fillRect/>
          </a:stretch>
        </p:blipFill>
        <p:spPr>
          <a:xfrm>
            <a:off x="4231983" y="939983"/>
            <a:ext cx="3810330" cy="4950381"/>
          </a:xfrm>
          <a:custGeom>
            <a:avLst/>
            <a:gdLst>
              <a:gd name="connsiteX0" fmla="*/ 0 w 3810330"/>
              <a:gd name="connsiteY0" fmla="*/ 2601942 h 4950381"/>
              <a:gd name="connsiteX1" fmla="*/ 3810330 w 3810330"/>
              <a:gd name="connsiteY1" fmla="*/ 2601942 h 4950381"/>
              <a:gd name="connsiteX2" fmla="*/ 3810330 w 3810330"/>
              <a:gd name="connsiteY2" fmla="*/ 4950381 h 4950381"/>
              <a:gd name="connsiteX3" fmla="*/ 0 w 3810330"/>
              <a:gd name="connsiteY3" fmla="*/ 4950381 h 4950381"/>
              <a:gd name="connsiteX4" fmla="*/ 0 w 3810330"/>
              <a:gd name="connsiteY4" fmla="*/ 0 h 4950381"/>
              <a:gd name="connsiteX5" fmla="*/ 3810330 w 3810330"/>
              <a:gd name="connsiteY5" fmla="*/ 0 h 4950381"/>
              <a:gd name="connsiteX6" fmla="*/ 3810330 w 3810330"/>
              <a:gd name="connsiteY6" fmla="*/ 1502858 h 4950381"/>
              <a:gd name="connsiteX7" fmla="*/ 0 w 3810330"/>
              <a:gd name="connsiteY7" fmla="*/ 1502858 h 495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330" h="4950381">
                <a:moveTo>
                  <a:pt x="0" y="2601942"/>
                </a:moveTo>
                <a:lnTo>
                  <a:pt x="3810330" y="2601942"/>
                </a:lnTo>
                <a:lnTo>
                  <a:pt x="3810330" y="4950381"/>
                </a:lnTo>
                <a:lnTo>
                  <a:pt x="0" y="4950381"/>
                </a:lnTo>
                <a:close/>
                <a:moveTo>
                  <a:pt x="0" y="0"/>
                </a:moveTo>
                <a:lnTo>
                  <a:pt x="3810330" y="0"/>
                </a:lnTo>
                <a:lnTo>
                  <a:pt x="3810330" y="1502858"/>
                </a:lnTo>
                <a:lnTo>
                  <a:pt x="0" y="1502858"/>
                </a:lnTo>
                <a:close/>
              </a:path>
            </a:pathLst>
          </a:custGeom>
          <a:effectLst>
            <a:outerShdw blurRad="190500" dist="63500" dir="2700000" algn="tl" rotWithShape="0">
              <a:prstClr val="black">
                <a:alpha val="40000"/>
              </a:prstClr>
            </a:outerShdw>
          </a:effectLst>
        </p:spPr>
      </p:pic>
      <p:sp>
        <p:nvSpPr>
          <p:cNvPr id="16" name="文本框 15"/>
          <p:cNvSpPr txBox="1"/>
          <p:nvPr/>
        </p:nvSpPr>
        <p:spPr>
          <a:xfrm>
            <a:off x="1524221" y="2305485"/>
            <a:ext cx="9225854" cy="1446550"/>
          </a:xfrm>
          <a:prstGeom prst="rect">
            <a:avLst/>
          </a:prstGeom>
          <a:noFill/>
        </p:spPr>
        <p:txBody>
          <a:bodyPr wrap="square" rtlCol="0">
            <a:spAutoFit/>
          </a:bodyPr>
          <a:lstStyle/>
          <a:p>
            <a:pPr algn="ctr"/>
            <a:r>
              <a:rPr lang="en-US" altLang="zh-CN" sz="8800" dirty="0">
                <a:solidFill>
                  <a:srgbClr val="CBBC91"/>
                </a:solidFill>
                <a:effectLst>
                  <a:outerShdw blurRad="25400" dist="25400" dir="2700000" algn="tl">
                    <a:srgbClr val="000000">
                      <a:alpha val="25000"/>
                    </a:srgbClr>
                  </a:outerShdw>
                </a:effectLst>
                <a:latin typeface="方正细谭黑简体" panose="02000000000000000000" pitchFamily="2" charset="-122"/>
                <a:ea typeface="方正细谭黑简体" panose="02000000000000000000" pitchFamily="2" charset="-122"/>
                <a:cs typeface="+mn-ea"/>
                <a:sym typeface="+mn-lt"/>
              </a:rPr>
              <a:t>BUSINESS PLAN</a:t>
            </a:r>
            <a:endParaRPr lang="zh-CN" altLang="en-US" sz="8800" dirty="0">
              <a:solidFill>
                <a:srgbClr val="CBBC91"/>
              </a:solidFill>
              <a:effectLst>
                <a:outerShdw blurRad="25400" dist="25400" dir="2700000" algn="tl">
                  <a:srgbClr val="000000">
                    <a:alpha val="25000"/>
                  </a:srgbClr>
                </a:outerShdw>
              </a:effectLst>
              <a:latin typeface="方正细谭黑简体" panose="02000000000000000000" pitchFamily="2" charset="-122"/>
              <a:ea typeface="方正细谭黑简体" panose="02000000000000000000" pitchFamily="2" charset="-122"/>
              <a:cs typeface="+mn-ea"/>
              <a:sym typeface="+mn-lt"/>
            </a:endParaRPr>
          </a:p>
        </p:txBody>
      </p:sp>
      <p:pic>
        <p:nvPicPr>
          <p:cNvPr id="17" name="图片 16"/>
          <p:cNvPicPr>
            <a:picLocks noChangeAspect="1"/>
          </p:cNvPicPr>
          <p:nvPr/>
        </p:nvPicPr>
        <p:blipFill rotWithShape="1">
          <a:blip r:embed="rId5"/>
          <a:srcRect l="39783" r="43694"/>
          <a:stretch/>
        </p:blipFill>
        <p:spPr>
          <a:xfrm>
            <a:off x="3675649" y="3917716"/>
            <a:ext cx="645695" cy="283147"/>
          </a:xfrm>
          <a:prstGeom prst="rect">
            <a:avLst/>
          </a:prstGeom>
        </p:spPr>
      </p:pic>
      <p:sp>
        <p:nvSpPr>
          <p:cNvPr id="18" name="文本框 17"/>
          <p:cNvSpPr txBox="1"/>
          <p:nvPr/>
        </p:nvSpPr>
        <p:spPr>
          <a:xfrm>
            <a:off x="4366836" y="3768565"/>
            <a:ext cx="3574666" cy="307777"/>
          </a:xfrm>
          <a:prstGeom prst="rect">
            <a:avLst/>
          </a:prstGeom>
          <a:noFill/>
        </p:spPr>
        <p:txBody>
          <a:bodyPr wrap="square" rtlCol="0">
            <a:spAutoFit/>
            <a:scene3d>
              <a:camera prst="orthographicFront"/>
              <a:lightRig rig="threePt" dir="t"/>
            </a:scene3d>
            <a:sp3d contourW="12700"/>
          </a:bodyPr>
          <a:lstStyle/>
          <a:p>
            <a:pPr algn="dist"/>
            <a:r>
              <a:rPr lang="en-US" altLang="zh-CN" sz="1400" dirty="0">
                <a:solidFill>
                  <a:srgbClr val="CBBC91"/>
                </a:solidFill>
                <a:cs typeface="+mn-ea"/>
                <a:sym typeface="+mn-lt"/>
              </a:rPr>
              <a:t>Insert the Subtitle of Your Presentation</a:t>
            </a:r>
          </a:p>
        </p:txBody>
      </p:sp>
      <p:grpSp>
        <p:nvGrpSpPr>
          <p:cNvPr id="21" name="组合 20"/>
          <p:cNvGrpSpPr/>
          <p:nvPr/>
        </p:nvGrpSpPr>
        <p:grpSpPr>
          <a:xfrm>
            <a:off x="5305856" y="5057649"/>
            <a:ext cx="1662583" cy="289194"/>
            <a:chOff x="4293620" y="5414934"/>
            <a:chExt cx="1662583" cy="289194"/>
          </a:xfrm>
          <a:effectLst>
            <a:reflection blurRad="6350" stA="50000" endA="300" endPos="90000" dir="5400000" sy="-100000" algn="bl" rotWithShape="0"/>
          </a:effectLst>
        </p:grpSpPr>
        <p:sp>
          <p:nvSpPr>
            <p:cNvPr id="22" name="Rectangle: Rounded Corners 100"/>
            <p:cNvSpPr/>
            <p:nvPr/>
          </p:nvSpPr>
          <p:spPr>
            <a:xfrm>
              <a:off x="4346623" y="5414934"/>
              <a:ext cx="1529008" cy="289194"/>
            </a:xfrm>
            <a:prstGeom prst="roundRect">
              <a:avLst>
                <a:gd name="adj" fmla="val 50000"/>
              </a:avLst>
            </a:prstGeom>
            <a:gradFill>
              <a:gsLst>
                <a:gs pos="55000">
                  <a:srgbClr val="CBBC91"/>
                </a:gs>
                <a:gs pos="100000">
                  <a:srgbClr val="88683B"/>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CBBC91"/>
                </a:solidFill>
                <a:cs typeface="+mn-ea"/>
                <a:sym typeface="+mn-lt"/>
              </a:endParaRPr>
            </a:p>
          </p:txBody>
        </p:sp>
        <p:sp>
          <p:nvSpPr>
            <p:cNvPr id="23" name="原创设计师          _5"/>
            <p:cNvSpPr/>
            <p:nvPr/>
          </p:nvSpPr>
          <p:spPr>
            <a:xfrm>
              <a:off x="4293620" y="5419529"/>
              <a:ext cx="1662583" cy="276963"/>
            </a:xfrm>
            <a:prstGeom prst="rect">
              <a:avLst/>
            </a:prstGeom>
            <a:effectLst/>
          </p:spPr>
          <p:txBody>
            <a:bodyPr wrap="square">
              <a:spAutoFit/>
              <a:scene3d>
                <a:camera prst="orthographicFront"/>
                <a:lightRig rig="threePt" dir="t"/>
              </a:scene3d>
              <a:sp3d contourW="12700"/>
            </a:bodyPr>
            <a:lstStyle/>
            <a:p>
              <a:pPr algn="ctr"/>
              <a:r>
                <a:rPr lang="en-US" altLang="zh-CN" sz="1200" dirty="0">
                  <a:solidFill>
                    <a:srgbClr val="051A29"/>
                  </a:solidFill>
                  <a:cs typeface="+mn-ea"/>
                  <a:sym typeface="+mn-lt"/>
                </a:rPr>
                <a:t>Freeppt7.com</a:t>
              </a:r>
              <a:endParaRPr lang="zh-CN" altLang="en-US" sz="1200" dirty="0">
                <a:solidFill>
                  <a:srgbClr val="051A29"/>
                </a:solidFill>
                <a:cs typeface="+mn-ea"/>
                <a:sym typeface="+mn-lt"/>
              </a:endParaRPr>
            </a:p>
          </p:txBody>
        </p:sp>
      </p:grpSp>
      <p:grpSp>
        <p:nvGrpSpPr>
          <p:cNvPr id="24" name="组合 23"/>
          <p:cNvGrpSpPr/>
          <p:nvPr/>
        </p:nvGrpSpPr>
        <p:grpSpPr>
          <a:xfrm>
            <a:off x="4416826" y="3488432"/>
            <a:ext cx="3414395" cy="178454"/>
            <a:chOff x="3492591" y="4117778"/>
            <a:chExt cx="4671414" cy="244152"/>
          </a:xfrm>
        </p:grpSpPr>
        <p:cxnSp>
          <p:nvCxnSpPr>
            <p:cNvPr id="25" name="直接连接符 24"/>
            <p:cNvCxnSpPr/>
            <p:nvPr/>
          </p:nvCxnSpPr>
          <p:spPr>
            <a:xfrm>
              <a:off x="3492591" y="4239854"/>
              <a:ext cx="2146587" cy="0"/>
            </a:xfrm>
            <a:prstGeom prst="line">
              <a:avLst/>
            </a:prstGeom>
            <a:ln>
              <a:solidFill>
                <a:srgbClr val="CBBC91">
                  <a:alpha val="60000"/>
                </a:srgbClr>
              </a:solidFill>
            </a:ln>
          </p:spPr>
          <p:style>
            <a:lnRef idx="1">
              <a:schemeClr val="accent1"/>
            </a:lnRef>
            <a:fillRef idx="0">
              <a:schemeClr val="accent1"/>
            </a:fillRef>
            <a:effectRef idx="0">
              <a:schemeClr val="accent1"/>
            </a:effectRef>
            <a:fontRef idx="minor">
              <a:schemeClr val="tx1"/>
            </a:fontRef>
          </p:style>
        </p:cxnSp>
        <p:sp>
          <p:nvSpPr>
            <p:cNvPr id="26" name="菱形 25"/>
            <p:cNvSpPr/>
            <p:nvPr/>
          </p:nvSpPr>
          <p:spPr bwMode="auto">
            <a:xfrm>
              <a:off x="5781501" y="4117778"/>
              <a:ext cx="113211" cy="244152"/>
            </a:xfrm>
            <a:prstGeom prst="diamond">
              <a:avLst/>
            </a:prstGeom>
            <a:solidFill>
              <a:srgbClr val="CBBC91">
                <a:alpha val="70000"/>
              </a:srgbClr>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27" name="直接连接符 26"/>
            <p:cNvCxnSpPr/>
            <p:nvPr/>
          </p:nvCxnSpPr>
          <p:spPr>
            <a:xfrm>
              <a:off x="6017417" y="4239854"/>
              <a:ext cx="2146588" cy="0"/>
            </a:xfrm>
            <a:prstGeom prst="line">
              <a:avLst/>
            </a:prstGeom>
            <a:ln>
              <a:solidFill>
                <a:srgbClr val="CBBC91">
                  <a:alpha val="60000"/>
                </a:srgbClr>
              </a:solidFill>
            </a:ln>
          </p:spPr>
          <p:style>
            <a:lnRef idx="1">
              <a:schemeClr val="accent1"/>
            </a:lnRef>
            <a:fillRef idx="0">
              <a:schemeClr val="accent1"/>
            </a:fillRef>
            <a:effectRef idx="0">
              <a:schemeClr val="accent1"/>
            </a:effectRef>
            <a:fontRef idx="minor">
              <a:schemeClr val="tx1"/>
            </a:fontRef>
          </p:style>
        </p:cxnSp>
      </p:grpSp>
      <p:sp>
        <p:nvSpPr>
          <p:cNvPr id="28" name="Rounded Rectangle 7">
            <a:extLst>
              <a:ext uri="{FF2B5EF4-FFF2-40B4-BE49-F238E27FC236}">
                <a16:creationId xmlns:a16="http://schemas.microsoft.com/office/drawing/2014/main" id="{AAAA2A7A-7C44-4F82-8EEB-27EFFF45B5B7}"/>
              </a:ext>
            </a:extLst>
          </p:cNvPr>
          <p:cNvSpPr/>
          <p:nvPr/>
        </p:nvSpPr>
        <p:spPr>
          <a:xfrm>
            <a:off x="5330266" y="1547546"/>
            <a:ext cx="1684599" cy="413563"/>
          </a:xfrm>
          <a:prstGeom prst="roundRect">
            <a:avLst>
              <a:gd name="adj" fmla="val 50000"/>
            </a:avLst>
          </a:prstGeom>
          <a:solidFill>
            <a:schemeClr val="bg1">
              <a:alpha val="0"/>
            </a:schemeClr>
          </a:solidFill>
          <a:ln w="158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CAC7A2"/>
                </a:solidFill>
              </a:rPr>
              <a:t>LOGO</a:t>
            </a:r>
            <a:endParaRPr lang="ko-KR" altLang="en-US" sz="2700" dirty="0">
              <a:solidFill>
                <a:srgbClr val="CAC7A2"/>
              </a:solidFill>
            </a:endParaRPr>
          </a:p>
        </p:txBody>
      </p:sp>
    </p:spTree>
    <p:extLst>
      <p:ext uri="{BB962C8B-B14F-4D97-AF65-F5344CB8AC3E}">
        <p14:creationId xmlns:p14="http://schemas.microsoft.com/office/powerpoint/2010/main" val="2458879347"/>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16="http://schemas.microsoft.com/office/drawing/2014/main"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strVal val="#ppt_w+.3"/>
                                              </p:val>
                                            </p:tav>
                                            <p:tav tm="100000">
                                              <p:val>
                                                <p:strVal val="#ppt_w"/>
                                              </p:val>
                                            </p:tav>
                                          </p:tavLst>
                                        </p:anim>
                                        <p:anim calcmode="lin" valueType="num">
                                          <p:cBhvr>
                                            <p:cTn id="21" dur="1000" fill="hold"/>
                                            <p:tgtEl>
                                              <p:spTgt spid="18"/>
                                            </p:tgtEl>
                                            <p:attrNameLst>
                                              <p:attrName>ppt_h</p:attrName>
                                            </p:attrNameLst>
                                          </p:cBhvr>
                                          <p:tavLst>
                                            <p:tav tm="0">
                                              <p:val>
                                                <p:strVal val="#ppt_h"/>
                                              </p:val>
                                            </p:tav>
                                            <p:tav tm="100000">
                                              <p:val>
                                                <p:strVal val="#ppt_h"/>
                                              </p:val>
                                            </p:tav>
                                          </p:tavLst>
                                        </p:anim>
                                        <p:animEffect transition="in" filter="fade">
                                          <p:cBhvr>
                                            <p:cTn id="22" dur="1000"/>
                                            <p:tgtEl>
                                              <p:spTgt spid="18"/>
                                            </p:tgtEl>
                                          </p:cBhvr>
                                        </p:animEffect>
                                      </p:childTnLst>
                                    </p:cTn>
                                  </p:par>
                                </p:childTnLst>
                              </p:cTn>
                            </p:par>
                            <p:par>
                              <p:cTn id="23" fill="hold">
                                <p:stCondLst>
                                  <p:cond delay="2000"/>
                                </p:stCondLst>
                                <p:childTnLst>
                                  <p:par>
                                    <p:cTn id="24" presetID="2" presetClass="entr" presetSubtype="4" fill="hold" nodeType="afterEffect" p14:presetBounceEnd="4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40000">
                                          <p:cBhvr additive="base">
                                            <p:cTn id="26"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strVal val="#ppt_w+.3"/>
                                              </p:val>
                                            </p:tav>
                                            <p:tav tm="100000">
                                              <p:val>
                                                <p:strVal val="#ppt_w"/>
                                              </p:val>
                                            </p:tav>
                                          </p:tavLst>
                                        </p:anim>
                                        <p:anim calcmode="lin" valueType="num">
                                          <p:cBhvr>
                                            <p:cTn id="21" dur="1000" fill="hold"/>
                                            <p:tgtEl>
                                              <p:spTgt spid="18"/>
                                            </p:tgtEl>
                                            <p:attrNameLst>
                                              <p:attrName>ppt_h</p:attrName>
                                            </p:attrNameLst>
                                          </p:cBhvr>
                                          <p:tavLst>
                                            <p:tav tm="0">
                                              <p:val>
                                                <p:strVal val="#ppt_h"/>
                                              </p:val>
                                            </p:tav>
                                            <p:tav tm="100000">
                                              <p:val>
                                                <p:strVal val="#ppt_h"/>
                                              </p:val>
                                            </p:tav>
                                          </p:tavLst>
                                        </p:anim>
                                        <p:animEffect transition="in" filter="fade">
                                          <p:cBhvr>
                                            <p:cTn id="22" dur="1000"/>
                                            <p:tgtEl>
                                              <p:spTgt spid="1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2050489" y="1791572"/>
            <a:ext cx="2214283" cy="2214000"/>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919191"/>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 name="Freeform 6"/>
          <p:cNvSpPr>
            <a:spLocks/>
          </p:cNvSpPr>
          <p:nvPr/>
        </p:nvSpPr>
        <p:spPr bwMode="auto">
          <a:xfrm>
            <a:off x="1690630" y="2170903"/>
            <a:ext cx="2934000" cy="2934000"/>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2" name="Freeform 5"/>
          <p:cNvSpPr>
            <a:spLocks/>
          </p:cNvSpPr>
          <p:nvPr/>
        </p:nvSpPr>
        <p:spPr bwMode="auto">
          <a:xfrm>
            <a:off x="2935134" y="4817894"/>
            <a:ext cx="444992" cy="444935"/>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CBBC91"/>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3" name="TextBox 3"/>
          <p:cNvSpPr txBox="1"/>
          <p:nvPr/>
        </p:nvSpPr>
        <p:spPr>
          <a:xfrm>
            <a:off x="6273150" y="1718869"/>
            <a:ext cx="2055713" cy="246221"/>
          </a:xfrm>
          <a:prstGeom prst="rect">
            <a:avLst/>
          </a:prstGeom>
        </p:spPr>
        <p:txBody>
          <a:bodyPr lIns="0" tIns="0" rIns="0" bIns="0" anchor="t">
            <a:spAutoFit/>
          </a:bodyPr>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600" b="0" dirty="0">
                <a:solidFill>
                  <a:srgbClr val="CBBC91"/>
                </a:solidFill>
                <a:latin typeface="+mn-lt"/>
                <a:ea typeface="+mn-ea"/>
                <a:cs typeface="+mn-ea"/>
                <a:sym typeface="+mn-lt"/>
              </a:rPr>
              <a:t>Title or title</a:t>
            </a:r>
            <a:endParaRPr lang="en-US" altLang="zh-CN" sz="1600" b="0" dirty="0">
              <a:solidFill>
                <a:srgbClr val="CBBC91"/>
              </a:solidFill>
              <a:latin typeface="+mn-lt"/>
              <a:ea typeface="+mn-ea"/>
              <a:cs typeface="+mn-ea"/>
              <a:sym typeface="+mn-lt"/>
            </a:endParaRPr>
          </a:p>
        </p:txBody>
      </p:sp>
      <p:sp>
        <p:nvSpPr>
          <p:cNvPr id="24" name="矩形 23"/>
          <p:cNvSpPr>
            <a:spLocks noChangeArrowheads="1"/>
          </p:cNvSpPr>
          <p:nvPr/>
        </p:nvSpPr>
        <p:spPr bwMode="auto">
          <a:xfrm>
            <a:off x="5530986" y="1703480"/>
            <a:ext cx="1367896"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p>
            <a:pPr>
              <a:spcBef>
                <a:spcPct val="0"/>
              </a:spcBef>
            </a:pPr>
            <a:r>
              <a:rPr lang="zh-CN" altLang="en-US" b="1" cap="all" dirty="0">
                <a:solidFill>
                  <a:srgbClr val="CBBC91"/>
                </a:solidFill>
                <a:cs typeface="+mn-ea"/>
                <a:sym typeface="+mn-lt"/>
              </a:rPr>
              <a:t>name</a:t>
            </a:r>
            <a:endParaRPr lang="en-US" altLang="zh-CN" b="1" cap="all" dirty="0">
              <a:solidFill>
                <a:srgbClr val="CBBC91"/>
              </a:solidFill>
              <a:cs typeface="+mn-ea"/>
              <a:sym typeface="+mn-lt"/>
            </a:endParaRPr>
          </a:p>
        </p:txBody>
      </p:sp>
      <p:sp>
        <p:nvSpPr>
          <p:cNvPr id="25" name="TextBox 5"/>
          <p:cNvSpPr txBox="1"/>
          <p:nvPr/>
        </p:nvSpPr>
        <p:spPr>
          <a:xfrm>
            <a:off x="5509280" y="2170903"/>
            <a:ext cx="5034386" cy="73584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The main career experiences are entered here, and the main experiences of the members are described in short text short text described in short text, including the major institutions in which the members have served, the years of their careers, industry experience, etc.</a:t>
            </a:r>
            <a:endParaRPr lang="en-US" altLang="zh-CN" sz="1000" dirty="0">
              <a:solidFill>
                <a:srgbClr val="CBBC91"/>
              </a:solidFill>
              <a:latin typeface="+mn-lt"/>
              <a:ea typeface="+mn-ea"/>
              <a:cs typeface="+mn-ea"/>
              <a:sym typeface="+mn-lt"/>
            </a:endParaRPr>
          </a:p>
        </p:txBody>
      </p:sp>
      <p:sp>
        <p:nvSpPr>
          <p:cNvPr id="26" name="TextBox 8"/>
          <p:cNvSpPr txBox="1"/>
          <p:nvPr/>
        </p:nvSpPr>
        <p:spPr>
          <a:xfrm>
            <a:off x="5509279" y="4325049"/>
            <a:ext cx="3297096" cy="246221"/>
          </a:xfrm>
          <a:prstGeom prst="rect">
            <a:avLst/>
          </a:prstGeom>
        </p:spPr>
        <p:txBody>
          <a:bodyPr wrap="square" lIns="0" tIns="0" rIns="0" bIns="0" anchor="t">
            <a:spAutoFit/>
          </a:bodyPr>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600" dirty="0">
                <a:solidFill>
                  <a:srgbClr val="CBBC91"/>
                </a:solidFill>
                <a:latin typeface="+mn-lt"/>
                <a:ea typeface="+mn-ea"/>
                <a:cs typeface="+mn-ea"/>
                <a:sym typeface="+mn-lt"/>
              </a:rPr>
              <a:t>The capability value</a:t>
            </a:r>
            <a:endParaRPr lang="en-US" altLang="zh-CN" sz="1600" dirty="0">
              <a:solidFill>
                <a:srgbClr val="CBBC91"/>
              </a:solidFill>
              <a:latin typeface="+mn-lt"/>
              <a:ea typeface="+mn-ea"/>
              <a:cs typeface="+mn-ea"/>
              <a:sym typeface="+mn-lt"/>
            </a:endParaRPr>
          </a:p>
        </p:txBody>
      </p:sp>
      <p:sp>
        <p:nvSpPr>
          <p:cNvPr id="27" name="矩形 26"/>
          <p:cNvSpPr/>
          <p:nvPr/>
        </p:nvSpPr>
        <p:spPr>
          <a:xfrm>
            <a:off x="5509278" y="4998185"/>
            <a:ext cx="5040000" cy="7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28" name="矩形 27"/>
          <p:cNvSpPr/>
          <p:nvPr/>
        </p:nvSpPr>
        <p:spPr>
          <a:xfrm>
            <a:off x="5509278" y="4998185"/>
            <a:ext cx="3723908" cy="77549"/>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29" name="TextBox 11"/>
          <p:cNvSpPr txBox="1"/>
          <p:nvPr/>
        </p:nvSpPr>
        <p:spPr>
          <a:xfrm>
            <a:off x="5509276" y="4808626"/>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900" b="0" dirty="0">
                <a:solidFill>
                  <a:srgbClr val="CBBC91"/>
                </a:solidFill>
                <a:latin typeface="+mn-lt"/>
                <a:ea typeface="+mn-ea"/>
                <a:cs typeface="+mn-ea"/>
                <a:sym typeface="+mn-lt"/>
              </a:rPr>
              <a:t>creativity</a:t>
            </a:r>
            <a:endParaRPr lang="en-US" altLang="zh-CN" sz="900" b="0" dirty="0">
              <a:solidFill>
                <a:srgbClr val="CBBC91"/>
              </a:solidFill>
              <a:latin typeface="+mn-lt"/>
              <a:ea typeface="+mn-ea"/>
              <a:cs typeface="+mn-ea"/>
              <a:sym typeface="+mn-lt"/>
            </a:endParaRPr>
          </a:p>
        </p:txBody>
      </p:sp>
      <p:sp>
        <p:nvSpPr>
          <p:cNvPr id="30" name="矩形 29"/>
          <p:cNvSpPr/>
          <p:nvPr/>
        </p:nvSpPr>
        <p:spPr>
          <a:xfrm>
            <a:off x="5509278" y="5325314"/>
            <a:ext cx="5040000" cy="7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1" name="矩形 30"/>
          <p:cNvSpPr/>
          <p:nvPr/>
        </p:nvSpPr>
        <p:spPr>
          <a:xfrm>
            <a:off x="5509277" y="5325314"/>
            <a:ext cx="4464499" cy="77549"/>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2" name="TextBox 14"/>
          <p:cNvSpPr txBox="1"/>
          <p:nvPr/>
        </p:nvSpPr>
        <p:spPr>
          <a:xfrm>
            <a:off x="5509275" y="5165136"/>
            <a:ext cx="1960669" cy="137573"/>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900" b="0" dirty="0">
                <a:solidFill>
                  <a:srgbClr val="CBBC91"/>
                </a:solidFill>
                <a:latin typeface="+mn-lt"/>
                <a:ea typeface="+mn-ea"/>
                <a:cs typeface="+mn-ea"/>
                <a:sym typeface="+mn-lt"/>
              </a:rPr>
              <a:t>Management capabilities</a:t>
            </a:r>
            <a:endParaRPr lang="en-US" altLang="zh-CN" sz="900" b="0" dirty="0">
              <a:solidFill>
                <a:srgbClr val="CBBC91"/>
              </a:solidFill>
              <a:latin typeface="+mn-lt"/>
              <a:ea typeface="+mn-ea"/>
              <a:cs typeface="+mn-ea"/>
              <a:sym typeface="+mn-lt"/>
            </a:endParaRPr>
          </a:p>
        </p:txBody>
      </p:sp>
      <p:sp>
        <p:nvSpPr>
          <p:cNvPr id="33" name="矩形 32"/>
          <p:cNvSpPr/>
          <p:nvPr/>
        </p:nvSpPr>
        <p:spPr>
          <a:xfrm>
            <a:off x="5509278" y="5652444"/>
            <a:ext cx="5040000" cy="7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4" name="矩形 33"/>
          <p:cNvSpPr/>
          <p:nvPr/>
        </p:nvSpPr>
        <p:spPr>
          <a:xfrm>
            <a:off x="5509279" y="5652444"/>
            <a:ext cx="2835358" cy="77549"/>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5" name="TextBox 17"/>
          <p:cNvSpPr txBox="1"/>
          <p:nvPr/>
        </p:nvSpPr>
        <p:spPr>
          <a:xfrm>
            <a:off x="5509276" y="5462885"/>
            <a:ext cx="1960668" cy="166953"/>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900" b="0" dirty="0">
                <a:solidFill>
                  <a:srgbClr val="CBBC91"/>
                </a:solidFill>
                <a:latin typeface="+mn-lt"/>
                <a:ea typeface="+mn-ea"/>
                <a:cs typeface="+mn-ea"/>
                <a:sym typeface="+mn-lt"/>
              </a:rPr>
              <a:t>Coordination</a:t>
            </a:r>
            <a:endParaRPr lang="en-US" altLang="zh-CN" sz="900" b="0" dirty="0">
              <a:solidFill>
                <a:srgbClr val="CBBC91"/>
              </a:solidFill>
              <a:latin typeface="+mn-lt"/>
              <a:ea typeface="+mn-ea"/>
              <a:cs typeface="+mn-ea"/>
              <a:sym typeface="+mn-lt"/>
            </a:endParaRPr>
          </a:p>
        </p:txBody>
      </p:sp>
      <p:sp>
        <p:nvSpPr>
          <p:cNvPr id="36" name="矩形 35"/>
          <p:cNvSpPr/>
          <p:nvPr/>
        </p:nvSpPr>
        <p:spPr>
          <a:xfrm>
            <a:off x="5509278" y="5979574"/>
            <a:ext cx="5040000" cy="7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7" name="矩形 36"/>
          <p:cNvSpPr/>
          <p:nvPr/>
        </p:nvSpPr>
        <p:spPr>
          <a:xfrm>
            <a:off x="5509278" y="5979574"/>
            <a:ext cx="3004119" cy="77549"/>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8" name="TextBox 20"/>
          <p:cNvSpPr txBox="1"/>
          <p:nvPr/>
        </p:nvSpPr>
        <p:spPr>
          <a:xfrm>
            <a:off x="5509276" y="5770338"/>
            <a:ext cx="3004118" cy="186632"/>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900" b="0" dirty="0">
                <a:solidFill>
                  <a:srgbClr val="CBBC91"/>
                </a:solidFill>
                <a:latin typeface="+mn-lt"/>
                <a:ea typeface="+mn-ea"/>
                <a:cs typeface="+mn-ea"/>
                <a:sym typeface="+mn-lt"/>
              </a:rPr>
              <a:t>Marketing power</a:t>
            </a:r>
            <a:endParaRPr lang="en-US" altLang="zh-CN" sz="900" b="0" dirty="0">
              <a:solidFill>
                <a:srgbClr val="CBBC91"/>
              </a:solidFill>
              <a:latin typeface="+mn-lt"/>
              <a:ea typeface="+mn-ea"/>
              <a:cs typeface="+mn-ea"/>
              <a:sym typeface="+mn-lt"/>
            </a:endParaRPr>
          </a:p>
        </p:txBody>
      </p:sp>
      <p:sp>
        <p:nvSpPr>
          <p:cNvPr id="39" name="TextBox 5"/>
          <p:cNvSpPr txBox="1"/>
          <p:nvPr/>
        </p:nvSpPr>
        <p:spPr>
          <a:xfrm>
            <a:off x="5509280" y="3319756"/>
            <a:ext cx="5034386" cy="47936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Click to enter a brief text introduction, the main experience of text content members with short text needs to be summarized refined, without unnecessary text modification, concise description of the sub-content</a:t>
            </a:r>
            <a:r>
              <a:rPr lang="en-US" altLang="zh-CN" sz="1000" dirty="0">
                <a:solidFill>
                  <a:srgbClr val="CBBC91"/>
                </a:solidFill>
                <a:latin typeface="+mn-lt"/>
                <a:ea typeface="+mn-ea"/>
                <a:cs typeface="+mn-ea"/>
                <a:sym typeface="+mn-lt"/>
              </a:rPr>
              <a:t>......</a:t>
            </a:r>
          </a:p>
        </p:txBody>
      </p:sp>
      <p:grpSp>
        <p:nvGrpSpPr>
          <p:cNvPr id="47" name="组合 46"/>
          <p:cNvGrpSpPr/>
          <p:nvPr/>
        </p:nvGrpSpPr>
        <p:grpSpPr>
          <a:xfrm>
            <a:off x="461552" y="552767"/>
            <a:ext cx="2442951" cy="613162"/>
            <a:chOff x="194266" y="321621"/>
            <a:chExt cx="2442951" cy="613162"/>
          </a:xfrm>
        </p:grpSpPr>
        <p:sp>
          <p:nvSpPr>
            <p:cNvPr id="5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Core members</a:t>
              </a:r>
            </a:p>
          </p:txBody>
        </p:sp>
        <p:sp>
          <p:nvSpPr>
            <p:cNvPr id="49" name="矩形 4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8406228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 fill="hold"/>
                                        <p:tgtEl>
                                          <p:spTgt spid="5"/>
                                        </p:tgtEl>
                                        <p:attrNameLst>
                                          <p:attrName>ppt_w</p:attrName>
                                        </p:attrNameLst>
                                      </p:cBhvr>
                                      <p:tavLst>
                                        <p:tav tm="0">
                                          <p:val>
                                            <p:fltVal val="0"/>
                                          </p:val>
                                        </p:tav>
                                        <p:tav tm="100000">
                                          <p:val>
                                            <p:strVal val="#ppt_w"/>
                                          </p:val>
                                        </p:tav>
                                      </p:tavLst>
                                    </p:anim>
                                    <p:anim calcmode="lin" valueType="num">
                                      <p:cBhvr>
                                        <p:cTn id="14" dur="300" fill="hold"/>
                                        <p:tgtEl>
                                          <p:spTgt spid="5"/>
                                        </p:tgtEl>
                                        <p:attrNameLst>
                                          <p:attrName>ppt_h</p:attrName>
                                        </p:attrNameLst>
                                      </p:cBhvr>
                                      <p:tavLst>
                                        <p:tav tm="0">
                                          <p:val>
                                            <p:fltVal val="0"/>
                                          </p:val>
                                        </p:tav>
                                        <p:tav tm="100000">
                                          <p:val>
                                            <p:strVal val="#ppt_h"/>
                                          </p:val>
                                        </p:tav>
                                      </p:tavLst>
                                    </p:anim>
                                    <p:animEffect transition="in" filter="fade">
                                      <p:cBhvr>
                                        <p:cTn id="15" dur="300"/>
                                        <p:tgtEl>
                                          <p:spTgt spid="5"/>
                                        </p:tgtEl>
                                      </p:cBhvr>
                                    </p:animEffect>
                                  </p:childTnLst>
                                </p:cTn>
                              </p:par>
                            </p:childTnLst>
                          </p:cTn>
                        </p:par>
                        <p:par>
                          <p:cTn id="16" fill="hold">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300" fill="hold"/>
                                        <p:tgtEl>
                                          <p:spTgt spid="22"/>
                                        </p:tgtEl>
                                        <p:attrNameLst>
                                          <p:attrName>ppt_w</p:attrName>
                                        </p:attrNameLst>
                                      </p:cBhvr>
                                      <p:tavLst>
                                        <p:tav tm="0">
                                          <p:val>
                                            <p:fltVal val="0"/>
                                          </p:val>
                                        </p:tav>
                                        <p:tav tm="100000">
                                          <p:val>
                                            <p:strVal val="#ppt_w"/>
                                          </p:val>
                                        </p:tav>
                                      </p:tavLst>
                                    </p:anim>
                                    <p:anim calcmode="lin" valueType="num">
                                      <p:cBhvr>
                                        <p:cTn id="20" dur="300" fill="hold"/>
                                        <p:tgtEl>
                                          <p:spTgt spid="22"/>
                                        </p:tgtEl>
                                        <p:attrNameLst>
                                          <p:attrName>ppt_h</p:attrName>
                                        </p:attrNameLst>
                                      </p:cBhvr>
                                      <p:tavLst>
                                        <p:tav tm="0">
                                          <p:val>
                                            <p:fltVal val="0"/>
                                          </p:val>
                                        </p:tav>
                                        <p:tav tm="100000">
                                          <p:val>
                                            <p:strVal val="#ppt_h"/>
                                          </p:val>
                                        </p:tav>
                                      </p:tavLst>
                                    </p:anim>
                                    <p:animEffect transition="in" filter="fade">
                                      <p:cBhvr>
                                        <p:cTn id="21" dur="300"/>
                                        <p:tgtEl>
                                          <p:spTgt spid="22"/>
                                        </p:tgtEl>
                                      </p:cBhvr>
                                    </p:animEffect>
                                  </p:childTnLst>
                                </p:cTn>
                              </p:par>
                            </p:childTnLst>
                          </p:cTn>
                        </p:par>
                        <p:par>
                          <p:cTn id="22" fill="hold">
                            <p:stCondLst>
                              <p:cond delay="900"/>
                            </p:stCondLst>
                            <p:childTnLst>
                              <p:par>
                                <p:cTn id="23" presetID="2" presetClass="entr" presetSubtype="2"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2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15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1650"/>
                            </p:stCondLst>
                            <p:childTnLst>
                              <p:par>
                                <p:cTn id="32" presetID="2" presetClass="entr" presetSubtype="2" fill="hold" grpId="0" nodeType="after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 calcmode="lin" valueType="num">
                                      <p:cBhvr additive="base">
                                        <p:cTn id="34" dur="1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35" dur="1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2" presetClass="entr" presetSubtype="2" fill="hold" grpId="0" nodeType="afterEffect">
                                  <p:stCondLst>
                                    <p:cond delay="0"/>
                                  </p:stCondLst>
                                  <p:childTnLst>
                                    <p:set>
                                      <p:cBhvr>
                                        <p:cTn id="38" dur="1" fill="hold">
                                          <p:stCondLst>
                                            <p:cond delay="0"/>
                                          </p:stCondLst>
                                        </p:cTn>
                                        <p:tgtEl>
                                          <p:spTgt spid="39">
                                            <p:txEl>
                                              <p:pRg st="0" end="0"/>
                                            </p:txEl>
                                          </p:spTgt>
                                        </p:tgtEl>
                                        <p:attrNameLst>
                                          <p:attrName>style.visibility</p:attrName>
                                        </p:attrNameLst>
                                      </p:cBhvr>
                                      <p:to>
                                        <p:strVal val="visible"/>
                                      </p:to>
                                    </p:set>
                                    <p:anim calcmode="lin" valueType="num">
                                      <p:cBhvr additive="base">
                                        <p:cTn id="39" dur="1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40" dur="1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185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235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par>
                          <p:cTn id="70" fill="hold">
                            <p:stCondLst>
                              <p:cond delay="2850"/>
                            </p:stCondLst>
                            <p:childTnLst>
                              <p:par>
                                <p:cTn id="71" presetID="22" presetClass="entr" presetSubtype="8"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400"/>
                                        <p:tgtEl>
                                          <p:spTgt spid="28"/>
                                        </p:tgtEl>
                                      </p:cBhvr>
                                    </p:animEffect>
                                  </p:childTnLst>
                                </p:cTn>
                              </p:par>
                            </p:childTnLst>
                          </p:cTn>
                        </p:par>
                        <p:par>
                          <p:cTn id="74" fill="hold">
                            <p:stCondLst>
                              <p:cond delay="3250"/>
                            </p:stCondLst>
                            <p:childTnLst>
                              <p:par>
                                <p:cTn id="75" presetID="22" presetClass="entr" presetSubtype="8"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400"/>
                                        <p:tgtEl>
                                          <p:spTgt spid="31"/>
                                        </p:tgtEl>
                                      </p:cBhvr>
                                    </p:animEffect>
                                  </p:childTnLst>
                                </p:cTn>
                              </p:par>
                            </p:childTnLst>
                          </p:cTn>
                        </p:par>
                        <p:par>
                          <p:cTn id="78" fill="hold">
                            <p:stCondLst>
                              <p:cond delay="3650"/>
                            </p:stCondLst>
                            <p:childTnLst>
                              <p:par>
                                <p:cTn id="79" presetID="22" presetClass="entr" presetSubtype="8"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400"/>
                                        <p:tgtEl>
                                          <p:spTgt spid="34"/>
                                        </p:tgtEl>
                                      </p:cBhvr>
                                    </p:animEffect>
                                  </p:childTnLst>
                                </p:cTn>
                              </p:par>
                            </p:childTnLst>
                          </p:cTn>
                        </p:par>
                        <p:par>
                          <p:cTn id="82" fill="hold">
                            <p:stCondLst>
                              <p:cond delay="4050"/>
                            </p:stCondLst>
                            <p:childTnLst>
                              <p:par>
                                <p:cTn id="83" presetID="22" presetClass="entr" presetSubtype="8"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p:bldP spid="24" grpId="0" build="p"/>
      <p:bldP spid="25" grpId="0" build="p"/>
      <p:bldP spid="26" grpId="0"/>
      <p:bldP spid="27" grpId="0" animBg="1"/>
      <p:bldP spid="28" grpId="0" animBg="1"/>
      <p:bldP spid="29" grpId="0"/>
      <p:bldP spid="30" grpId="0" animBg="1"/>
      <p:bldP spid="31" grpId="0" animBg="1"/>
      <p:bldP spid="32" grpId="0"/>
      <p:bldP spid="33" grpId="0" animBg="1"/>
      <p:bldP spid="34" grpId="0" animBg="1"/>
      <p:bldP spid="35" grpId="0"/>
      <p:bldP spid="36" grpId="0" animBg="1"/>
      <p:bldP spid="37" grpId="0" animBg="1"/>
      <p:bldP spid="38" grpId="0"/>
      <p:bldP spid="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1395917" y="1919905"/>
            <a:ext cx="4095111" cy="549292"/>
          </a:xfrm>
          <a:prstGeom prst="roundRect">
            <a:avLst>
              <a:gd name="adj" fmla="val 50000"/>
            </a:avLst>
          </a:prstGeom>
          <a:solidFill>
            <a:srgbClr val="CBBC91"/>
          </a:solidFill>
          <a:ln w="12700" cap="flat">
            <a:noFill/>
            <a:miter lim="400000"/>
          </a:ln>
          <a:effectLst>
            <a:outerShdw blurRad="254000" dist="63500" dir="2700000" algn="tl" rotWithShape="0">
              <a:prstClr val="black">
                <a:alpha val="30000"/>
              </a:prstClr>
            </a:outerShdw>
          </a:effectLst>
        </p:spPr>
        <p:txBody>
          <a:bodyPr wrap="none" lIns="25400" tIns="25400" rIns="25400" bIns="25400" anchor="ctr">
            <a:normAutofit/>
          </a:bodyPr>
          <a:lstStyle/>
          <a:p>
            <a:pPr lvl="0" algn="ctr"/>
            <a:endParaRPr lang="zh-CN" altLang="en-US" sz="2000" dirty="0">
              <a:solidFill>
                <a:schemeClr val="bg1"/>
              </a:solidFill>
              <a:cs typeface="+mn-ea"/>
              <a:sym typeface="+mn-lt"/>
            </a:endParaRPr>
          </a:p>
        </p:txBody>
      </p:sp>
      <p:sp>
        <p:nvSpPr>
          <p:cNvPr id="19" name="Rectangle: Rounded Corners 28"/>
          <p:cNvSpPr/>
          <p:nvPr/>
        </p:nvSpPr>
        <p:spPr>
          <a:xfrm>
            <a:off x="6711616" y="1919904"/>
            <a:ext cx="4095110" cy="549291"/>
          </a:xfrm>
          <a:prstGeom prst="roundRect">
            <a:avLst>
              <a:gd name="adj" fmla="val 50000"/>
            </a:avLst>
          </a:prstGeom>
          <a:solidFill>
            <a:srgbClr val="CBBC91"/>
          </a:solidFill>
          <a:ln w="12700" cap="flat">
            <a:noFill/>
            <a:miter lim="400000"/>
          </a:ln>
          <a:effectLst>
            <a:outerShdw blurRad="254000" dist="63500" dir="2700000" algn="tl" rotWithShape="0">
              <a:prstClr val="black">
                <a:alpha val="30000"/>
              </a:prstClr>
            </a:outerShdw>
          </a:effectLst>
        </p:spPr>
        <p:txBody>
          <a:bodyPr wrap="none" lIns="25400" tIns="25400" rIns="25400" bIns="25400" anchor="ctr">
            <a:normAutofit/>
          </a:bodyPr>
          <a:lstStyle/>
          <a:p>
            <a:pPr lvl="0" algn="ctr"/>
            <a:endParaRPr lang="zh-CN" altLang="en-US" sz="2000" dirty="0">
              <a:solidFill>
                <a:schemeClr val="bg1"/>
              </a:solidFill>
              <a:cs typeface="+mn-ea"/>
              <a:sym typeface="+mn-lt"/>
            </a:endParaRPr>
          </a:p>
        </p:txBody>
      </p:sp>
      <p:sp>
        <p:nvSpPr>
          <p:cNvPr id="39" name="矩形 38"/>
          <p:cNvSpPr/>
          <p:nvPr/>
        </p:nvSpPr>
        <p:spPr>
          <a:xfrm>
            <a:off x="1408617" y="1933053"/>
            <a:ext cx="4055057"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010A13"/>
                </a:solidFill>
                <a:cs typeface="+mn-ea"/>
                <a:sym typeface="+mn-lt"/>
              </a:rPr>
              <a:t>Technology Network Branch</a:t>
            </a:r>
          </a:p>
        </p:txBody>
      </p:sp>
      <p:sp>
        <p:nvSpPr>
          <p:cNvPr id="44" name="矩形 43"/>
          <p:cNvSpPr/>
          <p:nvPr/>
        </p:nvSpPr>
        <p:spPr>
          <a:xfrm>
            <a:off x="6731642" y="1933053"/>
            <a:ext cx="4055057"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41519"/>
                </a:solidFill>
                <a:cs typeface="+mn-ea"/>
                <a:sym typeface="+mn-lt"/>
              </a:rPr>
              <a:t>Technology Network Branch</a:t>
            </a:r>
          </a:p>
        </p:txBody>
      </p:sp>
      <p:sp>
        <p:nvSpPr>
          <p:cNvPr id="45" name="矩形 44"/>
          <p:cNvSpPr/>
          <p:nvPr/>
        </p:nvSpPr>
        <p:spPr>
          <a:xfrm>
            <a:off x="1326734" y="2908518"/>
            <a:ext cx="9582566" cy="72898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CBBC91"/>
                </a:solidFill>
                <a:cs typeface="+mn-ea"/>
                <a:sym typeface="+mn-lt"/>
              </a:rPr>
              <a:t>Users can present on a projector or computer, or print out presentations and make them into pieces for application in a wider range of areas.</a:t>
            </a:r>
          </a:p>
        </p:txBody>
      </p:sp>
      <p:grpSp>
        <p:nvGrpSpPr>
          <p:cNvPr id="52" name="组合 51"/>
          <p:cNvGrpSpPr/>
          <p:nvPr/>
        </p:nvGrpSpPr>
        <p:grpSpPr>
          <a:xfrm>
            <a:off x="1383324" y="4436405"/>
            <a:ext cx="9425354" cy="1222417"/>
            <a:chOff x="1383324" y="4436405"/>
            <a:chExt cx="9425354" cy="1222417"/>
          </a:xfrm>
          <a:effectLst>
            <a:outerShdw blurRad="254000" dist="63500" dir="2700000" algn="tl" rotWithShape="0">
              <a:prstClr val="black">
                <a:alpha val="30000"/>
              </a:prstClr>
            </a:outerShdw>
          </a:effectLst>
        </p:grpSpPr>
        <p:grpSp>
          <p:nvGrpSpPr>
            <p:cNvPr id="6" name="Group 3"/>
            <p:cNvGrpSpPr/>
            <p:nvPr/>
          </p:nvGrpSpPr>
          <p:grpSpPr>
            <a:xfrm>
              <a:off x="8202231" y="4436405"/>
              <a:ext cx="625024" cy="625024"/>
              <a:chOff x="7924891" y="4464172"/>
              <a:chExt cx="542724" cy="542724"/>
            </a:xfrm>
          </p:grpSpPr>
          <p:sp>
            <p:nvSpPr>
              <p:cNvPr id="35" name="Freeform: Shape 4"/>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36" name="Freeform: Shape 5"/>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sp>
          <p:nvSpPr>
            <p:cNvPr id="7" name="Rectangle 6"/>
            <p:cNvSpPr/>
            <p:nvPr/>
          </p:nvSpPr>
          <p:spPr>
            <a:xfrm>
              <a:off x="1383324" y="5318997"/>
              <a:ext cx="1355210"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grpSp>
          <p:nvGrpSpPr>
            <p:cNvPr id="8" name="Group 7"/>
            <p:cNvGrpSpPr/>
            <p:nvPr/>
          </p:nvGrpSpPr>
          <p:grpSpPr>
            <a:xfrm>
              <a:off x="3361846" y="4436405"/>
              <a:ext cx="625024" cy="625024"/>
              <a:chOff x="3721867" y="4464172"/>
              <a:chExt cx="542724" cy="542724"/>
            </a:xfrm>
          </p:grpSpPr>
          <p:sp>
            <p:nvSpPr>
              <p:cNvPr id="33" name="Freeform: Shape 8"/>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34" name="Freeform: Shape 9"/>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sp>
          <p:nvSpPr>
            <p:cNvPr id="9" name="Rectangle 10"/>
            <p:cNvSpPr/>
            <p:nvPr/>
          </p:nvSpPr>
          <p:spPr>
            <a:xfrm>
              <a:off x="2995819" y="5318997"/>
              <a:ext cx="1355209"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sp>
          <p:nvSpPr>
            <p:cNvPr id="10" name="Rectangle 11"/>
            <p:cNvSpPr/>
            <p:nvPr/>
          </p:nvSpPr>
          <p:spPr>
            <a:xfrm>
              <a:off x="4610232" y="5318997"/>
              <a:ext cx="1355209"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grpSp>
          <p:nvGrpSpPr>
            <p:cNvPr id="11" name="Group 12"/>
            <p:cNvGrpSpPr/>
            <p:nvPr/>
          </p:nvGrpSpPr>
          <p:grpSpPr>
            <a:xfrm>
              <a:off x="4973406" y="4436405"/>
              <a:ext cx="625024" cy="625024"/>
              <a:chOff x="5121224" y="4464172"/>
              <a:chExt cx="542724" cy="542724"/>
            </a:xfrm>
          </p:grpSpPr>
          <p:sp>
            <p:nvSpPr>
              <p:cNvPr id="31" name="Freeform: Shape 13"/>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32" name="Freeform: Shape 14"/>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grpSp>
          <p:nvGrpSpPr>
            <p:cNvPr id="12" name="Group 15"/>
            <p:cNvGrpSpPr/>
            <p:nvPr/>
          </p:nvGrpSpPr>
          <p:grpSpPr>
            <a:xfrm>
              <a:off x="6587819" y="4436405"/>
              <a:ext cx="625024" cy="625024"/>
              <a:chOff x="6523058" y="4464172"/>
              <a:chExt cx="542724" cy="542724"/>
            </a:xfrm>
          </p:grpSpPr>
          <p:sp>
            <p:nvSpPr>
              <p:cNvPr id="29" name="Freeform: Shape 16"/>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30" name="Freeform: Shape 17"/>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sp>
          <p:nvSpPr>
            <p:cNvPr id="13" name="Rectangle 18"/>
            <p:cNvSpPr/>
            <p:nvPr/>
          </p:nvSpPr>
          <p:spPr>
            <a:xfrm>
              <a:off x="6224644" y="5318997"/>
              <a:ext cx="1355209"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grpSp>
          <p:nvGrpSpPr>
            <p:cNvPr id="14" name="Group 19"/>
            <p:cNvGrpSpPr/>
            <p:nvPr/>
          </p:nvGrpSpPr>
          <p:grpSpPr>
            <a:xfrm>
              <a:off x="1748417" y="4436405"/>
              <a:ext cx="625024" cy="625024"/>
              <a:chOff x="2320887" y="4464172"/>
              <a:chExt cx="542724" cy="542724"/>
            </a:xfrm>
          </p:grpSpPr>
          <p:sp>
            <p:nvSpPr>
              <p:cNvPr id="27" name="Freeform: Shape 20"/>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28" name="Freeform: Shape 21"/>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sp>
          <p:nvSpPr>
            <p:cNvPr id="15" name="Rectangle 22"/>
            <p:cNvSpPr/>
            <p:nvPr/>
          </p:nvSpPr>
          <p:spPr>
            <a:xfrm>
              <a:off x="7839056" y="5318997"/>
              <a:ext cx="1355209"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grpSp>
          <p:nvGrpSpPr>
            <p:cNvPr id="16" name="Group 23"/>
            <p:cNvGrpSpPr/>
            <p:nvPr/>
          </p:nvGrpSpPr>
          <p:grpSpPr>
            <a:xfrm>
              <a:off x="9811588" y="4436405"/>
              <a:ext cx="625024" cy="625024"/>
              <a:chOff x="9322335" y="4464172"/>
              <a:chExt cx="542724" cy="542724"/>
            </a:xfrm>
          </p:grpSpPr>
          <p:sp>
            <p:nvSpPr>
              <p:cNvPr id="25" name="Freeform: Shape 24"/>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BC91"/>
              </a:solidFill>
              <a:ln w="12700">
                <a:noFill/>
                <a:miter lim="400000"/>
              </a:ln>
            </p:spPr>
            <p:txBody>
              <a:bodyPr anchor="ctr"/>
              <a:lstStyle/>
              <a:p>
                <a:pPr algn="ctr"/>
                <a:endParaRPr>
                  <a:solidFill>
                    <a:srgbClr val="010A13"/>
                  </a:solidFill>
                  <a:cs typeface="+mn-ea"/>
                  <a:sym typeface="+mn-lt"/>
                </a:endParaRPr>
              </a:p>
            </p:txBody>
          </p:sp>
          <p:sp>
            <p:nvSpPr>
              <p:cNvPr id="26" name="Freeform: Shape 25"/>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010A13"/>
              </a:solidFill>
              <a:ln w="12700">
                <a:noFill/>
                <a:miter lim="400000"/>
              </a:ln>
            </p:spPr>
            <p:txBody>
              <a:bodyPr anchor="ctr"/>
              <a:lstStyle/>
              <a:p>
                <a:pPr algn="ctr"/>
                <a:endParaRPr>
                  <a:solidFill>
                    <a:srgbClr val="010A13"/>
                  </a:solidFill>
                  <a:cs typeface="+mn-ea"/>
                  <a:sym typeface="+mn-lt"/>
                </a:endParaRPr>
              </a:p>
            </p:txBody>
          </p:sp>
        </p:grpSp>
        <p:sp>
          <p:nvSpPr>
            <p:cNvPr id="17" name="Rectangle 26"/>
            <p:cNvSpPr/>
            <p:nvPr/>
          </p:nvSpPr>
          <p:spPr>
            <a:xfrm>
              <a:off x="9453468" y="5318997"/>
              <a:ext cx="1355210" cy="339825"/>
            </a:xfrm>
            <a:prstGeom prst="rect">
              <a:avLst/>
            </a:prstGeom>
            <a:solidFill>
              <a:srgbClr val="CBBC91"/>
            </a:solidFill>
            <a:ln w="12700">
              <a:noFill/>
              <a:miter lim="400000"/>
            </a:ln>
          </p:spPr>
          <p:txBody>
            <a:bodyPr wrap="none" lIns="25400" tIns="25400" rIns="25400" bIns="25400" anchor="ctr" anchorCtr="1">
              <a:normAutofit/>
            </a:bodyPr>
            <a:lstStyle/>
            <a:p>
              <a:pPr lvl="0" algn="ctr"/>
              <a:endParaRPr lang="zh-CN" altLang="en-US" sz="1200" dirty="0">
                <a:solidFill>
                  <a:srgbClr val="010A13"/>
                </a:solidFill>
                <a:cs typeface="+mn-ea"/>
                <a:sym typeface="+mn-lt"/>
              </a:endParaRPr>
            </a:p>
          </p:txBody>
        </p:sp>
        <p:sp>
          <p:nvSpPr>
            <p:cNvPr id="20" name="Straight Connector 29"/>
            <p:cNvSpPr/>
            <p:nvPr/>
          </p:nvSpPr>
          <p:spPr>
            <a:xfrm>
              <a:off x="2555623" y="4740943"/>
              <a:ext cx="623107" cy="1"/>
            </a:xfrm>
            <a:prstGeom prst="line">
              <a:avLst/>
            </a:prstGeom>
            <a:ln w="3175">
              <a:solidFill>
                <a:srgbClr val="C8B08A"/>
              </a:solidFill>
              <a:miter lim="400000"/>
              <a:tailEnd type="triangle"/>
            </a:ln>
          </p:spPr>
          <p:txBody>
            <a:bodyPr anchor="ctr"/>
            <a:lstStyle/>
            <a:p>
              <a:pPr algn="ctr"/>
              <a:endParaRPr>
                <a:solidFill>
                  <a:srgbClr val="010A13"/>
                </a:solidFill>
                <a:cs typeface="+mn-ea"/>
                <a:sym typeface="+mn-lt"/>
              </a:endParaRPr>
            </a:p>
          </p:txBody>
        </p:sp>
        <p:sp>
          <p:nvSpPr>
            <p:cNvPr id="21" name="Straight Connector 30"/>
            <p:cNvSpPr/>
            <p:nvPr/>
          </p:nvSpPr>
          <p:spPr>
            <a:xfrm>
              <a:off x="4177063" y="4740943"/>
              <a:ext cx="623107" cy="1"/>
            </a:xfrm>
            <a:prstGeom prst="line">
              <a:avLst/>
            </a:prstGeom>
            <a:ln w="3175">
              <a:solidFill>
                <a:srgbClr val="C8B08A"/>
              </a:solidFill>
              <a:miter lim="400000"/>
              <a:tailEnd type="triangle"/>
            </a:ln>
          </p:spPr>
          <p:txBody>
            <a:bodyPr anchor="ctr"/>
            <a:lstStyle/>
            <a:p>
              <a:pPr algn="ctr"/>
              <a:endParaRPr>
                <a:solidFill>
                  <a:srgbClr val="010A13"/>
                </a:solidFill>
                <a:cs typeface="+mn-ea"/>
                <a:sym typeface="+mn-lt"/>
              </a:endParaRPr>
            </a:p>
          </p:txBody>
        </p:sp>
        <p:sp>
          <p:nvSpPr>
            <p:cNvPr id="22" name="Straight Connector 31"/>
            <p:cNvSpPr/>
            <p:nvPr/>
          </p:nvSpPr>
          <p:spPr>
            <a:xfrm>
              <a:off x="5782998" y="4740943"/>
              <a:ext cx="623107" cy="1"/>
            </a:xfrm>
            <a:prstGeom prst="line">
              <a:avLst/>
            </a:prstGeom>
            <a:ln w="3175">
              <a:solidFill>
                <a:srgbClr val="C8B08A"/>
              </a:solidFill>
              <a:miter lim="400000"/>
              <a:tailEnd type="triangle"/>
            </a:ln>
          </p:spPr>
          <p:txBody>
            <a:bodyPr anchor="ctr"/>
            <a:lstStyle/>
            <a:p>
              <a:pPr algn="ctr"/>
              <a:endParaRPr>
                <a:solidFill>
                  <a:srgbClr val="010A13"/>
                </a:solidFill>
                <a:cs typeface="+mn-ea"/>
                <a:sym typeface="+mn-lt"/>
              </a:endParaRPr>
            </a:p>
          </p:txBody>
        </p:sp>
        <p:sp>
          <p:nvSpPr>
            <p:cNvPr id="23" name="Straight Connector 32"/>
            <p:cNvSpPr/>
            <p:nvPr/>
          </p:nvSpPr>
          <p:spPr>
            <a:xfrm>
              <a:off x="7394902" y="4740943"/>
              <a:ext cx="623107" cy="1"/>
            </a:xfrm>
            <a:prstGeom prst="line">
              <a:avLst/>
            </a:prstGeom>
            <a:ln w="3175">
              <a:solidFill>
                <a:srgbClr val="C8B08A"/>
              </a:solidFill>
              <a:miter lim="400000"/>
              <a:tailEnd type="triangle"/>
            </a:ln>
          </p:spPr>
          <p:txBody>
            <a:bodyPr anchor="ctr"/>
            <a:lstStyle/>
            <a:p>
              <a:pPr algn="ctr"/>
              <a:endParaRPr>
                <a:solidFill>
                  <a:srgbClr val="010A13"/>
                </a:solidFill>
                <a:cs typeface="+mn-ea"/>
                <a:sym typeface="+mn-lt"/>
              </a:endParaRPr>
            </a:p>
          </p:txBody>
        </p:sp>
        <p:sp>
          <p:nvSpPr>
            <p:cNvPr id="24" name="Straight Connector 33"/>
            <p:cNvSpPr/>
            <p:nvPr/>
          </p:nvSpPr>
          <p:spPr>
            <a:xfrm>
              <a:off x="8988343" y="4740943"/>
              <a:ext cx="623107" cy="1"/>
            </a:xfrm>
            <a:prstGeom prst="line">
              <a:avLst/>
            </a:prstGeom>
            <a:ln w="3175">
              <a:solidFill>
                <a:srgbClr val="C8B08A"/>
              </a:solidFill>
              <a:miter lim="400000"/>
              <a:tailEnd type="triangle"/>
            </a:ln>
          </p:spPr>
          <p:txBody>
            <a:bodyPr anchor="ctr"/>
            <a:lstStyle/>
            <a:p>
              <a:pPr algn="ctr"/>
              <a:endParaRPr>
                <a:solidFill>
                  <a:srgbClr val="010A13"/>
                </a:solidFill>
                <a:cs typeface="+mn-ea"/>
                <a:sym typeface="+mn-lt"/>
              </a:endParaRPr>
            </a:p>
          </p:txBody>
        </p:sp>
        <p:sp>
          <p:nvSpPr>
            <p:cNvPr id="46" name="矩形 45"/>
            <p:cNvSpPr/>
            <p:nvPr/>
          </p:nvSpPr>
          <p:spPr>
            <a:xfrm>
              <a:off x="1400085"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sp>
          <p:nvSpPr>
            <p:cNvPr id="47" name="矩形 46"/>
            <p:cNvSpPr/>
            <p:nvPr/>
          </p:nvSpPr>
          <p:spPr>
            <a:xfrm>
              <a:off x="3006388"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sp>
          <p:nvSpPr>
            <p:cNvPr id="48" name="矩形 47"/>
            <p:cNvSpPr/>
            <p:nvPr/>
          </p:nvSpPr>
          <p:spPr>
            <a:xfrm>
              <a:off x="4612691"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sp>
          <p:nvSpPr>
            <p:cNvPr id="49" name="矩形 48"/>
            <p:cNvSpPr/>
            <p:nvPr/>
          </p:nvSpPr>
          <p:spPr>
            <a:xfrm>
              <a:off x="6218994"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sp>
          <p:nvSpPr>
            <p:cNvPr id="50" name="矩形 49"/>
            <p:cNvSpPr/>
            <p:nvPr/>
          </p:nvSpPr>
          <p:spPr>
            <a:xfrm>
              <a:off x="7825297"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sp>
          <p:nvSpPr>
            <p:cNvPr id="51" name="矩形 50"/>
            <p:cNvSpPr/>
            <p:nvPr/>
          </p:nvSpPr>
          <p:spPr>
            <a:xfrm>
              <a:off x="9431600" y="5295910"/>
              <a:ext cx="1344640" cy="362792"/>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rgbClr val="010A13"/>
                  </a:solidFill>
                  <a:cs typeface="+mn-ea"/>
                  <a:sym typeface="+mn-lt"/>
                </a:rPr>
                <a:t>Text added</a:t>
              </a:r>
            </a:p>
          </p:txBody>
        </p:sp>
      </p:grpSp>
      <p:grpSp>
        <p:nvGrpSpPr>
          <p:cNvPr id="53" name="组合 52"/>
          <p:cNvGrpSpPr/>
          <p:nvPr/>
        </p:nvGrpSpPr>
        <p:grpSpPr>
          <a:xfrm>
            <a:off x="461552" y="552767"/>
            <a:ext cx="2083878" cy="613162"/>
            <a:chOff x="194266" y="321621"/>
            <a:chExt cx="2083878" cy="613162"/>
          </a:xfrm>
        </p:grpSpPr>
        <p:sp>
          <p:nvSpPr>
            <p:cNvPr id="64" name="TextBox 7">
              <a:extLst>
                <a:ext uri="{FF2B5EF4-FFF2-40B4-BE49-F238E27FC236}">
                  <a16:creationId xmlns:a16="http://schemas.microsoft.com/office/drawing/2014/main" id="{BAF49D56-8FCD-4804-8411-594F1BC85F38}"/>
                </a:ext>
              </a:extLst>
            </p:cNvPr>
            <p:cNvSpPr txBox="1"/>
            <p:nvPr/>
          </p:nvSpPr>
          <p:spPr>
            <a:xfrm>
              <a:off x="1016260" y="398715"/>
              <a:ext cx="1261884" cy="523220"/>
            </a:xfrm>
            <a:prstGeom prst="rect">
              <a:avLst/>
            </a:prstGeom>
            <a:noFill/>
          </p:spPr>
          <p:txBody>
            <a:bodyPr wrap="none" rtlCol="0">
              <a:spAutoFit/>
            </a:bodyPr>
            <a:lstStyle/>
            <a:p>
              <a:pPr defTabSz="1219020"/>
              <a:r>
                <a:rPr lang="zh-CN" altLang="en-US" sz="2800" dirty="0">
                  <a:solidFill>
                    <a:srgbClr val="CBBC91"/>
                  </a:solidFill>
                  <a:cs typeface="+mn-ea"/>
                  <a:sym typeface="+mn-lt"/>
                </a:rPr>
                <a:t>branch</a:t>
              </a:r>
            </a:p>
          </p:txBody>
        </p:sp>
        <p:sp>
          <p:nvSpPr>
            <p:cNvPr id="55" name="矩形 54"/>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
        <p:nvSpPr>
          <p:cNvPr id="57" name="TextBox 56"/>
          <p:cNvSpPr txBox="1"/>
          <p:nvPr/>
        </p:nvSpPr>
        <p:spPr>
          <a:xfrm>
            <a:off x="8088243" y="671004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010A13"/>
                </a:solidFill>
                <a:effectLst/>
                <a:uLnTx/>
                <a:uFillTx/>
              </a:rPr>
              <a:t>PPT</a:t>
            </a:r>
            <a:r>
              <a:rPr kumimoji="0" lang="zh-CN" altLang="en-US" sz="100" b="0" i="0" u="none" strike="noStrike" kern="0" cap="none" spc="0" normalizeH="0" baseline="0" noProof="0" dirty="0">
                <a:ln>
                  <a:noFill/>
                </a:ln>
                <a:solidFill>
                  <a:srgbClr val="010A13"/>
                </a:solidFill>
                <a:effectLst/>
                <a:uLnTx/>
                <a:uFillTx/>
              </a:rPr>
              <a:t>template </a:t>
            </a:r>
            <a:r>
              <a:rPr kumimoji="0" lang="en-US" altLang="zh-CN" sz="100" b="0" i="0" u="none" strike="noStrike" kern="0" cap="none" spc="0" normalizeH="0" baseline="0" noProof="0" dirty="0">
                <a:ln>
                  <a:noFill/>
                </a:ln>
                <a:solidFill>
                  <a:srgbClr val="010A13"/>
                </a:solidFill>
                <a:effectLst/>
                <a:uLnTx/>
                <a:uFillTx/>
              </a:rPr>
              <a:t>http://www.1ppt.com/moban/</a:t>
            </a:r>
            <a:r>
              <a:rPr kumimoji="0" lang="zh-CN" altLang="en-US" sz="100" b="0" i="0" u="none" strike="noStrike" kern="0" cap="none" spc="0" normalizeH="0" baseline="0" noProof="0" dirty="0">
                <a:ln>
                  <a:noFill/>
                </a:ln>
                <a:solidFill>
                  <a:srgbClr val="010A13"/>
                </a:solidFill>
                <a:effectLst/>
                <a:uLnTx/>
                <a:uFillTx/>
              </a:rPr>
              <a:t> </a:t>
            </a:r>
            <a:endParaRPr kumimoji="0" lang="en-US" altLang="zh-CN" sz="100" b="0" i="0" u="none" strike="noStrike" kern="0" cap="none" spc="0" normalizeH="0" baseline="0" noProof="0" dirty="0">
              <a:ln>
                <a:noFill/>
              </a:ln>
              <a:solidFill>
                <a:srgbClr val="010A13"/>
              </a:solidFill>
              <a:effectLst/>
              <a:uLnTx/>
              <a:uFillTx/>
            </a:endParaRPr>
          </a:p>
        </p:txBody>
      </p:sp>
    </p:spTree>
    <p:extLst>
      <p:ext uri="{BB962C8B-B14F-4D97-AF65-F5344CB8AC3E}">
        <p14:creationId xmlns:p14="http://schemas.microsoft.com/office/powerpoint/2010/main" val="34453387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39"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3639" y="4018484"/>
            <a:ext cx="1091916" cy="1521488"/>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CBBC91"/>
          </a:solidFill>
          <a:ln w="9525">
            <a:noFill/>
            <a:round/>
            <a:headEnd/>
            <a:tailEnd/>
          </a:ln>
        </p:spPr>
        <p:txBody>
          <a:bodyPr wrap="none" lIns="82793" tIns="41396" rIns="82793" bIns="41396" anchor="ctr"/>
          <a:lstStyle/>
          <a:p>
            <a:pPr>
              <a:lnSpc>
                <a:spcPct val="130000"/>
              </a:lnSpc>
            </a:pPr>
            <a:endParaRPr lang="zh-CN" altLang="en-US" sz="1200" dirty="0">
              <a:solidFill>
                <a:srgbClr val="010A13"/>
              </a:solidFill>
              <a:cs typeface="+mn-ea"/>
              <a:sym typeface="+mn-lt"/>
            </a:endParaRPr>
          </a:p>
        </p:txBody>
      </p:sp>
      <p:sp>
        <p:nvSpPr>
          <p:cNvPr id="28" name="箭头2"/>
          <p:cNvSpPr>
            <a:spLocks noChangeArrowheads="1"/>
          </p:cNvSpPr>
          <p:nvPr/>
        </p:nvSpPr>
        <p:spPr bwMode="auto">
          <a:xfrm rot="-5400000">
            <a:off x="2331435" y="3385766"/>
            <a:ext cx="325882" cy="129929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CBBC91"/>
          </a:solidFill>
          <a:ln w="9525">
            <a:noFill/>
            <a:round/>
            <a:headEnd/>
            <a:tailEnd/>
          </a:ln>
        </p:spPr>
        <p:txBody>
          <a:bodyPr wrap="none" lIns="82793" tIns="41396" rIns="82793" bIns="41396" anchor="ctr"/>
          <a:lstStyle/>
          <a:p>
            <a:pPr>
              <a:lnSpc>
                <a:spcPct val="130000"/>
              </a:lnSpc>
            </a:pPr>
            <a:endParaRPr lang="zh-CN" altLang="en-US" sz="1200" dirty="0">
              <a:solidFill>
                <a:srgbClr val="010A13"/>
              </a:solidFill>
              <a:cs typeface="+mn-ea"/>
              <a:sym typeface="+mn-lt"/>
            </a:endParaRPr>
          </a:p>
        </p:txBody>
      </p:sp>
      <p:sp>
        <p:nvSpPr>
          <p:cNvPr id="29" name="箭头1"/>
          <p:cNvSpPr>
            <a:spLocks noChangeArrowheads="1"/>
          </p:cNvSpPr>
          <p:nvPr/>
        </p:nvSpPr>
        <p:spPr bwMode="auto">
          <a:xfrm>
            <a:off x="2037290" y="2357334"/>
            <a:ext cx="1091916" cy="176272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CBBC91"/>
          </a:solidFill>
          <a:ln w="9525">
            <a:noFill/>
            <a:round/>
            <a:headEnd/>
            <a:tailEnd/>
          </a:ln>
          <a:effectLst>
            <a:outerShdw blurRad="254000" dist="63500" dir="2700000" algn="tl" rotWithShape="0">
              <a:prstClr val="black">
                <a:alpha val="30000"/>
              </a:prstClr>
            </a:outerShdw>
          </a:effectLst>
        </p:spPr>
        <p:txBody>
          <a:bodyPr wrap="none" lIns="82793" tIns="41396" rIns="82793" bIns="41396" anchor="ctr"/>
          <a:lstStyle/>
          <a:p>
            <a:pPr>
              <a:lnSpc>
                <a:spcPct val="130000"/>
              </a:lnSpc>
            </a:pPr>
            <a:endParaRPr lang="zh-CN" altLang="en-US" sz="1200" dirty="0">
              <a:solidFill>
                <a:srgbClr val="010A13"/>
              </a:solidFill>
              <a:cs typeface="+mn-ea"/>
              <a:sym typeface="+mn-lt"/>
            </a:endParaRPr>
          </a:p>
        </p:txBody>
      </p:sp>
      <p:sp>
        <p:nvSpPr>
          <p:cNvPr id="30" name="文本1"/>
          <p:cNvSpPr>
            <a:spLocks noChangeArrowheads="1"/>
          </p:cNvSpPr>
          <p:nvPr/>
        </p:nvSpPr>
        <p:spPr bwMode="auto">
          <a:xfrm>
            <a:off x="4504683" y="1970084"/>
            <a:ext cx="5910312" cy="1195606"/>
          </a:xfrm>
          <a:prstGeom prst="roundRect">
            <a:avLst>
              <a:gd name="adj" fmla="val 11505"/>
            </a:avLst>
          </a:prstGeom>
          <a:noFill/>
          <a:ln w="15875">
            <a:solidFill>
              <a:srgbClr val="CBBC91"/>
            </a:solidFill>
            <a:round/>
            <a:headEnd/>
            <a:tailEnd/>
          </a:ln>
        </p:spPr>
        <p:txBody>
          <a:bodyPr lIns="82793" tIns="41396" rIns="82793" bIns="41396" anchor="ct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endParaRPr lang="zh-CN" altLang="zh-CN" sz="1000" dirty="0">
              <a:solidFill>
                <a:srgbClr val="CBBC91"/>
              </a:solidFill>
              <a:cs typeface="+mn-ea"/>
              <a:sym typeface="+mn-lt"/>
            </a:endParaRPr>
          </a:p>
        </p:txBody>
      </p:sp>
      <p:sp>
        <p:nvSpPr>
          <p:cNvPr id="31" name="标题1"/>
          <p:cNvSpPr>
            <a:spLocks noChangeArrowheads="1"/>
          </p:cNvSpPr>
          <p:nvPr/>
        </p:nvSpPr>
        <p:spPr bwMode="auto">
          <a:xfrm>
            <a:off x="3262523" y="1963735"/>
            <a:ext cx="1242160" cy="1201954"/>
          </a:xfrm>
          <a:prstGeom prst="roundRect">
            <a:avLst>
              <a:gd name="adj" fmla="val 11921"/>
            </a:avLst>
          </a:prstGeom>
          <a:solidFill>
            <a:srgbClr val="CBBC91"/>
          </a:solidFill>
          <a:ln w="25400">
            <a:noFill/>
            <a:round/>
            <a:headEnd/>
            <a:tailEnd/>
          </a:ln>
          <a:effectLst>
            <a:outerShdw blurRad="254000" dist="63500" dir="2700000" algn="tl" rotWithShape="0">
              <a:prstClr val="black">
                <a:alpha val="30000"/>
              </a:prstClr>
            </a:outerShdw>
          </a:effectLst>
        </p:spPr>
        <p:txBody>
          <a:bodyPr lIns="82793" tIns="41396" rIns="82793" bIns="41396" anchor="ctr"/>
          <a:lstStyle/>
          <a:p>
            <a:pPr algn="ctr">
              <a:lnSpc>
                <a:spcPct val="130000"/>
              </a:lnSpc>
            </a:pPr>
            <a:r>
              <a:rPr lang="en-US" altLang="zh-CN" sz="1600" b="1" dirty="0">
                <a:solidFill>
                  <a:srgbClr val="010A13"/>
                </a:solidFill>
                <a:cs typeface="+mn-ea"/>
                <a:sym typeface="+mn-lt"/>
              </a:rPr>
              <a:t>XX</a:t>
            </a:r>
            <a:r>
              <a:rPr lang="zh-CN" altLang="en-US" sz="1600" b="1" dirty="0">
                <a:solidFill>
                  <a:srgbClr val="010A13"/>
                </a:solidFill>
                <a:cs typeface="+mn-ea"/>
                <a:sym typeface="+mn-lt"/>
              </a:rPr>
              <a:t>project</a:t>
            </a:r>
            <a:endParaRPr lang="zh-CN" altLang="zh-CN" sz="1600" b="1" dirty="0">
              <a:solidFill>
                <a:srgbClr val="010A13"/>
              </a:solidFill>
              <a:cs typeface="+mn-ea"/>
              <a:sym typeface="+mn-lt"/>
            </a:endParaRPr>
          </a:p>
        </p:txBody>
      </p:sp>
      <p:sp>
        <p:nvSpPr>
          <p:cNvPr id="32" name="文本2"/>
          <p:cNvSpPr>
            <a:spLocks noChangeArrowheads="1"/>
          </p:cNvSpPr>
          <p:nvPr/>
        </p:nvSpPr>
        <p:spPr bwMode="auto">
          <a:xfrm>
            <a:off x="4504683" y="3421737"/>
            <a:ext cx="5910312" cy="1193489"/>
          </a:xfrm>
          <a:prstGeom prst="roundRect">
            <a:avLst>
              <a:gd name="adj" fmla="val 11505"/>
            </a:avLst>
          </a:prstGeom>
          <a:noFill/>
          <a:ln w="15875">
            <a:solidFill>
              <a:srgbClr val="CBBC91"/>
            </a:solidFill>
            <a:round/>
            <a:headEnd/>
            <a:tailEnd/>
          </a:ln>
        </p:spPr>
        <p:txBody>
          <a:bodyPr lIns="82793" tIns="41396" rIns="82793" bIns="41396" anchor="ct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endParaRPr lang="zh-CN" altLang="zh-CN" sz="1000" dirty="0">
              <a:solidFill>
                <a:srgbClr val="CBBC91"/>
              </a:solidFill>
              <a:cs typeface="+mn-ea"/>
              <a:sym typeface="+mn-lt"/>
            </a:endParaRPr>
          </a:p>
        </p:txBody>
      </p:sp>
      <p:sp>
        <p:nvSpPr>
          <p:cNvPr id="33" name="标题2"/>
          <p:cNvSpPr>
            <a:spLocks noChangeArrowheads="1"/>
          </p:cNvSpPr>
          <p:nvPr/>
        </p:nvSpPr>
        <p:spPr bwMode="auto">
          <a:xfrm>
            <a:off x="3262523" y="3421737"/>
            <a:ext cx="1242160" cy="1193489"/>
          </a:xfrm>
          <a:prstGeom prst="roundRect">
            <a:avLst>
              <a:gd name="adj" fmla="val 11921"/>
            </a:avLst>
          </a:prstGeom>
          <a:solidFill>
            <a:srgbClr val="CBBC91"/>
          </a:solidFill>
          <a:ln w="25400">
            <a:noFill/>
            <a:round/>
            <a:headEnd/>
            <a:tailEnd/>
          </a:ln>
          <a:effectLst>
            <a:outerShdw blurRad="254000" dist="63500" dir="2700000" algn="tl" rotWithShape="0">
              <a:prstClr val="black">
                <a:alpha val="30000"/>
              </a:prstClr>
            </a:outerShdw>
          </a:effectLst>
        </p:spPr>
        <p:txBody>
          <a:bodyPr lIns="82793" tIns="41396" rIns="82793" bIns="41396" anchor="ctr"/>
          <a:lstStyle/>
          <a:p>
            <a:pPr algn="ctr">
              <a:lnSpc>
                <a:spcPct val="130000"/>
              </a:lnSpc>
            </a:pPr>
            <a:r>
              <a:rPr lang="en-US" altLang="zh-CN" sz="1600" b="1" dirty="0">
                <a:solidFill>
                  <a:srgbClr val="010A13"/>
                </a:solidFill>
                <a:cs typeface="+mn-ea"/>
                <a:sym typeface="+mn-lt"/>
              </a:rPr>
              <a:t>XX</a:t>
            </a:r>
            <a:r>
              <a:rPr lang="zh-CN" altLang="en-US" sz="1600" b="1" dirty="0">
                <a:solidFill>
                  <a:srgbClr val="010A13"/>
                </a:solidFill>
                <a:cs typeface="+mn-ea"/>
                <a:sym typeface="+mn-lt"/>
              </a:rPr>
              <a:t>project</a:t>
            </a:r>
            <a:endParaRPr lang="zh-CN" altLang="zh-CN" sz="1600" b="1" dirty="0">
              <a:solidFill>
                <a:srgbClr val="010A13"/>
              </a:solidFill>
              <a:cs typeface="+mn-ea"/>
              <a:sym typeface="+mn-lt"/>
            </a:endParaRPr>
          </a:p>
        </p:txBody>
      </p:sp>
      <p:sp>
        <p:nvSpPr>
          <p:cNvPr id="34" name="文本3"/>
          <p:cNvSpPr>
            <a:spLocks noChangeArrowheads="1"/>
          </p:cNvSpPr>
          <p:nvPr/>
        </p:nvSpPr>
        <p:spPr bwMode="auto">
          <a:xfrm>
            <a:off x="4504683" y="4862813"/>
            <a:ext cx="5910312" cy="1180793"/>
          </a:xfrm>
          <a:prstGeom prst="roundRect">
            <a:avLst>
              <a:gd name="adj" fmla="val 11505"/>
            </a:avLst>
          </a:prstGeom>
          <a:noFill/>
          <a:ln w="15875">
            <a:solidFill>
              <a:srgbClr val="CBBC91"/>
            </a:solidFill>
            <a:round/>
            <a:headEnd/>
            <a:tailEnd/>
          </a:ln>
        </p:spPr>
        <p:txBody>
          <a:bodyPr lIns="82793" tIns="41396" rIns="82793" bIns="41396" anchor="ct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endParaRPr lang="zh-CN" altLang="zh-CN" sz="1000" dirty="0">
              <a:solidFill>
                <a:srgbClr val="CBBC91"/>
              </a:solidFill>
              <a:cs typeface="+mn-ea"/>
              <a:sym typeface="+mn-lt"/>
            </a:endParaRPr>
          </a:p>
        </p:txBody>
      </p:sp>
      <p:sp>
        <p:nvSpPr>
          <p:cNvPr id="35" name="标题3"/>
          <p:cNvSpPr>
            <a:spLocks noChangeArrowheads="1"/>
          </p:cNvSpPr>
          <p:nvPr/>
        </p:nvSpPr>
        <p:spPr bwMode="auto">
          <a:xfrm>
            <a:off x="3262523" y="4862813"/>
            <a:ext cx="1242160" cy="1180793"/>
          </a:xfrm>
          <a:prstGeom prst="roundRect">
            <a:avLst>
              <a:gd name="adj" fmla="val 11921"/>
            </a:avLst>
          </a:prstGeom>
          <a:solidFill>
            <a:srgbClr val="CBBC91"/>
          </a:solidFill>
          <a:ln w="25400">
            <a:noFill/>
            <a:round/>
            <a:headEnd/>
            <a:tailEnd/>
          </a:ln>
          <a:effectLst>
            <a:outerShdw blurRad="254000" dist="63500" dir="2700000" algn="tl" rotWithShape="0">
              <a:prstClr val="black">
                <a:alpha val="30000"/>
              </a:prstClr>
            </a:outerShdw>
          </a:effectLst>
        </p:spPr>
        <p:txBody>
          <a:bodyPr lIns="82793" tIns="41396" rIns="82793" bIns="41396" anchor="ctr"/>
          <a:lstStyle/>
          <a:p>
            <a:pPr algn="ctr">
              <a:lnSpc>
                <a:spcPct val="130000"/>
              </a:lnSpc>
            </a:pPr>
            <a:r>
              <a:rPr lang="en-US" altLang="zh-CN" sz="1600" b="1" dirty="0">
                <a:solidFill>
                  <a:srgbClr val="010A13"/>
                </a:solidFill>
                <a:cs typeface="+mn-ea"/>
                <a:sym typeface="+mn-lt"/>
              </a:rPr>
              <a:t>XX</a:t>
            </a:r>
            <a:r>
              <a:rPr lang="zh-CN" altLang="en-US" sz="1600" b="1" dirty="0">
                <a:solidFill>
                  <a:srgbClr val="010A13"/>
                </a:solidFill>
                <a:cs typeface="+mn-ea"/>
                <a:sym typeface="+mn-lt"/>
              </a:rPr>
              <a:t>project</a:t>
            </a:r>
            <a:endParaRPr lang="zh-CN" altLang="zh-CN" sz="1600" b="1" dirty="0">
              <a:solidFill>
                <a:srgbClr val="010A13"/>
              </a:solidFill>
              <a:cs typeface="+mn-ea"/>
              <a:sym typeface="+mn-lt"/>
            </a:endParaRPr>
          </a:p>
        </p:txBody>
      </p:sp>
      <p:sp>
        <p:nvSpPr>
          <p:cNvPr id="36" name="Oval 19"/>
          <p:cNvSpPr>
            <a:spLocks noChangeArrowheads="1"/>
          </p:cNvSpPr>
          <p:nvPr/>
        </p:nvSpPr>
        <p:spPr bwMode="auto">
          <a:xfrm>
            <a:off x="1482870" y="3421737"/>
            <a:ext cx="1191374" cy="1193489"/>
          </a:xfrm>
          <a:prstGeom prst="ellipse">
            <a:avLst/>
          </a:prstGeom>
          <a:solidFill>
            <a:srgbClr val="CBBC91"/>
          </a:solidFill>
          <a:ln w="9525">
            <a:noFill/>
            <a:round/>
            <a:headEnd/>
            <a:tailEnd/>
          </a:ln>
          <a:effectLst>
            <a:outerShdw blurRad="254000" dist="63500" dir="2700000" algn="tl" rotWithShape="0">
              <a:prstClr val="black">
                <a:alpha val="30000"/>
              </a:prstClr>
            </a:outerShdw>
          </a:effectLst>
        </p:spPr>
        <p:txBody>
          <a:bodyPr lIns="82793" tIns="41396" rIns="82793" bIns="41396" anchor="ctr"/>
          <a:lstStyle/>
          <a:p>
            <a:pPr algn="ctr"/>
            <a:r>
              <a:rPr lang="zh-CN" altLang="en-US" sz="1999" b="1" dirty="0">
                <a:solidFill>
                  <a:srgbClr val="010A13"/>
                </a:solidFill>
                <a:cs typeface="+mn-ea"/>
                <a:sym typeface="+mn-lt"/>
              </a:rPr>
              <a:t>Key projects</a:t>
            </a:r>
          </a:p>
        </p:txBody>
      </p:sp>
      <p:grpSp>
        <p:nvGrpSpPr>
          <p:cNvPr id="25" name="组合 24"/>
          <p:cNvGrpSpPr/>
          <p:nvPr/>
        </p:nvGrpSpPr>
        <p:grpSpPr>
          <a:xfrm>
            <a:off x="461552" y="552767"/>
            <a:ext cx="2442951" cy="613162"/>
            <a:chOff x="194266" y="321621"/>
            <a:chExt cx="2442951" cy="613162"/>
          </a:xfrm>
        </p:grpSpPr>
        <p:sp>
          <p:nvSpPr>
            <p:cNvPr id="39"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Key projects</a:t>
              </a:r>
            </a:p>
          </p:txBody>
        </p:sp>
        <p:sp>
          <p:nvSpPr>
            <p:cNvPr id="37" name="矩形 36"/>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5858616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432192" y="1919682"/>
            <a:ext cx="2031471" cy="2031471"/>
            <a:chOff x="6324600" y="1506086"/>
            <a:chExt cx="1524000" cy="1524000"/>
          </a:xfrm>
          <a:effectLst>
            <a:outerShdw blurRad="254000" dist="63500" dir="2700000" algn="tl" rotWithShape="0">
              <a:prstClr val="black">
                <a:alpha val="30000"/>
              </a:prstClr>
            </a:outerShdw>
          </a:effectLst>
        </p:grpSpPr>
        <p:sp>
          <p:nvSpPr>
            <p:cNvPr id="34" name="Oval 55"/>
            <p:cNvSpPr/>
            <p:nvPr/>
          </p:nvSpPr>
          <p:spPr>
            <a:xfrm>
              <a:off x="6324600" y="1506086"/>
              <a:ext cx="1524000" cy="1524000"/>
            </a:xfrm>
            <a:prstGeom prst="ellipse">
              <a:avLst/>
            </a:prstGeom>
            <a:solidFill>
              <a:srgbClr val="CBBC91"/>
            </a:solidFill>
            <a:ln w="25400" cap="flat" cmpd="sng" algn="ctr">
              <a:noFill/>
              <a:prstDash val="solid"/>
            </a:ln>
            <a:effectLst/>
          </p:spPr>
          <p:txBody>
            <a:bodyPr anchor="ctr"/>
            <a:lstStyle/>
            <a:p>
              <a:pPr algn="ctr" defTabSz="1217967">
                <a:lnSpc>
                  <a:spcPct val="130000"/>
                </a:lnSpc>
                <a:defRPr/>
              </a:pPr>
              <a:endParaRPr lang="en-US" sz="3199" kern="0" dirty="0">
                <a:solidFill>
                  <a:prstClr val="white"/>
                </a:solidFill>
                <a:cs typeface="+mn-ea"/>
                <a:sym typeface="+mn-lt"/>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95A5A6"/>
                </a:solidFill>
                <a:cs typeface="+mn-ea"/>
                <a:sym typeface="+mn-lt"/>
              </a:endParaRPr>
            </a:p>
          </p:txBody>
        </p:sp>
      </p:grpSp>
      <p:grpSp>
        <p:nvGrpSpPr>
          <p:cNvPr id="3" name="Group 12"/>
          <p:cNvGrpSpPr>
            <a:grpSpLocks/>
          </p:cNvGrpSpPr>
          <p:nvPr/>
        </p:nvGrpSpPr>
        <p:grpSpPr bwMode="auto">
          <a:xfrm>
            <a:off x="6657829" y="1919682"/>
            <a:ext cx="2031471" cy="2031471"/>
            <a:chOff x="4993943" y="1506086"/>
            <a:chExt cx="1524000" cy="1524000"/>
          </a:xfrm>
          <a:effectLst>
            <a:outerShdw blurRad="254000" dist="63500" dir="2700000" algn="tl" rotWithShape="0">
              <a:prstClr val="black">
                <a:alpha val="30000"/>
              </a:prstClr>
            </a:outerShdw>
          </a:effectLst>
        </p:grpSpPr>
        <p:sp>
          <p:nvSpPr>
            <p:cNvPr id="37" name="Oval 50"/>
            <p:cNvSpPr/>
            <p:nvPr/>
          </p:nvSpPr>
          <p:spPr>
            <a:xfrm>
              <a:off x="4993943" y="1506086"/>
              <a:ext cx="1524000" cy="1524000"/>
            </a:xfrm>
            <a:prstGeom prst="ellipse">
              <a:avLst/>
            </a:prstGeom>
            <a:solidFill>
              <a:srgbClr val="CBBC91"/>
            </a:solidFill>
            <a:ln w="25400" cap="flat" cmpd="sng" algn="ctr">
              <a:noFill/>
              <a:prstDash val="solid"/>
            </a:ln>
            <a:effectLst/>
          </p:spPr>
          <p:txBody>
            <a:bodyPr anchor="ctr"/>
            <a:lstStyle/>
            <a:p>
              <a:pPr algn="ctr" defTabSz="1217967">
                <a:lnSpc>
                  <a:spcPct val="130000"/>
                </a:lnSpc>
                <a:defRPr/>
              </a:pPr>
              <a:endParaRPr lang="en-US" sz="3199" kern="0" dirty="0">
                <a:solidFill>
                  <a:prstClr val="white"/>
                </a:solidFill>
                <a:cs typeface="+mn-ea"/>
                <a:sym typeface="+mn-lt"/>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95A5A6"/>
                </a:solidFill>
                <a:cs typeface="+mn-ea"/>
                <a:sym typeface="+mn-lt"/>
              </a:endParaRPr>
            </a:p>
          </p:txBody>
        </p:sp>
      </p:grpSp>
      <p:grpSp>
        <p:nvGrpSpPr>
          <p:cNvPr id="4" name="Group 10"/>
          <p:cNvGrpSpPr>
            <a:grpSpLocks/>
          </p:cNvGrpSpPr>
          <p:nvPr/>
        </p:nvGrpSpPr>
        <p:grpSpPr bwMode="auto">
          <a:xfrm>
            <a:off x="4978691" y="1919682"/>
            <a:ext cx="2031471" cy="2031471"/>
            <a:chOff x="3733800" y="1506086"/>
            <a:chExt cx="1524000" cy="1524000"/>
          </a:xfrm>
          <a:effectLst>
            <a:outerShdw blurRad="254000" dist="63500" dir="2700000" algn="tl" rotWithShape="0">
              <a:prstClr val="black">
                <a:alpha val="30000"/>
              </a:prstClr>
            </a:outerShdw>
          </a:effectLst>
        </p:grpSpPr>
        <p:sp>
          <p:nvSpPr>
            <p:cNvPr id="57" name="Oval 49"/>
            <p:cNvSpPr/>
            <p:nvPr/>
          </p:nvSpPr>
          <p:spPr>
            <a:xfrm>
              <a:off x="3733800" y="1506086"/>
              <a:ext cx="1524000" cy="1524000"/>
            </a:xfrm>
            <a:prstGeom prst="ellipse">
              <a:avLst/>
            </a:prstGeom>
            <a:solidFill>
              <a:srgbClr val="CBBC91"/>
            </a:solidFill>
            <a:ln w="25400" cap="flat" cmpd="sng" algn="ctr">
              <a:noFill/>
              <a:prstDash val="solid"/>
            </a:ln>
            <a:effectLst/>
          </p:spPr>
          <p:txBody>
            <a:bodyPr anchor="ctr"/>
            <a:lstStyle/>
            <a:p>
              <a:pPr algn="ctr" defTabSz="1217967">
                <a:lnSpc>
                  <a:spcPct val="130000"/>
                </a:lnSpc>
                <a:defRPr/>
              </a:pPr>
              <a:endParaRPr lang="en-US" sz="3199" kern="0" dirty="0">
                <a:solidFill>
                  <a:prstClr val="white"/>
                </a:solidFill>
                <a:cs typeface="+mn-ea"/>
                <a:sym typeface="+mn-lt"/>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95A5A6"/>
                </a:solidFill>
                <a:cs typeface="+mn-ea"/>
                <a:sym typeface="+mn-lt"/>
              </a:endParaRPr>
            </a:p>
          </p:txBody>
        </p:sp>
      </p:grpSp>
      <p:grpSp>
        <p:nvGrpSpPr>
          <p:cNvPr id="5" name="Group 4"/>
          <p:cNvGrpSpPr>
            <a:grpSpLocks/>
          </p:cNvGrpSpPr>
          <p:nvPr/>
        </p:nvGrpSpPr>
        <p:grpSpPr bwMode="auto">
          <a:xfrm>
            <a:off x="3251941" y="1919682"/>
            <a:ext cx="2031471" cy="2031471"/>
            <a:chOff x="2438400" y="1506086"/>
            <a:chExt cx="1524000" cy="1524000"/>
          </a:xfrm>
          <a:effectLst>
            <a:outerShdw blurRad="254000" dist="63500" dir="2700000" algn="tl" rotWithShape="0">
              <a:prstClr val="black">
                <a:alpha val="30000"/>
              </a:prstClr>
            </a:outerShdw>
          </a:effectLst>
        </p:grpSpPr>
        <p:sp>
          <p:nvSpPr>
            <p:cNvPr id="60" name="Oval 47"/>
            <p:cNvSpPr/>
            <p:nvPr/>
          </p:nvSpPr>
          <p:spPr>
            <a:xfrm>
              <a:off x="2438400" y="1506086"/>
              <a:ext cx="1524000" cy="1524000"/>
            </a:xfrm>
            <a:prstGeom prst="ellipse">
              <a:avLst/>
            </a:prstGeom>
            <a:solidFill>
              <a:srgbClr val="CBBC91"/>
            </a:solidFill>
            <a:ln w="25400" cap="flat" cmpd="sng" algn="ctr">
              <a:noFill/>
              <a:prstDash val="solid"/>
            </a:ln>
            <a:effectLst/>
          </p:spPr>
          <p:txBody>
            <a:bodyPr anchor="ctr"/>
            <a:lstStyle/>
            <a:p>
              <a:pPr algn="ctr" defTabSz="1217967">
                <a:lnSpc>
                  <a:spcPct val="130000"/>
                </a:lnSpc>
                <a:defRPr/>
              </a:pPr>
              <a:endParaRPr lang="en-US" sz="3199" kern="0" dirty="0">
                <a:solidFill>
                  <a:prstClr val="white"/>
                </a:solidFill>
                <a:cs typeface="+mn-ea"/>
                <a:sym typeface="+mn-lt"/>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95A5A6"/>
                </a:solidFill>
                <a:cs typeface="+mn-ea"/>
                <a:sym typeface="+mn-lt"/>
              </a:endParaRPr>
            </a:p>
          </p:txBody>
        </p:sp>
      </p:grpSp>
      <p:grpSp>
        <p:nvGrpSpPr>
          <p:cNvPr id="6" name="Group 1"/>
          <p:cNvGrpSpPr>
            <a:grpSpLocks/>
          </p:cNvGrpSpPr>
          <p:nvPr/>
        </p:nvGrpSpPr>
        <p:grpSpPr bwMode="auto">
          <a:xfrm>
            <a:off x="1728338" y="1919682"/>
            <a:ext cx="2031471" cy="2031471"/>
            <a:chOff x="1295400" y="1506086"/>
            <a:chExt cx="1524000" cy="1524000"/>
          </a:xfrm>
          <a:effectLst>
            <a:outerShdw blurRad="254000" dist="63500" dir="2700000" algn="tl" rotWithShape="0">
              <a:prstClr val="black">
                <a:alpha val="30000"/>
              </a:prstClr>
            </a:outerShdw>
          </a:effectLst>
        </p:grpSpPr>
        <p:sp>
          <p:nvSpPr>
            <p:cNvPr id="63" name="Oval 2"/>
            <p:cNvSpPr/>
            <p:nvPr/>
          </p:nvSpPr>
          <p:spPr>
            <a:xfrm>
              <a:off x="1295400" y="1506086"/>
              <a:ext cx="1524000" cy="1524000"/>
            </a:xfrm>
            <a:prstGeom prst="ellipse">
              <a:avLst/>
            </a:prstGeom>
            <a:solidFill>
              <a:srgbClr val="CBBC91"/>
            </a:solidFill>
            <a:ln w="25400" cap="flat" cmpd="sng" algn="ctr">
              <a:noFill/>
              <a:prstDash val="solid"/>
            </a:ln>
            <a:effectLst/>
          </p:spPr>
          <p:txBody>
            <a:bodyPr anchor="ctr"/>
            <a:lstStyle/>
            <a:p>
              <a:pPr algn="ctr" defTabSz="1217967">
                <a:lnSpc>
                  <a:spcPct val="130000"/>
                </a:lnSpc>
                <a:defRPr/>
              </a:pPr>
              <a:endParaRPr lang="en-US" sz="3199" kern="0" dirty="0">
                <a:solidFill>
                  <a:prstClr val="white"/>
                </a:solidFill>
                <a:cs typeface="+mn-ea"/>
                <a:sym typeface="+mn-lt"/>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95A5A6"/>
                </a:solidFill>
                <a:cs typeface="+mn-ea"/>
                <a:sym typeface="+mn-lt"/>
              </a:endParaRPr>
            </a:p>
          </p:txBody>
        </p:sp>
      </p:grpSp>
      <p:sp>
        <p:nvSpPr>
          <p:cNvPr id="65" name="Content Placeholder 2"/>
          <p:cNvSpPr txBox="1">
            <a:spLocks noChangeArrowheads="1"/>
          </p:cNvSpPr>
          <p:nvPr/>
        </p:nvSpPr>
        <p:spPr bwMode="auto">
          <a:xfrm>
            <a:off x="1885460" y="5066876"/>
            <a:ext cx="8421085" cy="1088741"/>
          </a:xfrm>
          <a:prstGeom prst="rect">
            <a:avLst/>
          </a:prstGeom>
          <a:noFill/>
          <a:ln w="9525">
            <a:noFill/>
            <a:miter lim="800000"/>
            <a:headEnd/>
            <a:tailEnd/>
          </a:ln>
        </p:spPr>
        <p:txBody>
          <a:bodyPr lIns="121868" tIns="60933" rIns="121868" bIns="60933"/>
          <a:lstStyle/>
          <a:p>
            <a:pPr algn="ctr">
              <a:lnSpc>
                <a:spcPct val="130000"/>
              </a:lnSpc>
            </a:pPr>
            <a:r>
              <a:rPr lang="zh-CN" altLang="en-US" sz="1000" dirty="0">
                <a:solidFill>
                  <a:srgbClr val="CBBC91"/>
                </a:solidFill>
                <a:cs typeface="+mn-ea"/>
                <a:sym typeface="+mn-lt"/>
              </a:rPr>
              <a:t>After your content is typed here, or by copying your text, choose paste in this box and choose to keep only the text. Your content is typed here, or by copying your text.</a:t>
            </a:r>
            <a:endParaRPr lang="zh-CN" altLang="en-US" sz="1100" dirty="0">
              <a:solidFill>
                <a:srgbClr val="CBBC91"/>
              </a:solidFill>
              <a:cs typeface="+mn-ea"/>
              <a:sym typeface="+mn-lt"/>
            </a:endParaRPr>
          </a:p>
        </p:txBody>
      </p:sp>
      <p:cxnSp>
        <p:nvCxnSpPr>
          <p:cNvPr id="66" name="Straight Connector 83"/>
          <p:cNvCxnSpPr>
            <a:cxnSpLocks noChangeShapeType="1"/>
          </p:cNvCxnSpPr>
          <p:nvPr/>
        </p:nvCxnSpPr>
        <p:spPr bwMode="auto">
          <a:xfrm flipH="1">
            <a:off x="891945" y="4933001"/>
            <a:ext cx="10203380" cy="0"/>
          </a:xfrm>
          <a:prstGeom prst="line">
            <a:avLst/>
          </a:prstGeom>
          <a:noFill/>
          <a:ln w="9525">
            <a:solidFill>
              <a:srgbClr val="D9D9D9"/>
            </a:solidFill>
            <a:prstDash val="sysDot"/>
            <a:round/>
            <a:headEnd/>
            <a:tailEnd/>
          </a:ln>
        </p:spPr>
      </p:cxnSp>
      <p:sp>
        <p:nvSpPr>
          <p:cNvPr id="67" name="Rectangle 1436"/>
          <p:cNvSpPr>
            <a:spLocks noChangeArrowheads="1"/>
          </p:cNvSpPr>
          <p:nvPr/>
        </p:nvSpPr>
        <p:spPr bwMode="auto">
          <a:xfrm>
            <a:off x="2351008" y="4473099"/>
            <a:ext cx="692497" cy="325025"/>
          </a:xfrm>
          <a:prstGeom prst="rect">
            <a:avLst/>
          </a:prstGeom>
          <a:noFill/>
          <a:ln>
            <a:noFill/>
          </a:ln>
        </p:spPr>
        <p:txBody>
          <a:bodyPr wrap="none" lIns="0" tIns="0" rIns="0" bIns="0">
            <a:spAutoFit/>
          </a:bodyPr>
          <a:lstStyle/>
          <a:p>
            <a:pPr algn="ctr" defTabSz="1217967">
              <a:lnSpc>
                <a:spcPct val="130000"/>
              </a:lnSpc>
              <a:defRPr/>
            </a:pPr>
            <a:r>
              <a:rPr lang="zh-CN" altLang="en-US" b="1" kern="0" dirty="0">
                <a:solidFill>
                  <a:srgbClr val="CBBC91"/>
                </a:solidFill>
                <a:cs typeface="+mn-ea"/>
                <a:sym typeface="+mn-lt"/>
              </a:rPr>
              <a:t>internet</a:t>
            </a:r>
            <a:endParaRPr lang="en-US" b="1" kern="0" dirty="0">
              <a:solidFill>
                <a:srgbClr val="CBBC91"/>
              </a:solidFill>
              <a:cs typeface="+mn-ea"/>
              <a:sym typeface="+mn-lt"/>
            </a:endParaRPr>
          </a:p>
        </p:txBody>
      </p:sp>
      <p:sp>
        <p:nvSpPr>
          <p:cNvPr id="68" name="Freeform 6"/>
          <p:cNvSpPr>
            <a:spLocks noEditPoints="1"/>
          </p:cNvSpPr>
          <p:nvPr/>
        </p:nvSpPr>
        <p:spPr bwMode="auto">
          <a:xfrm>
            <a:off x="2585366" y="4154300"/>
            <a:ext cx="222191" cy="19521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41519"/>
          </a:solidFill>
          <a:ln>
            <a:noFill/>
          </a:ln>
        </p:spPr>
        <p:txBody>
          <a:bodyPr lIns="121868" tIns="60933" rIns="121868" bIns="60933"/>
          <a:lstStyle/>
          <a:p>
            <a:pPr defTabSz="1217967">
              <a:lnSpc>
                <a:spcPct val="130000"/>
              </a:lnSpc>
              <a:defRPr/>
            </a:pPr>
            <a:endParaRPr lang="en-US" sz="3199" kern="0" dirty="0">
              <a:solidFill>
                <a:srgbClr val="CBBC91"/>
              </a:solidFill>
              <a:cs typeface="+mn-ea"/>
              <a:sym typeface="+mn-lt"/>
            </a:endParaRPr>
          </a:p>
        </p:txBody>
      </p:sp>
      <p:sp>
        <p:nvSpPr>
          <p:cNvPr id="69" name="Rectangle 1436"/>
          <p:cNvSpPr>
            <a:spLocks noChangeArrowheads="1"/>
          </p:cNvSpPr>
          <p:nvPr/>
        </p:nvSpPr>
        <p:spPr bwMode="auto">
          <a:xfrm>
            <a:off x="3830613" y="4473099"/>
            <a:ext cx="923330" cy="325025"/>
          </a:xfrm>
          <a:prstGeom prst="rect">
            <a:avLst/>
          </a:prstGeom>
          <a:noFill/>
          <a:ln>
            <a:noFill/>
          </a:ln>
        </p:spPr>
        <p:txBody>
          <a:bodyPr wrap="none" lIns="0" tIns="0" rIns="0" bIns="0">
            <a:spAutoFit/>
          </a:bodyPr>
          <a:lstStyle/>
          <a:p>
            <a:pPr algn="ctr" defTabSz="1217967">
              <a:lnSpc>
                <a:spcPct val="130000"/>
              </a:lnSpc>
              <a:defRPr/>
            </a:pPr>
            <a:r>
              <a:rPr lang="zh-CN" altLang="en-US" b="1" kern="0" dirty="0">
                <a:solidFill>
                  <a:srgbClr val="CBBC91"/>
                </a:solidFill>
                <a:cs typeface="+mn-ea"/>
                <a:sym typeface="+mn-lt"/>
              </a:rPr>
              <a:t>Digital technology</a:t>
            </a:r>
            <a:endParaRPr lang="en-US" b="1" kern="0" dirty="0">
              <a:solidFill>
                <a:srgbClr val="CBBC91"/>
              </a:solidFill>
              <a:cs typeface="+mn-ea"/>
              <a:sym typeface="+mn-lt"/>
            </a:endParaRPr>
          </a:p>
        </p:txBody>
      </p:sp>
      <p:sp>
        <p:nvSpPr>
          <p:cNvPr id="70" name="Freeform 6"/>
          <p:cNvSpPr>
            <a:spLocks noEditPoints="1"/>
          </p:cNvSpPr>
          <p:nvPr/>
        </p:nvSpPr>
        <p:spPr bwMode="auto">
          <a:xfrm>
            <a:off x="4180390" y="4154300"/>
            <a:ext cx="222191" cy="19521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CBBC91"/>
          </a:solidFill>
          <a:ln>
            <a:noFill/>
          </a:ln>
        </p:spPr>
        <p:txBody>
          <a:bodyPr lIns="121868" tIns="60933" rIns="121868" bIns="60933"/>
          <a:lstStyle/>
          <a:p>
            <a:pPr defTabSz="1217967">
              <a:lnSpc>
                <a:spcPct val="130000"/>
              </a:lnSpc>
              <a:defRPr/>
            </a:pPr>
            <a:endParaRPr lang="en-US" sz="3199" kern="0" dirty="0">
              <a:solidFill>
                <a:srgbClr val="CBBC91"/>
              </a:solidFill>
              <a:cs typeface="+mn-ea"/>
              <a:sym typeface="+mn-lt"/>
            </a:endParaRPr>
          </a:p>
        </p:txBody>
      </p:sp>
      <p:sp>
        <p:nvSpPr>
          <p:cNvPr id="71" name="Rectangle 1436"/>
          <p:cNvSpPr>
            <a:spLocks noChangeArrowheads="1"/>
          </p:cNvSpPr>
          <p:nvPr/>
        </p:nvSpPr>
        <p:spPr bwMode="auto">
          <a:xfrm>
            <a:off x="5620408" y="4473099"/>
            <a:ext cx="692497" cy="325025"/>
          </a:xfrm>
          <a:prstGeom prst="rect">
            <a:avLst/>
          </a:prstGeom>
          <a:noFill/>
          <a:ln>
            <a:noFill/>
          </a:ln>
        </p:spPr>
        <p:txBody>
          <a:bodyPr wrap="none" lIns="0" tIns="0" rIns="0" bIns="0">
            <a:spAutoFit/>
          </a:bodyPr>
          <a:lstStyle/>
          <a:p>
            <a:pPr algn="ctr" defTabSz="1217967">
              <a:lnSpc>
                <a:spcPct val="130000"/>
              </a:lnSpc>
              <a:defRPr/>
            </a:pPr>
            <a:r>
              <a:rPr lang="zh-CN" altLang="en-US" b="1" kern="0" dirty="0">
                <a:solidFill>
                  <a:srgbClr val="CBBC91"/>
                </a:solidFill>
                <a:cs typeface="+mn-ea"/>
                <a:sym typeface="+mn-lt"/>
              </a:rPr>
              <a:t>Big data</a:t>
            </a:r>
            <a:endParaRPr lang="en-US" b="1" kern="0" dirty="0">
              <a:solidFill>
                <a:srgbClr val="CBBC91"/>
              </a:solidFill>
              <a:cs typeface="+mn-ea"/>
              <a:sym typeface="+mn-lt"/>
            </a:endParaRPr>
          </a:p>
        </p:txBody>
      </p:sp>
      <p:sp>
        <p:nvSpPr>
          <p:cNvPr id="72" name="Freeform 6"/>
          <p:cNvSpPr>
            <a:spLocks noEditPoints="1"/>
          </p:cNvSpPr>
          <p:nvPr/>
        </p:nvSpPr>
        <p:spPr bwMode="auto">
          <a:xfrm>
            <a:off x="5854765" y="4154300"/>
            <a:ext cx="222191" cy="19521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41519"/>
          </a:solidFill>
          <a:ln>
            <a:noFill/>
          </a:ln>
        </p:spPr>
        <p:txBody>
          <a:bodyPr lIns="121868" tIns="60933" rIns="121868" bIns="60933"/>
          <a:lstStyle/>
          <a:p>
            <a:pPr defTabSz="1217967">
              <a:lnSpc>
                <a:spcPct val="130000"/>
              </a:lnSpc>
              <a:defRPr/>
            </a:pPr>
            <a:endParaRPr lang="en-US" sz="3199" kern="0" dirty="0">
              <a:solidFill>
                <a:srgbClr val="CBBC91"/>
              </a:solidFill>
              <a:cs typeface="+mn-ea"/>
              <a:sym typeface="+mn-lt"/>
            </a:endParaRPr>
          </a:p>
        </p:txBody>
      </p:sp>
      <p:sp>
        <p:nvSpPr>
          <p:cNvPr id="73" name="Rectangle 1436"/>
          <p:cNvSpPr>
            <a:spLocks noChangeArrowheads="1"/>
          </p:cNvSpPr>
          <p:nvPr/>
        </p:nvSpPr>
        <p:spPr bwMode="auto">
          <a:xfrm>
            <a:off x="7444321" y="4473099"/>
            <a:ext cx="461665" cy="325025"/>
          </a:xfrm>
          <a:prstGeom prst="rect">
            <a:avLst/>
          </a:prstGeom>
          <a:noFill/>
          <a:ln>
            <a:noFill/>
          </a:ln>
        </p:spPr>
        <p:txBody>
          <a:bodyPr wrap="none" lIns="0" tIns="0" rIns="0" bIns="0">
            <a:spAutoFit/>
          </a:bodyPr>
          <a:lstStyle/>
          <a:p>
            <a:pPr algn="ctr" defTabSz="1217967">
              <a:lnSpc>
                <a:spcPct val="130000"/>
              </a:lnSpc>
              <a:defRPr/>
            </a:pPr>
            <a:r>
              <a:rPr lang="zh-CN" altLang="en-US" b="1" kern="0" dirty="0">
                <a:solidFill>
                  <a:srgbClr val="CBBC91"/>
                </a:solidFill>
                <a:cs typeface="+mn-ea"/>
                <a:sym typeface="+mn-lt"/>
              </a:rPr>
              <a:t>correspondence</a:t>
            </a:r>
            <a:endParaRPr lang="en-US" b="1" kern="0" dirty="0">
              <a:solidFill>
                <a:srgbClr val="CBBC91"/>
              </a:solidFill>
              <a:cs typeface="+mn-ea"/>
              <a:sym typeface="+mn-lt"/>
            </a:endParaRPr>
          </a:p>
        </p:txBody>
      </p:sp>
      <p:sp>
        <p:nvSpPr>
          <p:cNvPr id="74" name="Freeform 6"/>
          <p:cNvSpPr>
            <a:spLocks noEditPoints="1"/>
          </p:cNvSpPr>
          <p:nvPr/>
        </p:nvSpPr>
        <p:spPr bwMode="auto">
          <a:xfrm>
            <a:off x="7562469" y="4154300"/>
            <a:ext cx="223781" cy="19521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CBBC91"/>
          </a:solidFill>
          <a:ln>
            <a:noFill/>
          </a:ln>
        </p:spPr>
        <p:txBody>
          <a:bodyPr lIns="121868" tIns="60933" rIns="121868" bIns="60933"/>
          <a:lstStyle/>
          <a:p>
            <a:pPr defTabSz="1217967">
              <a:lnSpc>
                <a:spcPct val="130000"/>
              </a:lnSpc>
              <a:defRPr/>
            </a:pPr>
            <a:endParaRPr lang="en-US" sz="3199" kern="0" dirty="0">
              <a:solidFill>
                <a:srgbClr val="CBBC91"/>
              </a:solidFill>
              <a:cs typeface="+mn-ea"/>
              <a:sym typeface="+mn-lt"/>
            </a:endParaRPr>
          </a:p>
        </p:txBody>
      </p:sp>
      <p:sp>
        <p:nvSpPr>
          <p:cNvPr id="75" name="Rectangle 1436"/>
          <p:cNvSpPr>
            <a:spLocks noChangeArrowheads="1"/>
          </p:cNvSpPr>
          <p:nvPr/>
        </p:nvSpPr>
        <p:spPr bwMode="auto">
          <a:xfrm>
            <a:off x="9205195" y="4473099"/>
            <a:ext cx="461665" cy="325025"/>
          </a:xfrm>
          <a:prstGeom prst="rect">
            <a:avLst/>
          </a:prstGeom>
          <a:noFill/>
          <a:ln>
            <a:noFill/>
          </a:ln>
        </p:spPr>
        <p:txBody>
          <a:bodyPr wrap="none" lIns="0" tIns="0" rIns="0" bIns="0">
            <a:spAutoFit/>
          </a:bodyPr>
          <a:lstStyle/>
          <a:p>
            <a:pPr algn="ctr" defTabSz="1217967">
              <a:lnSpc>
                <a:spcPct val="130000"/>
              </a:lnSpc>
              <a:defRPr/>
            </a:pPr>
            <a:r>
              <a:rPr lang="zh-CN" altLang="en-US" b="1" kern="0" dirty="0">
                <a:solidFill>
                  <a:srgbClr val="CBBC91"/>
                </a:solidFill>
                <a:cs typeface="+mn-ea"/>
                <a:sym typeface="+mn-lt"/>
              </a:rPr>
              <a:t>shipping</a:t>
            </a:r>
            <a:endParaRPr lang="en-US" b="1" kern="0" dirty="0">
              <a:solidFill>
                <a:srgbClr val="CBBC91"/>
              </a:solidFill>
              <a:cs typeface="+mn-ea"/>
              <a:sym typeface="+mn-lt"/>
            </a:endParaRPr>
          </a:p>
        </p:txBody>
      </p:sp>
      <p:sp>
        <p:nvSpPr>
          <p:cNvPr id="76" name="Freeform 6"/>
          <p:cNvSpPr>
            <a:spLocks noEditPoints="1"/>
          </p:cNvSpPr>
          <p:nvPr/>
        </p:nvSpPr>
        <p:spPr bwMode="auto">
          <a:xfrm>
            <a:off x="9324137" y="4154300"/>
            <a:ext cx="222191" cy="19521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41519"/>
          </a:solidFill>
          <a:ln>
            <a:noFill/>
          </a:ln>
        </p:spPr>
        <p:txBody>
          <a:bodyPr lIns="121868" tIns="60933" rIns="121868" bIns="60933"/>
          <a:lstStyle/>
          <a:p>
            <a:pPr defTabSz="1217967">
              <a:lnSpc>
                <a:spcPct val="130000"/>
              </a:lnSpc>
              <a:defRPr/>
            </a:pPr>
            <a:endParaRPr lang="en-US" sz="3199" kern="0" dirty="0">
              <a:solidFill>
                <a:srgbClr val="CBBC91"/>
              </a:solidFill>
              <a:cs typeface="+mn-ea"/>
              <a:sym typeface="+mn-lt"/>
            </a:endParaRPr>
          </a:p>
        </p:txBody>
      </p:sp>
      <p:grpSp>
        <p:nvGrpSpPr>
          <p:cNvPr id="36" name="组合 35"/>
          <p:cNvGrpSpPr/>
          <p:nvPr/>
        </p:nvGrpSpPr>
        <p:grpSpPr>
          <a:xfrm>
            <a:off x="461552" y="552767"/>
            <a:ext cx="2442951" cy="613162"/>
            <a:chOff x="194266" y="321621"/>
            <a:chExt cx="2442951" cy="613162"/>
          </a:xfrm>
        </p:grpSpPr>
        <p:sp>
          <p:nvSpPr>
            <p:cNvPr id="49"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Project services</a:t>
              </a:r>
            </a:p>
          </p:txBody>
        </p:sp>
        <p:sp>
          <p:nvSpPr>
            <p:cNvPr id="47" name="矩形 46"/>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7351271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nodeType="afterGroup">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nodeType="after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58140" y="3506529"/>
            <a:ext cx="1326873" cy="1326873"/>
            <a:chOff x="1270840" y="3443029"/>
            <a:chExt cx="1326873" cy="1326873"/>
          </a:xfrm>
          <a:effectLst>
            <a:outerShdw blurRad="254000" dist="63500" dir="2700000" algn="tl" rotWithShape="0">
              <a:prstClr val="black">
                <a:alpha val="30000"/>
              </a:prstClr>
            </a:outerShdw>
          </a:effectLst>
        </p:grpSpPr>
        <p:sp>
          <p:nvSpPr>
            <p:cNvPr id="28" name="矩形 27"/>
            <p:cNvSpPr/>
            <p:nvPr/>
          </p:nvSpPr>
          <p:spPr>
            <a:xfrm>
              <a:off x="1270840" y="3443029"/>
              <a:ext cx="1326873" cy="1326873"/>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29" name="矩形 5"/>
            <p:cNvSpPr/>
            <p:nvPr/>
          </p:nvSpPr>
          <p:spPr>
            <a:xfrm>
              <a:off x="1617173" y="3800709"/>
              <a:ext cx="634208" cy="611513"/>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30" name="组合 29"/>
          <p:cNvGrpSpPr/>
          <p:nvPr/>
        </p:nvGrpSpPr>
        <p:grpSpPr>
          <a:xfrm>
            <a:off x="3345562" y="3506529"/>
            <a:ext cx="1326873" cy="1326873"/>
            <a:chOff x="1270840" y="3443029"/>
            <a:chExt cx="1326873" cy="1326873"/>
          </a:xfrm>
          <a:effectLst>
            <a:outerShdw blurRad="254000" dist="63500" dir="2700000" algn="tl" rotWithShape="0">
              <a:prstClr val="black">
                <a:alpha val="30000"/>
              </a:prstClr>
            </a:outerShdw>
          </a:effectLst>
        </p:grpSpPr>
        <p:sp>
          <p:nvSpPr>
            <p:cNvPr id="31" name="矩形 30"/>
            <p:cNvSpPr/>
            <p:nvPr/>
          </p:nvSpPr>
          <p:spPr>
            <a:xfrm>
              <a:off x="1270840" y="3443029"/>
              <a:ext cx="1326873" cy="1326873"/>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32" name="矩形 8"/>
            <p:cNvSpPr/>
            <p:nvPr/>
          </p:nvSpPr>
          <p:spPr>
            <a:xfrm>
              <a:off x="1618691" y="3789362"/>
              <a:ext cx="631172" cy="634208"/>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33" name="组合 32"/>
          <p:cNvGrpSpPr/>
          <p:nvPr/>
        </p:nvGrpSpPr>
        <p:grpSpPr>
          <a:xfrm>
            <a:off x="5432984" y="3506529"/>
            <a:ext cx="1326873" cy="1326873"/>
            <a:chOff x="1270840" y="3443029"/>
            <a:chExt cx="1326873" cy="1326873"/>
          </a:xfrm>
          <a:effectLst>
            <a:outerShdw blurRad="254000" dist="63500" dir="2700000" algn="tl" rotWithShape="0">
              <a:prstClr val="black">
                <a:alpha val="30000"/>
              </a:prstClr>
            </a:outerShdw>
          </a:effectLst>
        </p:grpSpPr>
        <p:sp>
          <p:nvSpPr>
            <p:cNvPr id="34" name="矩形 33"/>
            <p:cNvSpPr/>
            <p:nvPr/>
          </p:nvSpPr>
          <p:spPr>
            <a:xfrm>
              <a:off x="1270840" y="3443029"/>
              <a:ext cx="1326873" cy="1326873"/>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35" name="矩形 11"/>
            <p:cNvSpPr/>
            <p:nvPr/>
          </p:nvSpPr>
          <p:spPr>
            <a:xfrm>
              <a:off x="1617173" y="3790850"/>
              <a:ext cx="634208" cy="631231"/>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36" name="组合 35"/>
          <p:cNvGrpSpPr/>
          <p:nvPr/>
        </p:nvGrpSpPr>
        <p:grpSpPr>
          <a:xfrm>
            <a:off x="7520406" y="3506529"/>
            <a:ext cx="1326873" cy="1326873"/>
            <a:chOff x="1270840" y="3443029"/>
            <a:chExt cx="1326873" cy="1326873"/>
          </a:xfrm>
          <a:effectLst>
            <a:outerShdw blurRad="254000" dist="63500" dir="2700000" algn="tl" rotWithShape="0">
              <a:prstClr val="black">
                <a:alpha val="30000"/>
              </a:prstClr>
            </a:outerShdw>
          </a:effectLst>
        </p:grpSpPr>
        <p:sp>
          <p:nvSpPr>
            <p:cNvPr id="37" name="矩形 36"/>
            <p:cNvSpPr/>
            <p:nvPr/>
          </p:nvSpPr>
          <p:spPr>
            <a:xfrm>
              <a:off x="1270840" y="3443029"/>
              <a:ext cx="1326873" cy="1326873"/>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38" name="矩形 14"/>
            <p:cNvSpPr/>
            <p:nvPr/>
          </p:nvSpPr>
          <p:spPr>
            <a:xfrm>
              <a:off x="1729356" y="3789362"/>
              <a:ext cx="409842" cy="634208"/>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39" name="组合 38"/>
          <p:cNvGrpSpPr/>
          <p:nvPr/>
        </p:nvGrpSpPr>
        <p:grpSpPr>
          <a:xfrm>
            <a:off x="9607827" y="3506529"/>
            <a:ext cx="1326873" cy="1326873"/>
            <a:chOff x="1270840" y="3443029"/>
            <a:chExt cx="1326873" cy="1326873"/>
          </a:xfrm>
          <a:effectLst>
            <a:outerShdw blurRad="254000" dist="63500" dir="2700000" algn="tl" rotWithShape="0">
              <a:prstClr val="black">
                <a:alpha val="30000"/>
              </a:prstClr>
            </a:outerShdw>
          </a:effectLst>
        </p:grpSpPr>
        <p:sp>
          <p:nvSpPr>
            <p:cNvPr id="40" name="矩形 39"/>
            <p:cNvSpPr/>
            <p:nvPr/>
          </p:nvSpPr>
          <p:spPr>
            <a:xfrm>
              <a:off x="1270840" y="3443029"/>
              <a:ext cx="1326873" cy="1326873"/>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41" name="矩形 17"/>
            <p:cNvSpPr/>
            <p:nvPr/>
          </p:nvSpPr>
          <p:spPr>
            <a:xfrm>
              <a:off x="1654567" y="3789362"/>
              <a:ext cx="559420" cy="634208"/>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sp>
        <p:nvSpPr>
          <p:cNvPr id="19" name="文本框 18"/>
          <p:cNvSpPr txBox="1"/>
          <p:nvPr/>
        </p:nvSpPr>
        <p:spPr>
          <a:xfrm>
            <a:off x="1367578" y="5034965"/>
            <a:ext cx="1107996" cy="369332"/>
          </a:xfrm>
          <a:prstGeom prst="rect">
            <a:avLst/>
          </a:prstGeom>
          <a:noFill/>
        </p:spPr>
        <p:txBody>
          <a:bodyPr wrap="none" rtlCol="0">
            <a:spAutoFit/>
          </a:bodyPr>
          <a:lstStyle/>
          <a:p>
            <a:pPr algn="ctr"/>
            <a:r>
              <a:rPr lang="zh-CN" altLang="en-US" dirty="0">
                <a:solidFill>
                  <a:srgbClr val="CBBC91"/>
                </a:solidFill>
                <a:cs typeface="+mn-ea"/>
                <a:sym typeface="+mn-lt"/>
              </a:rPr>
              <a:t>Teamwork</a:t>
            </a:r>
          </a:p>
        </p:txBody>
      </p:sp>
      <p:sp>
        <p:nvSpPr>
          <p:cNvPr id="20" name="文本框 19"/>
          <p:cNvSpPr txBox="1"/>
          <p:nvPr/>
        </p:nvSpPr>
        <p:spPr>
          <a:xfrm>
            <a:off x="3454996" y="5034965"/>
            <a:ext cx="1107996" cy="369332"/>
          </a:xfrm>
          <a:prstGeom prst="rect">
            <a:avLst/>
          </a:prstGeom>
          <a:noFill/>
        </p:spPr>
        <p:txBody>
          <a:bodyPr wrap="none" rtlCol="0">
            <a:spAutoFit/>
          </a:bodyPr>
          <a:lstStyle/>
          <a:p>
            <a:pPr algn="ctr"/>
            <a:r>
              <a:rPr lang="zh-CN" altLang="en-US" dirty="0">
                <a:solidFill>
                  <a:srgbClr val="CBBC91"/>
                </a:solidFill>
                <a:cs typeface="+mn-ea"/>
                <a:sym typeface="+mn-lt"/>
              </a:rPr>
              <a:t>Business philosophy</a:t>
            </a:r>
          </a:p>
        </p:txBody>
      </p:sp>
      <p:sp>
        <p:nvSpPr>
          <p:cNvPr id="21" name="文本框 20"/>
          <p:cNvSpPr txBox="1"/>
          <p:nvPr/>
        </p:nvSpPr>
        <p:spPr>
          <a:xfrm>
            <a:off x="5544570" y="5034965"/>
            <a:ext cx="1107996" cy="369332"/>
          </a:xfrm>
          <a:prstGeom prst="rect">
            <a:avLst/>
          </a:prstGeom>
          <a:noFill/>
        </p:spPr>
        <p:txBody>
          <a:bodyPr wrap="none" rtlCol="0">
            <a:spAutoFit/>
          </a:bodyPr>
          <a:lstStyle/>
          <a:p>
            <a:pPr algn="ctr"/>
            <a:r>
              <a:rPr lang="zh-CN" altLang="en-US" dirty="0">
                <a:solidFill>
                  <a:srgbClr val="CBBC91"/>
                </a:solidFill>
                <a:cs typeface="+mn-ea"/>
                <a:sym typeface="+mn-lt"/>
              </a:rPr>
              <a:t>Corporate honor</a:t>
            </a:r>
          </a:p>
        </p:txBody>
      </p:sp>
      <p:sp>
        <p:nvSpPr>
          <p:cNvPr id="22" name="文本框 21"/>
          <p:cNvSpPr txBox="1"/>
          <p:nvPr/>
        </p:nvSpPr>
        <p:spPr>
          <a:xfrm>
            <a:off x="7634140" y="5034965"/>
            <a:ext cx="1107996" cy="369332"/>
          </a:xfrm>
          <a:prstGeom prst="rect">
            <a:avLst/>
          </a:prstGeom>
          <a:noFill/>
        </p:spPr>
        <p:txBody>
          <a:bodyPr wrap="none" rtlCol="0">
            <a:spAutoFit/>
          </a:bodyPr>
          <a:lstStyle/>
          <a:p>
            <a:pPr algn="ctr"/>
            <a:r>
              <a:rPr lang="zh-CN" altLang="en-US" dirty="0">
                <a:solidFill>
                  <a:srgbClr val="CBBC91"/>
                </a:solidFill>
                <a:cs typeface="+mn-ea"/>
                <a:sym typeface="+mn-lt"/>
              </a:rPr>
              <a:t>Business strategy</a:t>
            </a:r>
          </a:p>
        </p:txBody>
      </p:sp>
      <p:sp>
        <p:nvSpPr>
          <p:cNvPr id="23" name="文本框 22"/>
          <p:cNvSpPr txBox="1"/>
          <p:nvPr/>
        </p:nvSpPr>
        <p:spPr>
          <a:xfrm>
            <a:off x="9717265" y="5034965"/>
            <a:ext cx="1107996" cy="369332"/>
          </a:xfrm>
          <a:prstGeom prst="rect">
            <a:avLst/>
          </a:prstGeom>
          <a:noFill/>
        </p:spPr>
        <p:txBody>
          <a:bodyPr wrap="none" rtlCol="0">
            <a:spAutoFit/>
          </a:bodyPr>
          <a:lstStyle/>
          <a:p>
            <a:pPr algn="ctr"/>
            <a:r>
              <a:rPr lang="zh-CN" altLang="en-US" dirty="0">
                <a:solidFill>
                  <a:srgbClr val="CBBC91"/>
                </a:solidFill>
                <a:cs typeface="+mn-ea"/>
                <a:sym typeface="+mn-lt"/>
              </a:rPr>
              <a:t>Build dreams of integrity</a:t>
            </a:r>
          </a:p>
        </p:txBody>
      </p:sp>
      <p:grpSp>
        <p:nvGrpSpPr>
          <p:cNvPr id="24" name="组合 23"/>
          <p:cNvGrpSpPr/>
          <p:nvPr/>
        </p:nvGrpSpPr>
        <p:grpSpPr>
          <a:xfrm>
            <a:off x="1155731" y="1915318"/>
            <a:ext cx="9980582" cy="1714430"/>
            <a:chOff x="1155046" y="1914620"/>
            <a:chExt cx="9980582" cy="1714430"/>
          </a:xfrm>
        </p:grpSpPr>
        <p:sp>
          <p:nvSpPr>
            <p:cNvPr id="25" name="矩形 24"/>
            <p:cNvSpPr/>
            <p:nvPr/>
          </p:nvSpPr>
          <p:spPr>
            <a:xfrm>
              <a:off x="1155046" y="2379862"/>
              <a:ext cx="9980582" cy="1249188"/>
            </a:xfrm>
            <a:prstGeom prst="rect">
              <a:avLst/>
            </a:prstGeom>
          </p:spPr>
          <p:txBody>
            <a:bodyPr wrap="square">
              <a:spAutoFit/>
            </a:bodyPr>
            <a:lstStyle/>
            <a:p>
              <a:pPr>
                <a:lnSpc>
                  <a:spcPct val="120000"/>
                </a:lnSpc>
              </a:pPr>
              <a:r>
                <a:rPr lang="zh-CN" altLang="en-US" sz="1600" dirty="0">
                  <a:solidFill>
                    <a:srgbClr val="CBBC91"/>
                  </a:solidFill>
                  <a:cs typeface="+mn-ea"/>
                  <a:sym typeface="+mn-lt"/>
                </a:rPr>
                <a:t>After your content is typed here, or by copying your text, choose paste in this box and choose to keep only the text. Your content is typed here, or by copying your text.</a:t>
              </a:r>
            </a:p>
            <a:p>
              <a:pPr>
                <a:lnSpc>
                  <a:spcPct val="120000"/>
                </a:lnSpc>
              </a:pPr>
              <a:endParaRPr lang="zh-CN" altLang="en-US" sz="1600" dirty="0">
                <a:solidFill>
                  <a:srgbClr val="CBBC91"/>
                </a:solidFill>
                <a:cs typeface="+mn-ea"/>
                <a:sym typeface="+mn-lt"/>
              </a:endParaRPr>
            </a:p>
            <a:p>
              <a:pPr>
                <a:lnSpc>
                  <a:spcPct val="120000"/>
                </a:lnSpc>
              </a:pPr>
              <a:endParaRPr lang="zh-CN" altLang="en-US" sz="1600" dirty="0">
                <a:solidFill>
                  <a:srgbClr val="CBBC91"/>
                </a:solidFill>
                <a:cs typeface="+mn-ea"/>
                <a:sym typeface="+mn-lt"/>
              </a:endParaRPr>
            </a:p>
          </p:txBody>
        </p:sp>
        <p:sp>
          <p:nvSpPr>
            <p:cNvPr id="26" name="文本框 25"/>
            <p:cNvSpPr txBox="1"/>
            <p:nvPr/>
          </p:nvSpPr>
          <p:spPr>
            <a:xfrm>
              <a:off x="1155047" y="1914620"/>
              <a:ext cx="4466287" cy="461665"/>
            </a:xfrm>
            <a:prstGeom prst="rect">
              <a:avLst/>
            </a:prstGeom>
            <a:noFill/>
          </p:spPr>
          <p:txBody>
            <a:bodyPr wrap="none" rtlCol="0">
              <a:spAutoFit/>
            </a:bodyPr>
            <a:lstStyle/>
            <a:p>
              <a:r>
                <a:rPr lang="zh-CN" altLang="en-US" sz="2400" b="1" dirty="0">
                  <a:solidFill>
                    <a:srgbClr val="CBBC91"/>
                  </a:solidFill>
                  <a:cs typeface="+mn-ea"/>
                  <a:sym typeface="+mn-lt"/>
                </a:rPr>
                <a:t>Integrity cast quality Innovation leads the future!</a:t>
              </a:r>
            </a:p>
          </p:txBody>
        </p:sp>
      </p:grpSp>
      <p:grpSp>
        <p:nvGrpSpPr>
          <p:cNvPr id="42" name="组合 41"/>
          <p:cNvGrpSpPr/>
          <p:nvPr/>
        </p:nvGrpSpPr>
        <p:grpSpPr>
          <a:xfrm>
            <a:off x="461552" y="552767"/>
            <a:ext cx="2442951" cy="613162"/>
            <a:chOff x="194266" y="321621"/>
            <a:chExt cx="2442951" cy="613162"/>
          </a:xfrm>
        </p:grpSpPr>
        <p:sp>
          <p:nvSpPr>
            <p:cNvPr id="53"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Business philosophy</a:t>
              </a:r>
            </a:p>
          </p:txBody>
        </p:sp>
        <p:sp>
          <p:nvSpPr>
            <p:cNvPr id="44" name="矩形 43"/>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754515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25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75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006839" y="1790700"/>
            <a:ext cx="10178321" cy="4165599"/>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7" name="组合 46"/>
          <p:cNvGrpSpPr/>
          <p:nvPr/>
        </p:nvGrpSpPr>
        <p:grpSpPr>
          <a:xfrm>
            <a:off x="1753005" y="3446072"/>
            <a:ext cx="2035702" cy="885364"/>
            <a:chOff x="1058614" y="3356991"/>
            <a:chExt cx="2291910" cy="997357"/>
          </a:xfrm>
        </p:grpSpPr>
        <p:sp>
          <p:nvSpPr>
            <p:cNvPr id="48" name="矩形 47"/>
            <p:cNvSpPr/>
            <p:nvPr/>
          </p:nvSpPr>
          <p:spPr bwMode="auto">
            <a:xfrm>
              <a:off x="1058614"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49" name="Picture 2"/>
            <p:cNvPicPr>
              <a:picLocks noChangeAspect="1"/>
            </p:cNvPicPr>
            <p:nvPr/>
          </p:nvPicPr>
          <p:blipFill>
            <a:blip r:embed="rId4"/>
            <a:stretch>
              <a:fillRect/>
            </a:stretch>
          </p:blipFill>
          <p:spPr>
            <a:xfrm>
              <a:off x="1105469" y="3541912"/>
              <a:ext cx="2197290" cy="653563"/>
            </a:xfrm>
            <a:prstGeom prst="rect">
              <a:avLst/>
            </a:prstGeom>
            <a:noFill/>
            <a:ln w="9525">
              <a:noFill/>
            </a:ln>
          </p:spPr>
        </p:pic>
      </p:grpSp>
      <p:grpSp>
        <p:nvGrpSpPr>
          <p:cNvPr id="50" name="组合 49"/>
          <p:cNvGrpSpPr/>
          <p:nvPr/>
        </p:nvGrpSpPr>
        <p:grpSpPr>
          <a:xfrm>
            <a:off x="3987042" y="3446072"/>
            <a:ext cx="2035702" cy="885364"/>
            <a:chOff x="3506886" y="3356991"/>
            <a:chExt cx="2291910" cy="997357"/>
          </a:xfrm>
        </p:grpSpPr>
        <p:sp>
          <p:nvSpPr>
            <p:cNvPr id="51" name="矩形 50"/>
            <p:cNvSpPr/>
            <p:nvPr/>
          </p:nvSpPr>
          <p:spPr bwMode="auto">
            <a:xfrm>
              <a:off x="3506886"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52" name="Picture 3"/>
            <p:cNvPicPr>
              <a:picLocks noChangeAspect="1"/>
            </p:cNvPicPr>
            <p:nvPr/>
          </p:nvPicPr>
          <p:blipFill>
            <a:blip r:embed="rId5"/>
            <a:stretch>
              <a:fillRect/>
            </a:stretch>
          </p:blipFill>
          <p:spPr>
            <a:xfrm>
              <a:off x="3572566" y="3541912"/>
              <a:ext cx="2198935" cy="699392"/>
            </a:xfrm>
            <a:prstGeom prst="rect">
              <a:avLst/>
            </a:prstGeom>
            <a:noFill/>
            <a:ln w="9525">
              <a:noFill/>
            </a:ln>
          </p:spPr>
        </p:pic>
      </p:grpSp>
      <p:grpSp>
        <p:nvGrpSpPr>
          <p:cNvPr id="53" name="组合 52"/>
          <p:cNvGrpSpPr/>
          <p:nvPr/>
        </p:nvGrpSpPr>
        <p:grpSpPr>
          <a:xfrm>
            <a:off x="6198865" y="3446072"/>
            <a:ext cx="2035702" cy="885364"/>
            <a:chOff x="5955158" y="3356991"/>
            <a:chExt cx="2291910" cy="997357"/>
          </a:xfrm>
        </p:grpSpPr>
        <p:sp>
          <p:nvSpPr>
            <p:cNvPr id="54" name="矩形 53"/>
            <p:cNvSpPr/>
            <p:nvPr/>
          </p:nvSpPr>
          <p:spPr bwMode="auto">
            <a:xfrm>
              <a:off x="5955158"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55" name="Picture 4"/>
            <p:cNvPicPr>
              <a:picLocks noChangeAspect="1"/>
            </p:cNvPicPr>
            <p:nvPr/>
          </p:nvPicPr>
          <p:blipFill>
            <a:blip r:embed="rId6"/>
            <a:stretch>
              <a:fillRect/>
            </a:stretch>
          </p:blipFill>
          <p:spPr>
            <a:xfrm>
              <a:off x="6091365" y="3466531"/>
              <a:ext cx="2052659" cy="832868"/>
            </a:xfrm>
            <a:prstGeom prst="rect">
              <a:avLst/>
            </a:prstGeom>
            <a:noFill/>
            <a:ln w="9525">
              <a:noFill/>
            </a:ln>
          </p:spPr>
        </p:pic>
      </p:grpSp>
      <p:grpSp>
        <p:nvGrpSpPr>
          <p:cNvPr id="56" name="组合 55"/>
          <p:cNvGrpSpPr/>
          <p:nvPr/>
        </p:nvGrpSpPr>
        <p:grpSpPr>
          <a:xfrm>
            <a:off x="8412273" y="3446072"/>
            <a:ext cx="2035057" cy="885364"/>
            <a:chOff x="8403431" y="3356991"/>
            <a:chExt cx="2291910" cy="997357"/>
          </a:xfrm>
        </p:grpSpPr>
        <p:sp>
          <p:nvSpPr>
            <p:cNvPr id="57" name="矩形 56"/>
            <p:cNvSpPr/>
            <p:nvPr/>
          </p:nvSpPr>
          <p:spPr bwMode="auto">
            <a:xfrm>
              <a:off x="8403431"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58" name="Picture 5"/>
            <p:cNvPicPr>
              <a:picLocks noChangeAspect="1"/>
            </p:cNvPicPr>
            <p:nvPr/>
          </p:nvPicPr>
          <p:blipFill>
            <a:blip r:embed="rId7"/>
            <a:stretch>
              <a:fillRect/>
            </a:stretch>
          </p:blipFill>
          <p:spPr>
            <a:xfrm>
              <a:off x="8474978" y="3562066"/>
              <a:ext cx="2220362" cy="646614"/>
            </a:xfrm>
            <a:prstGeom prst="rect">
              <a:avLst/>
            </a:prstGeom>
            <a:noFill/>
            <a:ln w="9525">
              <a:noFill/>
            </a:ln>
          </p:spPr>
        </p:pic>
      </p:grpSp>
      <p:grpSp>
        <p:nvGrpSpPr>
          <p:cNvPr id="59" name="组合 58"/>
          <p:cNvGrpSpPr/>
          <p:nvPr/>
        </p:nvGrpSpPr>
        <p:grpSpPr>
          <a:xfrm>
            <a:off x="1753005" y="4537704"/>
            <a:ext cx="2035702" cy="885364"/>
            <a:chOff x="1058614" y="4725144"/>
            <a:chExt cx="2291910" cy="997357"/>
          </a:xfrm>
        </p:grpSpPr>
        <p:sp>
          <p:nvSpPr>
            <p:cNvPr id="60" name="矩形 59"/>
            <p:cNvSpPr/>
            <p:nvPr/>
          </p:nvSpPr>
          <p:spPr bwMode="auto">
            <a:xfrm>
              <a:off x="1058614"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61" name="Picture 7"/>
            <p:cNvPicPr>
              <a:picLocks noChangeAspect="1"/>
            </p:cNvPicPr>
            <p:nvPr/>
          </p:nvPicPr>
          <p:blipFill>
            <a:blip r:embed="rId8"/>
            <a:stretch>
              <a:fillRect/>
            </a:stretch>
          </p:blipFill>
          <p:spPr>
            <a:xfrm>
              <a:off x="1099557" y="4822320"/>
              <a:ext cx="2189553" cy="842136"/>
            </a:xfrm>
            <a:prstGeom prst="rect">
              <a:avLst/>
            </a:prstGeom>
            <a:noFill/>
            <a:ln w="9525">
              <a:noFill/>
            </a:ln>
          </p:spPr>
        </p:pic>
      </p:grpSp>
      <p:grpSp>
        <p:nvGrpSpPr>
          <p:cNvPr id="62" name="组合 61"/>
          <p:cNvGrpSpPr/>
          <p:nvPr/>
        </p:nvGrpSpPr>
        <p:grpSpPr>
          <a:xfrm>
            <a:off x="3987042" y="4537704"/>
            <a:ext cx="2035702" cy="885364"/>
            <a:chOff x="3506886" y="4725144"/>
            <a:chExt cx="2291910" cy="997357"/>
          </a:xfrm>
        </p:grpSpPr>
        <p:sp>
          <p:nvSpPr>
            <p:cNvPr id="63" name="矩形 62"/>
            <p:cNvSpPr/>
            <p:nvPr/>
          </p:nvSpPr>
          <p:spPr bwMode="auto">
            <a:xfrm>
              <a:off x="3506886"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64" name="Picture 9"/>
            <p:cNvPicPr>
              <a:picLocks noChangeAspect="1"/>
            </p:cNvPicPr>
            <p:nvPr/>
          </p:nvPicPr>
          <p:blipFill>
            <a:blip r:embed="rId9"/>
            <a:srcRect l="4906" r="7777"/>
            <a:stretch>
              <a:fillRect/>
            </a:stretch>
          </p:blipFill>
          <p:spPr>
            <a:xfrm>
              <a:off x="3641024" y="4844957"/>
              <a:ext cx="2088232" cy="734544"/>
            </a:xfrm>
            <a:prstGeom prst="rect">
              <a:avLst/>
            </a:prstGeom>
            <a:noFill/>
            <a:ln w="9525">
              <a:noFill/>
            </a:ln>
          </p:spPr>
        </p:pic>
      </p:grpSp>
      <p:grpSp>
        <p:nvGrpSpPr>
          <p:cNvPr id="65" name="组合 64"/>
          <p:cNvGrpSpPr/>
          <p:nvPr/>
        </p:nvGrpSpPr>
        <p:grpSpPr>
          <a:xfrm>
            <a:off x="6198865" y="4537704"/>
            <a:ext cx="2035702" cy="885364"/>
            <a:chOff x="5955158" y="4725144"/>
            <a:chExt cx="2291910" cy="997357"/>
          </a:xfrm>
        </p:grpSpPr>
        <p:sp>
          <p:nvSpPr>
            <p:cNvPr id="66" name="矩形 65"/>
            <p:cNvSpPr/>
            <p:nvPr/>
          </p:nvSpPr>
          <p:spPr bwMode="auto">
            <a:xfrm>
              <a:off x="5955158"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67" name="Picture 10"/>
            <p:cNvPicPr>
              <a:picLocks noChangeAspect="1"/>
            </p:cNvPicPr>
            <p:nvPr/>
          </p:nvPicPr>
          <p:blipFill>
            <a:blip r:embed="rId10"/>
            <a:stretch>
              <a:fillRect/>
            </a:stretch>
          </p:blipFill>
          <p:spPr>
            <a:xfrm>
              <a:off x="6253598" y="4779285"/>
              <a:ext cx="1728192" cy="885172"/>
            </a:xfrm>
            <a:prstGeom prst="rect">
              <a:avLst/>
            </a:prstGeom>
            <a:noFill/>
            <a:ln w="9525">
              <a:noFill/>
            </a:ln>
          </p:spPr>
        </p:pic>
      </p:grpSp>
      <p:grpSp>
        <p:nvGrpSpPr>
          <p:cNvPr id="68" name="组合 67"/>
          <p:cNvGrpSpPr/>
          <p:nvPr/>
        </p:nvGrpSpPr>
        <p:grpSpPr>
          <a:xfrm>
            <a:off x="8412274" y="4537704"/>
            <a:ext cx="2035703" cy="885364"/>
            <a:chOff x="8403431" y="4725144"/>
            <a:chExt cx="2291910" cy="997357"/>
          </a:xfrm>
        </p:grpSpPr>
        <p:sp>
          <p:nvSpPr>
            <p:cNvPr id="69" name="矩形 68"/>
            <p:cNvSpPr/>
            <p:nvPr/>
          </p:nvSpPr>
          <p:spPr bwMode="auto">
            <a:xfrm>
              <a:off x="8403431"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zh-CN" altLang="en-US" sz="1799" b="0" i="0" u="none" strike="noStrike" kern="1200" cap="none" spc="0" normalizeH="0" baseline="0" noProof="0" dirty="0">
                <a:ln>
                  <a:noFill/>
                </a:ln>
                <a:solidFill>
                  <a:prstClr val="black"/>
                </a:solidFill>
                <a:effectLst/>
                <a:uLnTx/>
                <a:uFillTx/>
                <a:cs typeface="+mn-ea"/>
                <a:sym typeface="+mn-lt"/>
              </a:endParaRPr>
            </a:p>
          </p:txBody>
        </p:sp>
        <p:pic>
          <p:nvPicPr>
            <p:cNvPr id="70" name="Picture 11"/>
            <p:cNvPicPr>
              <a:picLocks noChangeAspect="1"/>
            </p:cNvPicPr>
            <p:nvPr/>
          </p:nvPicPr>
          <p:blipFill>
            <a:blip r:embed="rId11"/>
            <a:stretch>
              <a:fillRect/>
            </a:stretch>
          </p:blipFill>
          <p:spPr>
            <a:xfrm>
              <a:off x="8625385" y="4776716"/>
              <a:ext cx="1884735" cy="898770"/>
            </a:xfrm>
            <a:prstGeom prst="rect">
              <a:avLst/>
            </a:prstGeom>
            <a:noFill/>
            <a:ln w="9525">
              <a:noFill/>
            </a:ln>
          </p:spPr>
        </p:pic>
      </p:grpSp>
      <p:sp>
        <p:nvSpPr>
          <p:cNvPr id="73" name="MH_Desc_1"/>
          <p:cNvSpPr txBox="1">
            <a:spLocks noChangeArrowheads="1"/>
          </p:cNvSpPr>
          <p:nvPr>
            <p:custDataLst>
              <p:tags r:id="rId1"/>
            </p:custDataLst>
          </p:nvPr>
        </p:nvSpPr>
        <p:spPr bwMode="auto">
          <a:xfrm>
            <a:off x="1661465" y="2333452"/>
            <a:ext cx="8785864" cy="7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r>
              <a:rPr lang="zh-CN" altLang="en-US" sz="1100" dirty="0">
                <a:solidFill>
                  <a:srgbClr val="010A13"/>
                </a:solidFill>
                <a:latin typeface="+mn-lt"/>
                <a:ea typeface="+mn-ea"/>
                <a:cs typeface="+mn-ea"/>
                <a:sym typeface="+mn-lt"/>
              </a:rPr>
              <a:t>After your content is typed here, or by copying your text, choose paste in this box and choose to keep only the text. After your content is typed here or by copying your text, choose paste in this box and choose to keep only the text.</a:t>
            </a:r>
          </a:p>
        </p:txBody>
      </p:sp>
      <p:grpSp>
        <p:nvGrpSpPr>
          <p:cNvPr id="39" name="组合 38"/>
          <p:cNvGrpSpPr/>
          <p:nvPr/>
        </p:nvGrpSpPr>
        <p:grpSpPr>
          <a:xfrm>
            <a:off x="461552" y="552767"/>
            <a:ext cx="2442951" cy="613162"/>
            <a:chOff x="194266" y="321621"/>
            <a:chExt cx="2442951" cy="613162"/>
          </a:xfrm>
        </p:grpSpPr>
        <p:sp>
          <p:nvSpPr>
            <p:cNvPr id="43"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Partners</a:t>
              </a:r>
            </a:p>
          </p:txBody>
        </p:sp>
        <p:sp>
          <p:nvSpPr>
            <p:cNvPr id="41" name="矩形 40"/>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9673939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Scale>
                                      <p:cBhvr>
                                        <p:cTn id="11"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7"/>
                                        </p:tgtEl>
                                        <p:attrNameLst>
                                          <p:attrName>ppt_x</p:attrName>
                                          <p:attrName>ppt_y</p:attrName>
                                        </p:attrNameLst>
                                      </p:cBhvr>
                                    </p:animMotion>
                                    <p:animEffect transition="in" filter="fade">
                                      <p:cBhvr>
                                        <p:cTn id="13" dur="1000"/>
                                        <p:tgtEl>
                                          <p:spTgt spid="47"/>
                                        </p:tgtEl>
                                      </p:cBhvr>
                                    </p:animEffect>
                                  </p:childTnLst>
                                </p:cTn>
                              </p:par>
                              <p:par>
                                <p:cTn id="14" presetID="52" presetClass="entr" presetSubtype="0" fill="hold" nodeType="withEffect">
                                  <p:stCondLst>
                                    <p:cond delay="100"/>
                                  </p:stCondLst>
                                  <p:childTnLst>
                                    <p:set>
                                      <p:cBhvr>
                                        <p:cTn id="15" dur="1" fill="hold">
                                          <p:stCondLst>
                                            <p:cond delay="0"/>
                                          </p:stCondLst>
                                        </p:cTn>
                                        <p:tgtEl>
                                          <p:spTgt spid="50"/>
                                        </p:tgtEl>
                                        <p:attrNameLst>
                                          <p:attrName>style.visibility</p:attrName>
                                        </p:attrNameLst>
                                      </p:cBhvr>
                                      <p:to>
                                        <p:strVal val="visible"/>
                                      </p:to>
                                    </p:set>
                                    <p:animScale>
                                      <p:cBhvr>
                                        <p:cTn id="16"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0"/>
                                        </p:tgtEl>
                                        <p:attrNameLst>
                                          <p:attrName>ppt_x</p:attrName>
                                          <p:attrName>ppt_y</p:attrName>
                                        </p:attrNameLst>
                                      </p:cBhvr>
                                    </p:animMotion>
                                    <p:animEffect transition="in" filter="fade">
                                      <p:cBhvr>
                                        <p:cTn id="18" dur="1000"/>
                                        <p:tgtEl>
                                          <p:spTgt spid="50"/>
                                        </p:tgtEl>
                                      </p:cBhvr>
                                    </p:animEffect>
                                  </p:childTnLst>
                                </p:cTn>
                              </p:par>
                              <p:par>
                                <p:cTn id="19" presetID="52" presetClass="entr" presetSubtype="0" fill="hold" nodeType="withEffect">
                                  <p:stCondLst>
                                    <p:cond delay="200"/>
                                  </p:stCondLst>
                                  <p:childTnLst>
                                    <p:set>
                                      <p:cBhvr>
                                        <p:cTn id="20" dur="1" fill="hold">
                                          <p:stCondLst>
                                            <p:cond delay="0"/>
                                          </p:stCondLst>
                                        </p:cTn>
                                        <p:tgtEl>
                                          <p:spTgt spid="53"/>
                                        </p:tgtEl>
                                        <p:attrNameLst>
                                          <p:attrName>style.visibility</p:attrName>
                                        </p:attrNameLst>
                                      </p:cBhvr>
                                      <p:to>
                                        <p:strVal val="visible"/>
                                      </p:to>
                                    </p:set>
                                    <p:animScale>
                                      <p:cBhvr>
                                        <p:cTn id="21"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3"/>
                                        </p:tgtEl>
                                        <p:attrNameLst>
                                          <p:attrName>ppt_x</p:attrName>
                                          <p:attrName>ppt_y</p:attrName>
                                        </p:attrNameLst>
                                      </p:cBhvr>
                                    </p:animMotion>
                                    <p:animEffect transition="in" filter="fade">
                                      <p:cBhvr>
                                        <p:cTn id="23" dur="1000"/>
                                        <p:tgtEl>
                                          <p:spTgt spid="53"/>
                                        </p:tgtEl>
                                      </p:cBhvr>
                                    </p:animEffect>
                                  </p:childTnLst>
                                </p:cTn>
                              </p:par>
                              <p:par>
                                <p:cTn id="24" presetID="52" presetClass="entr" presetSubtype="0" fill="hold" nodeType="withEffect">
                                  <p:stCondLst>
                                    <p:cond delay="300"/>
                                  </p:stCondLst>
                                  <p:childTnLst>
                                    <p:set>
                                      <p:cBhvr>
                                        <p:cTn id="25" dur="1" fill="hold">
                                          <p:stCondLst>
                                            <p:cond delay="0"/>
                                          </p:stCondLst>
                                        </p:cTn>
                                        <p:tgtEl>
                                          <p:spTgt spid="56"/>
                                        </p:tgtEl>
                                        <p:attrNameLst>
                                          <p:attrName>style.visibility</p:attrName>
                                        </p:attrNameLst>
                                      </p:cBhvr>
                                      <p:to>
                                        <p:strVal val="visible"/>
                                      </p:to>
                                    </p:set>
                                    <p:animScale>
                                      <p:cBhvr>
                                        <p:cTn id="26"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6"/>
                                        </p:tgtEl>
                                        <p:attrNameLst>
                                          <p:attrName>ppt_x</p:attrName>
                                          <p:attrName>ppt_y</p:attrName>
                                        </p:attrNameLst>
                                      </p:cBhvr>
                                    </p:animMotion>
                                    <p:animEffect transition="in" filter="fade">
                                      <p:cBhvr>
                                        <p:cTn id="28" dur="1000"/>
                                        <p:tgtEl>
                                          <p:spTgt spid="56"/>
                                        </p:tgtEl>
                                      </p:cBhvr>
                                    </p:animEffect>
                                  </p:childTnLst>
                                </p:cTn>
                              </p:par>
                              <p:par>
                                <p:cTn id="29" presetID="52" presetClass="entr" presetSubtype="0" fill="hold" nodeType="withEffect">
                                  <p:stCondLst>
                                    <p:cond delay="400"/>
                                  </p:stCondLst>
                                  <p:childTnLst>
                                    <p:set>
                                      <p:cBhvr>
                                        <p:cTn id="30" dur="1" fill="hold">
                                          <p:stCondLst>
                                            <p:cond delay="0"/>
                                          </p:stCondLst>
                                        </p:cTn>
                                        <p:tgtEl>
                                          <p:spTgt spid="59"/>
                                        </p:tgtEl>
                                        <p:attrNameLst>
                                          <p:attrName>style.visibility</p:attrName>
                                        </p:attrNameLst>
                                      </p:cBhvr>
                                      <p:to>
                                        <p:strVal val="visible"/>
                                      </p:to>
                                    </p:set>
                                    <p:animScale>
                                      <p:cBhvr>
                                        <p:cTn id="31"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9"/>
                                        </p:tgtEl>
                                        <p:attrNameLst>
                                          <p:attrName>ppt_x</p:attrName>
                                          <p:attrName>ppt_y</p:attrName>
                                        </p:attrNameLst>
                                      </p:cBhvr>
                                    </p:animMotion>
                                    <p:animEffect transition="in" filter="fade">
                                      <p:cBhvr>
                                        <p:cTn id="33" dur="1000"/>
                                        <p:tgtEl>
                                          <p:spTgt spid="59"/>
                                        </p:tgtEl>
                                      </p:cBhvr>
                                    </p:animEffect>
                                  </p:childTnLst>
                                </p:cTn>
                              </p:par>
                              <p:par>
                                <p:cTn id="34" presetID="52" presetClass="entr" presetSubtype="0" fill="hold" nodeType="withEffect">
                                  <p:stCondLst>
                                    <p:cond delay="500"/>
                                  </p:stCondLst>
                                  <p:childTnLst>
                                    <p:set>
                                      <p:cBhvr>
                                        <p:cTn id="35" dur="1" fill="hold">
                                          <p:stCondLst>
                                            <p:cond delay="0"/>
                                          </p:stCondLst>
                                        </p:cTn>
                                        <p:tgtEl>
                                          <p:spTgt spid="62"/>
                                        </p:tgtEl>
                                        <p:attrNameLst>
                                          <p:attrName>style.visibility</p:attrName>
                                        </p:attrNameLst>
                                      </p:cBhvr>
                                      <p:to>
                                        <p:strVal val="visible"/>
                                      </p:to>
                                    </p:set>
                                    <p:animScale>
                                      <p:cBhvr>
                                        <p:cTn id="36"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2"/>
                                        </p:tgtEl>
                                        <p:attrNameLst>
                                          <p:attrName>ppt_x</p:attrName>
                                          <p:attrName>ppt_y</p:attrName>
                                        </p:attrNameLst>
                                      </p:cBhvr>
                                    </p:animMotion>
                                    <p:animEffect transition="in" filter="fade">
                                      <p:cBhvr>
                                        <p:cTn id="38" dur="1000"/>
                                        <p:tgtEl>
                                          <p:spTgt spid="62"/>
                                        </p:tgtEl>
                                      </p:cBhvr>
                                    </p:animEffect>
                                  </p:childTnLst>
                                </p:cTn>
                              </p:par>
                              <p:par>
                                <p:cTn id="39" presetID="52" presetClass="entr" presetSubtype="0" fill="hold" nodeType="withEffect">
                                  <p:stCondLst>
                                    <p:cond delay="600"/>
                                  </p:stCondLst>
                                  <p:childTnLst>
                                    <p:set>
                                      <p:cBhvr>
                                        <p:cTn id="40" dur="1" fill="hold">
                                          <p:stCondLst>
                                            <p:cond delay="0"/>
                                          </p:stCondLst>
                                        </p:cTn>
                                        <p:tgtEl>
                                          <p:spTgt spid="65"/>
                                        </p:tgtEl>
                                        <p:attrNameLst>
                                          <p:attrName>style.visibility</p:attrName>
                                        </p:attrNameLst>
                                      </p:cBhvr>
                                      <p:to>
                                        <p:strVal val="visible"/>
                                      </p:to>
                                    </p:set>
                                    <p:animScale>
                                      <p:cBhvr>
                                        <p:cTn id="41"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65"/>
                                        </p:tgtEl>
                                        <p:attrNameLst>
                                          <p:attrName>ppt_x</p:attrName>
                                          <p:attrName>ppt_y</p:attrName>
                                        </p:attrNameLst>
                                      </p:cBhvr>
                                    </p:animMotion>
                                    <p:animEffect transition="in" filter="fade">
                                      <p:cBhvr>
                                        <p:cTn id="43" dur="1000"/>
                                        <p:tgtEl>
                                          <p:spTgt spid="65"/>
                                        </p:tgtEl>
                                      </p:cBhvr>
                                    </p:animEffect>
                                  </p:childTnLst>
                                </p:cTn>
                              </p:par>
                              <p:par>
                                <p:cTn id="44" presetID="52" presetClass="entr" presetSubtype="0" fill="hold" nodeType="withEffect">
                                  <p:stCondLst>
                                    <p:cond delay="700"/>
                                  </p:stCondLst>
                                  <p:childTnLst>
                                    <p:set>
                                      <p:cBhvr>
                                        <p:cTn id="45" dur="1" fill="hold">
                                          <p:stCondLst>
                                            <p:cond delay="0"/>
                                          </p:stCondLst>
                                        </p:cTn>
                                        <p:tgtEl>
                                          <p:spTgt spid="68"/>
                                        </p:tgtEl>
                                        <p:attrNameLst>
                                          <p:attrName>style.visibility</p:attrName>
                                        </p:attrNameLst>
                                      </p:cBhvr>
                                      <p:to>
                                        <p:strVal val="visible"/>
                                      </p:to>
                                    </p:set>
                                    <p:animScale>
                                      <p:cBhvr>
                                        <p:cTn id="46"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8"/>
                                        </p:tgtEl>
                                        <p:attrNameLst>
                                          <p:attrName>ppt_x</p:attrName>
                                          <p:attrName>ppt_y</p:attrName>
                                        </p:attrNameLst>
                                      </p:cBhvr>
                                    </p:animMotion>
                                    <p:animEffect transition="in" filter="fade">
                                      <p:cBhvr>
                                        <p:cTn id="48" dur="1000"/>
                                        <p:tgtEl>
                                          <p:spTgt spid="68"/>
                                        </p:tgtEl>
                                      </p:cBhvr>
                                    </p:animEffect>
                                  </p:childTnLst>
                                </p:cTn>
                              </p:par>
                            </p:childTnLst>
                          </p:cTn>
                        </p:par>
                        <p:par>
                          <p:cTn id="49" fill="hold">
                            <p:stCondLst>
                              <p:cond delay="2200"/>
                            </p:stCondLst>
                            <p:childTnLst>
                              <p:par>
                                <p:cTn id="50" presetID="25"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55" dur="1000" fill="hold"/>
                                        <p:tgtEl>
                                          <p:spTgt spid="7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5233080" y="1455074"/>
            <a:ext cx="1643399"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defPPr>
              <a:defRPr lang="zh-CN"/>
            </a:defPPr>
            <a:lvl1pPr algn="ctr">
              <a:defRPr sz="13800">
                <a:gradFill>
                  <a:gsLst>
                    <a:gs pos="0">
                      <a:srgbClr val="CBBC91"/>
                    </a:gs>
                    <a:gs pos="100000">
                      <a:srgbClr val="8D6D3E"/>
                    </a:gs>
                  </a:gsLst>
                  <a:lin ang="5400000" scaled="0"/>
                </a:gra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25" name="PA_矩形 29"/>
          <p:cNvSpPr/>
          <p:nvPr>
            <p:custDataLst>
              <p:tags r:id="rId1"/>
            </p:custDataLst>
          </p:nvPr>
        </p:nvSpPr>
        <p:spPr>
          <a:xfrm>
            <a:off x="4275081" y="3230997"/>
            <a:ext cx="3559395" cy="954107"/>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An introduction to the project</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6" name="文本框 25"/>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8" name="组合 27"/>
          <p:cNvGrpSpPr/>
          <p:nvPr/>
        </p:nvGrpSpPr>
        <p:grpSpPr>
          <a:xfrm>
            <a:off x="4879034" y="4206714"/>
            <a:ext cx="2491738" cy="177239"/>
            <a:chOff x="3939011" y="4117778"/>
            <a:chExt cx="3823630" cy="244152"/>
          </a:xfrm>
        </p:grpSpPr>
        <p:cxnSp>
          <p:nvCxnSpPr>
            <p:cNvPr id="29" name="直接连接符 28"/>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1" name="直接连接符 30"/>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TWO</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63765604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375" autoRev="1" fill="hold">
                                          <p:stCondLst>
                                            <p:cond delay="0"/>
                                          </p:stCondLst>
                                        </p:cTn>
                                        <p:tgtEl>
                                          <p:spTgt spid="24"/>
                                        </p:tgtEl>
                                        <p:attrNameLst>
                                          <p:attrName>ppt_w</p:attrName>
                                        </p:attrNameLst>
                                      </p:cBhvr>
                                    </p:anim>
                                    <p:anim by="(#ppt_w*0.50)" calcmode="lin" valueType="num">
                                      <p:cBhvr>
                                        <p:cTn id="13" dur="375" decel="50000" autoRev="1" fill="hold">
                                          <p:stCondLst>
                                            <p:cond delay="0"/>
                                          </p:stCondLst>
                                        </p:cTn>
                                        <p:tgtEl>
                                          <p:spTgt spid="24"/>
                                        </p:tgtEl>
                                        <p:attrNameLst>
                                          <p:attrName>ppt_x</p:attrName>
                                        </p:attrNameLst>
                                      </p:cBhvr>
                                    </p:anim>
                                    <p:anim from="(-#ppt_h/2)" to="(#ppt_y)" calcmode="lin" valueType="num">
                                      <p:cBhvr>
                                        <p:cTn id="14" dur="750" fill="hold">
                                          <p:stCondLst>
                                            <p:cond delay="0"/>
                                          </p:stCondLst>
                                        </p:cTn>
                                        <p:tgtEl>
                                          <p:spTgt spid="24"/>
                                        </p:tgtEl>
                                        <p:attrNameLst>
                                          <p:attrName>ppt_y</p:attrName>
                                        </p:attrNameLst>
                                      </p:cBhvr>
                                    </p:anim>
                                    <p:animRot by="21600000">
                                      <p:cBhvr>
                                        <p:cTn id="15" dur="750" fill="hold">
                                          <p:stCondLst>
                                            <p:cond delay="0"/>
                                          </p:stCondLst>
                                        </p:cTn>
                                        <p:tgtEl>
                                          <p:spTgt spid="24"/>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5"/>
                                        </p:tgtEl>
                                        <p:attrNameLst>
                                          <p:attrName>ppt_y</p:attrName>
                                        </p:attrNameLst>
                                      </p:cBhvr>
                                      <p:tavLst>
                                        <p:tav tm="0">
                                          <p:val>
                                            <p:strVal val="#ppt_y"/>
                                          </p:val>
                                        </p:tav>
                                        <p:tav tm="100000">
                                          <p:val>
                                            <p:strVal val="#ppt_y"/>
                                          </p:val>
                                        </p:tav>
                                      </p:tavLst>
                                    </p:anim>
                                    <p:anim calcmode="lin" valueType="num">
                                      <p:cBhvr>
                                        <p:cTn id="2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5"/>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25" grpId="0"/>
      <p:bldP spid="26"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3188319858"/>
              </p:ext>
            </p:extLst>
          </p:nvPr>
        </p:nvGraphicFramePr>
        <p:xfrm>
          <a:off x="931863" y="1864933"/>
          <a:ext cx="5221287" cy="4347633"/>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组合 65"/>
          <p:cNvGrpSpPr/>
          <p:nvPr/>
        </p:nvGrpSpPr>
        <p:grpSpPr>
          <a:xfrm>
            <a:off x="7060396" y="2446127"/>
            <a:ext cx="1900867" cy="785970"/>
            <a:chOff x="7060396" y="2196740"/>
            <a:chExt cx="1607355" cy="785970"/>
          </a:xfrm>
        </p:grpSpPr>
        <p:sp>
          <p:nvSpPr>
            <p:cNvPr id="14" name="矩形 13"/>
            <p:cNvSpPr/>
            <p:nvPr/>
          </p:nvSpPr>
          <p:spPr>
            <a:xfrm>
              <a:off x="7060397" y="2521045"/>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15" name="矩形 14"/>
            <p:cNvSpPr/>
            <p:nvPr/>
          </p:nvSpPr>
          <p:spPr>
            <a:xfrm>
              <a:off x="7060396" y="2196740"/>
              <a:ext cx="1474003"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45" name="组合 44"/>
          <p:cNvGrpSpPr/>
          <p:nvPr/>
        </p:nvGrpSpPr>
        <p:grpSpPr>
          <a:xfrm>
            <a:off x="6433964" y="2626206"/>
            <a:ext cx="484300" cy="484300"/>
            <a:chOff x="1028700" y="1853169"/>
            <a:chExt cx="787400" cy="787400"/>
          </a:xfrm>
          <a:effectLst>
            <a:outerShdw blurRad="254000" dist="63500" dir="2700000" algn="tl" rotWithShape="0">
              <a:prstClr val="black">
                <a:alpha val="30000"/>
              </a:prstClr>
            </a:outerShdw>
          </a:effectLst>
        </p:grpSpPr>
        <p:sp>
          <p:nvSpPr>
            <p:cNvPr id="46" name="椭圆 45"/>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69" name="组合 68"/>
          <p:cNvGrpSpPr/>
          <p:nvPr/>
        </p:nvGrpSpPr>
        <p:grpSpPr>
          <a:xfrm>
            <a:off x="7060397" y="3693902"/>
            <a:ext cx="1900866" cy="785970"/>
            <a:chOff x="7060397" y="3444515"/>
            <a:chExt cx="1607354" cy="785970"/>
          </a:xfrm>
        </p:grpSpPr>
        <p:sp>
          <p:nvSpPr>
            <p:cNvPr id="21" name="矩形 20"/>
            <p:cNvSpPr/>
            <p:nvPr/>
          </p:nvSpPr>
          <p:spPr>
            <a:xfrm>
              <a:off x="7060397" y="3768820"/>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22" name="矩形 21"/>
            <p:cNvSpPr/>
            <p:nvPr/>
          </p:nvSpPr>
          <p:spPr>
            <a:xfrm>
              <a:off x="7060397" y="3444515"/>
              <a:ext cx="1607354"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54" name="组合 53"/>
          <p:cNvGrpSpPr/>
          <p:nvPr/>
        </p:nvGrpSpPr>
        <p:grpSpPr>
          <a:xfrm>
            <a:off x="6433964" y="3873981"/>
            <a:ext cx="484300" cy="484300"/>
            <a:chOff x="1028700" y="1853169"/>
            <a:chExt cx="787400" cy="787400"/>
          </a:xfrm>
          <a:effectLst>
            <a:outerShdw blurRad="254000" dist="63500" dir="2700000" algn="tl" rotWithShape="0">
              <a:prstClr val="black">
                <a:alpha val="30000"/>
              </a:prstClr>
            </a:outerShdw>
          </a:effectLst>
        </p:grpSpPr>
        <p:sp>
          <p:nvSpPr>
            <p:cNvPr id="55" name="椭圆 54"/>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70" name="组合 69"/>
          <p:cNvGrpSpPr/>
          <p:nvPr/>
        </p:nvGrpSpPr>
        <p:grpSpPr>
          <a:xfrm>
            <a:off x="7060397" y="4941677"/>
            <a:ext cx="1900866" cy="785970"/>
            <a:chOff x="7060397" y="4692290"/>
            <a:chExt cx="1607354" cy="785970"/>
          </a:xfrm>
        </p:grpSpPr>
        <p:sp>
          <p:nvSpPr>
            <p:cNvPr id="28" name="矩形 27"/>
            <p:cNvSpPr/>
            <p:nvPr/>
          </p:nvSpPr>
          <p:spPr>
            <a:xfrm>
              <a:off x="7060397" y="5016595"/>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29" name="矩形 28"/>
            <p:cNvSpPr/>
            <p:nvPr/>
          </p:nvSpPr>
          <p:spPr>
            <a:xfrm>
              <a:off x="7060397" y="4692290"/>
              <a:ext cx="1607354"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60" name="组合 59"/>
          <p:cNvGrpSpPr/>
          <p:nvPr/>
        </p:nvGrpSpPr>
        <p:grpSpPr>
          <a:xfrm>
            <a:off x="6433964" y="5121756"/>
            <a:ext cx="484300" cy="484300"/>
            <a:chOff x="1028700" y="1853169"/>
            <a:chExt cx="787400" cy="787400"/>
          </a:xfrm>
          <a:effectLst>
            <a:outerShdw blurRad="254000" dist="63500" dir="2700000" algn="tl" rotWithShape="0">
              <a:prstClr val="black">
                <a:alpha val="30000"/>
              </a:prstClr>
            </a:outerShdw>
          </a:effectLst>
        </p:grpSpPr>
        <p:sp>
          <p:nvSpPr>
            <p:cNvPr id="61" name="椭圆 60"/>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67" name="组合 66"/>
          <p:cNvGrpSpPr/>
          <p:nvPr/>
        </p:nvGrpSpPr>
        <p:grpSpPr>
          <a:xfrm>
            <a:off x="9587695" y="2446127"/>
            <a:ext cx="1900867" cy="785970"/>
            <a:chOff x="9587695" y="2196740"/>
            <a:chExt cx="1607355" cy="785970"/>
          </a:xfrm>
        </p:grpSpPr>
        <p:sp>
          <p:nvSpPr>
            <p:cNvPr id="30" name="矩形 29"/>
            <p:cNvSpPr/>
            <p:nvPr/>
          </p:nvSpPr>
          <p:spPr>
            <a:xfrm>
              <a:off x="9587696" y="2521045"/>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31" name="矩形 30"/>
            <p:cNvSpPr/>
            <p:nvPr/>
          </p:nvSpPr>
          <p:spPr>
            <a:xfrm>
              <a:off x="9587695" y="2196740"/>
              <a:ext cx="1474003"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48" name="组合 47"/>
          <p:cNvGrpSpPr/>
          <p:nvPr/>
        </p:nvGrpSpPr>
        <p:grpSpPr>
          <a:xfrm>
            <a:off x="8961263" y="2626206"/>
            <a:ext cx="484300" cy="484300"/>
            <a:chOff x="1028700" y="1853169"/>
            <a:chExt cx="787400" cy="787400"/>
          </a:xfrm>
          <a:effectLst>
            <a:outerShdw blurRad="254000" dist="63500" dir="2700000" algn="tl" rotWithShape="0">
              <a:prstClr val="black">
                <a:alpha val="30000"/>
              </a:prstClr>
            </a:outerShdw>
          </a:effectLst>
        </p:grpSpPr>
        <p:sp>
          <p:nvSpPr>
            <p:cNvPr id="49" name="椭圆 48"/>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68" name="组合 67"/>
          <p:cNvGrpSpPr/>
          <p:nvPr/>
        </p:nvGrpSpPr>
        <p:grpSpPr>
          <a:xfrm>
            <a:off x="9587696" y="3693902"/>
            <a:ext cx="1900866" cy="785970"/>
            <a:chOff x="9587696" y="3444515"/>
            <a:chExt cx="1607354" cy="785970"/>
          </a:xfrm>
        </p:grpSpPr>
        <p:sp>
          <p:nvSpPr>
            <p:cNvPr id="35" name="矩形 34"/>
            <p:cNvSpPr/>
            <p:nvPr/>
          </p:nvSpPr>
          <p:spPr>
            <a:xfrm>
              <a:off x="9587696" y="3768820"/>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36" name="矩形 35"/>
            <p:cNvSpPr/>
            <p:nvPr/>
          </p:nvSpPr>
          <p:spPr>
            <a:xfrm>
              <a:off x="9587696" y="3444515"/>
              <a:ext cx="1607354"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57" name="组合 56"/>
          <p:cNvGrpSpPr/>
          <p:nvPr/>
        </p:nvGrpSpPr>
        <p:grpSpPr>
          <a:xfrm>
            <a:off x="8961263" y="3873981"/>
            <a:ext cx="484300" cy="484300"/>
            <a:chOff x="1028700" y="1853169"/>
            <a:chExt cx="787400" cy="787400"/>
          </a:xfrm>
          <a:effectLst>
            <a:outerShdw blurRad="254000" dist="63500" dir="2700000" algn="tl" rotWithShape="0">
              <a:prstClr val="black">
                <a:alpha val="30000"/>
              </a:prstClr>
            </a:outerShdw>
          </a:effectLst>
        </p:grpSpPr>
        <p:sp>
          <p:nvSpPr>
            <p:cNvPr id="58" name="椭圆 57"/>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71" name="组合 70"/>
          <p:cNvGrpSpPr/>
          <p:nvPr/>
        </p:nvGrpSpPr>
        <p:grpSpPr>
          <a:xfrm>
            <a:off x="9587696" y="4941677"/>
            <a:ext cx="1900866" cy="785970"/>
            <a:chOff x="9587696" y="4692290"/>
            <a:chExt cx="1607354" cy="785970"/>
          </a:xfrm>
        </p:grpSpPr>
        <p:sp>
          <p:nvSpPr>
            <p:cNvPr id="40" name="矩形 39"/>
            <p:cNvSpPr/>
            <p:nvPr/>
          </p:nvSpPr>
          <p:spPr>
            <a:xfrm>
              <a:off x="9587696" y="5016595"/>
              <a:ext cx="1607354" cy="461665"/>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Users can demonstrate on a projector or computer</a:t>
              </a:r>
            </a:p>
          </p:txBody>
        </p:sp>
        <p:sp>
          <p:nvSpPr>
            <p:cNvPr id="41" name="矩形 40"/>
            <p:cNvSpPr/>
            <p:nvPr/>
          </p:nvSpPr>
          <p:spPr>
            <a:xfrm>
              <a:off x="9587696" y="4692290"/>
              <a:ext cx="1607354"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rgbClr val="CBBC91"/>
                  </a:solidFill>
                  <a:cs typeface="+mn-ea"/>
                  <a:sym typeface="+mn-lt"/>
                </a:rPr>
                <a:t>Text added</a:t>
              </a:r>
            </a:p>
          </p:txBody>
        </p:sp>
      </p:grpSp>
      <p:grpSp>
        <p:nvGrpSpPr>
          <p:cNvPr id="63" name="组合 62"/>
          <p:cNvGrpSpPr/>
          <p:nvPr/>
        </p:nvGrpSpPr>
        <p:grpSpPr>
          <a:xfrm>
            <a:off x="8961263" y="5121756"/>
            <a:ext cx="484300" cy="484300"/>
            <a:chOff x="1028700" y="1853169"/>
            <a:chExt cx="787400" cy="787400"/>
          </a:xfrm>
          <a:effectLst>
            <a:outerShdw blurRad="254000" dist="63500" dir="2700000" algn="tl" rotWithShape="0">
              <a:prstClr val="black">
                <a:alpha val="30000"/>
              </a:prstClr>
            </a:outerShdw>
          </a:effectLst>
        </p:grpSpPr>
        <p:sp>
          <p:nvSpPr>
            <p:cNvPr id="64" name="椭圆 63"/>
            <p:cNvSpPr/>
            <p:nvPr/>
          </p:nvSpPr>
          <p:spPr>
            <a:xfrm>
              <a:off x="1028700" y="1853169"/>
              <a:ext cx="787400" cy="78740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CBBC91"/>
                </a:solidFill>
                <a:cs typeface="+mn-ea"/>
                <a:sym typeface="+mn-lt"/>
              </a:endParaRPr>
            </a:p>
          </p:txBody>
        </p:sp>
      </p:grpSp>
      <p:grpSp>
        <p:nvGrpSpPr>
          <p:cNvPr id="53" name="组合 52"/>
          <p:cNvGrpSpPr/>
          <p:nvPr/>
        </p:nvGrpSpPr>
        <p:grpSpPr>
          <a:xfrm>
            <a:off x="461552" y="552767"/>
            <a:ext cx="2442951" cy="613162"/>
            <a:chOff x="194266" y="321621"/>
            <a:chExt cx="2442951" cy="613162"/>
          </a:xfrm>
        </p:grpSpPr>
        <p:sp>
          <p:nvSpPr>
            <p:cNvPr id="79"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Demand analysis</a:t>
              </a:r>
            </a:p>
          </p:txBody>
        </p:sp>
        <p:sp>
          <p:nvSpPr>
            <p:cNvPr id="77" name="矩形 76"/>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424744899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p:tgtEl>
                                          <p:spTgt spid="66"/>
                                        </p:tgtEl>
                                        <p:attrNameLst>
                                          <p:attrName>ppt_x</p:attrName>
                                        </p:attrNameLst>
                                      </p:cBhvr>
                                      <p:tavLst>
                                        <p:tav tm="0">
                                          <p:val>
                                            <p:strVal val="#ppt_x-#ppt_w*1.125000"/>
                                          </p:val>
                                        </p:tav>
                                        <p:tav tm="100000">
                                          <p:val>
                                            <p:strVal val="#ppt_x"/>
                                          </p:val>
                                        </p:tav>
                                      </p:tavLst>
                                    </p:anim>
                                    <p:animEffect transition="in" filter="wipe(right)">
                                      <p:cBhvr>
                                        <p:cTn id="43" dur="500"/>
                                        <p:tgtEl>
                                          <p:spTgt spid="66"/>
                                        </p:tgtEl>
                                      </p:cBhvr>
                                    </p:animEffect>
                                  </p:childTnLst>
                                </p:cTn>
                              </p:par>
                              <p:par>
                                <p:cTn id="44" presetID="1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par>
                                <p:cTn id="48" presetID="12" presetClass="entr" presetSubtype="8"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p:tgtEl>
                                          <p:spTgt spid="70"/>
                                        </p:tgtEl>
                                        <p:attrNameLst>
                                          <p:attrName>ppt_x</p:attrName>
                                        </p:attrNameLst>
                                      </p:cBhvr>
                                      <p:tavLst>
                                        <p:tav tm="0">
                                          <p:val>
                                            <p:strVal val="#ppt_x-#ppt_w*1.125000"/>
                                          </p:val>
                                        </p:tav>
                                        <p:tav tm="100000">
                                          <p:val>
                                            <p:strVal val="#ppt_x"/>
                                          </p:val>
                                        </p:tav>
                                      </p:tavLst>
                                    </p:anim>
                                    <p:animEffect transition="in" filter="wipe(right)">
                                      <p:cBhvr>
                                        <p:cTn id="51" dur="500"/>
                                        <p:tgtEl>
                                          <p:spTgt spid="70"/>
                                        </p:tgtEl>
                                      </p:cBhvr>
                                    </p:animEffect>
                                  </p:childTnLst>
                                </p:cTn>
                              </p:par>
                              <p:par>
                                <p:cTn id="52" presetID="12" presetClass="entr" presetSubtype="8"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p:tgtEl>
                                          <p:spTgt spid="67"/>
                                        </p:tgtEl>
                                        <p:attrNameLst>
                                          <p:attrName>ppt_x</p:attrName>
                                        </p:attrNameLst>
                                      </p:cBhvr>
                                      <p:tavLst>
                                        <p:tav tm="0">
                                          <p:val>
                                            <p:strVal val="#ppt_x-#ppt_w*1.125000"/>
                                          </p:val>
                                        </p:tav>
                                        <p:tav tm="100000">
                                          <p:val>
                                            <p:strVal val="#ppt_x"/>
                                          </p:val>
                                        </p:tav>
                                      </p:tavLst>
                                    </p:anim>
                                    <p:animEffect transition="in" filter="wipe(right)">
                                      <p:cBhvr>
                                        <p:cTn id="55" dur="500"/>
                                        <p:tgtEl>
                                          <p:spTgt spid="67"/>
                                        </p:tgtEl>
                                      </p:cBhvr>
                                    </p:animEffect>
                                  </p:childTnLst>
                                </p:cTn>
                              </p:par>
                              <p:par>
                                <p:cTn id="56" presetID="12" presetClass="entr" presetSubtype="8"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p:tgtEl>
                                          <p:spTgt spid="68"/>
                                        </p:tgtEl>
                                        <p:attrNameLst>
                                          <p:attrName>ppt_x</p:attrName>
                                        </p:attrNameLst>
                                      </p:cBhvr>
                                      <p:tavLst>
                                        <p:tav tm="0">
                                          <p:val>
                                            <p:strVal val="#ppt_x-#ppt_w*1.125000"/>
                                          </p:val>
                                        </p:tav>
                                        <p:tav tm="100000">
                                          <p:val>
                                            <p:strVal val="#ppt_x"/>
                                          </p:val>
                                        </p:tav>
                                      </p:tavLst>
                                    </p:anim>
                                    <p:animEffect transition="in" filter="wipe(right)">
                                      <p:cBhvr>
                                        <p:cTn id="59" dur="500"/>
                                        <p:tgtEl>
                                          <p:spTgt spid="68"/>
                                        </p:tgtEl>
                                      </p:cBhvr>
                                    </p:animEffect>
                                  </p:childTnLst>
                                </p:cTn>
                              </p:par>
                              <p:par>
                                <p:cTn id="60" presetID="12" presetClass="entr" presetSubtype="8"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p:tgtEl>
                                          <p:spTgt spid="71"/>
                                        </p:tgtEl>
                                        <p:attrNameLst>
                                          <p:attrName>ppt_x</p:attrName>
                                        </p:attrNameLst>
                                      </p:cBhvr>
                                      <p:tavLst>
                                        <p:tav tm="0">
                                          <p:val>
                                            <p:strVal val="#ppt_x-#ppt_w*1.125000"/>
                                          </p:val>
                                        </p:tav>
                                        <p:tav tm="100000">
                                          <p:val>
                                            <p:strVal val="#ppt_x"/>
                                          </p:val>
                                        </p:tav>
                                      </p:tavLst>
                                    </p:anim>
                                    <p:animEffect transition="in" filter="wipe(right)">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表 31"/>
          <p:cNvGraphicFramePr/>
          <p:nvPr>
            <p:extLst>
              <p:ext uri="{D42A27DB-BD31-4B8C-83A1-F6EECF244321}">
                <p14:modId xmlns:p14="http://schemas.microsoft.com/office/powerpoint/2010/main" val="1771042805"/>
              </p:ext>
            </p:extLst>
          </p:nvPr>
        </p:nvGraphicFramePr>
        <p:xfrm>
          <a:off x="6480043" y="1407780"/>
          <a:ext cx="4503212" cy="477754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图片 14">
            <a:extLst>
              <a:ext uri="{FF2B5EF4-FFF2-40B4-BE49-F238E27FC236}">
                <a16:creationId xmlns:a16="http://schemas.microsoft.com/office/drawing/2014/main" id="{C965301A-9122-4951-918D-00A4240A9AAA}"/>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430274" y="3109194"/>
            <a:ext cx="590285" cy="488261"/>
          </a:xfrm>
          <a:prstGeom prst="rect">
            <a:avLst/>
          </a:prstGeom>
        </p:spPr>
      </p:pic>
      <p:sp>
        <p:nvSpPr>
          <p:cNvPr id="18" name="TextBox 7">
            <a:extLst>
              <a:ext uri="{FF2B5EF4-FFF2-40B4-BE49-F238E27FC236}">
                <a16:creationId xmlns:a16="http://schemas.microsoft.com/office/drawing/2014/main" id="{8DE6CD62-A5CF-42EF-B6BB-0447C20B7252}"/>
              </a:ext>
            </a:extLst>
          </p:cNvPr>
          <p:cNvSpPr txBox="1"/>
          <p:nvPr/>
        </p:nvSpPr>
        <p:spPr>
          <a:xfrm>
            <a:off x="1796203" y="1965653"/>
            <a:ext cx="1261884" cy="307777"/>
          </a:xfrm>
          <a:prstGeom prst="rect">
            <a:avLst/>
          </a:prstGeom>
          <a:noFill/>
        </p:spPr>
        <p:txBody>
          <a:bodyPr wrap="none" rtlCol="0">
            <a:spAutoFit/>
          </a:bodyPr>
          <a:lstStyle/>
          <a:p>
            <a:pPr defTabSz="1219020"/>
            <a:r>
              <a:rPr lang="zh-CN" altLang="en-US" sz="1400" dirty="0">
                <a:solidFill>
                  <a:srgbClr val="CBBC91"/>
                </a:solidFill>
                <a:cs typeface="+mn-ea"/>
                <a:sym typeface="+mn-lt"/>
              </a:rPr>
              <a:t>Click to add a title</a:t>
            </a:r>
            <a:endParaRPr lang="en-US" altLang="zh-CN" sz="1400" dirty="0">
              <a:solidFill>
                <a:srgbClr val="CBBC91"/>
              </a:solidFill>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1796203" y="2220891"/>
            <a:ext cx="4203787" cy="30970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much as possible to general refine.</a:t>
            </a:r>
          </a:p>
        </p:txBody>
      </p:sp>
      <p:sp>
        <p:nvSpPr>
          <p:cNvPr id="33" name="TextBox 7">
            <a:extLst>
              <a:ext uri="{FF2B5EF4-FFF2-40B4-BE49-F238E27FC236}">
                <a16:creationId xmlns:a16="http://schemas.microsoft.com/office/drawing/2014/main" id="{8A0EC2AC-36AC-47AE-82D5-84E6BC193292}"/>
              </a:ext>
            </a:extLst>
          </p:cNvPr>
          <p:cNvSpPr txBox="1"/>
          <p:nvPr/>
        </p:nvSpPr>
        <p:spPr>
          <a:xfrm>
            <a:off x="1796203" y="2925760"/>
            <a:ext cx="1261884" cy="307777"/>
          </a:xfrm>
          <a:prstGeom prst="rect">
            <a:avLst/>
          </a:prstGeom>
          <a:noFill/>
        </p:spPr>
        <p:txBody>
          <a:bodyPr wrap="none" rtlCol="0">
            <a:spAutoFit/>
          </a:bodyPr>
          <a:lstStyle/>
          <a:p>
            <a:pPr defTabSz="1219020"/>
            <a:r>
              <a:rPr lang="zh-CN" altLang="en-US" sz="1400" dirty="0">
                <a:solidFill>
                  <a:srgbClr val="CBBC91"/>
                </a:solidFill>
                <a:cs typeface="+mn-ea"/>
                <a:sym typeface="+mn-lt"/>
              </a:rPr>
              <a:t>Click to add a title</a:t>
            </a:r>
            <a:endParaRPr lang="en-US" altLang="zh-CN" sz="1400" dirty="0">
              <a:solidFill>
                <a:srgbClr val="CBBC91"/>
              </a:solidFill>
              <a:cs typeface="+mn-ea"/>
              <a:sym typeface="+mn-lt"/>
            </a:endParaRPr>
          </a:p>
        </p:txBody>
      </p:sp>
      <p:sp>
        <p:nvSpPr>
          <p:cNvPr id="34" name="文本框 33">
            <a:extLst>
              <a:ext uri="{FF2B5EF4-FFF2-40B4-BE49-F238E27FC236}">
                <a16:creationId xmlns:a16="http://schemas.microsoft.com/office/drawing/2014/main" id="{C43FDB60-641B-4314-9123-84B7BB807516}"/>
              </a:ext>
            </a:extLst>
          </p:cNvPr>
          <p:cNvSpPr txBox="1"/>
          <p:nvPr/>
        </p:nvSpPr>
        <p:spPr>
          <a:xfrm>
            <a:off x="1796203" y="3180998"/>
            <a:ext cx="4203787" cy="30970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much as possible to general refine.</a:t>
            </a:r>
          </a:p>
        </p:txBody>
      </p:sp>
      <p:sp>
        <p:nvSpPr>
          <p:cNvPr id="39" name="TextBox 7">
            <a:extLst>
              <a:ext uri="{FF2B5EF4-FFF2-40B4-BE49-F238E27FC236}">
                <a16:creationId xmlns:a16="http://schemas.microsoft.com/office/drawing/2014/main" id="{F5FCCFE4-0252-4BA3-87A1-FBD5057754FC}"/>
              </a:ext>
            </a:extLst>
          </p:cNvPr>
          <p:cNvSpPr txBox="1"/>
          <p:nvPr/>
        </p:nvSpPr>
        <p:spPr>
          <a:xfrm>
            <a:off x="1796203" y="3952976"/>
            <a:ext cx="1261884" cy="307777"/>
          </a:xfrm>
          <a:prstGeom prst="rect">
            <a:avLst/>
          </a:prstGeom>
          <a:noFill/>
        </p:spPr>
        <p:txBody>
          <a:bodyPr wrap="none" rtlCol="0">
            <a:spAutoFit/>
          </a:bodyPr>
          <a:lstStyle/>
          <a:p>
            <a:pPr defTabSz="1219020"/>
            <a:r>
              <a:rPr lang="zh-CN" altLang="en-US" sz="1400" dirty="0">
                <a:solidFill>
                  <a:srgbClr val="CBBC91"/>
                </a:solidFill>
                <a:cs typeface="+mn-ea"/>
                <a:sym typeface="+mn-lt"/>
              </a:rPr>
              <a:t>Click to add a title</a:t>
            </a:r>
            <a:endParaRPr lang="en-US" altLang="zh-CN" sz="1400" dirty="0">
              <a:solidFill>
                <a:srgbClr val="CBBC91"/>
              </a:solidFill>
              <a:cs typeface="+mn-ea"/>
              <a:sym typeface="+mn-lt"/>
            </a:endParaRPr>
          </a:p>
        </p:txBody>
      </p:sp>
      <p:sp>
        <p:nvSpPr>
          <p:cNvPr id="40" name="文本框 39">
            <a:extLst>
              <a:ext uri="{FF2B5EF4-FFF2-40B4-BE49-F238E27FC236}">
                <a16:creationId xmlns:a16="http://schemas.microsoft.com/office/drawing/2014/main" id="{CE2913BC-6B04-4A1E-A806-559244DE4FE4}"/>
              </a:ext>
            </a:extLst>
          </p:cNvPr>
          <p:cNvSpPr txBox="1"/>
          <p:nvPr/>
        </p:nvSpPr>
        <p:spPr>
          <a:xfrm>
            <a:off x="1796203" y="4208214"/>
            <a:ext cx="4203787" cy="30970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much as possible to general refine.</a:t>
            </a:r>
          </a:p>
        </p:txBody>
      </p:sp>
      <p:sp>
        <p:nvSpPr>
          <p:cNvPr id="45" name="TextBox 7">
            <a:extLst>
              <a:ext uri="{FF2B5EF4-FFF2-40B4-BE49-F238E27FC236}">
                <a16:creationId xmlns:a16="http://schemas.microsoft.com/office/drawing/2014/main" id="{42EB2968-4406-4916-B0BA-82ACE5C5D47B}"/>
              </a:ext>
            </a:extLst>
          </p:cNvPr>
          <p:cNvSpPr txBox="1"/>
          <p:nvPr/>
        </p:nvSpPr>
        <p:spPr>
          <a:xfrm>
            <a:off x="1796203" y="4980192"/>
            <a:ext cx="1261884" cy="307777"/>
          </a:xfrm>
          <a:prstGeom prst="rect">
            <a:avLst/>
          </a:prstGeom>
          <a:noFill/>
        </p:spPr>
        <p:txBody>
          <a:bodyPr wrap="none" rtlCol="0">
            <a:spAutoFit/>
          </a:bodyPr>
          <a:lstStyle/>
          <a:p>
            <a:pPr defTabSz="1219020"/>
            <a:r>
              <a:rPr lang="zh-CN" altLang="en-US" sz="1400" dirty="0">
                <a:solidFill>
                  <a:srgbClr val="CBBC91"/>
                </a:solidFill>
                <a:cs typeface="+mn-ea"/>
                <a:sym typeface="+mn-lt"/>
              </a:rPr>
              <a:t>Click to add a title</a:t>
            </a:r>
            <a:endParaRPr lang="en-US" altLang="zh-CN" sz="1400" dirty="0">
              <a:solidFill>
                <a:srgbClr val="CBBC91"/>
              </a:solidFill>
              <a:cs typeface="+mn-ea"/>
              <a:sym typeface="+mn-lt"/>
            </a:endParaRPr>
          </a:p>
        </p:txBody>
      </p:sp>
      <p:sp>
        <p:nvSpPr>
          <p:cNvPr id="46" name="文本框 45">
            <a:extLst>
              <a:ext uri="{FF2B5EF4-FFF2-40B4-BE49-F238E27FC236}">
                <a16:creationId xmlns:a16="http://schemas.microsoft.com/office/drawing/2014/main" id="{43ABA1E2-F469-4BC5-B7AB-71B5C9FCBE61}"/>
              </a:ext>
            </a:extLst>
          </p:cNvPr>
          <p:cNvSpPr txBox="1"/>
          <p:nvPr/>
        </p:nvSpPr>
        <p:spPr>
          <a:xfrm>
            <a:off x="1796203" y="5235430"/>
            <a:ext cx="4203787" cy="30970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much as possible to general refine.</a:t>
            </a:r>
          </a:p>
        </p:txBody>
      </p:sp>
      <p:sp>
        <p:nvSpPr>
          <p:cNvPr id="47" name="TextBox 7">
            <a:extLst>
              <a:ext uri="{FF2B5EF4-FFF2-40B4-BE49-F238E27FC236}">
                <a16:creationId xmlns:a16="http://schemas.microsoft.com/office/drawing/2014/main" id="{6F1B8FB3-A0A4-4E6F-9C86-B0511D0326FB}"/>
              </a:ext>
            </a:extLst>
          </p:cNvPr>
          <p:cNvSpPr txBox="1"/>
          <p:nvPr/>
        </p:nvSpPr>
        <p:spPr>
          <a:xfrm>
            <a:off x="8274010" y="3685408"/>
            <a:ext cx="902811" cy="307777"/>
          </a:xfrm>
          <a:prstGeom prst="rect">
            <a:avLst/>
          </a:prstGeom>
          <a:noFill/>
        </p:spPr>
        <p:txBody>
          <a:bodyPr wrap="none" rtlCol="0">
            <a:spAutoFit/>
          </a:bodyPr>
          <a:lstStyle/>
          <a:p>
            <a:pPr algn="ctr" defTabSz="1219020"/>
            <a:r>
              <a:rPr lang="zh-CN" altLang="en-US" sz="1400" dirty="0">
                <a:solidFill>
                  <a:srgbClr val="CBBC91"/>
                </a:solidFill>
                <a:cs typeface="+mn-ea"/>
                <a:sym typeface="+mn-lt"/>
              </a:rPr>
              <a:t>Project analysis</a:t>
            </a:r>
            <a:endParaRPr lang="en-US" altLang="zh-CN" sz="1400" dirty="0">
              <a:solidFill>
                <a:srgbClr val="CBBC91"/>
              </a:solidFill>
              <a:cs typeface="+mn-ea"/>
              <a:sym typeface="+mn-lt"/>
            </a:endParaRPr>
          </a:p>
        </p:txBody>
      </p:sp>
      <p:sp>
        <p:nvSpPr>
          <p:cNvPr id="48" name="TextBox 10">
            <a:extLst>
              <a:ext uri="{FF2B5EF4-FFF2-40B4-BE49-F238E27FC236}">
                <a16:creationId xmlns:a16="http://schemas.microsoft.com/office/drawing/2014/main" id="{BABBC618-06A2-4AD1-BD50-402900544CE6}"/>
              </a:ext>
            </a:extLst>
          </p:cNvPr>
          <p:cNvSpPr txBox="1"/>
          <p:nvPr/>
        </p:nvSpPr>
        <p:spPr>
          <a:xfrm>
            <a:off x="7963029" y="3911149"/>
            <a:ext cx="1524777" cy="256545"/>
          </a:xfrm>
          <a:prstGeom prst="rect">
            <a:avLst/>
          </a:prstGeom>
          <a:noFill/>
        </p:spPr>
        <p:txBody>
          <a:bodyPr wrap="none" rtlCol="0">
            <a:spAutoFit/>
          </a:bodyPr>
          <a:lstStyle/>
          <a:p>
            <a:pPr algn="ctr" defTabSz="1219020"/>
            <a:r>
              <a:rPr lang="en-US" altLang="zh-CN" sz="1067" dirty="0">
                <a:solidFill>
                  <a:srgbClr val="CBBC91"/>
                </a:solidFill>
                <a:cs typeface="+mn-ea"/>
                <a:sym typeface="+mn-lt"/>
              </a:rPr>
              <a:t>RENYUANZUCHENG</a:t>
            </a:r>
          </a:p>
        </p:txBody>
      </p:sp>
      <p:sp>
        <p:nvSpPr>
          <p:cNvPr id="49" name="TextBox 6">
            <a:extLst>
              <a:ext uri="{FF2B5EF4-FFF2-40B4-BE49-F238E27FC236}">
                <a16:creationId xmlns:a16="http://schemas.microsoft.com/office/drawing/2014/main" id="{2F039D0B-16FB-48F2-B76E-9C35947D7ECD}"/>
              </a:ext>
            </a:extLst>
          </p:cNvPr>
          <p:cNvSpPr txBox="1"/>
          <p:nvPr/>
        </p:nvSpPr>
        <p:spPr>
          <a:xfrm>
            <a:off x="7932034" y="1800643"/>
            <a:ext cx="572593" cy="318100"/>
          </a:xfrm>
          <a:prstGeom prst="rect">
            <a:avLst/>
          </a:prstGeom>
          <a:noFill/>
        </p:spPr>
        <p:txBody>
          <a:bodyPr wrap="none" rtlCol="0">
            <a:spAutoFit/>
          </a:bodyPr>
          <a:lstStyle/>
          <a:p>
            <a:pPr defTabSz="1219020"/>
            <a:r>
              <a:rPr lang="en-US" altLang="zh-CN" sz="1467" dirty="0">
                <a:solidFill>
                  <a:srgbClr val="CBBC91"/>
                </a:solidFill>
                <a:cs typeface="+mn-ea"/>
                <a:sym typeface="+mn-lt"/>
              </a:rPr>
              <a:t>20%</a:t>
            </a:r>
            <a:endParaRPr lang="zh-CN" altLang="en-US" sz="1467" dirty="0">
              <a:solidFill>
                <a:srgbClr val="CBBC91"/>
              </a:solidFill>
              <a:cs typeface="+mn-ea"/>
              <a:sym typeface="+mn-lt"/>
            </a:endParaRPr>
          </a:p>
        </p:txBody>
      </p:sp>
      <p:sp>
        <p:nvSpPr>
          <p:cNvPr id="50" name="TextBox 6">
            <a:extLst>
              <a:ext uri="{FF2B5EF4-FFF2-40B4-BE49-F238E27FC236}">
                <a16:creationId xmlns:a16="http://schemas.microsoft.com/office/drawing/2014/main" id="{013713F4-0F93-4D72-9149-C737692451BF}"/>
              </a:ext>
            </a:extLst>
          </p:cNvPr>
          <p:cNvSpPr txBox="1"/>
          <p:nvPr/>
        </p:nvSpPr>
        <p:spPr>
          <a:xfrm>
            <a:off x="7152118" y="2309848"/>
            <a:ext cx="572593" cy="318100"/>
          </a:xfrm>
          <a:prstGeom prst="rect">
            <a:avLst/>
          </a:prstGeom>
          <a:noFill/>
        </p:spPr>
        <p:txBody>
          <a:bodyPr wrap="none" rtlCol="0">
            <a:spAutoFit/>
          </a:bodyPr>
          <a:lstStyle/>
          <a:p>
            <a:pPr defTabSz="1219020"/>
            <a:r>
              <a:rPr lang="en-US" altLang="zh-CN" sz="1467" dirty="0">
                <a:solidFill>
                  <a:srgbClr val="CBBC91"/>
                </a:solidFill>
                <a:cs typeface="+mn-ea"/>
                <a:sym typeface="+mn-lt"/>
              </a:rPr>
              <a:t>20%</a:t>
            </a:r>
            <a:endParaRPr lang="zh-CN" altLang="en-US" sz="1467" dirty="0">
              <a:solidFill>
                <a:srgbClr val="CBBC91"/>
              </a:solidFill>
              <a:cs typeface="+mn-ea"/>
              <a:sym typeface="+mn-lt"/>
            </a:endParaRPr>
          </a:p>
        </p:txBody>
      </p:sp>
      <p:sp>
        <p:nvSpPr>
          <p:cNvPr id="51" name="TextBox 6">
            <a:extLst>
              <a:ext uri="{FF2B5EF4-FFF2-40B4-BE49-F238E27FC236}">
                <a16:creationId xmlns:a16="http://schemas.microsoft.com/office/drawing/2014/main" id="{1DD50088-99CD-4A52-9DCC-670BF27AC5AE}"/>
              </a:ext>
            </a:extLst>
          </p:cNvPr>
          <p:cNvSpPr txBox="1"/>
          <p:nvPr/>
        </p:nvSpPr>
        <p:spPr>
          <a:xfrm>
            <a:off x="6840922" y="4117123"/>
            <a:ext cx="572593" cy="318100"/>
          </a:xfrm>
          <a:prstGeom prst="rect">
            <a:avLst/>
          </a:prstGeom>
          <a:noFill/>
        </p:spPr>
        <p:txBody>
          <a:bodyPr wrap="none" rtlCol="0">
            <a:spAutoFit/>
          </a:bodyPr>
          <a:lstStyle/>
          <a:p>
            <a:pPr defTabSz="1219020"/>
            <a:r>
              <a:rPr lang="en-US" altLang="zh-CN" sz="1467" dirty="0">
                <a:solidFill>
                  <a:srgbClr val="CBBC91"/>
                </a:solidFill>
                <a:cs typeface="+mn-ea"/>
                <a:sym typeface="+mn-lt"/>
              </a:rPr>
              <a:t>20%</a:t>
            </a:r>
            <a:endParaRPr lang="zh-CN" altLang="en-US" sz="1467" dirty="0">
              <a:solidFill>
                <a:srgbClr val="CBBC91"/>
              </a:solidFill>
              <a:cs typeface="+mn-ea"/>
              <a:sym typeface="+mn-lt"/>
            </a:endParaRPr>
          </a:p>
        </p:txBody>
      </p:sp>
      <p:sp>
        <p:nvSpPr>
          <p:cNvPr id="52" name="TextBox 6">
            <a:extLst>
              <a:ext uri="{FF2B5EF4-FFF2-40B4-BE49-F238E27FC236}">
                <a16:creationId xmlns:a16="http://schemas.microsoft.com/office/drawing/2014/main" id="{EF89A752-BEE2-4293-82D4-57BAF64DCD24}"/>
              </a:ext>
            </a:extLst>
          </p:cNvPr>
          <p:cNvSpPr txBox="1"/>
          <p:nvPr/>
        </p:nvSpPr>
        <p:spPr>
          <a:xfrm>
            <a:off x="10201323" y="3918336"/>
            <a:ext cx="572593" cy="318100"/>
          </a:xfrm>
          <a:prstGeom prst="rect">
            <a:avLst/>
          </a:prstGeom>
          <a:noFill/>
        </p:spPr>
        <p:txBody>
          <a:bodyPr wrap="none" rtlCol="0">
            <a:spAutoFit/>
          </a:bodyPr>
          <a:lstStyle/>
          <a:p>
            <a:pPr defTabSz="1219020"/>
            <a:r>
              <a:rPr lang="en-US" altLang="zh-CN" sz="1467" dirty="0">
                <a:solidFill>
                  <a:srgbClr val="CBBC91"/>
                </a:solidFill>
                <a:cs typeface="+mn-ea"/>
                <a:sym typeface="+mn-lt"/>
              </a:rPr>
              <a:t>20%</a:t>
            </a:r>
            <a:endParaRPr lang="zh-CN" altLang="en-US" sz="1467" dirty="0">
              <a:solidFill>
                <a:srgbClr val="CBBC91"/>
              </a:solidFill>
              <a:cs typeface="+mn-ea"/>
              <a:sym typeface="+mn-lt"/>
            </a:endParaRPr>
          </a:p>
        </p:txBody>
      </p:sp>
      <p:sp>
        <p:nvSpPr>
          <p:cNvPr id="5" name="矩形 4"/>
          <p:cNvSpPr/>
          <p:nvPr/>
        </p:nvSpPr>
        <p:spPr>
          <a:xfrm>
            <a:off x="1364155" y="2038919"/>
            <a:ext cx="192021" cy="192021"/>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dirty="0">
              <a:solidFill>
                <a:srgbClr val="CBBC91"/>
              </a:solidFill>
              <a:cs typeface="+mn-ea"/>
              <a:sym typeface="+mn-lt"/>
            </a:endParaRPr>
          </a:p>
        </p:txBody>
      </p:sp>
      <p:sp>
        <p:nvSpPr>
          <p:cNvPr id="37" name="矩形 36"/>
          <p:cNvSpPr/>
          <p:nvPr/>
        </p:nvSpPr>
        <p:spPr>
          <a:xfrm>
            <a:off x="1364155" y="3039542"/>
            <a:ext cx="192021" cy="192021"/>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dirty="0">
              <a:solidFill>
                <a:srgbClr val="CBBC91"/>
              </a:solidFill>
              <a:cs typeface="+mn-ea"/>
              <a:sym typeface="+mn-lt"/>
            </a:endParaRPr>
          </a:p>
        </p:txBody>
      </p:sp>
      <p:sp>
        <p:nvSpPr>
          <p:cNvPr id="38" name="矩形 37"/>
          <p:cNvSpPr/>
          <p:nvPr/>
        </p:nvSpPr>
        <p:spPr>
          <a:xfrm>
            <a:off x="1364155" y="4040164"/>
            <a:ext cx="192021" cy="192021"/>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dirty="0">
              <a:solidFill>
                <a:srgbClr val="CBBC91"/>
              </a:solidFill>
              <a:cs typeface="+mn-ea"/>
              <a:sym typeface="+mn-lt"/>
            </a:endParaRPr>
          </a:p>
        </p:txBody>
      </p:sp>
      <p:sp>
        <p:nvSpPr>
          <p:cNvPr id="43" name="矩形 42"/>
          <p:cNvSpPr/>
          <p:nvPr/>
        </p:nvSpPr>
        <p:spPr>
          <a:xfrm>
            <a:off x="1364155" y="5040787"/>
            <a:ext cx="192021" cy="192021"/>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dirty="0">
              <a:solidFill>
                <a:srgbClr val="CBBC91"/>
              </a:solidFill>
              <a:cs typeface="+mn-ea"/>
              <a:sym typeface="+mn-lt"/>
            </a:endParaRPr>
          </a:p>
        </p:txBody>
      </p:sp>
      <p:grpSp>
        <p:nvGrpSpPr>
          <p:cNvPr id="53" name="组合 52"/>
          <p:cNvGrpSpPr/>
          <p:nvPr/>
        </p:nvGrpSpPr>
        <p:grpSpPr>
          <a:xfrm>
            <a:off x="461552" y="552767"/>
            <a:ext cx="2442951" cy="613162"/>
            <a:chOff x="194266" y="321621"/>
            <a:chExt cx="2442951" cy="613162"/>
          </a:xfrm>
        </p:grpSpPr>
        <p:sp>
          <p:nvSpPr>
            <p:cNvPr id="57"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Project analysis</a:t>
              </a:r>
            </a:p>
          </p:txBody>
        </p:sp>
        <p:sp>
          <p:nvSpPr>
            <p:cNvPr id="55" name="矩形 54"/>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5740926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c="http://schemas.openxmlformats.org/drawingml/2006/chart"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093" y="1968401"/>
            <a:ext cx="8113187" cy="4402578"/>
            <a:chOff x="80963" y="1593850"/>
            <a:chExt cx="8115300" cy="4403725"/>
          </a:xfrm>
          <a:effectLst>
            <a:outerShdw blurRad="254000" dist="63500" dir="2700000" algn="tl" rotWithShape="0">
              <a:prstClr val="black">
                <a:alpha val="30000"/>
              </a:prstClr>
            </a:outerShdw>
          </a:effectLst>
        </p:grpSpPr>
        <p:sp>
          <p:nvSpPr>
            <p:cNvPr id="23556" name="椭圆 1"/>
            <p:cNvSpPr>
              <a:spLocks noChangeAspect="1" noChangeArrowheads="1"/>
            </p:cNvSpPr>
            <p:nvPr/>
          </p:nvSpPr>
          <p:spPr bwMode="auto">
            <a:xfrm>
              <a:off x="801688" y="2355850"/>
              <a:ext cx="2879725" cy="2879725"/>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57" name="空心弧 2"/>
            <p:cNvSpPr>
              <a:spLocks noChangeAspect="1"/>
            </p:cNvSpPr>
            <p:nvPr/>
          </p:nvSpPr>
          <p:spPr bwMode="auto">
            <a:xfrm>
              <a:off x="80963" y="1636713"/>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Lst>
              <a:ahLst/>
              <a:cxnLst>
                <a:cxn ang="0">
                  <a:pos x="T0" y="T1"/>
                </a:cxn>
                <a:cxn ang="0">
                  <a:pos x="T2" y="T3"/>
                </a:cxn>
                <a:cxn ang="0">
                  <a:pos x="T4" y="T5"/>
                </a:cxn>
                <a:cxn ang="0">
                  <a:pos x="T6" y="T7"/>
                </a:cxn>
                <a:cxn ang="0">
                  <a:pos x="T8" y="T9"/>
                </a:cxn>
                <a:cxn ang="0">
                  <a:pos x="T10" y="T11"/>
                </a:cxn>
                <a:cxn ang="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58" name="椭圆 5"/>
            <p:cNvSpPr>
              <a:spLocks noChangeAspect="1" noChangeArrowheads="1"/>
            </p:cNvSpPr>
            <p:nvPr/>
          </p:nvSpPr>
          <p:spPr bwMode="auto">
            <a:xfrm>
              <a:off x="3135313" y="1819275"/>
              <a:ext cx="449262" cy="449263"/>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59" name="椭圆 6"/>
            <p:cNvSpPr>
              <a:spLocks noChangeAspect="1" noChangeArrowheads="1"/>
            </p:cNvSpPr>
            <p:nvPr/>
          </p:nvSpPr>
          <p:spPr bwMode="auto">
            <a:xfrm>
              <a:off x="4033838" y="2987675"/>
              <a:ext cx="450850" cy="449263"/>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0" name="椭圆 7"/>
            <p:cNvSpPr>
              <a:spLocks noChangeAspect="1" noChangeArrowheads="1"/>
            </p:cNvSpPr>
            <p:nvPr/>
          </p:nvSpPr>
          <p:spPr bwMode="auto">
            <a:xfrm>
              <a:off x="4033838" y="4154488"/>
              <a:ext cx="450850" cy="450850"/>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1" name="椭圆 10"/>
            <p:cNvSpPr>
              <a:spLocks noChangeAspect="1" noChangeArrowheads="1"/>
            </p:cNvSpPr>
            <p:nvPr/>
          </p:nvSpPr>
          <p:spPr bwMode="auto">
            <a:xfrm>
              <a:off x="3135313" y="5322888"/>
              <a:ext cx="449262" cy="449262"/>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2" name="椭圆 11"/>
            <p:cNvSpPr>
              <a:spLocks noChangeAspect="1" noChangeArrowheads="1"/>
            </p:cNvSpPr>
            <p:nvPr/>
          </p:nvSpPr>
          <p:spPr bwMode="auto">
            <a:xfrm>
              <a:off x="5591175" y="1593850"/>
              <a:ext cx="900113" cy="900113"/>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3" name="椭圆 12"/>
            <p:cNvSpPr>
              <a:spLocks noChangeAspect="1" noChangeArrowheads="1"/>
            </p:cNvSpPr>
            <p:nvPr/>
          </p:nvSpPr>
          <p:spPr bwMode="auto">
            <a:xfrm>
              <a:off x="7296150" y="2762250"/>
              <a:ext cx="900113" cy="900113"/>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4" name="椭圆 13"/>
            <p:cNvSpPr>
              <a:spLocks noChangeAspect="1" noChangeArrowheads="1"/>
            </p:cNvSpPr>
            <p:nvPr/>
          </p:nvSpPr>
          <p:spPr bwMode="auto">
            <a:xfrm>
              <a:off x="7296150" y="3930650"/>
              <a:ext cx="900113" cy="898525"/>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sp>
          <p:nvSpPr>
            <p:cNvPr id="23565" name="椭圆 14"/>
            <p:cNvSpPr>
              <a:spLocks noChangeAspect="1" noChangeArrowheads="1"/>
            </p:cNvSpPr>
            <p:nvPr/>
          </p:nvSpPr>
          <p:spPr bwMode="auto">
            <a:xfrm>
              <a:off x="5591175" y="5097463"/>
              <a:ext cx="900113" cy="900112"/>
            </a:xfrm>
            <a:prstGeom prst="ellipse">
              <a:avLst/>
            </a:prstGeom>
            <a:solidFill>
              <a:srgbClr val="CBBC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30000"/>
                </a:lnSpc>
              </a:pPr>
              <a:endParaRPr lang="zh-CN" altLang="en-US" sz="1799" dirty="0">
                <a:solidFill>
                  <a:srgbClr val="FFFFFF"/>
                </a:solidFill>
                <a:latin typeface="+mn-lt"/>
                <a:ea typeface="+mn-ea"/>
                <a:cs typeface="+mn-ea"/>
                <a:sym typeface="+mn-lt"/>
              </a:endParaRPr>
            </a:p>
          </p:txBody>
        </p:sp>
        <p:cxnSp>
          <p:nvCxnSpPr>
            <p:cNvPr id="23566" name="直接连接符 4"/>
            <p:cNvCxnSpPr>
              <a:cxnSpLocks noChangeShapeType="1"/>
              <a:stCxn id="23558" idx="6"/>
              <a:endCxn id="23562" idx="2"/>
            </p:cNvCxnSpPr>
            <p:nvPr/>
          </p:nvCxnSpPr>
          <p:spPr bwMode="auto">
            <a:xfrm>
              <a:off x="3584575" y="2044700"/>
              <a:ext cx="2006600"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7" name="直接连接符 16"/>
            <p:cNvCxnSpPr>
              <a:cxnSpLocks noChangeShapeType="1"/>
              <a:stCxn id="23559" idx="6"/>
              <a:endCxn id="23563" idx="2"/>
            </p:cNvCxnSpPr>
            <p:nvPr/>
          </p:nvCxnSpPr>
          <p:spPr bwMode="auto">
            <a:xfrm>
              <a:off x="4484688" y="3211513"/>
              <a:ext cx="2811462"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8" name="直接连接符 18"/>
            <p:cNvCxnSpPr>
              <a:cxnSpLocks noChangeShapeType="1"/>
              <a:stCxn id="23560" idx="6"/>
              <a:endCxn id="23564" idx="2"/>
            </p:cNvCxnSpPr>
            <p:nvPr/>
          </p:nvCxnSpPr>
          <p:spPr bwMode="auto">
            <a:xfrm>
              <a:off x="4484688" y="4379913"/>
              <a:ext cx="2811462"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9" name="直接连接符 20"/>
            <p:cNvCxnSpPr>
              <a:cxnSpLocks noChangeShapeType="1"/>
              <a:stCxn id="23561" idx="6"/>
              <a:endCxn id="23565" idx="2"/>
            </p:cNvCxnSpPr>
            <p:nvPr/>
          </p:nvCxnSpPr>
          <p:spPr bwMode="auto">
            <a:xfrm>
              <a:off x="3584575" y="5548313"/>
              <a:ext cx="2006600"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sp>
          <p:nvSpPr>
            <p:cNvPr id="23578" name="KSO_Shape"/>
            <p:cNvSpPr>
              <a:spLocks noChangeAspect="1"/>
            </p:cNvSpPr>
            <p:nvPr/>
          </p:nvSpPr>
          <p:spPr bwMode="auto">
            <a:xfrm>
              <a:off x="5759450" y="1795463"/>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010A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79" name="KSO_Shape"/>
            <p:cNvSpPr>
              <a:spLocks noChangeAspect="1"/>
            </p:cNvSpPr>
            <p:nvPr/>
          </p:nvSpPr>
          <p:spPr bwMode="auto">
            <a:xfrm>
              <a:off x="7567613" y="4110038"/>
              <a:ext cx="396875" cy="53975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010A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80" name="KSO_Shape"/>
            <p:cNvSpPr>
              <a:spLocks noChangeAspect="1"/>
            </p:cNvSpPr>
            <p:nvPr/>
          </p:nvSpPr>
          <p:spPr bwMode="auto">
            <a:xfrm>
              <a:off x="7545388" y="2925763"/>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010A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81" name="KSO_Shape"/>
            <p:cNvSpPr>
              <a:spLocks noChangeAspect="1"/>
            </p:cNvSpPr>
            <p:nvPr/>
          </p:nvSpPr>
          <p:spPr bwMode="auto">
            <a:xfrm>
              <a:off x="5789613" y="5300663"/>
              <a:ext cx="536575" cy="539750"/>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010A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82" name="KSO_Shape"/>
            <p:cNvSpPr>
              <a:spLocks noChangeAspect="1"/>
            </p:cNvSpPr>
            <p:nvPr/>
          </p:nvSpPr>
          <p:spPr bwMode="auto">
            <a:xfrm>
              <a:off x="1701800" y="2987675"/>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rgbClr val="010A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lang="zh-CN" altLang="en-US" sz="1799" dirty="0">
                <a:cs typeface="+mn-ea"/>
                <a:sym typeface="+mn-lt"/>
              </a:endParaRPr>
            </a:p>
          </p:txBody>
        </p:sp>
        <p:sp>
          <p:nvSpPr>
            <p:cNvPr id="23583" name="文本框 34"/>
            <p:cNvSpPr txBox="1">
              <a:spLocks noChangeArrowheads="1"/>
            </p:cNvSpPr>
            <p:nvPr/>
          </p:nvSpPr>
          <p:spPr bwMode="auto">
            <a:xfrm>
              <a:off x="1636101" y="4160838"/>
              <a:ext cx="1210903" cy="45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30000"/>
                </a:lnSpc>
              </a:pPr>
              <a:r>
                <a:rPr lang="zh-CN" altLang="en-US" sz="1999" dirty="0">
                  <a:solidFill>
                    <a:srgbClr val="010A13"/>
                  </a:solidFill>
                  <a:latin typeface="+mn-lt"/>
                  <a:ea typeface="+mn-ea"/>
                  <a:cs typeface="+mn-ea"/>
                  <a:sym typeface="+mn-lt"/>
                </a:rPr>
                <a:t>Add a title</a:t>
              </a:r>
            </a:p>
          </p:txBody>
        </p:sp>
      </p:grpSp>
      <p:grpSp>
        <p:nvGrpSpPr>
          <p:cNvPr id="32" name="组合 31"/>
          <p:cNvGrpSpPr/>
          <p:nvPr/>
        </p:nvGrpSpPr>
        <p:grpSpPr>
          <a:xfrm>
            <a:off x="6680348" y="1943240"/>
            <a:ext cx="2928284" cy="825482"/>
            <a:chOff x="6798184" y="1678126"/>
            <a:chExt cx="3368150" cy="825697"/>
          </a:xfrm>
        </p:grpSpPr>
        <p:sp>
          <p:nvSpPr>
            <p:cNvPr id="33" name="矩形 32"/>
            <p:cNvSpPr/>
            <p:nvPr/>
          </p:nvSpPr>
          <p:spPr>
            <a:xfrm>
              <a:off x="6798184" y="2030750"/>
              <a:ext cx="3368150"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Users can present on a projector or computer or print out a presentation</a:t>
              </a:r>
            </a:p>
          </p:txBody>
        </p:sp>
        <p:sp>
          <p:nvSpPr>
            <p:cNvPr id="34" name="矩形 33"/>
            <p:cNvSpPr/>
            <p:nvPr/>
          </p:nvSpPr>
          <p:spPr>
            <a:xfrm>
              <a:off x="6798184" y="1678126"/>
              <a:ext cx="2241974" cy="345184"/>
            </a:xfrm>
            <a:prstGeom prst="rect">
              <a:avLst/>
            </a:prstGeom>
          </p:spPr>
          <p:txBody>
            <a:bodyPr wrap="square">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42" name="组合 41"/>
          <p:cNvGrpSpPr/>
          <p:nvPr/>
        </p:nvGrpSpPr>
        <p:grpSpPr>
          <a:xfrm>
            <a:off x="6566079" y="5449791"/>
            <a:ext cx="2928284" cy="825482"/>
            <a:chOff x="6798184" y="1678126"/>
            <a:chExt cx="3368150" cy="825697"/>
          </a:xfrm>
        </p:grpSpPr>
        <p:sp>
          <p:nvSpPr>
            <p:cNvPr id="43" name="矩形 42"/>
            <p:cNvSpPr/>
            <p:nvPr/>
          </p:nvSpPr>
          <p:spPr>
            <a:xfrm>
              <a:off x="6798184" y="2030750"/>
              <a:ext cx="3368150"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Users can present on a projector or computer or print out a presentation</a:t>
              </a:r>
            </a:p>
          </p:txBody>
        </p:sp>
        <p:sp>
          <p:nvSpPr>
            <p:cNvPr id="44" name="矩形 43"/>
            <p:cNvSpPr/>
            <p:nvPr/>
          </p:nvSpPr>
          <p:spPr>
            <a:xfrm>
              <a:off x="6798184" y="1678126"/>
              <a:ext cx="2241974" cy="345184"/>
            </a:xfrm>
            <a:prstGeom prst="rect">
              <a:avLst/>
            </a:prstGeom>
          </p:spPr>
          <p:txBody>
            <a:bodyPr wrap="square">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45" name="组合 44"/>
          <p:cNvGrpSpPr/>
          <p:nvPr/>
        </p:nvGrpSpPr>
        <p:grpSpPr>
          <a:xfrm>
            <a:off x="8464496" y="4283281"/>
            <a:ext cx="2928284" cy="825482"/>
            <a:chOff x="6798184" y="1678126"/>
            <a:chExt cx="3368150" cy="825697"/>
          </a:xfrm>
        </p:grpSpPr>
        <p:sp>
          <p:nvSpPr>
            <p:cNvPr id="46" name="矩形 45"/>
            <p:cNvSpPr/>
            <p:nvPr/>
          </p:nvSpPr>
          <p:spPr>
            <a:xfrm>
              <a:off x="6798184" y="2030750"/>
              <a:ext cx="3368150"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Users can present on a projector or computer or print out a presentation</a:t>
              </a:r>
            </a:p>
          </p:txBody>
        </p:sp>
        <p:sp>
          <p:nvSpPr>
            <p:cNvPr id="47" name="矩形 46"/>
            <p:cNvSpPr/>
            <p:nvPr/>
          </p:nvSpPr>
          <p:spPr>
            <a:xfrm>
              <a:off x="6798184" y="1678126"/>
              <a:ext cx="2241974" cy="345184"/>
            </a:xfrm>
            <a:prstGeom prst="rect">
              <a:avLst/>
            </a:prstGeom>
          </p:spPr>
          <p:txBody>
            <a:bodyPr wrap="square">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48" name="组合 47"/>
          <p:cNvGrpSpPr/>
          <p:nvPr/>
        </p:nvGrpSpPr>
        <p:grpSpPr>
          <a:xfrm>
            <a:off x="8464496" y="3109747"/>
            <a:ext cx="2928284" cy="825482"/>
            <a:chOff x="6798184" y="1678126"/>
            <a:chExt cx="3368150" cy="825697"/>
          </a:xfrm>
        </p:grpSpPr>
        <p:sp>
          <p:nvSpPr>
            <p:cNvPr id="49" name="矩形 48"/>
            <p:cNvSpPr/>
            <p:nvPr/>
          </p:nvSpPr>
          <p:spPr>
            <a:xfrm>
              <a:off x="6798184" y="2030750"/>
              <a:ext cx="3368150"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Users can present on a projector or computer or print out a presentation</a:t>
              </a:r>
            </a:p>
          </p:txBody>
        </p:sp>
        <p:sp>
          <p:nvSpPr>
            <p:cNvPr id="50" name="矩形 49"/>
            <p:cNvSpPr/>
            <p:nvPr/>
          </p:nvSpPr>
          <p:spPr>
            <a:xfrm>
              <a:off x="6798184" y="1678126"/>
              <a:ext cx="2241974" cy="345184"/>
            </a:xfrm>
            <a:prstGeom prst="rect">
              <a:avLst/>
            </a:prstGeom>
          </p:spPr>
          <p:txBody>
            <a:bodyPr wrap="square">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57" name="组合 56"/>
          <p:cNvGrpSpPr/>
          <p:nvPr/>
        </p:nvGrpSpPr>
        <p:grpSpPr>
          <a:xfrm>
            <a:off x="461552" y="552767"/>
            <a:ext cx="2442951" cy="613162"/>
            <a:chOff x="194266" y="321621"/>
            <a:chExt cx="2442951" cy="613162"/>
          </a:xfrm>
        </p:grpSpPr>
        <p:sp>
          <p:nvSpPr>
            <p:cNvPr id="6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Project analysis</a:t>
              </a:r>
            </a:p>
          </p:txBody>
        </p:sp>
        <p:sp>
          <p:nvSpPr>
            <p:cNvPr id="59" name="矩形 5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65017080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a16="http://schemas.microsoft.com/office/drawing/2014/main" xmlns:a14="http://schemas.microsoft.com/office/drawing/2010/main" xmlns="">
      <p:transition spd="med"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60000">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14:bounceEnd="60000">
                                          <p:cBhvr additive="base">
                                            <p:cTn id="12" dur="10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14:bounceEnd="60000">
                                          <p:cBhvr additive="base">
                                            <p:cTn id="16" dur="1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0000">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14:bounceEnd="60000">
                                          <p:cBhvr additive="base">
                                            <p:cTn id="20" dur="10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21" dur="100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60000">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14:bounceEnd="60000">
                                          <p:cBhvr additive="base">
                                            <p:cTn id="24" dur="10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1+#ppt_w/2"/>
                                              </p:val>
                                            </p:tav>
                                            <p:tav tm="100000">
                                              <p:val>
                                                <p:strVal val="#ppt_x"/>
                                              </p:val>
                                            </p:tav>
                                          </p:tavLst>
                                        </p:anim>
                                        <p:anim calcmode="lin" valueType="num">
                                          <p:cBhvr additive="base">
                                            <p:cTn id="13" dur="10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1000" fill="hold"/>
                                            <p:tgtEl>
                                              <p:spTgt spid="42"/>
                                            </p:tgtEl>
                                            <p:attrNameLst>
                                              <p:attrName>ppt_x</p:attrName>
                                            </p:attrNameLst>
                                          </p:cBhvr>
                                          <p:tavLst>
                                            <p:tav tm="0">
                                              <p:val>
                                                <p:strVal val="1+#ppt_w/2"/>
                                              </p:val>
                                            </p:tav>
                                            <p:tav tm="100000">
                                              <p:val>
                                                <p:strVal val="#ppt_x"/>
                                              </p:val>
                                            </p:tav>
                                          </p:tavLst>
                                        </p:anim>
                                        <p:anim calcmode="lin" valueType="num">
                                          <p:cBhvr additive="base">
                                            <p:cTn id="17" dur="1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1+#ppt_w/2"/>
                                              </p:val>
                                            </p:tav>
                                            <p:tav tm="100000">
                                              <p:val>
                                                <p:strVal val="#ppt_x"/>
                                              </p:val>
                                            </p:tav>
                                          </p:tavLst>
                                        </p:anim>
                                        <p:anim calcmode="lin" valueType="num">
                                          <p:cBhvr additive="base">
                                            <p:cTn id="21" dur="100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000" fill="hold"/>
                                            <p:tgtEl>
                                              <p:spTgt spid="48"/>
                                            </p:tgtEl>
                                            <p:attrNameLst>
                                              <p:attrName>ppt_x</p:attrName>
                                            </p:attrNameLst>
                                          </p:cBhvr>
                                          <p:tavLst>
                                            <p:tav tm="0">
                                              <p:val>
                                                <p:strVal val="1+#ppt_w/2"/>
                                              </p:val>
                                            </p:tav>
                                            <p:tav tm="100000">
                                              <p:val>
                                                <p:strVal val="#ppt_x"/>
                                              </p:val>
                                            </p:tav>
                                          </p:tavLst>
                                        </p:anim>
                                        <p:anim calcmode="lin" valueType="num">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矩形 94"/>
          <p:cNvSpPr/>
          <p:nvPr/>
        </p:nvSpPr>
        <p:spPr>
          <a:xfrm>
            <a:off x="0" y="0"/>
            <a:ext cx="12192000" cy="6857999"/>
          </a:xfrm>
          <a:prstGeom prst="rect">
            <a:avLst/>
          </a:prstGeom>
          <a:gradFill>
            <a:gsLst>
              <a:gs pos="0">
                <a:srgbClr val="010A13">
                  <a:alpha val="0"/>
                </a:srgbClr>
              </a:gs>
              <a:gs pos="100000">
                <a:srgbClr val="010A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文本框 65"/>
          <p:cNvSpPr txBox="1"/>
          <p:nvPr/>
        </p:nvSpPr>
        <p:spPr>
          <a:xfrm>
            <a:off x="1650649" y="2711528"/>
            <a:ext cx="3028538" cy="1175706"/>
          </a:xfrm>
          <a:prstGeom prst="rect">
            <a:avLst/>
          </a:prstGeom>
          <a:noFill/>
        </p:spPr>
        <p:txBody>
          <a:bodyPr wrap="square" rtlCol="0">
            <a:spAutoFit/>
          </a:bodyPr>
          <a:lstStyle/>
          <a:p>
            <a:pPr algn="ctr">
              <a:lnSpc>
                <a:spcPct val="130000"/>
              </a:lnSpc>
            </a:pPr>
            <a:r>
              <a:rPr lang="en-US" altLang="zh-CN" sz="6000" b="1" dirty="0">
                <a:solidFill>
                  <a:srgbClr val="CAC7A2"/>
                </a:solidFill>
                <a:effectLst>
                  <a:outerShdw blurRad="38100" dist="38100" dir="2700000" algn="tl">
                    <a:srgbClr val="000000">
                      <a:alpha val="43137"/>
                    </a:srgbClr>
                  </a:outerShdw>
                </a:effectLst>
                <a:cs typeface="+mn-ea"/>
                <a:sym typeface="+mn-lt"/>
              </a:rPr>
              <a:t>C</a:t>
            </a:r>
            <a:r>
              <a:rPr lang="en-US" altLang="zh-CN" sz="3600" b="1" dirty="0">
                <a:solidFill>
                  <a:srgbClr val="CAC7A2"/>
                </a:solidFill>
                <a:effectLst>
                  <a:outerShdw blurRad="38100" dist="38100" dir="2700000" algn="tl">
                    <a:srgbClr val="000000">
                      <a:alpha val="43137"/>
                    </a:srgbClr>
                  </a:outerShdw>
                </a:effectLst>
                <a:cs typeface="+mn-ea"/>
                <a:sym typeface="+mn-lt"/>
              </a:rPr>
              <a:t>ONTENTS</a:t>
            </a:r>
            <a:endParaRPr lang="zh-CN" altLang="en-US" sz="3600" b="1" dirty="0">
              <a:solidFill>
                <a:srgbClr val="CAC7A2"/>
              </a:solidFill>
              <a:effectLst>
                <a:outerShdw blurRad="38100" dist="38100" dir="2700000" algn="tl">
                  <a:srgbClr val="000000">
                    <a:alpha val="43137"/>
                  </a:srgbClr>
                </a:outerShdw>
              </a:effectLst>
              <a:cs typeface="+mn-ea"/>
              <a:sym typeface="+mn-lt"/>
            </a:endParaRPr>
          </a:p>
        </p:txBody>
      </p:sp>
      <p:cxnSp>
        <p:nvCxnSpPr>
          <p:cNvPr id="69" name="直接连接符 68"/>
          <p:cNvCxnSpPr/>
          <p:nvPr/>
        </p:nvCxnSpPr>
        <p:spPr>
          <a:xfrm>
            <a:off x="6434500" y="926258"/>
            <a:ext cx="0" cy="4982308"/>
          </a:xfrm>
          <a:prstGeom prst="line">
            <a:avLst/>
          </a:prstGeom>
          <a:ln>
            <a:gradFill>
              <a:gsLst>
                <a:gs pos="0">
                  <a:schemeClr val="tx1">
                    <a:lumMod val="95000"/>
                    <a:lumOff val="5000"/>
                    <a:alpha val="0"/>
                  </a:schemeClr>
                </a:gs>
                <a:gs pos="50000">
                  <a:srgbClr val="0D0D0D">
                    <a:alpha val="30000"/>
                  </a:srgbClr>
                </a:gs>
                <a:gs pos="100000">
                  <a:schemeClr val="tx1">
                    <a:lumMod val="95000"/>
                    <a:lumOff val="5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9067139" y="926258"/>
            <a:ext cx="0" cy="4982308"/>
          </a:xfrm>
          <a:prstGeom prst="line">
            <a:avLst/>
          </a:prstGeom>
          <a:ln>
            <a:gradFill>
              <a:gsLst>
                <a:gs pos="0">
                  <a:schemeClr val="tx1">
                    <a:lumMod val="95000"/>
                    <a:lumOff val="5000"/>
                    <a:alpha val="0"/>
                  </a:schemeClr>
                </a:gs>
                <a:gs pos="50000">
                  <a:srgbClr val="0D0D0D">
                    <a:alpha val="30000"/>
                  </a:srgbClr>
                </a:gs>
                <a:gs pos="100000">
                  <a:schemeClr val="tx1">
                    <a:lumMod val="95000"/>
                    <a:lumOff val="5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685416" y="1764492"/>
            <a:ext cx="4144461" cy="735716"/>
            <a:chOff x="5685416" y="1764492"/>
            <a:chExt cx="4144461" cy="735716"/>
          </a:xfrm>
        </p:grpSpPr>
        <p:grpSp>
          <p:nvGrpSpPr>
            <p:cNvPr id="63" name="组合 62"/>
            <p:cNvGrpSpPr/>
            <p:nvPr/>
          </p:nvGrpSpPr>
          <p:grpSpPr>
            <a:xfrm>
              <a:off x="6473079" y="1764492"/>
              <a:ext cx="3356798" cy="735716"/>
              <a:chOff x="5447416" y="2515486"/>
              <a:chExt cx="3356798" cy="735716"/>
            </a:xfrm>
          </p:grpSpPr>
          <p:sp>
            <p:nvSpPr>
              <p:cNvPr id="64" name="文本框 63"/>
              <p:cNvSpPr txBox="1"/>
              <p:nvPr/>
            </p:nvSpPr>
            <p:spPr>
              <a:xfrm>
                <a:off x="5447416" y="2515486"/>
                <a:ext cx="2268267" cy="525657"/>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p:txBody>
          </p:sp>
          <p:sp>
            <p:nvSpPr>
              <p:cNvPr id="65" name="文本框 64">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15" name="组合 14"/>
            <p:cNvGrpSpPr/>
            <p:nvPr/>
          </p:nvGrpSpPr>
          <p:grpSpPr>
            <a:xfrm>
              <a:off x="5685416" y="1886912"/>
              <a:ext cx="731646" cy="535714"/>
              <a:chOff x="5221022" y="1973410"/>
              <a:chExt cx="731646" cy="535714"/>
            </a:xfrm>
          </p:grpSpPr>
          <p:sp>
            <p:nvSpPr>
              <p:cNvPr id="8" name="矩形 7"/>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文本框 69"/>
              <p:cNvSpPr txBox="1"/>
              <p:nvPr/>
            </p:nvSpPr>
            <p:spPr>
              <a:xfrm>
                <a:off x="5221022"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01</a:t>
                </a:r>
                <a:endParaRPr lang="zh-CN" altLang="en-US" sz="2400" dirty="0">
                  <a:solidFill>
                    <a:srgbClr val="CBBC91"/>
                  </a:solidFill>
                  <a:cs typeface="+mn-ea"/>
                  <a:sym typeface="+mn-lt"/>
                </a:endParaRPr>
              </a:p>
            </p:txBody>
          </p:sp>
        </p:grpSp>
      </p:grpSp>
      <p:grpSp>
        <p:nvGrpSpPr>
          <p:cNvPr id="3" name="组合 2"/>
          <p:cNvGrpSpPr/>
          <p:nvPr/>
        </p:nvGrpSpPr>
        <p:grpSpPr>
          <a:xfrm>
            <a:off x="8684947" y="1764492"/>
            <a:ext cx="4161619" cy="735716"/>
            <a:chOff x="8684947" y="1764492"/>
            <a:chExt cx="4161619" cy="735716"/>
          </a:xfrm>
        </p:grpSpPr>
        <p:grpSp>
          <p:nvGrpSpPr>
            <p:cNvPr id="79" name="组合 78"/>
            <p:cNvGrpSpPr/>
            <p:nvPr/>
          </p:nvGrpSpPr>
          <p:grpSpPr>
            <a:xfrm>
              <a:off x="9489768" y="1764492"/>
              <a:ext cx="3356798" cy="735716"/>
              <a:chOff x="5447416" y="2515486"/>
              <a:chExt cx="3356798" cy="735716"/>
            </a:xfrm>
          </p:grpSpPr>
          <p:sp>
            <p:nvSpPr>
              <p:cNvPr id="80" name="文本框 79"/>
              <p:cNvSpPr txBox="1"/>
              <p:nvPr/>
            </p:nvSpPr>
            <p:spPr>
              <a:xfrm>
                <a:off x="5447416" y="2515486"/>
                <a:ext cx="2268267" cy="525657"/>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p:txBody>
          </p:sp>
          <p:sp>
            <p:nvSpPr>
              <p:cNvPr id="81" name="文本框 80">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96" name="组合 95"/>
            <p:cNvGrpSpPr/>
            <p:nvPr/>
          </p:nvGrpSpPr>
          <p:grpSpPr>
            <a:xfrm>
              <a:off x="8684947" y="1886912"/>
              <a:ext cx="731646" cy="535714"/>
              <a:chOff x="5208665" y="1973410"/>
              <a:chExt cx="731646" cy="535714"/>
            </a:xfrm>
          </p:grpSpPr>
          <p:sp>
            <p:nvSpPr>
              <p:cNvPr id="97" name="矩形 96"/>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文本框 97"/>
              <p:cNvSpPr txBox="1"/>
              <p:nvPr/>
            </p:nvSpPr>
            <p:spPr>
              <a:xfrm>
                <a:off x="5208665"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04</a:t>
                </a:r>
                <a:endParaRPr lang="zh-CN" altLang="en-US" sz="2400" dirty="0">
                  <a:solidFill>
                    <a:srgbClr val="CBBC91"/>
                  </a:solidFill>
                  <a:cs typeface="+mn-ea"/>
                  <a:sym typeface="+mn-lt"/>
                </a:endParaRPr>
              </a:p>
            </p:txBody>
          </p:sp>
        </p:grpSp>
      </p:grpSp>
      <p:grpSp>
        <p:nvGrpSpPr>
          <p:cNvPr id="4" name="组合 3"/>
          <p:cNvGrpSpPr/>
          <p:nvPr/>
        </p:nvGrpSpPr>
        <p:grpSpPr>
          <a:xfrm>
            <a:off x="5685416" y="3188745"/>
            <a:ext cx="4144461" cy="735716"/>
            <a:chOff x="5685416" y="3188745"/>
            <a:chExt cx="4144461" cy="735716"/>
          </a:xfrm>
        </p:grpSpPr>
        <p:grpSp>
          <p:nvGrpSpPr>
            <p:cNvPr id="71" name="组合 70"/>
            <p:cNvGrpSpPr/>
            <p:nvPr/>
          </p:nvGrpSpPr>
          <p:grpSpPr>
            <a:xfrm>
              <a:off x="6473079" y="3188745"/>
              <a:ext cx="3356798" cy="735716"/>
              <a:chOff x="5447416" y="2515486"/>
              <a:chExt cx="3356798" cy="735716"/>
            </a:xfrm>
          </p:grpSpPr>
          <p:sp>
            <p:nvSpPr>
              <p:cNvPr id="72" name="文本框 71"/>
              <p:cNvSpPr txBox="1"/>
              <p:nvPr/>
            </p:nvSpPr>
            <p:spPr>
              <a:xfrm>
                <a:off x="5447416" y="2515486"/>
                <a:ext cx="2268267" cy="525657"/>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p:txBody>
          </p:sp>
          <p:sp>
            <p:nvSpPr>
              <p:cNvPr id="73" name="文本框 72">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99" name="组合 98"/>
            <p:cNvGrpSpPr/>
            <p:nvPr/>
          </p:nvGrpSpPr>
          <p:grpSpPr>
            <a:xfrm>
              <a:off x="5685416" y="3299381"/>
              <a:ext cx="731646" cy="535714"/>
              <a:chOff x="5221022" y="1973410"/>
              <a:chExt cx="731646" cy="535714"/>
            </a:xfrm>
          </p:grpSpPr>
          <p:sp>
            <p:nvSpPr>
              <p:cNvPr id="100" name="矩形 99"/>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文本框 100"/>
              <p:cNvSpPr txBox="1"/>
              <p:nvPr/>
            </p:nvSpPr>
            <p:spPr>
              <a:xfrm>
                <a:off x="5221022"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02</a:t>
                </a:r>
                <a:endParaRPr lang="zh-CN" altLang="en-US" sz="2400" dirty="0">
                  <a:solidFill>
                    <a:srgbClr val="CBBC91"/>
                  </a:solidFill>
                  <a:cs typeface="+mn-ea"/>
                  <a:sym typeface="+mn-lt"/>
                </a:endParaRPr>
              </a:p>
            </p:txBody>
          </p:sp>
        </p:grpSp>
      </p:grpSp>
      <p:grpSp>
        <p:nvGrpSpPr>
          <p:cNvPr id="5" name="组合 4"/>
          <p:cNvGrpSpPr/>
          <p:nvPr/>
        </p:nvGrpSpPr>
        <p:grpSpPr>
          <a:xfrm>
            <a:off x="8684947" y="3188745"/>
            <a:ext cx="4161619" cy="1005788"/>
            <a:chOff x="8684947" y="3188745"/>
            <a:chExt cx="4161619" cy="1005788"/>
          </a:xfrm>
        </p:grpSpPr>
        <p:grpSp>
          <p:nvGrpSpPr>
            <p:cNvPr id="84" name="组合 83"/>
            <p:cNvGrpSpPr/>
            <p:nvPr/>
          </p:nvGrpSpPr>
          <p:grpSpPr>
            <a:xfrm>
              <a:off x="9489768" y="3188745"/>
              <a:ext cx="3356798" cy="1005788"/>
              <a:chOff x="5447416" y="2515486"/>
              <a:chExt cx="3356798" cy="1005788"/>
            </a:xfrm>
          </p:grpSpPr>
          <p:sp>
            <p:nvSpPr>
              <p:cNvPr id="85" name="文本框 84"/>
              <p:cNvSpPr txBox="1"/>
              <p:nvPr/>
            </p:nvSpPr>
            <p:spPr>
              <a:xfrm>
                <a:off x="5447416" y="2515486"/>
                <a:ext cx="2268267" cy="1005788"/>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a:p>
                <a:pPr>
                  <a:lnSpc>
                    <a:spcPct val="130000"/>
                  </a:lnSpc>
                </a:pPr>
                <a:endParaRPr lang="zh-CN" altLang="en-US" sz="2400" dirty="0">
                  <a:solidFill>
                    <a:srgbClr val="CBBC91"/>
                  </a:solidFill>
                  <a:cs typeface="+mn-ea"/>
                  <a:sym typeface="+mn-lt"/>
                </a:endParaRPr>
              </a:p>
            </p:txBody>
          </p:sp>
          <p:sp>
            <p:nvSpPr>
              <p:cNvPr id="86" name="文本框 85">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102" name="组合 101"/>
            <p:cNvGrpSpPr/>
            <p:nvPr/>
          </p:nvGrpSpPr>
          <p:grpSpPr>
            <a:xfrm>
              <a:off x="8684947" y="3299381"/>
              <a:ext cx="731646" cy="535714"/>
              <a:chOff x="5208665" y="1973410"/>
              <a:chExt cx="731646" cy="535714"/>
            </a:xfrm>
          </p:grpSpPr>
          <p:sp>
            <p:nvSpPr>
              <p:cNvPr id="103" name="矩形 102"/>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文本框 103"/>
              <p:cNvSpPr txBox="1"/>
              <p:nvPr/>
            </p:nvSpPr>
            <p:spPr>
              <a:xfrm>
                <a:off x="5208665"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05</a:t>
                </a:r>
                <a:endParaRPr lang="zh-CN" altLang="en-US" sz="2400" dirty="0">
                  <a:solidFill>
                    <a:srgbClr val="CBBC91"/>
                  </a:solidFill>
                  <a:cs typeface="+mn-ea"/>
                  <a:sym typeface="+mn-lt"/>
                </a:endParaRPr>
              </a:p>
            </p:txBody>
          </p:sp>
        </p:grpSp>
      </p:grpSp>
      <p:grpSp>
        <p:nvGrpSpPr>
          <p:cNvPr id="7" name="组合 6"/>
          <p:cNvGrpSpPr/>
          <p:nvPr/>
        </p:nvGrpSpPr>
        <p:grpSpPr>
          <a:xfrm>
            <a:off x="5685416" y="4612998"/>
            <a:ext cx="4144461" cy="735716"/>
            <a:chOff x="5685416" y="4612998"/>
            <a:chExt cx="4144461" cy="735716"/>
          </a:xfrm>
        </p:grpSpPr>
        <p:grpSp>
          <p:nvGrpSpPr>
            <p:cNvPr id="75" name="组合 74"/>
            <p:cNvGrpSpPr/>
            <p:nvPr/>
          </p:nvGrpSpPr>
          <p:grpSpPr>
            <a:xfrm>
              <a:off x="6473079" y="4612998"/>
              <a:ext cx="3356798" cy="735716"/>
              <a:chOff x="5447416" y="2515486"/>
              <a:chExt cx="3356798" cy="735716"/>
            </a:xfrm>
          </p:grpSpPr>
          <p:sp>
            <p:nvSpPr>
              <p:cNvPr id="76" name="文本框 75"/>
              <p:cNvSpPr txBox="1"/>
              <p:nvPr/>
            </p:nvSpPr>
            <p:spPr>
              <a:xfrm>
                <a:off x="5447416" y="2515486"/>
                <a:ext cx="2268267" cy="525657"/>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p:txBody>
          </p:sp>
          <p:sp>
            <p:nvSpPr>
              <p:cNvPr id="77" name="文本框 76">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105" name="组合 104"/>
            <p:cNvGrpSpPr/>
            <p:nvPr/>
          </p:nvGrpSpPr>
          <p:grpSpPr>
            <a:xfrm>
              <a:off x="5685416" y="4711850"/>
              <a:ext cx="731646" cy="535714"/>
              <a:chOff x="5221022" y="1973410"/>
              <a:chExt cx="731646" cy="535714"/>
            </a:xfrm>
          </p:grpSpPr>
          <p:sp>
            <p:nvSpPr>
              <p:cNvPr id="106" name="矩形 105"/>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文本框 106"/>
              <p:cNvSpPr txBox="1"/>
              <p:nvPr/>
            </p:nvSpPr>
            <p:spPr>
              <a:xfrm>
                <a:off x="5221022"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03</a:t>
                </a:r>
                <a:endParaRPr lang="zh-CN" altLang="en-US" sz="2400" dirty="0">
                  <a:solidFill>
                    <a:srgbClr val="CBBC91"/>
                  </a:solidFill>
                  <a:cs typeface="+mn-ea"/>
                  <a:sym typeface="+mn-lt"/>
                </a:endParaRPr>
              </a:p>
            </p:txBody>
          </p:sp>
        </p:grpSp>
      </p:grpSp>
      <p:grpSp>
        <p:nvGrpSpPr>
          <p:cNvPr id="6" name="组合 5"/>
          <p:cNvGrpSpPr/>
          <p:nvPr/>
        </p:nvGrpSpPr>
        <p:grpSpPr>
          <a:xfrm>
            <a:off x="8684947" y="4612998"/>
            <a:ext cx="4161619" cy="735716"/>
            <a:chOff x="8684947" y="4612998"/>
            <a:chExt cx="4161619" cy="735716"/>
          </a:xfrm>
        </p:grpSpPr>
        <p:grpSp>
          <p:nvGrpSpPr>
            <p:cNvPr id="88" name="组合 87"/>
            <p:cNvGrpSpPr/>
            <p:nvPr/>
          </p:nvGrpSpPr>
          <p:grpSpPr>
            <a:xfrm>
              <a:off x="9489768" y="4612998"/>
              <a:ext cx="3356798" cy="735716"/>
              <a:chOff x="5447416" y="2515486"/>
              <a:chExt cx="3356798" cy="735716"/>
            </a:xfrm>
          </p:grpSpPr>
          <p:sp>
            <p:nvSpPr>
              <p:cNvPr id="89" name="文本框 88"/>
              <p:cNvSpPr txBox="1"/>
              <p:nvPr/>
            </p:nvSpPr>
            <p:spPr>
              <a:xfrm>
                <a:off x="5447416" y="2515486"/>
                <a:ext cx="2268267" cy="525657"/>
              </a:xfrm>
              <a:prstGeom prst="rect">
                <a:avLst/>
              </a:prstGeom>
              <a:noFill/>
            </p:spPr>
            <p:txBody>
              <a:bodyPr wrap="square" rtlCol="0">
                <a:spAutoFit/>
              </a:bodyPr>
              <a:lstStyle/>
              <a:p>
                <a:pPr>
                  <a:lnSpc>
                    <a:spcPct val="130000"/>
                  </a:lnSpc>
                </a:pPr>
                <a:r>
                  <a:rPr lang="zh-CN" altLang="en-US" sz="2400" dirty="0">
                    <a:solidFill>
                      <a:srgbClr val="CBBC91"/>
                    </a:solidFill>
                    <a:cs typeface="+mn-ea"/>
                    <a:sym typeface="+mn-lt"/>
                  </a:rPr>
                  <a:t>The title text</a:t>
                </a:r>
              </a:p>
            </p:txBody>
          </p:sp>
          <p:sp>
            <p:nvSpPr>
              <p:cNvPr id="90" name="文本框 89">
                <a:extLst>
                  <a:ext uri="{FF2B5EF4-FFF2-40B4-BE49-F238E27FC236}">
                    <a16:creationId xmlns:a16="http://schemas.microsoft.com/office/drawing/2014/main" id="{503E0C68-DA60-417A-94AF-3E2A39D1D51A}"/>
                  </a:ext>
                </a:extLst>
              </p:cNvPr>
              <p:cNvSpPr txBox="1"/>
              <p:nvPr/>
            </p:nvSpPr>
            <p:spPr>
              <a:xfrm>
                <a:off x="5482292" y="2943425"/>
                <a:ext cx="3321922" cy="307777"/>
              </a:xfrm>
              <a:prstGeom prst="rect">
                <a:avLst/>
              </a:prstGeom>
              <a:noFill/>
            </p:spPr>
            <p:txBody>
              <a:bodyPr wrap="square" rtlCol="0">
                <a:spAutoFit/>
              </a:bodyPr>
              <a:lstStyle/>
              <a:p>
                <a:r>
                  <a:rPr lang="en-US" altLang="zh-CN" sz="1400" dirty="0">
                    <a:solidFill>
                      <a:srgbClr val="CBBC91"/>
                    </a:solidFill>
                    <a:cs typeface="+mn-ea"/>
                    <a:sym typeface="+mn-lt"/>
                  </a:rPr>
                  <a:t>BUSINESS PLAN</a:t>
                </a:r>
              </a:p>
            </p:txBody>
          </p:sp>
        </p:grpSp>
        <p:grpSp>
          <p:nvGrpSpPr>
            <p:cNvPr id="108" name="组合 107"/>
            <p:cNvGrpSpPr/>
            <p:nvPr/>
          </p:nvGrpSpPr>
          <p:grpSpPr>
            <a:xfrm>
              <a:off x="8684947" y="4711850"/>
              <a:ext cx="731646" cy="535714"/>
              <a:chOff x="5208665" y="1973410"/>
              <a:chExt cx="731646" cy="535714"/>
            </a:xfrm>
          </p:grpSpPr>
          <p:sp>
            <p:nvSpPr>
              <p:cNvPr id="109" name="矩形 108"/>
              <p:cNvSpPr/>
              <p:nvPr/>
            </p:nvSpPr>
            <p:spPr>
              <a:xfrm>
                <a:off x="5320727" y="2001939"/>
                <a:ext cx="507185" cy="507185"/>
              </a:xfrm>
              <a:prstGeom prst="rect">
                <a:avLst/>
              </a:prstGeom>
              <a:noFill/>
              <a:ln w="28575">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文本框 109"/>
              <p:cNvSpPr txBox="1"/>
              <p:nvPr/>
            </p:nvSpPr>
            <p:spPr>
              <a:xfrm>
                <a:off x="5208665" y="1973410"/>
                <a:ext cx="731646" cy="525657"/>
              </a:xfrm>
              <a:prstGeom prst="rect">
                <a:avLst/>
              </a:prstGeom>
              <a:noFill/>
            </p:spPr>
            <p:txBody>
              <a:bodyPr wrap="square" rtlCol="0">
                <a:spAutoFit/>
              </a:bodyPr>
              <a:lstStyle/>
              <a:p>
                <a:pPr algn="ctr">
                  <a:lnSpc>
                    <a:spcPct val="130000"/>
                  </a:lnSpc>
                </a:pPr>
                <a:r>
                  <a:rPr lang="en-US" altLang="zh-CN" sz="2400" dirty="0">
                    <a:solidFill>
                      <a:srgbClr val="CBBC91"/>
                    </a:solidFill>
                    <a:cs typeface="+mn-ea"/>
                    <a:sym typeface="+mn-lt"/>
                  </a:rPr>
                  <a:t>06</a:t>
                </a:r>
                <a:endParaRPr lang="zh-CN" altLang="en-US" sz="2400" dirty="0">
                  <a:solidFill>
                    <a:srgbClr val="CBBC91"/>
                  </a:solidFill>
                  <a:cs typeface="+mn-ea"/>
                  <a:sym typeface="+mn-lt"/>
                </a:endParaRPr>
              </a:p>
            </p:txBody>
          </p:sp>
        </p:grpSp>
      </p:grpSp>
      <p:cxnSp>
        <p:nvCxnSpPr>
          <p:cNvPr id="23" name="直接连接符 22"/>
          <p:cNvCxnSpPr/>
          <p:nvPr/>
        </p:nvCxnSpPr>
        <p:spPr>
          <a:xfrm>
            <a:off x="5648345" y="2866768"/>
            <a:ext cx="5388699" cy="0"/>
          </a:xfrm>
          <a:prstGeom prst="line">
            <a:avLst/>
          </a:prstGeom>
          <a:ln w="12700">
            <a:gradFill>
              <a:gsLst>
                <a:gs pos="43900">
                  <a:srgbClr val="CBBC91">
                    <a:alpha val="63000"/>
                  </a:srgbClr>
                </a:gs>
                <a:gs pos="0">
                  <a:srgbClr val="CBBC91">
                    <a:alpha val="0"/>
                  </a:srgbClr>
                </a:gs>
                <a:gs pos="100000">
                  <a:srgbClr val="CBBC91">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5648345" y="4312508"/>
            <a:ext cx="5388699" cy="0"/>
          </a:xfrm>
          <a:prstGeom prst="line">
            <a:avLst/>
          </a:prstGeom>
          <a:ln w="12700">
            <a:gradFill>
              <a:gsLst>
                <a:gs pos="43900">
                  <a:srgbClr val="CBBC91">
                    <a:alpha val="63000"/>
                  </a:srgbClr>
                </a:gs>
                <a:gs pos="0">
                  <a:srgbClr val="CBBC91">
                    <a:alpha val="0"/>
                  </a:srgbClr>
                </a:gs>
                <a:gs pos="100000">
                  <a:srgbClr val="CBBC91">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5648345" y="5758248"/>
            <a:ext cx="5388699" cy="0"/>
          </a:xfrm>
          <a:prstGeom prst="line">
            <a:avLst/>
          </a:prstGeom>
          <a:ln w="12700">
            <a:gradFill>
              <a:gsLst>
                <a:gs pos="43900">
                  <a:srgbClr val="CBBC91">
                    <a:alpha val="63000"/>
                  </a:srgbClr>
                </a:gs>
                <a:gs pos="0">
                  <a:srgbClr val="CBBC91">
                    <a:alpha val="0"/>
                  </a:srgbClr>
                </a:gs>
                <a:gs pos="100000">
                  <a:srgbClr val="CBBC91">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12545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a14="http://schemas.microsoft.com/office/drawing/2010/main"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16" presetClass="entr" presetSubtype="42" fill="hold" nodeType="withEffect">
                                      <p:stCondLst>
                                        <p:cond delay="250"/>
                                      </p:stCondLst>
                                      <p:childTnLst>
                                        <p:set>
                                          <p:cBhvr>
                                            <p:cTn id="10" dur="1" fill="hold">
                                              <p:stCondLst>
                                                <p:cond delay="0"/>
                                              </p:stCondLst>
                                            </p:cTn>
                                            <p:tgtEl>
                                              <p:spTgt spid="69"/>
                                            </p:tgtEl>
                                            <p:attrNameLst>
                                              <p:attrName>style.visibility</p:attrName>
                                            </p:attrNameLst>
                                          </p:cBhvr>
                                          <p:to>
                                            <p:strVal val="visible"/>
                                          </p:to>
                                        </p:set>
                                        <p:animEffect transition="in" filter="barn(outHorizontal)">
                                          <p:cBhvr>
                                            <p:cTn id="11" dur="500"/>
                                            <p:tgtEl>
                                              <p:spTgt spid="69"/>
                                            </p:tgtEl>
                                          </p:cBhvr>
                                        </p:animEffect>
                                      </p:childTnLst>
                                    </p:cTn>
                                  </p:par>
                                  <p:par>
                                    <p:cTn id="12" presetID="16" presetClass="entr" presetSubtype="42" fill="hold" nodeType="withEffect">
                                      <p:stCondLst>
                                        <p:cond delay="250"/>
                                      </p:stCondLst>
                                      <p:childTnLst>
                                        <p:set>
                                          <p:cBhvr>
                                            <p:cTn id="13" dur="1" fill="hold">
                                              <p:stCondLst>
                                                <p:cond delay="0"/>
                                              </p:stCondLst>
                                            </p:cTn>
                                            <p:tgtEl>
                                              <p:spTgt spid="82"/>
                                            </p:tgtEl>
                                            <p:attrNameLst>
                                              <p:attrName>style.visibility</p:attrName>
                                            </p:attrNameLst>
                                          </p:cBhvr>
                                          <p:to>
                                            <p:strVal val="visible"/>
                                          </p:to>
                                        </p:set>
                                        <p:animEffect transition="in" filter="barn(outHorizontal)">
                                          <p:cBhvr>
                                            <p:cTn id="14" dur="500"/>
                                            <p:tgtEl>
                                              <p:spTgt spid="82"/>
                                            </p:tgtEl>
                                          </p:cBhvr>
                                        </p:animEffect>
                                      </p:childTnLst>
                                    </p:cTn>
                                  </p:par>
                                  <p:par>
                                    <p:cTn id="15" presetID="16" presetClass="entr" presetSubtype="37"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par>
                                    <p:cTn id="18" presetID="16" presetClass="entr" presetSubtype="37" fill="hold" nodeType="withEffect">
                                      <p:stCondLst>
                                        <p:cond delay="250"/>
                                      </p:stCondLst>
                                      <p:childTnLst>
                                        <p:set>
                                          <p:cBhvr>
                                            <p:cTn id="19" dur="1" fill="hold">
                                              <p:stCondLst>
                                                <p:cond delay="0"/>
                                              </p:stCondLst>
                                            </p:cTn>
                                            <p:tgtEl>
                                              <p:spTgt spid="111"/>
                                            </p:tgtEl>
                                            <p:attrNameLst>
                                              <p:attrName>style.visibility</p:attrName>
                                            </p:attrNameLst>
                                          </p:cBhvr>
                                          <p:to>
                                            <p:strVal val="visible"/>
                                          </p:to>
                                        </p:set>
                                        <p:animEffect transition="in" filter="barn(outVertical)">
                                          <p:cBhvr>
                                            <p:cTn id="20" dur="500"/>
                                            <p:tgtEl>
                                              <p:spTgt spid="111"/>
                                            </p:tgtEl>
                                          </p:cBhvr>
                                        </p:animEffect>
                                      </p:childTnLst>
                                    </p:cTn>
                                  </p:par>
                                  <p:par>
                                    <p:cTn id="21" presetID="16" presetClass="entr" presetSubtype="37" fill="hold" nodeType="withEffect">
                                      <p:stCondLst>
                                        <p:cond delay="250"/>
                                      </p:stCondLst>
                                      <p:childTnLst>
                                        <p:set>
                                          <p:cBhvr>
                                            <p:cTn id="22" dur="1" fill="hold">
                                              <p:stCondLst>
                                                <p:cond delay="0"/>
                                              </p:stCondLst>
                                            </p:cTn>
                                            <p:tgtEl>
                                              <p:spTgt spid="112"/>
                                            </p:tgtEl>
                                            <p:attrNameLst>
                                              <p:attrName>style.visibility</p:attrName>
                                            </p:attrNameLst>
                                          </p:cBhvr>
                                          <p:to>
                                            <p:strVal val="visible"/>
                                          </p:to>
                                        </p:set>
                                        <p:animEffect transition="in" filter="barn(outVertical)">
                                          <p:cBhvr>
                                            <p:cTn id="23" dur="500"/>
                                            <p:tgtEl>
                                              <p:spTgt spid="112"/>
                                            </p:tgtEl>
                                          </p:cBhvr>
                                        </p:animEffect>
                                      </p:childTnLst>
                                    </p:cTn>
                                  </p:par>
                                </p:childTnLst>
                              </p:cTn>
                            </p:par>
                            <p:par>
                              <p:cTn id="24" fill="hold">
                                <p:stCondLst>
                                  <p:cond delay="750"/>
                                </p:stCondLst>
                                <p:childTnLst>
                                  <p:par>
                                    <p:cTn id="25" presetID="2" presetClass="entr" presetSubtype="2" fill="hold" nodeType="afterEffect" p14:presetBounceEnd="4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0000">
                                          <p:cBhvr additive="base">
                                            <p:cTn id="27" dur="75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14:presetBounceEnd="40000">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14:bounceEnd="40000">
                                          <p:cBhvr additive="base">
                                            <p:cTn id="32"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33" dur="75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2" fill="hold" nodeType="afterEffect" p14:presetBounceEnd="4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75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8" dur="7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14:presetBounceEnd="40000">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14:bounceEnd="40000">
                                          <p:cBhvr additive="base">
                                            <p:cTn id="42" dur="75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2" presetClass="entr" presetSubtype="2" fill="hold" nodeType="afterEffect" p14:presetBounceEnd="40000">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14:bounceEnd="40000">
                                          <p:cBhvr additive="base">
                                            <p:cTn id="4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14:presetBounceEnd="40000">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14:bounceEnd="40000">
                                          <p:cBhvr additive="base">
                                            <p:cTn id="52"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53"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16" presetClass="entr" presetSubtype="42" fill="hold" nodeType="withEffect">
                                      <p:stCondLst>
                                        <p:cond delay="250"/>
                                      </p:stCondLst>
                                      <p:childTnLst>
                                        <p:set>
                                          <p:cBhvr>
                                            <p:cTn id="10" dur="1" fill="hold">
                                              <p:stCondLst>
                                                <p:cond delay="0"/>
                                              </p:stCondLst>
                                            </p:cTn>
                                            <p:tgtEl>
                                              <p:spTgt spid="69"/>
                                            </p:tgtEl>
                                            <p:attrNameLst>
                                              <p:attrName>style.visibility</p:attrName>
                                            </p:attrNameLst>
                                          </p:cBhvr>
                                          <p:to>
                                            <p:strVal val="visible"/>
                                          </p:to>
                                        </p:set>
                                        <p:animEffect transition="in" filter="barn(outHorizontal)">
                                          <p:cBhvr>
                                            <p:cTn id="11" dur="500"/>
                                            <p:tgtEl>
                                              <p:spTgt spid="69"/>
                                            </p:tgtEl>
                                          </p:cBhvr>
                                        </p:animEffect>
                                      </p:childTnLst>
                                    </p:cTn>
                                  </p:par>
                                  <p:par>
                                    <p:cTn id="12" presetID="16" presetClass="entr" presetSubtype="42" fill="hold" nodeType="withEffect">
                                      <p:stCondLst>
                                        <p:cond delay="250"/>
                                      </p:stCondLst>
                                      <p:childTnLst>
                                        <p:set>
                                          <p:cBhvr>
                                            <p:cTn id="13" dur="1" fill="hold">
                                              <p:stCondLst>
                                                <p:cond delay="0"/>
                                              </p:stCondLst>
                                            </p:cTn>
                                            <p:tgtEl>
                                              <p:spTgt spid="82"/>
                                            </p:tgtEl>
                                            <p:attrNameLst>
                                              <p:attrName>style.visibility</p:attrName>
                                            </p:attrNameLst>
                                          </p:cBhvr>
                                          <p:to>
                                            <p:strVal val="visible"/>
                                          </p:to>
                                        </p:set>
                                        <p:animEffect transition="in" filter="barn(outHorizontal)">
                                          <p:cBhvr>
                                            <p:cTn id="14" dur="500"/>
                                            <p:tgtEl>
                                              <p:spTgt spid="82"/>
                                            </p:tgtEl>
                                          </p:cBhvr>
                                        </p:animEffect>
                                      </p:childTnLst>
                                    </p:cTn>
                                  </p:par>
                                  <p:par>
                                    <p:cTn id="15" presetID="16" presetClass="entr" presetSubtype="37"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par>
                                    <p:cTn id="18" presetID="16" presetClass="entr" presetSubtype="37" fill="hold" nodeType="withEffect">
                                      <p:stCondLst>
                                        <p:cond delay="250"/>
                                      </p:stCondLst>
                                      <p:childTnLst>
                                        <p:set>
                                          <p:cBhvr>
                                            <p:cTn id="19" dur="1" fill="hold">
                                              <p:stCondLst>
                                                <p:cond delay="0"/>
                                              </p:stCondLst>
                                            </p:cTn>
                                            <p:tgtEl>
                                              <p:spTgt spid="111"/>
                                            </p:tgtEl>
                                            <p:attrNameLst>
                                              <p:attrName>style.visibility</p:attrName>
                                            </p:attrNameLst>
                                          </p:cBhvr>
                                          <p:to>
                                            <p:strVal val="visible"/>
                                          </p:to>
                                        </p:set>
                                        <p:animEffect transition="in" filter="barn(outVertical)">
                                          <p:cBhvr>
                                            <p:cTn id="20" dur="500"/>
                                            <p:tgtEl>
                                              <p:spTgt spid="111"/>
                                            </p:tgtEl>
                                          </p:cBhvr>
                                        </p:animEffect>
                                      </p:childTnLst>
                                    </p:cTn>
                                  </p:par>
                                  <p:par>
                                    <p:cTn id="21" presetID="16" presetClass="entr" presetSubtype="37" fill="hold" nodeType="withEffect">
                                      <p:stCondLst>
                                        <p:cond delay="250"/>
                                      </p:stCondLst>
                                      <p:childTnLst>
                                        <p:set>
                                          <p:cBhvr>
                                            <p:cTn id="22" dur="1" fill="hold">
                                              <p:stCondLst>
                                                <p:cond delay="0"/>
                                              </p:stCondLst>
                                            </p:cTn>
                                            <p:tgtEl>
                                              <p:spTgt spid="112"/>
                                            </p:tgtEl>
                                            <p:attrNameLst>
                                              <p:attrName>style.visibility</p:attrName>
                                            </p:attrNameLst>
                                          </p:cBhvr>
                                          <p:to>
                                            <p:strVal val="visible"/>
                                          </p:to>
                                        </p:set>
                                        <p:animEffect transition="in" filter="barn(outVertical)">
                                          <p:cBhvr>
                                            <p:cTn id="23" dur="500"/>
                                            <p:tgtEl>
                                              <p:spTgt spid="112"/>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1+#ppt_w/2"/>
                                              </p:val>
                                            </p:tav>
                                            <p:tav tm="100000">
                                              <p:val>
                                                <p:strVal val="#ppt_x"/>
                                              </p:val>
                                            </p:tav>
                                          </p:tavLst>
                                        </p:anim>
                                        <p:anim calcmode="lin" valueType="num">
                                          <p:cBhvr additive="base">
                                            <p:cTn id="28" dur="75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750" fill="hold"/>
                                            <p:tgtEl>
                                              <p:spTgt spid="4"/>
                                            </p:tgtEl>
                                            <p:attrNameLst>
                                              <p:attrName>ppt_x</p:attrName>
                                            </p:attrNameLst>
                                          </p:cBhvr>
                                          <p:tavLst>
                                            <p:tav tm="0">
                                              <p:val>
                                                <p:strVal val="1+#ppt_w/2"/>
                                              </p:val>
                                            </p:tav>
                                            <p:tav tm="100000">
                                              <p:val>
                                                <p:strVal val="#ppt_x"/>
                                              </p:val>
                                            </p:tav>
                                          </p:tavLst>
                                        </p:anim>
                                        <p:anim calcmode="lin" valueType="num">
                                          <p:cBhvr additive="base">
                                            <p:cTn id="33" dur="75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750" fill="hold"/>
                                            <p:tgtEl>
                                              <p:spTgt spid="7"/>
                                            </p:tgtEl>
                                            <p:attrNameLst>
                                              <p:attrName>ppt_x</p:attrName>
                                            </p:attrNameLst>
                                          </p:cBhvr>
                                          <p:tavLst>
                                            <p:tav tm="0">
                                              <p:val>
                                                <p:strVal val="1+#ppt_w/2"/>
                                              </p:val>
                                            </p:tav>
                                            <p:tav tm="100000">
                                              <p:val>
                                                <p:strVal val="#ppt_x"/>
                                              </p:val>
                                            </p:tav>
                                          </p:tavLst>
                                        </p:anim>
                                        <p:anim calcmode="lin" valueType="num">
                                          <p:cBhvr additive="base">
                                            <p:cTn id="38" dur="7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750" fill="hold"/>
                                            <p:tgtEl>
                                              <p:spTgt spid="3"/>
                                            </p:tgtEl>
                                            <p:attrNameLst>
                                              <p:attrName>ppt_x</p:attrName>
                                            </p:attrNameLst>
                                          </p:cBhvr>
                                          <p:tavLst>
                                            <p:tav tm="0">
                                              <p:val>
                                                <p:strVal val="1+#ppt_w/2"/>
                                              </p:val>
                                            </p:tav>
                                            <p:tav tm="100000">
                                              <p:val>
                                                <p:strVal val="#ppt_x"/>
                                              </p:val>
                                            </p:tav>
                                          </p:tavLst>
                                        </p:anim>
                                        <p:anim calcmode="lin" valueType="num">
                                          <p:cBhvr additive="base">
                                            <p:cTn id="43" dur="75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2" presetClass="entr" presetSubtype="2"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750" fill="hold"/>
                                            <p:tgtEl>
                                              <p:spTgt spid="5"/>
                                            </p:tgtEl>
                                            <p:attrNameLst>
                                              <p:attrName>ppt_x</p:attrName>
                                            </p:attrNameLst>
                                          </p:cBhvr>
                                          <p:tavLst>
                                            <p:tav tm="0">
                                              <p:val>
                                                <p:strVal val="1+#ppt_w/2"/>
                                              </p:val>
                                            </p:tav>
                                            <p:tav tm="100000">
                                              <p:val>
                                                <p:strVal val="#ppt_x"/>
                                              </p:val>
                                            </p:tav>
                                          </p:tavLst>
                                        </p:anim>
                                        <p:anim calcmode="lin" valueType="num">
                                          <p:cBhvr additive="base">
                                            <p:cTn id="48" dur="75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750" fill="hold"/>
                                            <p:tgtEl>
                                              <p:spTgt spid="6"/>
                                            </p:tgtEl>
                                            <p:attrNameLst>
                                              <p:attrName>ppt_x</p:attrName>
                                            </p:attrNameLst>
                                          </p:cBhvr>
                                          <p:tavLst>
                                            <p:tav tm="0">
                                              <p:val>
                                                <p:strVal val="1+#ppt_w/2"/>
                                              </p:val>
                                            </p:tav>
                                            <p:tav tm="100000">
                                              <p:val>
                                                <p:strVal val="#ppt_x"/>
                                              </p:val>
                                            </p:tav>
                                          </p:tavLst>
                                        </p:anim>
                                        <p:anim calcmode="lin" valueType="num">
                                          <p:cBhvr additive="base">
                                            <p:cTn id="53"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3f37d8-515c-4526-bc60-5f0deb8e19b3"/>
          <p:cNvGrpSpPr>
            <a:grpSpLocks noChangeAspect="1"/>
          </p:cNvGrpSpPr>
          <p:nvPr/>
        </p:nvGrpSpPr>
        <p:grpSpPr>
          <a:xfrm>
            <a:off x="1020759" y="2018760"/>
            <a:ext cx="10070768" cy="3275557"/>
            <a:chOff x="1019436" y="1230064"/>
            <a:chExt cx="10073391" cy="3276410"/>
          </a:xfrm>
          <a:effectLst>
            <a:outerShdw blurRad="254000" dist="63500" dir="2700000" algn="tl" rotWithShape="0">
              <a:prstClr val="black">
                <a:alpha val="30000"/>
              </a:prstClr>
            </a:outerShdw>
          </a:effectLst>
        </p:grpSpPr>
        <p:grpSp>
          <p:nvGrpSpPr>
            <p:cNvPr id="4" name="Group 51"/>
            <p:cNvGrpSpPr/>
            <p:nvPr/>
          </p:nvGrpSpPr>
          <p:grpSpPr>
            <a:xfrm>
              <a:off x="1019436" y="1230064"/>
              <a:ext cx="10073391" cy="2753656"/>
              <a:chOff x="1199456" y="998508"/>
              <a:chExt cx="10073391" cy="2949207"/>
            </a:xfrm>
          </p:grpSpPr>
          <p:sp>
            <p:nvSpPr>
              <p:cNvPr id="29" name="Freeform: Shape 2"/>
              <p:cNvSpPr>
                <a:spLocks/>
              </p:cNvSpPr>
              <p:nvPr/>
            </p:nvSpPr>
            <p:spPr bwMode="auto">
              <a:xfrm>
                <a:off x="1199456" y="3402143"/>
                <a:ext cx="2556284" cy="545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30" name="TextBox 7"/>
              <p:cNvSpPr txBox="1">
                <a:spLocks/>
              </p:cNvSpPr>
              <p:nvPr/>
            </p:nvSpPr>
            <p:spPr bwMode="auto">
              <a:xfrm>
                <a:off x="2269208" y="2789877"/>
                <a:ext cx="416781" cy="395560"/>
              </a:xfrm>
              <a:prstGeom prst="rect">
                <a:avLst/>
              </a:prstGeom>
              <a:noFill/>
              <a:ln w="9525">
                <a:noFill/>
                <a:miter lim="800000"/>
                <a:headEnd/>
                <a:tailEnd/>
              </a:ln>
            </p:spPr>
            <p:txBody>
              <a:bodyPr wrap="none" lIns="0" tIns="0" rIns="0" bIns="0" anchor="t" anchorCtr="0">
                <a:normAutofit fontScale="92500" lnSpcReduction="10000"/>
                <a:scene3d>
                  <a:camera prst="orthographicFront"/>
                  <a:lightRig rig="threePt" dir="t"/>
                </a:scene3d>
                <a:sp3d>
                  <a:bevelT w="0" h="0"/>
                </a:sp3d>
              </a:bodyPr>
              <a:lstStyle/>
              <a:p>
                <a:pPr marL="0" lvl="1" algn="ctr">
                  <a:lnSpc>
                    <a:spcPct val="130000"/>
                  </a:lnSpc>
                </a:pPr>
                <a:r>
                  <a:rPr lang="en-US" altLang="ko-KR" sz="2399" dirty="0">
                    <a:solidFill>
                      <a:srgbClr val="CBBC91"/>
                    </a:solidFill>
                    <a:cs typeface="+mn-ea"/>
                    <a:sym typeface="+mn-lt"/>
                  </a:rPr>
                  <a:t>20%</a:t>
                </a:r>
              </a:p>
            </p:txBody>
          </p:sp>
          <p:sp>
            <p:nvSpPr>
              <p:cNvPr id="31" name="Freeform: Shape 3"/>
              <p:cNvSpPr>
                <a:spLocks/>
              </p:cNvSpPr>
              <p:nvPr/>
            </p:nvSpPr>
            <p:spPr bwMode="auto">
              <a:xfrm>
                <a:off x="3078733" y="2311000"/>
                <a:ext cx="2556284" cy="163671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32" name="TextBox 8"/>
              <p:cNvSpPr txBox="1">
                <a:spLocks/>
              </p:cNvSpPr>
              <p:nvPr/>
            </p:nvSpPr>
            <p:spPr bwMode="auto">
              <a:xfrm>
                <a:off x="4142073" y="1751958"/>
                <a:ext cx="429605" cy="395560"/>
              </a:xfrm>
              <a:prstGeom prst="rect">
                <a:avLst/>
              </a:prstGeom>
              <a:noFill/>
              <a:ln w="9525">
                <a:noFill/>
                <a:miter lim="800000"/>
                <a:headEnd/>
                <a:tailEnd/>
              </a:ln>
            </p:spPr>
            <p:txBody>
              <a:bodyPr wrap="none" lIns="0" tIns="0" rIns="0" bIns="0" anchor="t" anchorCtr="0">
                <a:normAutofit fontScale="92500" lnSpcReduction="10000"/>
                <a:scene3d>
                  <a:camera prst="orthographicFront"/>
                  <a:lightRig rig="threePt" dir="t"/>
                </a:scene3d>
                <a:sp3d>
                  <a:bevelT w="0" h="0"/>
                </a:sp3d>
              </a:bodyPr>
              <a:lstStyle/>
              <a:p>
                <a:pPr marL="0" lvl="1" algn="ctr">
                  <a:lnSpc>
                    <a:spcPct val="130000"/>
                  </a:lnSpc>
                </a:pPr>
                <a:r>
                  <a:rPr lang="en-US" altLang="ko-KR" sz="2399" dirty="0">
                    <a:solidFill>
                      <a:srgbClr val="CBBC91"/>
                    </a:solidFill>
                    <a:cs typeface="+mn-ea"/>
                    <a:sym typeface="+mn-lt"/>
                  </a:rPr>
                  <a:t>60%</a:t>
                </a:r>
              </a:p>
            </p:txBody>
          </p:sp>
          <p:sp>
            <p:nvSpPr>
              <p:cNvPr id="33" name="Freeform: Shape 4"/>
              <p:cNvSpPr>
                <a:spLocks/>
              </p:cNvSpPr>
              <p:nvPr/>
            </p:nvSpPr>
            <p:spPr bwMode="auto">
              <a:xfrm>
                <a:off x="4958010" y="2580143"/>
                <a:ext cx="2556284" cy="1367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34" name="TextBox 9"/>
              <p:cNvSpPr txBox="1">
                <a:spLocks/>
              </p:cNvSpPr>
              <p:nvPr/>
            </p:nvSpPr>
            <p:spPr bwMode="auto">
              <a:xfrm>
                <a:off x="6022148" y="2045811"/>
                <a:ext cx="428002" cy="395560"/>
              </a:xfrm>
              <a:prstGeom prst="rect">
                <a:avLst/>
              </a:prstGeom>
              <a:noFill/>
              <a:ln w="9525">
                <a:noFill/>
                <a:miter lim="800000"/>
                <a:headEnd/>
                <a:tailEnd/>
              </a:ln>
            </p:spPr>
            <p:txBody>
              <a:bodyPr wrap="none" lIns="0" tIns="0" rIns="0" bIns="0" anchor="t" anchorCtr="0">
                <a:normAutofit fontScale="92500" lnSpcReduction="10000"/>
                <a:scene3d>
                  <a:camera prst="orthographicFront"/>
                  <a:lightRig rig="threePt" dir="t"/>
                </a:scene3d>
                <a:sp3d>
                  <a:bevelT w="0" h="0"/>
                </a:sp3d>
              </a:bodyPr>
              <a:lstStyle/>
              <a:p>
                <a:pPr marL="0" lvl="1" algn="ctr">
                  <a:lnSpc>
                    <a:spcPct val="130000"/>
                  </a:lnSpc>
                </a:pPr>
                <a:r>
                  <a:rPr lang="en-US" altLang="ko-KR" sz="2399">
                    <a:solidFill>
                      <a:srgbClr val="CBBC91"/>
                    </a:solidFill>
                    <a:cs typeface="+mn-ea"/>
                    <a:sym typeface="+mn-lt"/>
                  </a:rPr>
                  <a:t>50%</a:t>
                </a:r>
              </a:p>
            </p:txBody>
          </p:sp>
          <p:sp>
            <p:nvSpPr>
              <p:cNvPr id="35" name="Freeform: Shape 5"/>
              <p:cNvSpPr>
                <a:spLocks/>
              </p:cNvSpPr>
              <p:nvPr/>
            </p:nvSpPr>
            <p:spPr bwMode="auto">
              <a:xfrm>
                <a:off x="6837287" y="1514815"/>
                <a:ext cx="2556284" cy="243289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36" name="TextBox 10"/>
              <p:cNvSpPr txBox="1">
                <a:spLocks/>
              </p:cNvSpPr>
              <p:nvPr/>
            </p:nvSpPr>
            <p:spPr bwMode="auto">
              <a:xfrm>
                <a:off x="7900625" y="998508"/>
                <a:ext cx="429605" cy="395560"/>
              </a:xfrm>
              <a:prstGeom prst="rect">
                <a:avLst/>
              </a:prstGeom>
              <a:noFill/>
              <a:ln w="9525">
                <a:noFill/>
                <a:miter lim="800000"/>
                <a:headEnd/>
                <a:tailEnd/>
              </a:ln>
            </p:spPr>
            <p:txBody>
              <a:bodyPr wrap="none" lIns="0" tIns="0" rIns="0" bIns="0" anchor="t" anchorCtr="0">
                <a:normAutofit fontScale="92500" lnSpcReduction="10000"/>
                <a:scene3d>
                  <a:camera prst="orthographicFront"/>
                  <a:lightRig rig="threePt" dir="t"/>
                </a:scene3d>
                <a:sp3d>
                  <a:bevelT w="0" h="0"/>
                </a:sp3d>
              </a:bodyPr>
              <a:lstStyle/>
              <a:p>
                <a:pPr marL="0" lvl="1" algn="ctr">
                  <a:lnSpc>
                    <a:spcPct val="130000"/>
                  </a:lnSpc>
                </a:pPr>
                <a:r>
                  <a:rPr lang="en-US" altLang="ko-KR" sz="2399">
                    <a:solidFill>
                      <a:srgbClr val="CBBC91"/>
                    </a:solidFill>
                    <a:cs typeface="+mn-ea"/>
                    <a:sym typeface="+mn-lt"/>
                  </a:rPr>
                  <a:t>90%</a:t>
                </a:r>
              </a:p>
            </p:txBody>
          </p:sp>
          <p:sp>
            <p:nvSpPr>
              <p:cNvPr id="37" name="Freeform: Shape 6"/>
              <p:cNvSpPr>
                <a:spLocks/>
              </p:cNvSpPr>
              <p:nvPr/>
            </p:nvSpPr>
            <p:spPr bwMode="auto">
              <a:xfrm>
                <a:off x="8716563" y="2041280"/>
                <a:ext cx="2556284" cy="1906434"/>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38" name="TextBox 11"/>
              <p:cNvSpPr txBox="1">
                <a:spLocks/>
              </p:cNvSpPr>
              <p:nvPr/>
            </p:nvSpPr>
            <p:spPr bwMode="auto">
              <a:xfrm>
                <a:off x="9803146" y="1500238"/>
                <a:ext cx="383118" cy="395560"/>
              </a:xfrm>
              <a:prstGeom prst="rect">
                <a:avLst/>
              </a:prstGeom>
              <a:noFill/>
              <a:ln w="9525">
                <a:noFill/>
                <a:miter lim="800000"/>
                <a:headEnd/>
                <a:tailEnd/>
              </a:ln>
            </p:spPr>
            <p:txBody>
              <a:bodyPr wrap="none" lIns="0" tIns="0" rIns="0" bIns="0" anchor="t" anchorCtr="0">
                <a:normAutofit fontScale="92500" lnSpcReduction="10000"/>
                <a:scene3d>
                  <a:camera prst="orthographicFront"/>
                  <a:lightRig rig="threePt" dir="t"/>
                </a:scene3d>
                <a:sp3d>
                  <a:bevelT w="0" h="0"/>
                </a:sp3d>
              </a:bodyPr>
              <a:lstStyle/>
              <a:p>
                <a:pPr marL="0" lvl="1" algn="ctr">
                  <a:lnSpc>
                    <a:spcPct val="130000"/>
                  </a:lnSpc>
                </a:pPr>
                <a:r>
                  <a:rPr lang="en-US" altLang="ko-KR" sz="2399">
                    <a:solidFill>
                      <a:srgbClr val="CBBC91"/>
                    </a:solidFill>
                    <a:cs typeface="+mn-ea"/>
                    <a:sym typeface="+mn-lt"/>
                  </a:rPr>
                  <a:t>70%</a:t>
                </a:r>
              </a:p>
            </p:txBody>
          </p:sp>
        </p:grpSp>
        <p:sp>
          <p:nvSpPr>
            <p:cNvPr id="5" name="Freeform: Shape 46"/>
            <p:cNvSpPr>
              <a:spLocks/>
            </p:cNvSpPr>
            <p:nvPr/>
          </p:nvSpPr>
          <p:spPr bwMode="auto">
            <a:xfrm>
              <a:off x="9624384" y="4125872"/>
              <a:ext cx="380602" cy="38060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6" name="Freeform: Shape 47"/>
            <p:cNvSpPr>
              <a:spLocks/>
            </p:cNvSpPr>
            <p:nvPr/>
          </p:nvSpPr>
          <p:spPr bwMode="auto">
            <a:xfrm>
              <a:off x="5844362" y="4125872"/>
              <a:ext cx="380602" cy="38060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7" name="Freeform: Shape 48"/>
            <p:cNvSpPr>
              <a:spLocks/>
            </p:cNvSpPr>
            <p:nvPr/>
          </p:nvSpPr>
          <p:spPr bwMode="auto">
            <a:xfrm>
              <a:off x="7734374" y="4125872"/>
              <a:ext cx="380602" cy="38060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8" name="Freeform: Shape 49"/>
            <p:cNvSpPr>
              <a:spLocks/>
            </p:cNvSpPr>
            <p:nvPr/>
          </p:nvSpPr>
          <p:spPr bwMode="auto">
            <a:xfrm>
              <a:off x="2064338" y="4125872"/>
              <a:ext cx="380602" cy="38060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sp>
          <p:nvSpPr>
            <p:cNvPr id="9" name="Freeform: Shape 50"/>
            <p:cNvSpPr>
              <a:spLocks/>
            </p:cNvSpPr>
            <p:nvPr/>
          </p:nvSpPr>
          <p:spPr bwMode="auto">
            <a:xfrm>
              <a:off x="3954350" y="4125872"/>
              <a:ext cx="380602" cy="38060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CBBC91"/>
            </a:solidFill>
            <a:ln>
              <a:noFill/>
            </a:ln>
          </p:spPr>
          <p:txBody>
            <a:bodyPr anchor="ctr"/>
            <a:lstStyle/>
            <a:p>
              <a:pPr algn="ctr">
                <a:lnSpc>
                  <a:spcPct val="130000"/>
                </a:lnSpc>
              </a:pPr>
              <a:endParaRPr sz="1799">
                <a:solidFill>
                  <a:srgbClr val="CBBC91"/>
                </a:solidFill>
                <a:cs typeface="+mn-ea"/>
                <a:sym typeface="+mn-lt"/>
              </a:endParaRPr>
            </a:p>
          </p:txBody>
        </p:sp>
        <p:cxnSp>
          <p:nvCxnSpPr>
            <p:cNvPr id="10" name="Straight Connector 54"/>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1" name="Straight Connector 55"/>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2" name="Straight Connector 56"/>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3" name="Straight Connector 57"/>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sp>
        <p:nvSpPr>
          <p:cNvPr id="40" name="矩形 39"/>
          <p:cNvSpPr/>
          <p:nvPr/>
        </p:nvSpPr>
        <p:spPr>
          <a:xfrm>
            <a:off x="1140012" y="5567448"/>
            <a:ext cx="9419322" cy="472950"/>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000" dirty="0">
                <a:solidFill>
                  <a:srgbClr val="CBBC91"/>
                </a:solidFill>
                <a:cs typeface="+mn-ea"/>
                <a:sym typeface="+mn-lt"/>
              </a:rPr>
              <a:t>After your content is typed here, or by copying your text, choose paste in this box and choose to keep only the text. Your content is typed here, or by copying your text.</a:t>
            </a:r>
          </a:p>
          <a:p>
            <a:pPr>
              <a:lnSpc>
                <a:spcPct val="130000"/>
              </a:lnSpc>
              <a:defRPr/>
            </a:pPr>
            <a:endParaRPr lang="zh-CN" altLang="en-US" sz="1000" dirty="0">
              <a:solidFill>
                <a:srgbClr val="CBBC91"/>
              </a:solidFill>
              <a:cs typeface="+mn-ea"/>
              <a:sym typeface="+mn-lt"/>
            </a:endParaRPr>
          </a:p>
        </p:txBody>
      </p:sp>
      <p:grpSp>
        <p:nvGrpSpPr>
          <p:cNvPr id="39" name="组合 38"/>
          <p:cNvGrpSpPr/>
          <p:nvPr/>
        </p:nvGrpSpPr>
        <p:grpSpPr>
          <a:xfrm>
            <a:off x="461552" y="552767"/>
            <a:ext cx="2442951" cy="613162"/>
            <a:chOff x="194266" y="321621"/>
            <a:chExt cx="2442951" cy="613162"/>
          </a:xfrm>
        </p:grpSpPr>
        <p:sp>
          <p:nvSpPr>
            <p:cNvPr id="5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Project analysis</a:t>
              </a:r>
            </a:p>
          </p:txBody>
        </p:sp>
        <p:sp>
          <p:nvSpPr>
            <p:cNvPr id="49" name="矩形 4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3806736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878828" y="1603156"/>
            <a:ext cx="2427872" cy="2130627"/>
            <a:chOff x="9266662" y="787400"/>
            <a:chExt cx="2912637" cy="2556042"/>
          </a:xfrm>
          <a:effectLst>
            <a:outerShdw blurRad="254000" dist="63500" dir="2700000" algn="tl" rotWithShape="0">
              <a:prstClr val="black">
                <a:alpha val="30000"/>
              </a:prstClr>
            </a:outerShdw>
          </a:effectLst>
        </p:grpSpPr>
        <p:sp>
          <p:nvSpPr>
            <p:cNvPr id="32" name="矩形 31"/>
            <p:cNvSpPr/>
            <p:nvPr/>
          </p:nvSpPr>
          <p:spPr>
            <a:xfrm>
              <a:off x="9266662" y="787400"/>
              <a:ext cx="2912637" cy="2556042"/>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C00000"/>
                    </a:gs>
                    <a:gs pos="100000">
                      <a:srgbClr val="F42400"/>
                    </a:gs>
                  </a:gsLst>
                  <a:lin ang="3000000" scaled="0"/>
                </a:gradFill>
                <a:cs typeface="+mn-ea"/>
                <a:sym typeface="+mn-lt"/>
              </a:endParaRPr>
            </a:p>
          </p:txBody>
        </p:sp>
        <p:sp>
          <p:nvSpPr>
            <p:cNvPr id="37" name="Freeform 109"/>
            <p:cNvSpPr>
              <a:spLocks noChangeArrowheads="1"/>
            </p:cNvSpPr>
            <p:nvPr/>
          </p:nvSpPr>
          <p:spPr bwMode="auto">
            <a:xfrm>
              <a:off x="10135022" y="1477467"/>
              <a:ext cx="1175916" cy="1175908"/>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010A13"/>
            </a:solidFill>
            <a:ln>
              <a:noFill/>
            </a:ln>
            <a:effectLst/>
          </p:spPr>
          <p:txBody>
            <a:bodyPr wrap="none" anchor="ctr"/>
            <a:lstStyle/>
            <a:p>
              <a:pPr eaLnBrk="1" hangingPunct="1">
                <a:defRPr/>
              </a:pPr>
              <a:endParaRPr lang="zh-CN" altLang="en-US" dirty="0">
                <a:cs typeface="+mn-ea"/>
                <a:sym typeface="+mn-lt"/>
              </a:endParaRPr>
            </a:p>
          </p:txBody>
        </p:sp>
      </p:grpSp>
      <p:grpSp>
        <p:nvGrpSpPr>
          <p:cNvPr id="8" name="组合 7"/>
          <p:cNvGrpSpPr/>
          <p:nvPr/>
        </p:nvGrpSpPr>
        <p:grpSpPr>
          <a:xfrm>
            <a:off x="1360388" y="4879975"/>
            <a:ext cx="4038926" cy="996648"/>
            <a:chOff x="1157188" y="5013498"/>
            <a:chExt cx="3458574" cy="853440"/>
          </a:xfrm>
          <a:effectLst>
            <a:outerShdw blurRad="254000" dist="63500" dir="2700000" algn="tl" rotWithShape="0">
              <a:prstClr val="black">
                <a:alpha val="30000"/>
              </a:prstClr>
            </a:outerShdw>
          </a:effectLst>
        </p:grpSpPr>
        <p:grpSp>
          <p:nvGrpSpPr>
            <p:cNvPr id="13" name="组合 12"/>
            <p:cNvGrpSpPr/>
            <p:nvPr/>
          </p:nvGrpSpPr>
          <p:grpSpPr>
            <a:xfrm>
              <a:off x="3762322" y="5013498"/>
              <a:ext cx="853440" cy="853440"/>
              <a:chOff x="3413979" y="5100583"/>
              <a:chExt cx="853440" cy="853440"/>
            </a:xfrm>
          </p:grpSpPr>
          <p:sp>
            <p:nvSpPr>
              <p:cNvPr id="48" name="椭圆 47"/>
              <p:cNvSpPr/>
              <p:nvPr/>
            </p:nvSpPr>
            <p:spPr>
              <a:xfrm>
                <a:off x="3413979" y="5100583"/>
                <a:ext cx="853440" cy="85344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C00000"/>
                      </a:gs>
                      <a:gs pos="100000">
                        <a:srgbClr val="F42400"/>
                      </a:gs>
                    </a:gsLst>
                    <a:lin ang="3000000" scaled="0"/>
                  </a:gradFill>
                  <a:cs typeface="+mn-ea"/>
                  <a:sym typeface="+mn-lt"/>
                </a:endParaRPr>
              </a:p>
            </p:txBody>
          </p:sp>
          <p:sp>
            <p:nvSpPr>
              <p:cNvPr id="44" name="Freeform 81"/>
              <p:cNvSpPr>
                <a:spLocks noChangeArrowheads="1"/>
              </p:cNvSpPr>
              <p:nvPr/>
            </p:nvSpPr>
            <p:spPr bwMode="auto">
              <a:xfrm>
                <a:off x="3622424" y="5333118"/>
                <a:ext cx="436550" cy="335206"/>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010A13"/>
              </a:solidFill>
              <a:ln>
                <a:noFill/>
              </a:ln>
              <a:effectLst/>
            </p:spPr>
            <p:txBody>
              <a:bodyPr wrap="none" anchor="ctr"/>
              <a:lstStyle/>
              <a:p>
                <a:pPr eaLnBrk="1" hangingPunct="1">
                  <a:defRPr/>
                </a:pPr>
                <a:endParaRPr lang="zh-CN" altLang="en-US" dirty="0">
                  <a:cs typeface="+mn-ea"/>
                  <a:sym typeface="+mn-lt"/>
                </a:endParaRPr>
              </a:p>
            </p:txBody>
          </p:sp>
        </p:grpSp>
        <p:grpSp>
          <p:nvGrpSpPr>
            <p:cNvPr id="7" name="组合 6"/>
            <p:cNvGrpSpPr/>
            <p:nvPr/>
          </p:nvGrpSpPr>
          <p:grpSpPr>
            <a:xfrm>
              <a:off x="2459755" y="5013498"/>
              <a:ext cx="853440" cy="853440"/>
              <a:chOff x="2111412" y="5100583"/>
              <a:chExt cx="853440" cy="853440"/>
            </a:xfrm>
          </p:grpSpPr>
          <p:sp>
            <p:nvSpPr>
              <p:cNvPr id="47" name="椭圆 46"/>
              <p:cNvSpPr/>
              <p:nvPr/>
            </p:nvSpPr>
            <p:spPr>
              <a:xfrm>
                <a:off x="2111412" y="5100583"/>
                <a:ext cx="853440" cy="85344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C00000"/>
                      </a:gs>
                      <a:gs pos="100000">
                        <a:srgbClr val="F42400"/>
                      </a:gs>
                    </a:gsLst>
                    <a:lin ang="3000000" scaled="0"/>
                  </a:gradFill>
                  <a:cs typeface="+mn-ea"/>
                  <a:sym typeface="+mn-lt"/>
                </a:endParaRPr>
              </a:p>
            </p:txBody>
          </p:sp>
          <p:sp>
            <p:nvSpPr>
              <p:cNvPr id="45" name="Freeform 158"/>
              <p:cNvSpPr>
                <a:spLocks noChangeArrowheads="1"/>
              </p:cNvSpPr>
              <p:nvPr/>
            </p:nvSpPr>
            <p:spPr bwMode="auto">
              <a:xfrm>
                <a:off x="2309464" y="5329515"/>
                <a:ext cx="457336" cy="418360"/>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010A13"/>
              </a:solidFill>
              <a:ln>
                <a:noFill/>
              </a:ln>
              <a:effectLst/>
            </p:spPr>
            <p:txBody>
              <a:bodyPr wrap="none" anchor="ctr"/>
              <a:lstStyle/>
              <a:p>
                <a:pPr eaLnBrk="1" hangingPunct="1">
                  <a:defRPr/>
                </a:pPr>
                <a:endParaRPr lang="zh-CN" altLang="en-US" dirty="0">
                  <a:cs typeface="+mn-ea"/>
                  <a:sym typeface="+mn-lt"/>
                </a:endParaRPr>
              </a:p>
            </p:txBody>
          </p:sp>
        </p:grpSp>
        <p:grpSp>
          <p:nvGrpSpPr>
            <p:cNvPr id="5" name="组合 4"/>
            <p:cNvGrpSpPr/>
            <p:nvPr/>
          </p:nvGrpSpPr>
          <p:grpSpPr>
            <a:xfrm>
              <a:off x="1157188" y="5013498"/>
              <a:ext cx="853440" cy="853440"/>
              <a:chOff x="808845" y="5100583"/>
              <a:chExt cx="853440" cy="853440"/>
            </a:xfrm>
          </p:grpSpPr>
          <p:sp>
            <p:nvSpPr>
              <p:cNvPr id="12" name="椭圆 11"/>
              <p:cNvSpPr/>
              <p:nvPr/>
            </p:nvSpPr>
            <p:spPr>
              <a:xfrm>
                <a:off x="808845" y="5100583"/>
                <a:ext cx="853440" cy="853440"/>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C00000"/>
                      </a:gs>
                      <a:gs pos="100000">
                        <a:srgbClr val="F42400"/>
                      </a:gs>
                    </a:gsLst>
                    <a:lin ang="3000000" scaled="0"/>
                  </a:gradFill>
                  <a:cs typeface="+mn-ea"/>
                  <a:sym typeface="+mn-lt"/>
                </a:endParaRPr>
              </a:p>
            </p:txBody>
          </p:sp>
          <p:sp>
            <p:nvSpPr>
              <p:cNvPr id="46" name="Freeform 159"/>
              <p:cNvSpPr>
                <a:spLocks noChangeArrowheads="1"/>
              </p:cNvSpPr>
              <p:nvPr/>
            </p:nvSpPr>
            <p:spPr bwMode="auto">
              <a:xfrm>
                <a:off x="1010795" y="5309030"/>
                <a:ext cx="449540" cy="43654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010A13"/>
              </a:solidFill>
              <a:ln>
                <a:noFill/>
              </a:ln>
              <a:effectLst/>
            </p:spPr>
            <p:txBody>
              <a:bodyPr wrap="none" anchor="ctr"/>
              <a:lstStyle/>
              <a:p>
                <a:pPr eaLnBrk="1" hangingPunct="1">
                  <a:defRPr/>
                </a:pPr>
                <a:endParaRPr lang="zh-CN" altLang="en-US" dirty="0">
                  <a:cs typeface="+mn-ea"/>
                  <a:sym typeface="+mn-lt"/>
                </a:endParaRPr>
              </a:p>
            </p:txBody>
          </p:sp>
        </p:grpSp>
      </p:grpSp>
      <p:pic>
        <p:nvPicPr>
          <p:cNvPr id="15" name="图片占位符 1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0284" r="10284"/>
          <a:stretch/>
        </p:blipFill>
        <p:spPr>
          <a:xfrm>
            <a:off x="6257050" y="1603157"/>
            <a:ext cx="2538589" cy="2130626"/>
          </a:xfrm>
          <a:effectLst>
            <a:outerShdw blurRad="254000" dist="63500" dir="2700000" algn="tl" rotWithShape="0">
              <a:prstClr val="black">
                <a:alpha val="30000"/>
              </a:prstClr>
            </a:outerShdw>
          </a:effectLst>
        </p:spPr>
      </p:pic>
      <p:pic>
        <p:nvPicPr>
          <p:cNvPr id="16" name="图片占位符 15"/>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a:stretch/>
        </p:blipFill>
        <p:spPr>
          <a:xfrm>
            <a:off x="6257050" y="3813408"/>
            <a:ext cx="5049650" cy="2133134"/>
          </a:xfrm>
          <a:effectLst>
            <a:outerShdw blurRad="254000" dist="63500" dir="2700000" algn="tl" rotWithShape="0">
              <a:prstClr val="black">
                <a:alpha val="30000"/>
              </a:prstClr>
            </a:outerShdw>
          </a:effectLst>
        </p:spPr>
      </p:pic>
      <p:grpSp>
        <p:nvGrpSpPr>
          <p:cNvPr id="49" name="组合 48"/>
          <p:cNvGrpSpPr/>
          <p:nvPr/>
        </p:nvGrpSpPr>
        <p:grpSpPr>
          <a:xfrm>
            <a:off x="1246088" y="1912474"/>
            <a:ext cx="4405412" cy="892402"/>
            <a:chOff x="7483989" y="3301782"/>
            <a:chExt cx="4405412" cy="892402"/>
          </a:xfrm>
        </p:grpSpPr>
        <p:sp>
          <p:nvSpPr>
            <p:cNvPr id="50" name="矩形 49"/>
            <p:cNvSpPr/>
            <p:nvPr/>
          </p:nvSpPr>
          <p:spPr>
            <a:xfrm>
              <a:off x="7483989" y="3732519"/>
              <a:ext cx="440541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51" name="矩形 50"/>
            <p:cNvSpPr/>
            <p:nvPr/>
          </p:nvSpPr>
          <p:spPr>
            <a:xfrm>
              <a:off x="7483989" y="3301782"/>
              <a:ext cx="4153226"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CBBC91"/>
                  </a:solidFill>
                  <a:cs typeface="+mn-ea"/>
                  <a:sym typeface="+mn-lt"/>
                </a:rPr>
                <a:t>Industry analysis</a:t>
              </a:r>
            </a:p>
          </p:txBody>
        </p:sp>
      </p:grpSp>
      <p:grpSp>
        <p:nvGrpSpPr>
          <p:cNvPr id="52" name="组合 51"/>
          <p:cNvGrpSpPr/>
          <p:nvPr/>
        </p:nvGrpSpPr>
        <p:grpSpPr>
          <a:xfrm>
            <a:off x="1246087" y="3256010"/>
            <a:ext cx="4405413" cy="892402"/>
            <a:chOff x="7483988" y="3301782"/>
            <a:chExt cx="4405413" cy="892402"/>
          </a:xfrm>
        </p:grpSpPr>
        <p:sp>
          <p:nvSpPr>
            <p:cNvPr id="53" name="矩形 52"/>
            <p:cNvSpPr/>
            <p:nvPr/>
          </p:nvSpPr>
          <p:spPr>
            <a:xfrm>
              <a:off x="7483989" y="3732519"/>
              <a:ext cx="440541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54" name="矩形 53"/>
            <p:cNvSpPr/>
            <p:nvPr/>
          </p:nvSpPr>
          <p:spPr>
            <a:xfrm>
              <a:off x="7483988" y="3301782"/>
              <a:ext cx="3747943"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CBBC91"/>
                  </a:solidFill>
                  <a:cs typeface="+mn-ea"/>
                  <a:sym typeface="+mn-lt"/>
                </a:rPr>
                <a:t>Market analysis</a:t>
              </a:r>
            </a:p>
          </p:txBody>
        </p:sp>
      </p:grpSp>
      <p:grpSp>
        <p:nvGrpSpPr>
          <p:cNvPr id="30" name="组合 29"/>
          <p:cNvGrpSpPr/>
          <p:nvPr/>
        </p:nvGrpSpPr>
        <p:grpSpPr>
          <a:xfrm>
            <a:off x="461552" y="552767"/>
            <a:ext cx="2442951" cy="613162"/>
            <a:chOff x="194266" y="321621"/>
            <a:chExt cx="2442951" cy="613162"/>
          </a:xfrm>
        </p:grpSpPr>
        <p:sp>
          <p:nvSpPr>
            <p:cNvPr id="40"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Industry research</a:t>
              </a:r>
            </a:p>
          </p:txBody>
        </p:sp>
        <p:sp>
          <p:nvSpPr>
            <p:cNvPr id="38" name="矩形 3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9055820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0-#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p:cNvSpPr/>
          <p:nvPr/>
        </p:nvSpPr>
        <p:spPr>
          <a:xfrm>
            <a:off x="4870339" y="5276872"/>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0" name="矩形: 圆角 59"/>
          <p:cNvSpPr/>
          <p:nvPr/>
        </p:nvSpPr>
        <p:spPr>
          <a:xfrm>
            <a:off x="4870339" y="5562488"/>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1" name="矩形: 圆角 60"/>
          <p:cNvSpPr/>
          <p:nvPr/>
        </p:nvSpPr>
        <p:spPr>
          <a:xfrm>
            <a:off x="4870339" y="5867019"/>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2" name="矩形: 圆角 61"/>
          <p:cNvSpPr/>
          <p:nvPr/>
        </p:nvSpPr>
        <p:spPr>
          <a:xfrm>
            <a:off x="1615149" y="5276872"/>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3" name="矩形: 圆角 62"/>
          <p:cNvSpPr/>
          <p:nvPr/>
        </p:nvSpPr>
        <p:spPr>
          <a:xfrm>
            <a:off x="1615149" y="5562488"/>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4" name="矩形: 圆角 63"/>
          <p:cNvSpPr/>
          <p:nvPr/>
        </p:nvSpPr>
        <p:spPr>
          <a:xfrm>
            <a:off x="1615149" y="5867019"/>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5" name="矩形: 圆角 64"/>
          <p:cNvSpPr/>
          <p:nvPr/>
        </p:nvSpPr>
        <p:spPr>
          <a:xfrm>
            <a:off x="8123731" y="5276872"/>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6" name="矩形: 圆角 65"/>
          <p:cNvSpPr/>
          <p:nvPr/>
        </p:nvSpPr>
        <p:spPr>
          <a:xfrm>
            <a:off x="8123731" y="5562488"/>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67" name="矩形: 圆角 66"/>
          <p:cNvSpPr/>
          <p:nvPr/>
        </p:nvSpPr>
        <p:spPr>
          <a:xfrm>
            <a:off x="8123731" y="5867019"/>
            <a:ext cx="2447363" cy="142087"/>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7" name="任意多边形: 形状 56"/>
          <p:cNvSpPr/>
          <p:nvPr/>
        </p:nvSpPr>
        <p:spPr>
          <a:xfrm>
            <a:off x="8693489" y="2301762"/>
            <a:ext cx="1317295" cy="13172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BC91"/>
          </a:solidFill>
          <a:ln w="25400" cap="flat">
            <a:solidFill>
              <a:srgbClr val="000000">
                <a:alpha val="0"/>
              </a:srgbClr>
            </a:solidFill>
            <a:prstDash val="solid"/>
            <a:miter lim="400000"/>
          </a:ln>
          <a:effectLst>
            <a:outerShdw blurRad="254000" dist="63500" dir="2700000" algn="tl" rotWithShape="0">
              <a:prstClr val="black">
                <a:alpha val="30000"/>
              </a:prstClr>
            </a:outerShdw>
          </a:effectLst>
        </p:spPr>
        <p:txBody>
          <a:bodyPr anchor="ctr"/>
          <a:lstStyle/>
          <a:p>
            <a:pPr algn="ctr">
              <a:lnSpc>
                <a:spcPct val="130000"/>
              </a:lnSpc>
            </a:pPr>
            <a:endParaRPr sz="1799">
              <a:solidFill>
                <a:srgbClr val="CBBC91"/>
              </a:solidFill>
              <a:cs typeface="+mn-ea"/>
              <a:sym typeface="+mn-lt"/>
            </a:endParaRPr>
          </a:p>
        </p:txBody>
      </p:sp>
      <p:sp>
        <p:nvSpPr>
          <p:cNvPr id="58" name="任意多边形: 形状 57"/>
          <p:cNvSpPr/>
          <p:nvPr/>
        </p:nvSpPr>
        <p:spPr>
          <a:xfrm>
            <a:off x="9084617" y="2704302"/>
            <a:ext cx="535039" cy="512215"/>
          </a:xfrm>
          <a:custGeom>
            <a:avLst/>
            <a:gdLst>
              <a:gd name="connsiteX0" fmla="*/ 203672 w 338280"/>
              <a:gd name="connsiteY0" fmla="*/ 246439 h 323850"/>
              <a:gd name="connsiteX1" fmla="*/ 209657 w 338280"/>
              <a:gd name="connsiteY1" fmla="*/ 252329 h 323850"/>
              <a:gd name="connsiteX2" fmla="*/ 238919 w 338280"/>
              <a:gd name="connsiteY2" fmla="*/ 305998 h 323850"/>
              <a:gd name="connsiteX3" fmla="*/ 233599 w 338280"/>
              <a:gd name="connsiteY3" fmla="*/ 316470 h 323850"/>
              <a:gd name="connsiteX4" fmla="*/ 197687 w 338280"/>
              <a:gd name="connsiteY4" fmla="*/ 252329 h 323850"/>
              <a:gd name="connsiteX5" fmla="*/ 203672 w 338280"/>
              <a:gd name="connsiteY5" fmla="*/ 246439 h 323850"/>
              <a:gd name="connsiteX6" fmla="*/ 251574 w 338280"/>
              <a:gd name="connsiteY6" fmla="*/ 214312 h 323850"/>
              <a:gd name="connsiteX7" fmla="*/ 283252 w 338280"/>
              <a:gd name="connsiteY7" fmla="*/ 222230 h 323850"/>
              <a:gd name="connsiteX8" fmla="*/ 314931 w 338280"/>
              <a:gd name="connsiteY8" fmla="*/ 275020 h 323850"/>
              <a:gd name="connsiteX9" fmla="*/ 316251 w 338280"/>
              <a:gd name="connsiteY9" fmla="*/ 285578 h 323850"/>
              <a:gd name="connsiteX10" fmla="*/ 325490 w 338280"/>
              <a:gd name="connsiteY10" fmla="*/ 313292 h 323850"/>
              <a:gd name="connsiteX11" fmla="*/ 328130 w 338280"/>
              <a:gd name="connsiteY11" fmla="*/ 319891 h 323850"/>
              <a:gd name="connsiteX12" fmla="*/ 322851 w 338280"/>
              <a:gd name="connsiteY12" fmla="*/ 323850 h 323850"/>
              <a:gd name="connsiteX13" fmla="*/ 321531 w 338280"/>
              <a:gd name="connsiteY13" fmla="*/ 323850 h 323850"/>
              <a:gd name="connsiteX14" fmla="*/ 293812 w 338280"/>
              <a:gd name="connsiteY14" fmla="*/ 310653 h 323850"/>
              <a:gd name="connsiteX15" fmla="*/ 288532 w 338280"/>
              <a:gd name="connsiteY15" fmla="*/ 301415 h 323850"/>
              <a:gd name="connsiteX16" fmla="*/ 279292 w 338280"/>
              <a:gd name="connsiteY16" fmla="*/ 288217 h 323850"/>
              <a:gd name="connsiteX17" fmla="*/ 276652 w 338280"/>
              <a:gd name="connsiteY17" fmla="*/ 289537 h 323850"/>
              <a:gd name="connsiteX18" fmla="*/ 276652 w 338280"/>
              <a:gd name="connsiteY18" fmla="*/ 290857 h 323850"/>
              <a:gd name="connsiteX19" fmla="*/ 280612 w 338280"/>
              <a:gd name="connsiteY19" fmla="*/ 294816 h 323850"/>
              <a:gd name="connsiteX20" fmla="*/ 284572 w 338280"/>
              <a:gd name="connsiteY20" fmla="*/ 301415 h 323850"/>
              <a:gd name="connsiteX21" fmla="*/ 279292 w 338280"/>
              <a:gd name="connsiteY21" fmla="*/ 308013 h 323850"/>
              <a:gd name="connsiteX22" fmla="*/ 272693 w 338280"/>
              <a:gd name="connsiteY22" fmla="*/ 308013 h 323850"/>
              <a:gd name="connsiteX23" fmla="*/ 215935 w 338280"/>
              <a:gd name="connsiteY23" fmla="*/ 259183 h 323850"/>
              <a:gd name="connsiteX24" fmla="*/ 218574 w 338280"/>
              <a:gd name="connsiteY24" fmla="*/ 226190 h 323850"/>
              <a:gd name="connsiteX25" fmla="*/ 218574 w 338280"/>
              <a:gd name="connsiteY25" fmla="*/ 224870 h 323850"/>
              <a:gd name="connsiteX26" fmla="*/ 221214 w 338280"/>
              <a:gd name="connsiteY26" fmla="*/ 222230 h 323850"/>
              <a:gd name="connsiteX27" fmla="*/ 251574 w 338280"/>
              <a:gd name="connsiteY27" fmla="*/ 214312 h 323850"/>
              <a:gd name="connsiteX28" fmla="*/ 248551 w 338280"/>
              <a:gd name="connsiteY28" fmla="*/ 198166 h 323850"/>
              <a:gd name="connsiteX29" fmla="*/ 308559 w 338280"/>
              <a:gd name="connsiteY29" fmla="*/ 219221 h 323850"/>
              <a:gd name="connsiteX30" fmla="*/ 325895 w 338280"/>
              <a:gd name="connsiteY30" fmla="*/ 246857 h 323850"/>
              <a:gd name="connsiteX31" fmla="*/ 337896 w 338280"/>
              <a:gd name="connsiteY31" fmla="*/ 287651 h 323850"/>
              <a:gd name="connsiteX32" fmla="*/ 325895 w 338280"/>
              <a:gd name="connsiteY32" fmla="*/ 290283 h 323850"/>
              <a:gd name="connsiteX33" fmla="*/ 301892 w 338280"/>
              <a:gd name="connsiteY33" fmla="*/ 229749 h 323850"/>
              <a:gd name="connsiteX34" fmla="*/ 248551 w 338280"/>
              <a:gd name="connsiteY34" fmla="*/ 210010 h 323850"/>
              <a:gd name="connsiteX35" fmla="*/ 248551 w 338280"/>
              <a:gd name="connsiteY35" fmla="*/ 198166 h 323850"/>
              <a:gd name="connsiteX36" fmla="*/ 146094 w 338280"/>
              <a:gd name="connsiteY36" fmla="*/ 133350 h 323850"/>
              <a:gd name="connsiteX37" fmla="*/ 134187 w 338280"/>
              <a:gd name="connsiteY37" fmla="*/ 145257 h 323850"/>
              <a:gd name="connsiteX38" fmla="*/ 146094 w 338280"/>
              <a:gd name="connsiteY38" fmla="*/ 157164 h 323850"/>
              <a:gd name="connsiteX39" fmla="*/ 158001 w 338280"/>
              <a:gd name="connsiteY39" fmla="*/ 145257 h 323850"/>
              <a:gd name="connsiteX40" fmla="*/ 146094 w 338280"/>
              <a:gd name="connsiteY40" fmla="*/ 133350 h 323850"/>
              <a:gd name="connsiteX41" fmla="*/ 80560 w 338280"/>
              <a:gd name="connsiteY41" fmla="*/ 50800 h 323850"/>
              <a:gd name="connsiteX42" fmla="*/ 60662 w 338280"/>
              <a:gd name="connsiteY42" fmla="*/ 58619 h 323850"/>
              <a:gd name="connsiteX43" fmla="*/ 52703 w 338280"/>
              <a:gd name="connsiteY43" fmla="*/ 87289 h 323850"/>
              <a:gd name="connsiteX44" fmla="*/ 71275 w 338280"/>
              <a:gd name="connsiteY44" fmla="*/ 118565 h 323850"/>
              <a:gd name="connsiteX45" fmla="*/ 111071 w 338280"/>
              <a:gd name="connsiteY45" fmla="*/ 138113 h 323850"/>
              <a:gd name="connsiteX46" fmla="*/ 132296 w 338280"/>
              <a:gd name="connsiteY46" fmla="*/ 130294 h 323850"/>
              <a:gd name="connsiteX47" fmla="*/ 121683 w 338280"/>
              <a:gd name="connsiteY47" fmla="*/ 69045 h 323850"/>
              <a:gd name="connsiteX48" fmla="*/ 80560 w 338280"/>
              <a:gd name="connsiteY48" fmla="*/ 50800 h 323850"/>
              <a:gd name="connsiteX49" fmla="*/ 32941 w 338280"/>
              <a:gd name="connsiteY49" fmla="*/ 0 h 323850"/>
              <a:gd name="connsiteX50" fmla="*/ 154073 w 338280"/>
              <a:gd name="connsiteY50" fmla="*/ 71005 h 323850"/>
              <a:gd name="connsiteX51" fmla="*/ 192256 w 338280"/>
              <a:gd name="connsiteY51" fmla="*/ 114396 h 323850"/>
              <a:gd name="connsiteX52" fmla="*/ 255455 w 338280"/>
              <a:gd name="connsiteY52" fmla="*/ 144639 h 323850"/>
              <a:gd name="connsiteX53" fmla="*/ 219905 w 338280"/>
              <a:gd name="connsiteY53" fmla="*/ 219588 h 323850"/>
              <a:gd name="connsiteX54" fmla="*/ 158023 w 338280"/>
              <a:gd name="connsiteY54" fmla="*/ 260350 h 323850"/>
              <a:gd name="connsiteX55" fmla="*/ 144856 w 338280"/>
              <a:gd name="connsiteY55" fmla="*/ 255090 h 323850"/>
              <a:gd name="connsiteX56" fmla="*/ 114573 w 338280"/>
              <a:gd name="connsiteY56" fmla="*/ 191975 h 323850"/>
              <a:gd name="connsiteX57" fmla="*/ 71124 w 338280"/>
              <a:gd name="connsiteY57" fmla="*/ 153843 h 323850"/>
              <a:gd name="connsiteX58" fmla="*/ 10558 w 338280"/>
              <a:gd name="connsiteY58" fmla="*/ 71005 h 323850"/>
              <a:gd name="connsiteX59" fmla="*/ 9241 w 338280"/>
              <a:gd name="connsiteY59" fmla="*/ 9204 h 323850"/>
              <a:gd name="connsiteX60" fmla="*/ 32941 w 338280"/>
              <a:gd name="connsiteY6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8280" h="32385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rgbClr val="010A13"/>
          </a:solidFill>
          <a:ln w="25400" cap="flat">
            <a:solidFill>
              <a:srgbClr val="000000">
                <a:alpha val="0"/>
              </a:srgbClr>
            </a:solidFill>
            <a:prstDash val="solid"/>
            <a:miter lim="400000"/>
          </a:ln>
          <a:effectLst/>
        </p:spPr>
        <p:txBody>
          <a:bodyPr anchor="ctr"/>
          <a:lstStyle/>
          <a:p>
            <a:pPr algn="ctr">
              <a:lnSpc>
                <a:spcPct val="130000"/>
              </a:lnSpc>
            </a:pPr>
            <a:endParaRPr sz="1799">
              <a:solidFill>
                <a:srgbClr val="CBBC91"/>
              </a:solidFill>
              <a:cs typeface="+mn-ea"/>
              <a:sym typeface="+mn-lt"/>
            </a:endParaRPr>
          </a:p>
        </p:txBody>
      </p:sp>
      <p:sp>
        <p:nvSpPr>
          <p:cNvPr id="49" name="矩形: 圆角 48"/>
          <p:cNvSpPr/>
          <p:nvPr/>
        </p:nvSpPr>
        <p:spPr>
          <a:xfrm>
            <a:off x="8076119" y="5247715"/>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0" name="矩形: 圆角 49"/>
          <p:cNvSpPr/>
          <p:nvPr/>
        </p:nvSpPr>
        <p:spPr>
          <a:xfrm>
            <a:off x="8126907" y="5275071"/>
            <a:ext cx="1865761"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1" name="矩形: 圆角 50"/>
          <p:cNvSpPr/>
          <p:nvPr/>
        </p:nvSpPr>
        <p:spPr>
          <a:xfrm>
            <a:off x="8076119" y="5538892"/>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2" name="矩形: 圆角 51"/>
          <p:cNvSpPr/>
          <p:nvPr/>
        </p:nvSpPr>
        <p:spPr>
          <a:xfrm>
            <a:off x="8126906" y="5566248"/>
            <a:ext cx="891291"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3" name="矩形: 圆角 52"/>
          <p:cNvSpPr/>
          <p:nvPr/>
        </p:nvSpPr>
        <p:spPr>
          <a:xfrm>
            <a:off x="8076119" y="5838286"/>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54" name="矩形: 圆角 53"/>
          <p:cNvSpPr/>
          <p:nvPr/>
        </p:nvSpPr>
        <p:spPr>
          <a:xfrm>
            <a:off x="8126905" y="5865642"/>
            <a:ext cx="1322977"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0" name="矩形: 圆角 29"/>
          <p:cNvSpPr/>
          <p:nvPr/>
        </p:nvSpPr>
        <p:spPr>
          <a:xfrm>
            <a:off x="1562987" y="5247715"/>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1" name="矩形: 圆角 30"/>
          <p:cNvSpPr/>
          <p:nvPr/>
        </p:nvSpPr>
        <p:spPr>
          <a:xfrm>
            <a:off x="1613773" y="5275071"/>
            <a:ext cx="1295063"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2" name="矩形: 圆角 31"/>
          <p:cNvSpPr/>
          <p:nvPr/>
        </p:nvSpPr>
        <p:spPr>
          <a:xfrm>
            <a:off x="1562987" y="5538892"/>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3" name="矩形: 圆角 32"/>
          <p:cNvSpPr/>
          <p:nvPr/>
        </p:nvSpPr>
        <p:spPr>
          <a:xfrm>
            <a:off x="1613774" y="5566248"/>
            <a:ext cx="1820389"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4" name="矩形: 圆角 33"/>
          <p:cNvSpPr/>
          <p:nvPr/>
        </p:nvSpPr>
        <p:spPr>
          <a:xfrm>
            <a:off x="1562987" y="5838286"/>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5" name="矩形: 圆角 34"/>
          <p:cNvSpPr/>
          <p:nvPr/>
        </p:nvSpPr>
        <p:spPr>
          <a:xfrm>
            <a:off x="1613773" y="5865642"/>
            <a:ext cx="1629940"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8" name="任意多边形: 形状 27"/>
          <p:cNvSpPr/>
          <p:nvPr/>
        </p:nvSpPr>
        <p:spPr>
          <a:xfrm>
            <a:off x="2180357" y="2301762"/>
            <a:ext cx="1317295" cy="13172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BC91"/>
          </a:solidFill>
          <a:ln w="25400" cap="flat">
            <a:noFill/>
            <a:prstDash val="solid"/>
            <a:miter lim="400000"/>
          </a:ln>
          <a:effectLst>
            <a:outerShdw blurRad="254000" dist="63500" dir="2700000" algn="tl" rotWithShape="0">
              <a:prstClr val="black">
                <a:alpha val="30000"/>
              </a:prstClr>
            </a:outerShdw>
          </a:effectLst>
        </p:spPr>
        <p:txBody>
          <a:bodyPr anchor="ctr"/>
          <a:lstStyle/>
          <a:p>
            <a:pPr algn="ctr">
              <a:lnSpc>
                <a:spcPct val="130000"/>
              </a:lnSpc>
            </a:pPr>
            <a:endParaRPr sz="1799">
              <a:solidFill>
                <a:srgbClr val="CBBC91"/>
              </a:solidFill>
              <a:cs typeface="+mn-ea"/>
              <a:sym typeface="+mn-lt"/>
            </a:endParaRPr>
          </a:p>
        </p:txBody>
      </p:sp>
      <p:sp>
        <p:nvSpPr>
          <p:cNvPr id="29" name="任意多边形: 形状 28"/>
          <p:cNvSpPr/>
          <p:nvPr/>
        </p:nvSpPr>
        <p:spPr>
          <a:xfrm>
            <a:off x="2571686" y="2692890"/>
            <a:ext cx="534637" cy="535039"/>
          </a:xfrm>
          <a:custGeom>
            <a:avLst/>
            <a:gdLst>
              <a:gd name="connsiteX0" fmla="*/ 258763 w 336945"/>
              <a:gd name="connsiteY0" fmla="*/ 266700 h 337198"/>
              <a:gd name="connsiteX1" fmla="*/ 255588 w 336945"/>
              <a:gd name="connsiteY1" fmla="*/ 287338 h 337198"/>
              <a:gd name="connsiteX2" fmla="*/ 284164 w 336945"/>
              <a:gd name="connsiteY2" fmla="*/ 312738 h 337198"/>
              <a:gd name="connsiteX3" fmla="*/ 285751 w 336945"/>
              <a:gd name="connsiteY3" fmla="*/ 293688 h 337198"/>
              <a:gd name="connsiteX4" fmla="*/ 287338 w 336945"/>
              <a:gd name="connsiteY4" fmla="*/ 255587 h 337198"/>
              <a:gd name="connsiteX5" fmla="*/ 269875 w 336945"/>
              <a:gd name="connsiteY5" fmla="*/ 257175 h 337198"/>
              <a:gd name="connsiteX6" fmla="*/ 295275 w 336945"/>
              <a:gd name="connsiteY6" fmla="*/ 284162 h 337198"/>
              <a:gd name="connsiteX7" fmla="*/ 315913 w 336945"/>
              <a:gd name="connsiteY7" fmla="*/ 280987 h 337198"/>
              <a:gd name="connsiteX8" fmla="*/ 147768 w 336945"/>
              <a:gd name="connsiteY8" fmla="*/ 107950 h 337198"/>
              <a:gd name="connsiteX9" fmla="*/ 107950 w 336945"/>
              <a:gd name="connsiteY9" fmla="*/ 149095 h 337198"/>
              <a:gd name="connsiteX10" fmla="*/ 147768 w 336945"/>
              <a:gd name="connsiteY10" fmla="*/ 188913 h 337198"/>
              <a:gd name="connsiteX11" fmla="*/ 172986 w 336945"/>
              <a:gd name="connsiteY11" fmla="*/ 180949 h 337198"/>
              <a:gd name="connsiteX12" fmla="*/ 153077 w 336945"/>
              <a:gd name="connsiteY12" fmla="*/ 162368 h 337198"/>
              <a:gd name="connsiteX13" fmla="*/ 153077 w 336945"/>
              <a:gd name="connsiteY13" fmla="*/ 151749 h 337198"/>
              <a:gd name="connsiteX14" fmla="*/ 163695 w 336945"/>
              <a:gd name="connsiteY14" fmla="*/ 151749 h 337198"/>
              <a:gd name="connsiteX15" fmla="*/ 182277 w 336945"/>
              <a:gd name="connsiteY15" fmla="*/ 170331 h 337198"/>
              <a:gd name="connsiteX16" fmla="*/ 188913 w 336945"/>
              <a:gd name="connsiteY16" fmla="*/ 149095 h 337198"/>
              <a:gd name="connsiteX17" fmla="*/ 147768 w 336945"/>
              <a:gd name="connsiteY17" fmla="*/ 107950 h 337198"/>
              <a:gd name="connsiteX18" fmla="*/ 147771 w 336945"/>
              <a:gd name="connsiteY18" fmla="*/ 61912 h 337198"/>
              <a:gd name="connsiteX19" fmla="*/ 61913 w 336945"/>
              <a:gd name="connsiteY19" fmla="*/ 149091 h 337198"/>
              <a:gd name="connsiteX20" fmla="*/ 147771 w 336945"/>
              <a:gd name="connsiteY20" fmla="*/ 234950 h 337198"/>
              <a:gd name="connsiteX21" fmla="*/ 204570 w 336945"/>
              <a:gd name="connsiteY21" fmla="*/ 213815 h 337198"/>
              <a:gd name="connsiteX22" fmla="*/ 182115 w 336945"/>
              <a:gd name="connsiteY22" fmla="*/ 191360 h 337198"/>
              <a:gd name="connsiteX23" fmla="*/ 147771 w 336945"/>
              <a:gd name="connsiteY23" fmla="*/ 203248 h 337198"/>
              <a:gd name="connsiteX24" fmla="*/ 93615 w 336945"/>
              <a:gd name="connsiteY24" fmla="*/ 149091 h 337198"/>
              <a:gd name="connsiteX25" fmla="*/ 147771 w 336945"/>
              <a:gd name="connsiteY25" fmla="*/ 94934 h 337198"/>
              <a:gd name="connsiteX26" fmla="*/ 203249 w 336945"/>
              <a:gd name="connsiteY26" fmla="*/ 149091 h 337198"/>
              <a:gd name="connsiteX27" fmla="*/ 191361 w 336945"/>
              <a:gd name="connsiteY27" fmla="*/ 180793 h 337198"/>
              <a:gd name="connsiteX28" fmla="*/ 215137 w 336945"/>
              <a:gd name="connsiteY28" fmla="*/ 204569 h 337198"/>
              <a:gd name="connsiteX29" fmla="*/ 234951 w 336945"/>
              <a:gd name="connsiteY29" fmla="*/ 149091 h 337198"/>
              <a:gd name="connsiteX30" fmla="*/ 147771 w 336945"/>
              <a:gd name="connsiteY30" fmla="*/ 61912 h 337198"/>
              <a:gd name="connsiteX31" fmla="*/ 147771 w 336945"/>
              <a:gd name="connsiteY31" fmla="*/ 14287 h 337198"/>
              <a:gd name="connsiteX32" fmla="*/ 14288 w 336945"/>
              <a:gd name="connsiteY32" fmla="*/ 148294 h 337198"/>
              <a:gd name="connsiteX33" fmla="*/ 147771 w 336945"/>
              <a:gd name="connsiteY33" fmla="*/ 280987 h 337198"/>
              <a:gd name="connsiteX34" fmla="*/ 238963 w 336945"/>
              <a:gd name="connsiteY34" fmla="*/ 246828 h 337198"/>
              <a:gd name="connsiteX35" fmla="*/ 215174 w 336945"/>
              <a:gd name="connsiteY35" fmla="*/ 223180 h 337198"/>
              <a:gd name="connsiteX36" fmla="*/ 147771 w 336945"/>
              <a:gd name="connsiteY36" fmla="*/ 248142 h 337198"/>
              <a:gd name="connsiteX37" fmla="*/ 47328 w 336945"/>
              <a:gd name="connsiteY37" fmla="*/ 146980 h 337198"/>
              <a:gd name="connsiteX38" fmla="*/ 149093 w 336945"/>
              <a:gd name="connsiteY38" fmla="*/ 47132 h 337198"/>
              <a:gd name="connsiteX39" fmla="*/ 249536 w 336945"/>
              <a:gd name="connsiteY39" fmla="*/ 146980 h 337198"/>
              <a:gd name="connsiteX40" fmla="*/ 224425 w 336945"/>
              <a:gd name="connsiteY40" fmla="*/ 212670 h 337198"/>
              <a:gd name="connsiteX41" fmla="*/ 249536 w 336945"/>
              <a:gd name="connsiteY41" fmla="*/ 236318 h 337198"/>
              <a:gd name="connsiteX42" fmla="*/ 282576 w 336945"/>
              <a:gd name="connsiteY42" fmla="*/ 148294 h 337198"/>
              <a:gd name="connsiteX43" fmla="*/ 147771 w 336945"/>
              <a:gd name="connsiteY43" fmla="*/ 14287 h 337198"/>
              <a:gd name="connsiteX44" fmla="*/ 148794 w 336945"/>
              <a:gd name="connsiteY44" fmla="*/ 0 h 337198"/>
              <a:gd name="connsiteX45" fmla="*/ 296272 w 336945"/>
              <a:gd name="connsiteY45" fmla="*/ 147477 h 337198"/>
              <a:gd name="connsiteX46" fmla="*/ 259402 w 336945"/>
              <a:gd name="connsiteY46" fmla="*/ 244918 h 337198"/>
              <a:gd name="connsiteX47" fmla="*/ 289688 w 336945"/>
              <a:gd name="connsiteY47" fmla="*/ 240967 h 337198"/>
              <a:gd name="connsiteX48" fmla="*/ 294955 w 336945"/>
              <a:gd name="connsiteY48" fmla="*/ 243601 h 337198"/>
              <a:gd name="connsiteX49" fmla="*/ 334458 w 336945"/>
              <a:gd name="connsiteY49" fmla="*/ 283104 h 337198"/>
              <a:gd name="connsiteX50" fmla="*/ 330508 w 336945"/>
              <a:gd name="connsiteY50" fmla="*/ 294955 h 337198"/>
              <a:gd name="connsiteX51" fmla="*/ 298905 w 336945"/>
              <a:gd name="connsiteY51" fmla="*/ 297589 h 337198"/>
              <a:gd name="connsiteX52" fmla="*/ 294955 w 336945"/>
              <a:gd name="connsiteY52" fmla="*/ 329191 h 337198"/>
              <a:gd name="connsiteX53" fmla="*/ 283104 w 336945"/>
              <a:gd name="connsiteY53" fmla="*/ 334458 h 337198"/>
              <a:gd name="connsiteX54" fmla="*/ 243601 w 336945"/>
              <a:gd name="connsiteY54" fmla="*/ 294955 h 337198"/>
              <a:gd name="connsiteX55" fmla="*/ 240968 w 336945"/>
              <a:gd name="connsiteY55" fmla="*/ 289688 h 337198"/>
              <a:gd name="connsiteX56" fmla="*/ 244918 w 336945"/>
              <a:gd name="connsiteY56" fmla="*/ 259403 h 337198"/>
              <a:gd name="connsiteX57" fmla="*/ 147477 w 336945"/>
              <a:gd name="connsiteY57" fmla="*/ 296272 h 337198"/>
              <a:gd name="connsiteX58" fmla="*/ 0 w 336945"/>
              <a:gd name="connsiteY58" fmla="*/ 148794 h 337198"/>
              <a:gd name="connsiteX59" fmla="*/ 148794 w 336945"/>
              <a:gd name="connsiteY59" fmla="*/ 0 h 3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6945" h="337198">
                <a:moveTo>
                  <a:pt x="258763" y="266700"/>
                </a:moveTo>
                <a:lnTo>
                  <a:pt x="255588" y="287338"/>
                </a:lnTo>
                <a:lnTo>
                  <a:pt x="284164" y="312738"/>
                </a:lnTo>
                <a:lnTo>
                  <a:pt x="285751" y="293688"/>
                </a:lnTo>
                <a:close/>
                <a:moveTo>
                  <a:pt x="287338" y="255587"/>
                </a:moveTo>
                <a:lnTo>
                  <a:pt x="269875" y="257175"/>
                </a:lnTo>
                <a:lnTo>
                  <a:pt x="295275" y="284162"/>
                </a:lnTo>
                <a:lnTo>
                  <a:pt x="315913" y="280987"/>
                </a:lnTo>
                <a:close/>
                <a:moveTo>
                  <a:pt x="147768" y="107950"/>
                </a:moveTo>
                <a:cubicBezTo>
                  <a:pt x="126532" y="107950"/>
                  <a:pt x="107950" y="126531"/>
                  <a:pt x="107950" y="149095"/>
                </a:cubicBezTo>
                <a:cubicBezTo>
                  <a:pt x="107950" y="170331"/>
                  <a:pt x="126532" y="188913"/>
                  <a:pt x="147768" y="188913"/>
                </a:cubicBezTo>
                <a:cubicBezTo>
                  <a:pt x="157059" y="188913"/>
                  <a:pt x="165022" y="186258"/>
                  <a:pt x="172986" y="180949"/>
                </a:cubicBezTo>
                <a:cubicBezTo>
                  <a:pt x="172986" y="180949"/>
                  <a:pt x="172986" y="180949"/>
                  <a:pt x="153077" y="162368"/>
                </a:cubicBezTo>
                <a:cubicBezTo>
                  <a:pt x="150422" y="159713"/>
                  <a:pt x="150422" y="154404"/>
                  <a:pt x="153077" y="151749"/>
                </a:cubicBezTo>
                <a:cubicBezTo>
                  <a:pt x="155731" y="149095"/>
                  <a:pt x="161040" y="149095"/>
                  <a:pt x="163695" y="151749"/>
                </a:cubicBezTo>
                <a:lnTo>
                  <a:pt x="182277" y="170331"/>
                </a:lnTo>
                <a:cubicBezTo>
                  <a:pt x="186258" y="163695"/>
                  <a:pt x="188913" y="157058"/>
                  <a:pt x="188913" y="149095"/>
                </a:cubicBezTo>
                <a:cubicBezTo>
                  <a:pt x="188913" y="126531"/>
                  <a:pt x="170331" y="107950"/>
                  <a:pt x="147768" y="107950"/>
                </a:cubicBezTo>
                <a:close/>
                <a:moveTo>
                  <a:pt x="147771" y="61912"/>
                </a:moveTo>
                <a:cubicBezTo>
                  <a:pt x="100219" y="61912"/>
                  <a:pt x="61913" y="101539"/>
                  <a:pt x="61913" y="149091"/>
                </a:cubicBezTo>
                <a:cubicBezTo>
                  <a:pt x="61913" y="196644"/>
                  <a:pt x="100219" y="234950"/>
                  <a:pt x="147771" y="234950"/>
                </a:cubicBezTo>
                <a:cubicBezTo>
                  <a:pt x="170227" y="234950"/>
                  <a:pt x="190040" y="227024"/>
                  <a:pt x="204570" y="213815"/>
                </a:cubicBezTo>
                <a:cubicBezTo>
                  <a:pt x="204570" y="213815"/>
                  <a:pt x="204570" y="213815"/>
                  <a:pt x="182115" y="191360"/>
                </a:cubicBezTo>
                <a:cubicBezTo>
                  <a:pt x="172869" y="197965"/>
                  <a:pt x="160980" y="203248"/>
                  <a:pt x="147771" y="203248"/>
                </a:cubicBezTo>
                <a:cubicBezTo>
                  <a:pt x="118712" y="203248"/>
                  <a:pt x="93615" y="178151"/>
                  <a:pt x="93615" y="149091"/>
                </a:cubicBezTo>
                <a:cubicBezTo>
                  <a:pt x="93615" y="118710"/>
                  <a:pt x="118712" y="94934"/>
                  <a:pt x="147771" y="94934"/>
                </a:cubicBezTo>
                <a:cubicBezTo>
                  <a:pt x="178152" y="94934"/>
                  <a:pt x="203249" y="118710"/>
                  <a:pt x="203249" y="149091"/>
                </a:cubicBezTo>
                <a:cubicBezTo>
                  <a:pt x="203249" y="160979"/>
                  <a:pt x="199287" y="171547"/>
                  <a:pt x="191361" y="180793"/>
                </a:cubicBezTo>
                <a:lnTo>
                  <a:pt x="215137" y="204569"/>
                </a:lnTo>
                <a:cubicBezTo>
                  <a:pt x="228346" y="188718"/>
                  <a:pt x="234951" y="170226"/>
                  <a:pt x="234951" y="149091"/>
                </a:cubicBezTo>
                <a:cubicBezTo>
                  <a:pt x="234951" y="101539"/>
                  <a:pt x="195324" y="61912"/>
                  <a:pt x="147771" y="61912"/>
                </a:cubicBezTo>
                <a:close/>
                <a:moveTo>
                  <a:pt x="147771" y="14287"/>
                </a:moveTo>
                <a:cubicBezTo>
                  <a:pt x="75082" y="14287"/>
                  <a:pt x="14288" y="73407"/>
                  <a:pt x="14288" y="148294"/>
                </a:cubicBezTo>
                <a:cubicBezTo>
                  <a:pt x="14288" y="221866"/>
                  <a:pt x="75082" y="280987"/>
                  <a:pt x="147771" y="280987"/>
                </a:cubicBezTo>
                <a:cubicBezTo>
                  <a:pt x="183455" y="280987"/>
                  <a:pt x="215174" y="267849"/>
                  <a:pt x="238963" y="246828"/>
                </a:cubicBezTo>
                <a:cubicBezTo>
                  <a:pt x="238963" y="246828"/>
                  <a:pt x="238963" y="246828"/>
                  <a:pt x="215174" y="223180"/>
                </a:cubicBezTo>
                <a:cubicBezTo>
                  <a:pt x="196671" y="237632"/>
                  <a:pt x="174203" y="248142"/>
                  <a:pt x="147771" y="248142"/>
                </a:cubicBezTo>
                <a:cubicBezTo>
                  <a:pt x="93585" y="248142"/>
                  <a:pt x="47328" y="202159"/>
                  <a:pt x="47328" y="146980"/>
                </a:cubicBezTo>
                <a:cubicBezTo>
                  <a:pt x="47328" y="91801"/>
                  <a:pt x="93585" y="47132"/>
                  <a:pt x="149093" y="47132"/>
                </a:cubicBezTo>
                <a:cubicBezTo>
                  <a:pt x="203279" y="47132"/>
                  <a:pt x="249536" y="91801"/>
                  <a:pt x="249536" y="146980"/>
                </a:cubicBezTo>
                <a:cubicBezTo>
                  <a:pt x="249536" y="171942"/>
                  <a:pt x="240284" y="194276"/>
                  <a:pt x="224425" y="212670"/>
                </a:cubicBezTo>
                <a:cubicBezTo>
                  <a:pt x="224425" y="212670"/>
                  <a:pt x="224425" y="212670"/>
                  <a:pt x="249536" y="236318"/>
                </a:cubicBezTo>
                <a:cubicBezTo>
                  <a:pt x="269360" y="212670"/>
                  <a:pt x="282576" y="181138"/>
                  <a:pt x="282576" y="148294"/>
                </a:cubicBezTo>
                <a:cubicBezTo>
                  <a:pt x="282576" y="73407"/>
                  <a:pt x="221782" y="14287"/>
                  <a:pt x="147771" y="14287"/>
                </a:cubicBezTo>
                <a:close/>
                <a:moveTo>
                  <a:pt x="148794" y="0"/>
                </a:moveTo>
                <a:cubicBezTo>
                  <a:pt x="229117" y="0"/>
                  <a:pt x="296272" y="65838"/>
                  <a:pt x="296272" y="147477"/>
                </a:cubicBezTo>
                <a:cubicBezTo>
                  <a:pt x="296272" y="184347"/>
                  <a:pt x="281787" y="218583"/>
                  <a:pt x="259402" y="244918"/>
                </a:cubicBezTo>
                <a:cubicBezTo>
                  <a:pt x="259402" y="244918"/>
                  <a:pt x="259402" y="244918"/>
                  <a:pt x="289688" y="240967"/>
                </a:cubicBezTo>
                <a:cubicBezTo>
                  <a:pt x="292322" y="240967"/>
                  <a:pt x="293638" y="242284"/>
                  <a:pt x="294955" y="243601"/>
                </a:cubicBezTo>
                <a:cubicBezTo>
                  <a:pt x="294955" y="243601"/>
                  <a:pt x="294955" y="243601"/>
                  <a:pt x="334458" y="283104"/>
                </a:cubicBezTo>
                <a:cubicBezTo>
                  <a:pt x="339725" y="287055"/>
                  <a:pt x="335775" y="293639"/>
                  <a:pt x="330508" y="294955"/>
                </a:cubicBezTo>
                <a:cubicBezTo>
                  <a:pt x="330508" y="294955"/>
                  <a:pt x="330508" y="294955"/>
                  <a:pt x="298905" y="297589"/>
                </a:cubicBezTo>
                <a:cubicBezTo>
                  <a:pt x="298905" y="297589"/>
                  <a:pt x="298905" y="297589"/>
                  <a:pt x="294955" y="329191"/>
                </a:cubicBezTo>
                <a:cubicBezTo>
                  <a:pt x="293638" y="337092"/>
                  <a:pt x="287055" y="339725"/>
                  <a:pt x="283104" y="334458"/>
                </a:cubicBezTo>
                <a:cubicBezTo>
                  <a:pt x="283104" y="334458"/>
                  <a:pt x="283104" y="334458"/>
                  <a:pt x="243601" y="294955"/>
                </a:cubicBezTo>
                <a:cubicBezTo>
                  <a:pt x="242284" y="293639"/>
                  <a:pt x="240968" y="291005"/>
                  <a:pt x="240968" y="289688"/>
                </a:cubicBezTo>
                <a:cubicBezTo>
                  <a:pt x="240968" y="289688"/>
                  <a:pt x="240968" y="289688"/>
                  <a:pt x="244918" y="259403"/>
                </a:cubicBezTo>
                <a:cubicBezTo>
                  <a:pt x="218583" y="281788"/>
                  <a:pt x="184347" y="296272"/>
                  <a:pt x="147477" y="296272"/>
                </a:cubicBezTo>
                <a:cubicBezTo>
                  <a:pt x="67155" y="296272"/>
                  <a:pt x="0" y="229117"/>
                  <a:pt x="0" y="148794"/>
                </a:cubicBezTo>
                <a:cubicBezTo>
                  <a:pt x="0" y="67155"/>
                  <a:pt x="67155" y="0"/>
                  <a:pt x="148794" y="0"/>
                </a:cubicBezTo>
                <a:close/>
              </a:path>
            </a:pathLst>
          </a:custGeom>
          <a:solidFill>
            <a:srgbClr val="010A13"/>
          </a:solidFill>
          <a:ln w="25400" cap="flat">
            <a:solidFill>
              <a:srgbClr val="000000">
                <a:alpha val="0"/>
              </a:srgbClr>
            </a:solidFill>
            <a:prstDash val="solid"/>
            <a:miter lim="400000"/>
          </a:ln>
          <a:effectLst/>
        </p:spPr>
        <p:txBody>
          <a:bodyPr anchor="ctr"/>
          <a:lstStyle/>
          <a:p>
            <a:pPr algn="ctr">
              <a:lnSpc>
                <a:spcPct val="130000"/>
              </a:lnSpc>
            </a:pPr>
            <a:endParaRPr sz="1799">
              <a:solidFill>
                <a:srgbClr val="CBBC91"/>
              </a:solidFill>
              <a:cs typeface="+mn-ea"/>
              <a:sym typeface="+mn-lt"/>
            </a:endParaRPr>
          </a:p>
        </p:txBody>
      </p:sp>
      <p:sp>
        <p:nvSpPr>
          <p:cNvPr id="16" name="矩形: 圆角 15"/>
          <p:cNvSpPr/>
          <p:nvPr/>
        </p:nvSpPr>
        <p:spPr>
          <a:xfrm>
            <a:off x="4819553" y="5247715"/>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17" name="矩形: 圆角 16"/>
          <p:cNvSpPr/>
          <p:nvPr/>
        </p:nvSpPr>
        <p:spPr>
          <a:xfrm>
            <a:off x="4870339" y="5275071"/>
            <a:ext cx="2027644" cy="142087"/>
          </a:xfrm>
          <a:prstGeom prst="roundRect">
            <a:avLst>
              <a:gd name="adj" fmla="val 50000"/>
            </a:avLst>
          </a:prstGeom>
          <a:solidFill>
            <a:srgbClr val="CBBC91"/>
          </a:solidFill>
          <a:ln w="12700" cap="flat" cmpd="sng" algn="ctr">
            <a:solidFill>
              <a:srgbClr val="129280">
                <a:alpha val="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18" name="矩形: 圆角 17"/>
          <p:cNvSpPr/>
          <p:nvPr/>
        </p:nvSpPr>
        <p:spPr>
          <a:xfrm>
            <a:off x="4819553" y="5538892"/>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19" name="矩形: 圆角 18"/>
          <p:cNvSpPr/>
          <p:nvPr/>
        </p:nvSpPr>
        <p:spPr>
          <a:xfrm>
            <a:off x="4870340" y="5566248"/>
            <a:ext cx="1820389"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0" name="矩形: 圆角 19"/>
          <p:cNvSpPr/>
          <p:nvPr/>
        </p:nvSpPr>
        <p:spPr>
          <a:xfrm>
            <a:off x="4819553" y="5838286"/>
            <a:ext cx="2552035" cy="196799"/>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cap="flat" cmpd="sng" algn="ctr">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1" name="矩形: 圆角 20"/>
          <p:cNvSpPr/>
          <p:nvPr/>
        </p:nvSpPr>
        <p:spPr>
          <a:xfrm>
            <a:off x="4870339" y="5865642"/>
            <a:ext cx="1322977" cy="142087"/>
          </a:xfrm>
          <a:prstGeom prst="roundRect">
            <a:avLst>
              <a:gd name="adj" fmla="val 50000"/>
            </a:avLst>
          </a:prstGeom>
          <a:solidFill>
            <a:srgbClr val="CBBC9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14" name="任意多边形: 形状 13"/>
          <p:cNvSpPr/>
          <p:nvPr/>
        </p:nvSpPr>
        <p:spPr>
          <a:xfrm>
            <a:off x="5436923" y="2301762"/>
            <a:ext cx="1317295" cy="13172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BC91"/>
          </a:solidFill>
          <a:ln w="25400" cap="flat">
            <a:solidFill>
              <a:srgbClr val="000000">
                <a:alpha val="0"/>
              </a:srgbClr>
            </a:solidFill>
            <a:prstDash val="solid"/>
            <a:miter lim="400000"/>
          </a:ln>
          <a:effectLst>
            <a:outerShdw blurRad="254000" dist="63500" dir="2700000" algn="tl" rotWithShape="0">
              <a:prstClr val="black">
                <a:alpha val="30000"/>
              </a:prstClr>
            </a:outerShdw>
          </a:effectLst>
        </p:spPr>
        <p:txBody>
          <a:bodyPr anchor="ctr"/>
          <a:lstStyle/>
          <a:p>
            <a:pPr algn="ctr">
              <a:lnSpc>
                <a:spcPct val="130000"/>
              </a:lnSpc>
            </a:pPr>
            <a:endParaRPr sz="1799">
              <a:solidFill>
                <a:srgbClr val="CBBC91"/>
              </a:solidFill>
              <a:cs typeface="+mn-ea"/>
              <a:sym typeface="+mn-lt"/>
            </a:endParaRPr>
          </a:p>
        </p:txBody>
      </p:sp>
      <p:sp>
        <p:nvSpPr>
          <p:cNvPr id="15" name="任意多边形: 形状 14"/>
          <p:cNvSpPr/>
          <p:nvPr/>
        </p:nvSpPr>
        <p:spPr>
          <a:xfrm>
            <a:off x="5828051" y="2704302"/>
            <a:ext cx="535039" cy="512215"/>
          </a:xfrm>
          <a:custGeom>
            <a:avLst/>
            <a:gdLst>
              <a:gd name="connsiteX0" fmla="*/ 203672 w 338280"/>
              <a:gd name="connsiteY0" fmla="*/ 246439 h 323850"/>
              <a:gd name="connsiteX1" fmla="*/ 209657 w 338280"/>
              <a:gd name="connsiteY1" fmla="*/ 252329 h 323850"/>
              <a:gd name="connsiteX2" fmla="*/ 238919 w 338280"/>
              <a:gd name="connsiteY2" fmla="*/ 305998 h 323850"/>
              <a:gd name="connsiteX3" fmla="*/ 233599 w 338280"/>
              <a:gd name="connsiteY3" fmla="*/ 316470 h 323850"/>
              <a:gd name="connsiteX4" fmla="*/ 197687 w 338280"/>
              <a:gd name="connsiteY4" fmla="*/ 252329 h 323850"/>
              <a:gd name="connsiteX5" fmla="*/ 203672 w 338280"/>
              <a:gd name="connsiteY5" fmla="*/ 246439 h 323850"/>
              <a:gd name="connsiteX6" fmla="*/ 251574 w 338280"/>
              <a:gd name="connsiteY6" fmla="*/ 214312 h 323850"/>
              <a:gd name="connsiteX7" fmla="*/ 283252 w 338280"/>
              <a:gd name="connsiteY7" fmla="*/ 222230 h 323850"/>
              <a:gd name="connsiteX8" fmla="*/ 314931 w 338280"/>
              <a:gd name="connsiteY8" fmla="*/ 275020 h 323850"/>
              <a:gd name="connsiteX9" fmla="*/ 316251 w 338280"/>
              <a:gd name="connsiteY9" fmla="*/ 285578 h 323850"/>
              <a:gd name="connsiteX10" fmla="*/ 325490 w 338280"/>
              <a:gd name="connsiteY10" fmla="*/ 313292 h 323850"/>
              <a:gd name="connsiteX11" fmla="*/ 328130 w 338280"/>
              <a:gd name="connsiteY11" fmla="*/ 319891 h 323850"/>
              <a:gd name="connsiteX12" fmla="*/ 322851 w 338280"/>
              <a:gd name="connsiteY12" fmla="*/ 323850 h 323850"/>
              <a:gd name="connsiteX13" fmla="*/ 321531 w 338280"/>
              <a:gd name="connsiteY13" fmla="*/ 323850 h 323850"/>
              <a:gd name="connsiteX14" fmla="*/ 293812 w 338280"/>
              <a:gd name="connsiteY14" fmla="*/ 310653 h 323850"/>
              <a:gd name="connsiteX15" fmla="*/ 288532 w 338280"/>
              <a:gd name="connsiteY15" fmla="*/ 301415 h 323850"/>
              <a:gd name="connsiteX16" fmla="*/ 279292 w 338280"/>
              <a:gd name="connsiteY16" fmla="*/ 288217 h 323850"/>
              <a:gd name="connsiteX17" fmla="*/ 276652 w 338280"/>
              <a:gd name="connsiteY17" fmla="*/ 289537 h 323850"/>
              <a:gd name="connsiteX18" fmla="*/ 276652 w 338280"/>
              <a:gd name="connsiteY18" fmla="*/ 290857 h 323850"/>
              <a:gd name="connsiteX19" fmla="*/ 280612 w 338280"/>
              <a:gd name="connsiteY19" fmla="*/ 294816 h 323850"/>
              <a:gd name="connsiteX20" fmla="*/ 284572 w 338280"/>
              <a:gd name="connsiteY20" fmla="*/ 301415 h 323850"/>
              <a:gd name="connsiteX21" fmla="*/ 279292 w 338280"/>
              <a:gd name="connsiteY21" fmla="*/ 308013 h 323850"/>
              <a:gd name="connsiteX22" fmla="*/ 272693 w 338280"/>
              <a:gd name="connsiteY22" fmla="*/ 308013 h 323850"/>
              <a:gd name="connsiteX23" fmla="*/ 215935 w 338280"/>
              <a:gd name="connsiteY23" fmla="*/ 259183 h 323850"/>
              <a:gd name="connsiteX24" fmla="*/ 218574 w 338280"/>
              <a:gd name="connsiteY24" fmla="*/ 226190 h 323850"/>
              <a:gd name="connsiteX25" fmla="*/ 218574 w 338280"/>
              <a:gd name="connsiteY25" fmla="*/ 224870 h 323850"/>
              <a:gd name="connsiteX26" fmla="*/ 221214 w 338280"/>
              <a:gd name="connsiteY26" fmla="*/ 222230 h 323850"/>
              <a:gd name="connsiteX27" fmla="*/ 251574 w 338280"/>
              <a:gd name="connsiteY27" fmla="*/ 214312 h 323850"/>
              <a:gd name="connsiteX28" fmla="*/ 248551 w 338280"/>
              <a:gd name="connsiteY28" fmla="*/ 198166 h 323850"/>
              <a:gd name="connsiteX29" fmla="*/ 308559 w 338280"/>
              <a:gd name="connsiteY29" fmla="*/ 219221 h 323850"/>
              <a:gd name="connsiteX30" fmla="*/ 325895 w 338280"/>
              <a:gd name="connsiteY30" fmla="*/ 246857 h 323850"/>
              <a:gd name="connsiteX31" fmla="*/ 337896 w 338280"/>
              <a:gd name="connsiteY31" fmla="*/ 287651 h 323850"/>
              <a:gd name="connsiteX32" fmla="*/ 325895 w 338280"/>
              <a:gd name="connsiteY32" fmla="*/ 290283 h 323850"/>
              <a:gd name="connsiteX33" fmla="*/ 301892 w 338280"/>
              <a:gd name="connsiteY33" fmla="*/ 229749 h 323850"/>
              <a:gd name="connsiteX34" fmla="*/ 248551 w 338280"/>
              <a:gd name="connsiteY34" fmla="*/ 210010 h 323850"/>
              <a:gd name="connsiteX35" fmla="*/ 248551 w 338280"/>
              <a:gd name="connsiteY35" fmla="*/ 198166 h 323850"/>
              <a:gd name="connsiteX36" fmla="*/ 146094 w 338280"/>
              <a:gd name="connsiteY36" fmla="*/ 133350 h 323850"/>
              <a:gd name="connsiteX37" fmla="*/ 134187 w 338280"/>
              <a:gd name="connsiteY37" fmla="*/ 145257 h 323850"/>
              <a:gd name="connsiteX38" fmla="*/ 146094 w 338280"/>
              <a:gd name="connsiteY38" fmla="*/ 157164 h 323850"/>
              <a:gd name="connsiteX39" fmla="*/ 158001 w 338280"/>
              <a:gd name="connsiteY39" fmla="*/ 145257 h 323850"/>
              <a:gd name="connsiteX40" fmla="*/ 146094 w 338280"/>
              <a:gd name="connsiteY40" fmla="*/ 133350 h 323850"/>
              <a:gd name="connsiteX41" fmla="*/ 80560 w 338280"/>
              <a:gd name="connsiteY41" fmla="*/ 50800 h 323850"/>
              <a:gd name="connsiteX42" fmla="*/ 60662 w 338280"/>
              <a:gd name="connsiteY42" fmla="*/ 58619 h 323850"/>
              <a:gd name="connsiteX43" fmla="*/ 52703 w 338280"/>
              <a:gd name="connsiteY43" fmla="*/ 87289 h 323850"/>
              <a:gd name="connsiteX44" fmla="*/ 71275 w 338280"/>
              <a:gd name="connsiteY44" fmla="*/ 118565 h 323850"/>
              <a:gd name="connsiteX45" fmla="*/ 111071 w 338280"/>
              <a:gd name="connsiteY45" fmla="*/ 138113 h 323850"/>
              <a:gd name="connsiteX46" fmla="*/ 132296 w 338280"/>
              <a:gd name="connsiteY46" fmla="*/ 130294 h 323850"/>
              <a:gd name="connsiteX47" fmla="*/ 121683 w 338280"/>
              <a:gd name="connsiteY47" fmla="*/ 69045 h 323850"/>
              <a:gd name="connsiteX48" fmla="*/ 80560 w 338280"/>
              <a:gd name="connsiteY48" fmla="*/ 50800 h 323850"/>
              <a:gd name="connsiteX49" fmla="*/ 32941 w 338280"/>
              <a:gd name="connsiteY49" fmla="*/ 0 h 323850"/>
              <a:gd name="connsiteX50" fmla="*/ 154073 w 338280"/>
              <a:gd name="connsiteY50" fmla="*/ 71005 h 323850"/>
              <a:gd name="connsiteX51" fmla="*/ 192256 w 338280"/>
              <a:gd name="connsiteY51" fmla="*/ 114396 h 323850"/>
              <a:gd name="connsiteX52" fmla="*/ 255455 w 338280"/>
              <a:gd name="connsiteY52" fmla="*/ 144639 h 323850"/>
              <a:gd name="connsiteX53" fmla="*/ 219905 w 338280"/>
              <a:gd name="connsiteY53" fmla="*/ 219588 h 323850"/>
              <a:gd name="connsiteX54" fmla="*/ 158023 w 338280"/>
              <a:gd name="connsiteY54" fmla="*/ 260350 h 323850"/>
              <a:gd name="connsiteX55" fmla="*/ 144856 w 338280"/>
              <a:gd name="connsiteY55" fmla="*/ 255090 h 323850"/>
              <a:gd name="connsiteX56" fmla="*/ 114573 w 338280"/>
              <a:gd name="connsiteY56" fmla="*/ 191975 h 323850"/>
              <a:gd name="connsiteX57" fmla="*/ 71124 w 338280"/>
              <a:gd name="connsiteY57" fmla="*/ 153843 h 323850"/>
              <a:gd name="connsiteX58" fmla="*/ 10558 w 338280"/>
              <a:gd name="connsiteY58" fmla="*/ 71005 h 323850"/>
              <a:gd name="connsiteX59" fmla="*/ 9241 w 338280"/>
              <a:gd name="connsiteY59" fmla="*/ 9204 h 323850"/>
              <a:gd name="connsiteX60" fmla="*/ 32941 w 338280"/>
              <a:gd name="connsiteY6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8280" h="32385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rgbClr val="010A13"/>
          </a:solidFill>
          <a:ln w="25400" cap="flat">
            <a:solidFill>
              <a:srgbClr val="000000">
                <a:alpha val="0"/>
              </a:srgbClr>
            </a:solidFill>
            <a:prstDash val="solid"/>
            <a:miter lim="400000"/>
          </a:ln>
          <a:effectLst/>
        </p:spPr>
        <p:txBody>
          <a:bodyPr anchor="ctr"/>
          <a:lstStyle/>
          <a:p>
            <a:pPr algn="ctr">
              <a:lnSpc>
                <a:spcPct val="130000"/>
              </a:lnSpc>
            </a:pPr>
            <a:endParaRPr sz="1799">
              <a:solidFill>
                <a:srgbClr val="CBBC91"/>
              </a:solidFill>
              <a:cs typeface="+mn-ea"/>
              <a:sym typeface="+mn-lt"/>
            </a:endParaRPr>
          </a:p>
        </p:txBody>
      </p:sp>
      <p:grpSp>
        <p:nvGrpSpPr>
          <p:cNvPr id="68" name="组合 67"/>
          <p:cNvGrpSpPr/>
          <p:nvPr/>
        </p:nvGrpSpPr>
        <p:grpSpPr>
          <a:xfrm>
            <a:off x="1588357" y="3920681"/>
            <a:ext cx="2500947" cy="1053555"/>
            <a:chOff x="1851647" y="3689289"/>
            <a:chExt cx="3117842" cy="1053829"/>
          </a:xfrm>
        </p:grpSpPr>
        <p:sp>
          <p:nvSpPr>
            <p:cNvPr id="69" name="矩形 68"/>
            <p:cNvSpPr/>
            <p:nvPr/>
          </p:nvSpPr>
          <p:spPr>
            <a:xfrm>
              <a:off x="1851647" y="4050621"/>
              <a:ext cx="3117842" cy="692497"/>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70" name="文本框 69"/>
            <p:cNvSpPr txBox="1"/>
            <p:nvPr/>
          </p:nvSpPr>
          <p:spPr>
            <a:xfrm>
              <a:off x="2623994" y="3689289"/>
              <a:ext cx="1573146" cy="345184"/>
            </a:xfrm>
            <a:prstGeom prst="rect">
              <a:avLst/>
            </a:prstGeom>
            <a:noFill/>
          </p:spPr>
          <p:txBody>
            <a:bodyPr wrap="none" rtlCol="0">
              <a:spAutoFit/>
              <a:scene3d>
                <a:camera prst="orthographicFront"/>
                <a:lightRig rig="threePt" dir="t"/>
              </a:scene3d>
              <a:sp3d contourW="12700"/>
            </a:bodyPr>
            <a:lstStyle/>
            <a:p>
              <a:pPr algn="ctr">
                <a:lnSpc>
                  <a:spcPct val="130000"/>
                </a:lnSpc>
              </a:pPr>
              <a:r>
                <a:rPr lang="zh-CN" altLang="en-US" sz="1400" b="1" dirty="0">
                  <a:solidFill>
                    <a:srgbClr val="CBBC91"/>
                  </a:solidFill>
                  <a:cs typeface="+mn-ea"/>
                  <a:sym typeface="+mn-lt"/>
                </a:rPr>
                <a:t>Title text added</a:t>
              </a:r>
            </a:p>
          </p:txBody>
        </p:sp>
      </p:grpSp>
      <p:grpSp>
        <p:nvGrpSpPr>
          <p:cNvPr id="71" name="组合 70"/>
          <p:cNvGrpSpPr/>
          <p:nvPr/>
        </p:nvGrpSpPr>
        <p:grpSpPr>
          <a:xfrm>
            <a:off x="4845527" y="3920681"/>
            <a:ext cx="2500947" cy="1053555"/>
            <a:chOff x="1851647" y="3689289"/>
            <a:chExt cx="3117842" cy="1053829"/>
          </a:xfrm>
        </p:grpSpPr>
        <p:sp>
          <p:nvSpPr>
            <p:cNvPr id="72" name="矩形 71"/>
            <p:cNvSpPr/>
            <p:nvPr/>
          </p:nvSpPr>
          <p:spPr>
            <a:xfrm>
              <a:off x="1851647" y="4050621"/>
              <a:ext cx="3117842" cy="692497"/>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73" name="文本框 72"/>
            <p:cNvSpPr txBox="1"/>
            <p:nvPr/>
          </p:nvSpPr>
          <p:spPr>
            <a:xfrm>
              <a:off x="2623994" y="3689289"/>
              <a:ext cx="1573146" cy="345184"/>
            </a:xfrm>
            <a:prstGeom prst="rect">
              <a:avLst/>
            </a:prstGeom>
            <a:noFill/>
          </p:spPr>
          <p:txBody>
            <a:bodyPr wrap="none" rtlCol="0">
              <a:spAutoFit/>
              <a:scene3d>
                <a:camera prst="orthographicFront"/>
                <a:lightRig rig="threePt" dir="t"/>
              </a:scene3d>
              <a:sp3d contourW="12700"/>
            </a:bodyPr>
            <a:lstStyle/>
            <a:p>
              <a:pPr algn="ctr">
                <a:lnSpc>
                  <a:spcPct val="130000"/>
                </a:lnSpc>
              </a:pPr>
              <a:r>
                <a:rPr lang="zh-CN" altLang="en-US" sz="1400" b="1" dirty="0">
                  <a:solidFill>
                    <a:srgbClr val="CBBC91"/>
                  </a:solidFill>
                  <a:cs typeface="+mn-ea"/>
                  <a:sym typeface="+mn-lt"/>
                </a:rPr>
                <a:t>Title text added</a:t>
              </a:r>
            </a:p>
          </p:txBody>
        </p:sp>
      </p:grpSp>
      <p:grpSp>
        <p:nvGrpSpPr>
          <p:cNvPr id="74" name="组合 73"/>
          <p:cNvGrpSpPr/>
          <p:nvPr/>
        </p:nvGrpSpPr>
        <p:grpSpPr>
          <a:xfrm>
            <a:off x="8096939" y="3920681"/>
            <a:ext cx="2500947" cy="1053555"/>
            <a:chOff x="1851647" y="3689289"/>
            <a:chExt cx="3117842" cy="1053829"/>
          </a:xfrm>
        </p:grpSpPr>
        <p:sp>
          <p:nvSpPr>
            <p:cNvPr id="75" name="矩形 74"/>
            <p:cNvSpPr/>
            <p:nvPr/>
          </p:nvSpPr>
          <p:spPr>
            <a:xfrm>
              <a:off x="1851647" y="4050621"/>
              <a:ext cx="3117842" cy="692497"/>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76" name="文本框 75"/>
            <p:cNvSpPr txBox="1"/>
            <p:nvPr/>
          </p:nvSpPr>
          <p:spPr>
            <a:xfrm>
              <a:off x="2623994" y="3689289"/>
              <a:ext cx="1573146" cy="345184"/>
            </a:xfrm>
            <a:prstGeom prst="rect">
              <a:avLst/>
            </a:prstGeom>
            <a:noFill/>
          </p:spPr>
          <p:txBody>
            <a:bodyPr wrap="none" rtlCol="0">
              <a:spAutoFit/>
              <a:scene3d>
                <a:camera prst="orthographicFront"/>
                <a:lightRig rig="threePt" dir="t"/>
              </a:scene3d>
              <a:sp3d contourW="12700"/>
            </a:bodyPr>
            <a:lstStyle/>
            <a:p>
              <a:pPr algn="ctr">
                <a:lnSpc>
                  <a:spcPct val="130000"/>
                </a:lnSpc>
              </a:pPr>
              <a:r>
                <a:rPr lang="zh-CN" altLang="en-US" sz="1400" b="1" dirty="0">
                  <a:solidFill>
                    <a:srgbClr val="CBBC91"/>
                  </a:solidFill>
                  <a:cs typeface="+mn-ea"/>
                  <a:sym typeface="+mn-lt"/>
                </a:rPr>
                <a:t>Title text added</a:t>
              </a:r>
            </a:p>
          </p:txBody>
        </p:sp>
      </p:grpSp>
      <p:grpSp>
        <p:nvGrpSpPr>
          <p:cNvPr id="80" name="组合 79"/>
          <p:cNvGrpSpPr/>
          <p:nvPr/>
        </p:nvGrpSpPr>
        <p:grpSpPr>
          <a:xfrm>
            <a:off x="461552" y="552767"/>
            <a:ext cx="2442951" cy="613162"/>
            <a:chOff x="194266" y="321621"/>
            <a:chExt cx="2442951" cy="613162"/>
          </a:xfrm>
        </p:grpSpPr>
        <p:sp>
          <p:nvSpPr>
            <p:cNvPr id="88"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Industry research</a:t>
              </a:r>
            </a:p>
          </p:txBody>
        </p:sp>
        <p:sp>
          <p:nvSpPr>
            <p:cNvPr id="82" name="矩形 81"/>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02</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41476873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5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1000"/>
                                        <p:tgtEl>
                                          <p:spTgt spid="71"/>
                                        </p:tgtEl>
                                      </p:cBhvr>
                                    </p:animEffect>
                                    <p:anim calcmode="lin" valueType="num">
                                      <p:cBhvr>
                                        <p:cTn id="44" dur="1000" fill="hold"/>
                                        <p:tgtEl>
                                          <p:spTgt spid="71"/>
                                        </p:tgtEl>
                                        <p:attrNameLst>
                                          <p:attrName>ppt_x</p:attrName>
                                        </p:attrNameLst>
                                      </p:cBhvr>
                                      <p:tavLst>
                                        <p:tav tm="0">
                                          <p:val>
                                            <p:strVal val="#ppt_x"/>
                                          </p:val>
                                        </p:tav>
                                        <p:tav tm="100000">
                                          <p:val>
                                            <p:strVal val="#ppt_x"/>
                                          </p:val>
                                        </p:tav>
                                      </p:tavLst>
                                    </p:anim>
                                    <p:anim calcmode="lin" valueType="num">
                                      <p:cBhvr>
                                        <p:cTn id="45" dur="1000" fill="hold"/>
                                        <p:tgtEl>
                                          <p:spTgt spid="7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anim calcmode="lin" valueType="num">
                                      <p:cBhvr>
                                        <p:cTn id="49" dur="1000" fill="hold"/>
                                        <p:tgtEl>
                                          <p:spTgt spid="74"/>
                                        </p:tgtEl>
                                        <p:attrNameLst>
                                          <p:attrName>ppt_x</p:attrName>
                                        </p:attrNameLst>
                                      </p:cBhvr>
                                      <p:tavLst>
                                        <p:tav tm="0">
                                          <p:val>
                                            <p:strVal val="#ppt_x"/>
                                          </p:val>
                                        </p:tav>
                                        <p:tav tm="100000">
                                          <p:val>
                                            <p:strVal val="#ppt_x"/>
                                          </p:val>
                                        </p:tav>
                                      </p:tavLst>
                                    </p:anim>
                                    <p:anim calcmode="lin" valueType="num">
                                      <p:cBhvr>
                                        <p:cTn id="50" dur="1000" fill="hold"/>
                                        <p:tgtEl>
                                          <p:spTgt spid="7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left)">
                                      <p:cBhvr>
                                        <p:cTn id="57" dur="500"/>
                                        <p:tgtEl>
                                          <p:spTgt spid="6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left)">
                                      <p:cBhvr>
                                        <p:cTn id="60" dur="500"/>
                                        <p:tgtEl>
                                          <p:spTgt spid="6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left)">
                                      <p:cBhvr>
                                        <p:cTn id="63" dur="500"/>
                                        <p:tgtEl>
                                          <p:spTgt spid="6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left)">
                                      <p:cBhvr>
                                        <p:cTn id="72" dur="500"/>
                                        <p:tgtEl>
                                          <p:spTgt spid="6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500"/>
                                        <p:tgtEl>
                                          <p:spTgt spid="67"/>
                                        </p:tgtEl>
                                      </p:cBhvr>
                                    </p:animEffect>
                                  </p:childTnLst>
                                </p:cTn>
                              </p:par>
                              <p:par>
                                <p:cTn id="79" presetID="22" presetClass="entr" presetSubtype="8" fill="hold" grpId="0" nodeType="withEffect" nodePh="1">
                                  <p:stCondLst>
                                    <p:cond delay="0"/>
                                  </p:stCondLst>
                                  <p:endCondLst>
                                    <p:cond evt="begin" delay="0">
                                      <p:tn val="79"/>
                                    </p:cond>
                                  </p:end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nodePh="1">
                                  <p:stCondLst>
                                    <p:cond delay="0"/>
                                  </p:stCondLst>
                                  <p:endCondLst>
                                    <p:cond evt="begin" delay="0">
                                      <p:tn val="85"/>
                                    </p:cond>
                                  </p:end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nodePh="1">
                                  <p:stCondLst>
                                    <p:cond delay="0"/>
                                  </p:stCondLst>
                                  <p:endCondLst>
                                    <p:cond evt="begin" delay="0">
                                      <p:tn val="91"/>
                                    </p:cond>
                                  </p:end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left)">
                                      <p:cBhvr>
                                        <p:cTn id="96" dur="500"/>
                                        <p:tgtEl>
                                          <p:spTgt spid="54"/>
                                        </p:tgtEl>
                                      </p:cBhvr>
                                    </p:animEffect>
                                  </p:childTnLst>
                                </p:cTn>
                              </p:par>
                              <p:par>
                                <p:cTn id="97" presetID="22" presetClass="entr" presetSubtype="8" fill="hold" grpId="0" nodeType="withEffect" nodePh="1">
                                  <p:stCondLst>
                                    <p:cond delay="0"/>
                                  </p:stCondLst>
                                  <p:endCondLst>
                                    <p:cond evt="begin" delay="0">
                                      <p:tn val="97"/>
                                    </p:cond>
                                  </p:end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par>
                                <p:cTn id="103" presetID="22" presetClass="entr" presetSubtype="8" fill="hold" grpId="0" nodeType="withEffect" nodePh="1">
                                  <p:stCondLst>
                                    <p:cond delay="0"/>
                                  </p:stCondLst>
                                  <p:endCondLst>
                                    <p:cond evt="begin" delay="0">
                                      <p:tn val="103"/>
                                    </p:cond>
                                  </p:end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left)">
                                      <p:cBhvr>
                                        <p:cTn id="108" dur="500"/>
                                        <p:tgtEl>
                                          <p:spTgt spid="33"/>
                                        </p:tgtEl>
                                      </p:cBhvr>
                                    </p:animEffect>
                                  </p:childTnLst>
                                </p:cTn>
                              </p:par>
                              <p:par>
                                <p:cTn id="109" presetID="22" presetClass="entr" presetSubtype="8" fill="hold" grpId="0" nodeType="withEffect" nodePh="1">
                                  <p:stCondLst>
                                    <p:cond delay="0"/>
                                  </p:stCondLst>
                                  <p:endCondLst>
                                    <p:cond evt="begin" delay="0">
                                      <p:tn val="109"/>
                                    </p:cond>
                                  </p:end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left)">
                                      <p:cBhvr>
                                        <p:cTn id="114" dur="500"/>
                                        <p:tgtEl>
                                          <p:spTgt spid="35"/>
                                        </p:tgtEl>
                                      </p:cBhvr>
                                    </p:animEffect>
                                  </p:childTnLst>
                                </p:cTn>
                              </p:par>
                              <p:par>
                                <p:cTn id="115" presetID="22" presetClass="entr" presetSubtype="8" fill="hold" grpId="0" nodeType="withEffect" nodePh="1">
                                  <p:stCondLst>
                                    <p:cond delay="0"/>
                                  </p:stCondLst>
                                  <p:endCondLst>
                                    <p:cond evt="begin" delay="0">
                                      <p:tn val="115"/>
                                    </p:cond>
                                  </p:end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left)">
                                      <p:cBhvr>
                                        <p:cTn id="120" dur="500"/>
                                        <p:tgtEl>
                                          <p:spTgt spid="17"/>
                                        </p:tgtEl>
                                      </p:cBhvr>
                                    </p:animEffect>
                                  </p:childTnLst>
                                </p:cTn>
                              </p:par>
                              <p:par>
                                <p:cTn id="121" presetID="22" presetClass="entr" presetSubtype="8" fill="hold" grpId="0" nodeType="withEffect" nodePh="1">
                                  <p:stCondLst>
                                    <p:cond delay="0"/>
                                  </p:stCondLst>
                                  <p:endCondLst>
                                    <p:cond evt="begin" delay="0">
                                      <p:tn val="121"/>
                                    </p:cond>
                                  </p:endCondLst>
                                  <p:childTnLst>
                                    <p:set>
                                      <p:cBhvr>
                                        <p:cTn id="122" dur="1" fill="hold">
                                          <p:stCondLst>
                                            <p:cond delay="0"/>
                                          </p:stCondLst>
                                        </p:cTn>
                                        <p:tgtEl>
                                          <p:spTgt spid="18"/>
                                        </p:tgtEl>
                                        <p:attrNameLst>
                                          <p:attrName>style.visibility</p:attrName>
                                        </p:attrNameLst>
                                      </p:cBhvr>
                                      <p:to>
                                        <p:strVal val="visible"/>
                                      </p:to>
                                    </p:set>
                                    <p:animEffect transition="in" filter="wipe(left)">
                                      <p:cBhvr>
                                        <p:cTn id="123" dur="500"/>
                                        <p:tgtEl>
                                          <p:spTgt spid="1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par>
                                <p:cTn id="127" presetID="22" presetClass="entr" presetSubtype="8" fill="hold" grpId="0" nodeType="withEffect" nodePh="1">
                                  <p:stCondLst>
                                    <p:cond delay="0"/>
                                  </p:stCondLst>
                                  <p:endCondLst>
                                    <p:cond evt="begin" delay="0">
                                      <p:tn val="127"/>
                                    </p:cond>
                                  </p:end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500"/>
                                        <p:tgtEl>
                                          <p:spTgt spid="2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67" grpId="0" animBg="1"/>
      <p:bldP spid="57" grpId="0" animBg="1"/>
      <p:bldP spid="58" grpId="0" animBg="1"/>
      <p:bldP spid="49" grpId="0"/>
      <p:bldP spid="50" grpId="0" animBg="1"/>
      <p:bldP spid="51" grpId="0"/>
      <p:bldP spid="52" grpId="0" animBg="1"/>
      <p:bldP spid="53" grpId="0"/>
      <p:bldP spid="54" grpId="0" animBg="1"/>
      <p:bldP spid="30" grpId="0"/>
      <p:bldP spid="31" grpId="0" animBg="1"/>
      <p:bldP spid="32" grpId="0"/>
      <p:bldP spid="33" grpId="0" animBg="1"/>
      <p:bldP spid="34" grpId="0"/>
      <p:bldP spid="35" grpId="0" animBg="1"/>
      <p:bldP spid="28" grpId="0" animBg="1"/>
      <p:bldP spid="29" grpId="0" animBg="1"/>
      <p:bldP spid="16" grpId="0"/>
      <p:bldP spid="17" grpId="0" animBg="1"/>
      <p:bldP spid="18" grpId="0"/>
      <p:bldP spid="19" grpId="0" animBg="1"/>
      <p:bldP spid="20" grpId="0"/>
      <p:bldP spid="2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205028" y="1455074"/>
            <a:ext cx="1699503"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defPPr>
              <a:defRPr lang="zh-CN"/>
            </a:defPPr>
            <a:lvl1pPr algn="ctr">
              <a:defRPr sz="13800">
                <a:gradFill>
                  <a:gsLst>
                    <a:gs pos="0">
                      <a:srgbClr val="CBBC91"/>
                    </a:gs>
                    <a:gs pos="100000">
                      <a:srgbClr val="8D6D3E"/>
                    </a:gs>
                  </a:gsLst>
                  <a:lin ang="5400000" scaled="0"/>
                </a:gra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26" name="PA_矩形 29"/>
          <p:cNvSpPr/>
          <p:nvPr>
            <p:custDataLst>
              <p:tags r:id="rId1"/>
            </p:custDataLst>
          </p:nvPr>
        </p:nvSpPr>
        <p:spPr>
          <a:xfrm>
            <a:off x="4196922" y="3347870"/>
            <a:ext cx="3637861" cy="523220"/>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Product operations</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7" name="文本框 26"/>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8" name="组合 27"/>
          <p:cNvGrpSpPr/>
          <p:nvPr/>
        </p:nvGrpSpPr>
        <p:grpSpPr>
          <a:xfrm>
            <a:off x="4879034" y="4206714"/>
            <a:ext cx="2491738" cy="177239"/>
            <a:chOff x="3939011" y="4117778"/>
            <a:chExt cx="3823630" cy="244152"/>
          </a:xfrm>
        </p:grpSpPr>
        <p:cxnSp>
          <p:nvCxnSpPr>
            <p:cNvPr id="29" name="直接连接符 28"/>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1" name="直接连接符 30"/>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THREE</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77331826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by="(-#ppt_w*2)" calcmode="lin" valueType="num">
                                      <p:cBhvr rctx="PPT">
                                        <p:cTn id="12" dur="375" autoRev="1" fill="hold">
                                          <p:stCondLst>
                                            <p:cond delay="0"/>
                                          </p:stCondLst>
                                        </p:cTn>
                                        <p:tgtEl>
                                          <p:spTgt spid="25"/>
                                        </p:tgtEl>
                                        <p:attrNameLst>
                                          <p:attrName>ppt_w</p:attrName>
                                        </p:attrNameLst>
                                      </p:cBhvr>
                                    </p:anim>
                                    <p:anim by="(#ppt_w*0.50)" calcmode="lin" valueType="num">
                                      <p:cBhvr>
                                        <p:cTn id="13" dur="375" decel="50000" autoRev="1" fill="hold">
                                          <p:stCondLst>
                                            <p:cond delay="0"/>
                                          </p:stCondLst>
                                        </p:cTn>
                                        <p:tgtEl>
                                          <p:spTgt spid="25"/>
                                        </p:tgtEl>
                                        <p:attrNameLst>
                                          <p:attrName>ppt_x</p:attrName>
                                        </p:attrNameLst>
                                      </p:cBhvr>
                                    </p:anim>
                                    <p:anim from="(-#ppt_h/2)" to="(#ppt_y)" calcmode="lin" valueType="num">
                                      <p:cBhvr>
                                        <p:cTn id="14" dur="750" fill="hold">
                                          <p:stCondLst>
                                            <p:cond delay="0"/>
                                          </p:stCondLst>
                                        </p:cTn>
                                        <p:tgtEl>
                                          <p:spTgt spid="25"/>
                                        </p:tgtEl>
                                        <p:attrNameLst>
                                          <p:attrName>ppt_y</p:attrName>
                                        </p:attrNameLst>
                                      </p:cBhvr>
                                    </p:anim>
                                    <p:animRot by="21600000">
                                      <p:cBhvr>
                                        <p:cTn id="15" dur="750" fill="hold">
                                          <p:stCondLst>
                                            <p:cond delay="0"/>
                                          </p:stCondLst>
                                        </p:cTn>
                                        <p:tgtEl>
                                          <p:spTgt spid="25"/>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P spid="27"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20"/>
          <p:cNvGrpSpPr>
            <a:grpSpLocks noChangeAspect="1"/>
          </p:cNvGrpSpPr>
          <p:nvPr/>
        </p:nvGrpSpPr>
        <p:grpSpPr>
          <a:xfrm>
            <a:off x="5361554" y="2443802"/>
            <a:ext cx="6830446" cy="3821461"/>
            <a:chOff x="-532263" y="859337"/>
            <a:chExt cx="10058400" cy="5627409"/>
          </a:xfrm>
        </p:grpSpPr>
        <p:pic>
          <p:nvPicPr>
            <p:cNvPr id="33"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35"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cs typeface="+mn-ea"/>
                <a:sym typeface="+mn-lt"/>
              </a:endParaRPr>
            </a:p>
          </p:txBody>
        </p:sp>
      </p:grpSp>
      <p:pic>
        <p:nvPicPr>
          <p:cNvPr id="36" name="图片占位符 6"/>
          <p:cNvPicPr>
            <a:picLocks noChangeAspect="1"/>
          </p:cNvPicPr>
          <p:nvPr/>
        </p:nvPicPr>
        <p:blipFill>
          <a:blip r:embed="rId4" cstate="print">
            <a:extLst>
              <a:ext uri="{28A0092B-C50C-407E-A947-70E740481C1C}">
                <a14:useLocalDpi xmlns:a14="http://schemas.microsoft.com/office/drawing/2010/main" val="0"/>
              </a:ext>
            </a:extLst>
          </a:blip>
          <a:srcRect t="8339" b="8339"/>
          <a:stretch>
            <a:fillRect/>
          </a:stretch>
        </p:blipFill>
        <p:spPr>
          <a:xfrm>
            <a:off x="6659563" y="2632075"/>
            <a:ext cx="4295775" cy="2684463"/>
          </a:xfrm>
          <a:prstGeom prst="rect">
            <a:avLst/>
          </a:prstGeom>
        </p:spPr>
      </p:pic>
      <p:pic>
        <p:nvPicPr>
          <p:cNvPr id="43" name="图片占位符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292" y="4858127"/>
            <a:ext cx="827316" cy="836093"/>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p:spPr>
      </p:pic>
      <p:sp>
        <p:nvSpPr>
          <p:cNvPr id="44" name="Rectangle 35"/>
          <p:cNvSpPr/>
          <p:nvPr/>
        </p:nvSpPr>
        <p:spPr>
          <a:xfrm>
            <a:off x="2145885" y="4934279"/>
            <a:ext cx="2464220" cy="978729"/>
          </a:xfrm>
          <a:prstGeom prst="rect">
            <a:avLst/>
          </a:prstGeom>
        </p:spPr>
        <p:txBody>
          <a:bodyPr wrap="square">
            <a:spAutoFit/>
          </a:bodyPr>
          <a:lstStyle/>
          <a:p>
            <a:pPr>
              <a:lnSpc>
                <a:spcPct val="120000"/>
              </a:lnSpc>
            </a:pPr>
            <a:r>
              <a:rPr lang="en-US" sz="1600" i="1" dirty="0">
                <a:solidFill>
                  <a:srgbClr val="CBBC91"/>
                </a:solidFill>
                <a:cs typeface="+mn-ea"/>
                <a:sym typeface="+mn-lt"/>
              </a:rPr>
              <a:t>”</a:t>
            </a:r>
            <a:r>
              <a:rPr lang="id-ID" sz="1600" i="1" dirty="0">
                <a:solidFill>
                  <a:srgbClr val="CBBC91"/>
                </a:solidFill>
                <a:cs typeface="+mn-ea"/>
                <a:sym typeface="+mn-lt"/>
              </a:rPr>
              <a:t>Ut wisi enim ad minim veniam, quis nostrud</a:t>
            </a:r>
            <a:r>
              <a:rPr lang="en-US" sz="1600" i="1" dirty="0">
                <a:solidFill>
                  <a:srgbClr val="CBBC91"/>
                </a:solidFill>
                <a:cs typeface="+mn-ea"/>
                <a:sym typeface="+mn-lt"/>
              </a:rPr>
              <a:t>”</a:t>
            </a:r>
            <a:endParaRPr lang="id-ID" sz="1600" i="1" dirty="0">
              <a:solidFill>
                <a:srgbClr val="CBBC91"/>
              </a:solidFill>
              <a:cs typeface="+mn-ea"/>
              <a:sym typeface="+mn-lt"/>
            </a:endParaRPr>
          </a:p>
        </p:txBody>
      </p:sp>
      <p:grpSp>
        <p:nvGrpSpPr>
          <p:cNvPr id="54" name="组合 53"/>
          <p:cNvGrpSpPr/>
          <p:nvPr/>
        </p:nvGrpSpPr>
        <p:grpSpPr>
          <a:xfrm>
            <a:off x="5415821" y="2739948"/>
            <a:ext cx="1601772" cy="1252499"/>
            <a:chOff x="5415821" y="2739948"/>
            <a:chExt cx="1601772" cy="1252499"/>
          </a:xfrm>
        </p:grpSpPr>
        <p:sp>
          <p:nvSpPr>
            <p:cNvPr id="60" name="Rectangle: Rounded Corners 31"/>
            <p:cNvSpPr/>
            <p:nvPr/>
          </p:nvSpPr>
          <p:spPr>
            <a:xfrm>
              <a:off x="5415821" y="2739948"/>
              <a:ext cx="1601772" cy="1252499"/>
            </a:xfrm>
            <a:prstGeom prst="roundRect">
              <a:avLst>
                <a:gd name="adj" fmla="val 28452"/>
              </a:avLst>
            </a:prstGeom>
            <a:solidFill>
              <a:srgbClr val="CBBC91"/>
            </a:solidFill>
            <a:ln>
              <a:noFill/>
            </a:ln>
            <a:effectLst>
              <a:outerShdw blurRad="190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solidFill>
                  <a:srgbClr val="CBBC91"/>
                </a:solidFill>
                <a:cs typeface="+mn-ea"/>
                <a:sym typeface="+mn-lt"/>
              </a:endParaRPr>
            </a:p>
          </p:txBody>
        </p:sp>
        <p:sp>
          <p:nvSpPr>
            <p:cNvPr id="57" name="TextBox 45"/>
            <p:cNvSpPr txBox="1"/>
            <p:nvPr/>
          </p:nvSpPr>
          <p:spPr>
            <a:xfrm>
              <a:off x="5634467" y="3016885"/>
              <a:ext cx="1261884" cy="369332"/>
            </a:xfrm>
            <a:prstGeom prst="rect">
              <a:avLst/>
            </a:prstGeom>
            <a:noFill/>
          </p:spPr>
          <p:txBody>
            <a:bodyPr wrap="none" rtlCol="0">
              <a:spAutoFit/>
            </a:bodyPr>
            <a:lstStyle/>
            <a:p>
              <a:r>
                <a:rPr lang="zh-CN" altLang="en-US" dirty="0">
                  <a:solidFill>
                    <a:srgbClr val="010A13"/>
                  </a:solidFill>
                  <a:cs typeface="+mn-ea"/>
                  <a:sym typeface="+mn-lt"/>
                </a:rPr>
                <a:t>internet </a:t>
              </a:r>
              <a:r>
                <a:rPr lang="en-US" altLang="zh-CN" dirty="0">
                  <a:solidFill>
                    <a:srgbClr val="010A13"/>
                  </a:solidFill>
                  <a:cs typeface="+mn-ea"/>
                  <a:sym typeface="+mn-lt"/>
                </a:rPr>
                <a:t>2.0</a:t>
              </a:r>
              <a:endParaRPr lang="id-ID" dirty="0">
                <a:solidFill>
                  <a:srgbClr val="010A13"/>
                </a:solidFill>
                <a:cs typeface="+mn-ea"/>
                <a:sym typeface="+mn-lt"/>
              </a:endParaRPr>
            </a:p>
          </p:txBody>
        </p:sp>
        <p:sp>
          <p:nvSpPr>
            <p:cNvPr id="58" name="Rectangle 49"/>
            <p:cNvSpPr/>
            <p:nvPr/>
          </p:nvSpPr>
          <p:spPr>
            <a:xfrm>
              <a:off x="5510670" y="3302697"/>
              <a:ext cx="1391780" cy="535531"/>
            </a:xfrm>
            <a:prstGeom prst="rect">
              <a:avLst/>
            </a:prstGeom>
          </p:spPr>
          <p:txBody>
            <a:bodyPr wrap="square">
              <a:spAutoFit/>
            </a:bodyPr>
            <a:lstStyle/>
            <a:p>
              <a:pPr algn="ctr">
                <a:lnSpc>
                  <a:spcPct val="120000"/>
                </a:lnSpc>
              </a:pPr>
              <a:r>
                <a:rPr lang="id-ID" sz="1200" i="1" dirty="0">
                  <a:solidFill>
                    <a:srgbClr val="010A13"/>
                  </a:solidFill>
                  <a:cs typeface="+mn-ea"/>
                  <a:sym typeface="+mn-lt"/>
                </a:rPr>
                <a:t>Ut wisi enim ad minim</a:t>
              </a:r>
            </a:p>
          </p:txBody>
        </p:sp>
      </p:grpSp>
      <p:grpSp>
        <p:nvGrpSpPr>
          <p:cNvPr id="63" name="组合 62"/>
          <p:cNvGrpSpPr/>
          <p:nvPr/>
        </p:nvGrpSpPr>
        <p:grpSpPr>
          <a:xfrm>
            <a:off x="909312" y="2451716"/>
            <a:ext cx="4506509" cy="1756770"/>
            <a:chOff x="756907" y="3075830"/>
            <a:chExt cx="4506509" cy="1756770"/>
          </a:xfrm>
        </p:grpSpPr>
        <p:sp>
          <p:nvSpPr>
            <p:cNvPr id="64" name="文本框 63"/>
            <p:cNvSpPr txBox="1"/>
            <p:nvPr/>
          </p:nvSpPr>
          <p:spPr>
            <a:xfrm>
              <a:off x="756907" y="3075830"/>
              <a:ext cx="4506509" cy="400110"/>
            </a:xfrm>
            <a:prstGeom prst="rect">
              <a:avLst/>
            </a:prstGeom>
            <a:noFill/>
          </p:spPr>
          <p:txBody>
            <a:bodyPr wrap="square" rtlCol="0">
              <a:spAutoFit/>
            </a:bodyPr>
            <a:lstStyle/>
            <a:p>
              <a:r>
                <a:rPr lang="zh-CN" altLang="en-US" sz="2000" b="1" dirty="0">
                  <a:solidFill>
                    <a:srgbClr val="CBBC91"/>
                  </a:solidFill>
                  <a:cs typeface="+mn-ea"/>
                  <a:sym typeface="+mn-lt"/>
                </a:rPr>
                <a:t>Internet marketing programs</a:t>
              </a:r>
            </a:p>
          </p:txBody>
        </p:sp>
        <p:sp>
          <p:nvSpPr>
            <p:cNvPr id="66" name="文本框 65"/>
            <p:cNvSpPr txBox="1"/>
            <p:nvPr/>
          </p:nvSpPr>
          <p:spPr>
            <a:xfrm>
              <a:off x="786672" y="3832583"/>
              <a:ext cx="3671028" cy="1000017"/>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000" dirty="0">
                  <a:solidFill>
                    <a:srgbClr val="CBBC91"/>
                  </a:solidFill>
                  <a:cs typeface="+mn-ea"/>
                  <a:sym typeface="+mn-lt"/>
                </a:rPr>
                <a:t>After your content is typed here, or by copying your text, choose paste in this box and choose to keep only the text.</a:t>
              </a:r>
            </a:p>
            <a:p>
              <a:pPr>
                <a:lnSpc>
                  <a:spcPct val="120000"/>
                </a:lnSpc>
              </a:pPr>
              <a:endParaRPr lang="en-US" altLang="zh-CN" sz="1000" dirty="0">
                <a:solidFill>
                  <a:srgbClr val="CBBC91"/>
                </a:solidFill>
                <a:cs typeface="+mn-ea"/>
                <a:sym typeface="+mn-lt"/>
              </a:endParaRPr>
            </a:p>
            <a:p>
              <a:pPr algn="just">
                <a:lnSpc>
                  <a:spcPct val="120000"/>
                </a:lnSpc>
              </a:pPr>
              <a:r>
                <a:rPr lang="zh-CN" altLang="en-US" sz="1000" dirty="0">
                  <a:solidFill>
                    <a:srgbClr val="CBBC91"/>
                  </a:solidFill>
                  <a:cs typeface="+mn-ea"/>
                  <a:sym typeface="+mn-lt"/>
                </a:rPr>
                <a:t>After your content is typed here, or by copying your text, choose paste in this box and choose to keep only the text.</a:t>
              </a:r>
            </a:p>
          </p:txBody>
        </p:sp>
        <p:cxnSp>
          <p:nvCxnSpPr>
            <p:cNvPr id="67" name="直接连接符 66"/>
            <p:cNvCxnSpPr/>
            <p:nvPr/>
          </p:nvCxnSpPr>
          <p:spPr>
            <a:xfrm>
              <a:off x="874713" y="3694804"/>
              <a:ext cx="481647" cy="0"/>
            </a:xfrm>
            <a:prstGeom prst="line">
              <a:avLst/>
            </a:prstGeom>
            <a:solidFill>
              <a:srgbClr val="080808"/>
            </a:solidFill>
            <a:ln w="25400" cap="rnd">
              <a:solidFill>
                <a:srgbClr val="4F4D50"/>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4" name="矩形 73"/>
          <p:cNvSpPr/>
          <p:nvPr/>
        </p:nvSpPr>
        <p:spPr>
          <a:xfrm>
            <a:off x="929095" y="2055205"/>
            <a:ext cx="4056493" cy="328936"/>
          </a:xfrm>
          <a:prstGeom prst="rect">
            <a:avLst/>
          </a:prstGeom>
          <a:ln>
            <a:noFill/>
          </a:ln>
        </p:spPr>
        <p:txBody>
          <a:bodyPr wrap="square">
            <a:spAutoFit/>
            <a:scene3d>
              <a:camera prst="orthographicFront"/>
              <a:lightRig rig="threePt" dir="t"/>
            </a:scene3d>
            <a:sp3d contourW="12700"/>
          </a:bodyPr>
          <a:lstStyle/>
          <a:p>
            <a:pPr>
              <a:lnSpc>
                <a:spcPct val="120000"/>
              </a:lnSpc>
            </a:pPr>
            <a:r>
              <a:rPr lang="en-US" altLang="zh-CN" sz="1400" dirty="0">
                <a:solidFill>
                  <a:srgbClr val="CBBC91"/>
                </a:solidFill>
                <a:cs typeface="+mn-ea"/>
                <a:sym typeface="+mn-lt"/>
              </a:rPr>
              <a:t>INTERNET MARKETING SCHEME</a:t>
            </a:r>
            <a:endParaRPr lang="zh-CN" altLang="en-US" sz="1400" dirty="0">
              <a:solidFill>
                <a:srgbClr val="CBBC91"/>
              </a:solidFill>
              <a:cs typeface="+mn-ea"/>
              <a:sym typeface="+mn-lt"/>
            </a:endParaRPr>
          </a:p>
        </p:txBody>
      </p:sp>
      <p:grpSp>
        <p:nvGrpSpPr>
          <p:cNvPr id="27" name="组合 26"/>
          <p:cNvGrpSpPr/>
          <p:nvPr/>
        </p:nvGrpSpPr>
        <p:grpSpPr>
          <a:xfrm>
            <a:off x="461552" y="552767"/>
            <a:ext cx="2442951" cy="613162"/>
            <a:chOff x="194266" y="321621"/>
            <a:chExt cx="2442951" cy="613162"/>
          </a:xfrm>
        </p:grpSpPr>
        <p:sp>
          <p:nvSpPr>
            <p:cNvPr id="3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Marketing programs</a:t>
              </a:r>
            </a:p>
          </p:txBody>
        </p:sp>
        <p:sp>
          <p:nvSpPr>
            <p:cNvPr id="29" name="矩形 2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03</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05487507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a14="http://schemas.microsoft.com/office/drawing/2010/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2"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1+#ppt_w/2"/>
                                          </p:val>
                                        </p:tav>
                                        <p:tav tm="100000">
                                          <p:val>
                                            <p:strVal val="#ppt_x"/>
                                          </p:val>
                                        </p:tav>
                                      </p:tavLst>
                                    </p:anim>
                                    <p:anim calcmode="lin" valueType="num">
                                      <p:cBhvr additive="base">
                                        <p:cTn id="14" dur="500" fill="hold"/>
                                        <p:tgtEl>
                                          <p:spTgt spid="63"/>
                                        </p:tgtEl>
                                        <p:attrNameLst>
                                          <p:attrName>ppt_y</p:attrName>
                                        </p:attrNameLst>
                                      </p:cBhvr>
                                      <p:tavLst>
                                        <p:tav tm="0">
                                          <p:val>
                                            <p:strVal val="#ppt_y"/>
                                          </p:val>
                                        </p:tav>
                                        <p:tav tm="100000">
                                          <p:val>
                                            <p:strVal val="#ppt_y"/>
                                          </p:val>
                                        </p:tav>
                                      </p:tavLst>
                                    </p:anim>
                                  </p:childTnLst>
                                </p:cTn>
                              </p:par>
                            </p:childTnLst>
                          </p:cTn>
                        </p:par>
                        <p:par>
                          <p:cTn id="15" fill="hold">
                            <p:stCondLst>
                              <p:cond delay="18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23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2800"/>
                            </p:stCondLst>
                            <p:childTnLst>
                              <p:par>
                                <p:cTn id="26" presetID="4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1734346" y="1881260"/>
            <a:ext cx="608738" cy="608738"/>
          </a:xfrm>
          <a:prstGeom prst="ellipse">
            <a:avLst/>
          </a:prstGeom>
          <a:solidFill>
            <a:srgbClr val="CBBC9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34" name="椭圆 33"/>
          <p:cNvSpPr/>
          <p:nvPr/>
        </p:nvSpPr>
        <p:spPr>
          <a:xfrm>
            <a:off x="1734346" y="3549296"/>
            <a:ext cx="608738" cy="608738"/>
          </a:xfrm>
          <a:prstGeom prst="ellipse">
            <a:avLst/>
          </a:prstGeom>
          <a:solidFill>
            <a:srgbClr val="CBBC9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37" name="椭圆 36"/>
          <p:cNvSpPr/>
          <p:nvPr/>
        </p:nvSpPr>
        <p:spPr>
          <a:xfrm>
            <a:off x="1734346" y="5164186"/>
            <a:ext cx="608738" cy="608738"/>
          </a:xfrm>
          <a:prstGeom prst="ellipse">
            <a:avLst/>
          </a:prstGeom>
          <a:solidFill>
            <a:srgbClr val="CBBC9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7" y="1753996"/>
            <a:ext cx="3226251" cy="1092608"/>
            <a:chOff x="8548024" y="1459078"/>
            <a:chExt cx="3226250" cy="1092606"/>
          </a:xfrm>
        </p:grpSpPr>
        <p:sp>
          <p:nvSpPr>
            <p:cNvPr id="39" name="矩形 38"/>
            <p:cNvSpPr/>
            <p:nvPr/>
          </p:nvSpPr>
          <p:spPr>
            <a:xfrm>
              <a:off x="8548025" y="1766855"/>
              <a:ext cx="2967866" cy="784829"/>
            </a:xfrm>
            <a:prstGeom prst="rect">
              <a:avLst/>
            </a:prstGeom>
          </p:spPr>
          <p:txBody>
            <a:bodyPr wrap="square">
              <a:spAutoFit/>
            </a:bodyPr>
            <a:lstStyle/>
            <a:p>
              <a:pPr algn="just">
                <a:lnSpc>
                  <a:spcPts val="1800"/>
                </a:lnSpc>
                <a:spcAft>
                  <a:spcPts val="1000"/>
                </a:spcAft>
              </a:pPr>
              <a:r>
                <a:rPr lang="zh-CN" altLang="en-US" sz="1100" dirty="0">
                  <a:solidFill>
                    <a:srgbClr val="CBBC91"/>
                  </a:solidFill>
                  <a:cs typeface="+mn-ea"/>
                  <a:sym typeface="+mn-lt"/>
                </a:rPr>
                <a:t>After your content is typed here, or by copying your text, choose paste in this box and choose to keep only the text. Your content is playing here.</a:t>
              </a:r>
            </a:p>
          </p:txBody>
        </p:sp>
        <p:sp>
          <p:nvSpPr>
            <p:cNvPr id="40" name="矩形 39"/>
            <p:cNvSpPr/>
            <p:nvPr/>
          </p:nvSpPr>
          <p:spPr>
            <a:xfrm>
              <a:off x="8548024" y="1459078"/>
              <a:ext cx="3226250" cy="338553"/>
            </a:xfrm>
            <a:prstGeom prst="rect">
              <a:avLst/>
            </a:prstGeom>
          </p:spPr>
          <p:txBody>
            <a:bodyPr wrap="square">
              <a:spAutoFit/>
            </a:bodyPr>
            <a:lstStyle/>
            <a:p>
              <a:r>
                <a:rPr lang="zh-CN" altLang="en-US" sz="1600" b="1" dirty="0">
                  <a:solidFill>
                    <a:srgbClr val="CBBC91"/>
                  </a:solidFill>
                  <a:cs typeface="+mn-ea"/>
                  <a:sym typeface="+mn-lt"/>
                </a:rPr>
                <a:t>Network marketing</a:t>
              </a:r>
            </a:p>
          </p:txBody>
        </p:sp>
      </p:grpSp>
      <p:grpSp>
        <p:nvGrpSpPr>
          <p:cNvPr id="41" name="组合 4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7" y="5012565"/>
            <a:ext cx="2854852" cy="1092607"/>
            <a:chOff x="8548024" y="1459078"/>
            <a:chExt cx="2854851" cy="1092606"/>
          </a:xfrm>
        </p:grpSpPr>
        <p:sp>
          <p:nvSpPr>
            <p:cNvPr id="42" name="矩形 41"/>
            <p:cNvSpPr/>
            <p:nvPr/>
          </p:nvSpPr>
          <p:spPr>
            <a:xfrm>
              <a:off x="8548025" y="1766855"/>
              <a:ext cx="2854850" cy="784829"/>
            </a:xfrm>
            <a:prstGeom prst="rect">
              <a:avLst/>
            </a:prstGeom>
          </p:spPr>
          <p:txBody>
            <a:bodyPr wrap="square">
              <a:spAutoFit/>
            </a:bodyPr>
            <a:lstStyle/>
            <a:p>
              <a:pPr algn="just">
                <a:lnSpc>
                  <a:spcPts val="1800"/>
                </a:lnSpc>
                <a:spcAft>
                  <a:spcPts val="1000"/>
                </a:spcAft>
              </a:pPr>
              <a:r>
                <a:rPr lang="zh-CN" altLang="en-US" sz="1100" dirty="0">
                  <a:solidFill>
                    <a:srgbClr val="CBBC91"/>
                  </a:solidFill>
                  <a:cs typeface="+mn-ea"/>
                  <a:sym typeface="+mn-lt"/>
                </a:rPr>
                <a:t>After your content is typed here, or by copying your text, choose paste in this box and choose to keep only the text. Your content is playing here.</a:t>
              </a:r>
            </a:p>
          </p:txBody>
        </p:sp>
        <p:sp>
          <p:nvSpPr>
            <p:cNvPr id="45" name="矩形 44"/>
            <p:cNvSpPr/>
            <p:nvPr/>
          </p:nvSpPr>
          <p:spPr>
            <a:xfrm>
              <a:off x="8548024" y="1459078"/>
              <a:ext cx="2603578" cy="338554"/>
            </a:xfrm>
            <a:prstGeom prst="rect">
              <a:avLst/>
            </a:prstGeom>
          </p:spPr>
          <p:txBody>
            <a:bodyPr wrap="square">
              <a:spAutoFit/>
            </a:bodyPr>
            <a:lstStyle/>
            <a:p>
              <a:r>
                <a:rPr lang="zh-CN" altLang="en-US" sz="1600" b="1" dirty="0">
                  <a:solidFill>
                    <a:srgbClr val="CBBC91"/>
                  </a:solidFill>
                  <a:cs typeface="+mn-ea"/>
                  <a:sym typeface="+mn-lt"/>
                </a:rPr>
                <a:t>Network marketing</a:t>
              </a:r>
            </a:p>
          </p:txBody>
        </p:sp>
      </p:grpSp>
      <p:grpSp>
        <p:nvGrpSpPr>
          <p:cNvPr id="46" name="组合 4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8" y="3429299"/>
            <a:ext cx="2967866" cy="1092607"/>
            <a:chOff x="8548025" y="1459078"/>
            <a:chExt cx="2967865" cy="1092606"/>
          </a:xfrm>
        </p:grpSpPr>
        <p:sp>
          <p:nvSpPr>
            <p:cNvPr id="47" name="矩形 46"/>
            <p:cNvSpPr/>
            <p:nvPr/>
          </p:nvSpPr>
          <p:spPr>
            <a:xfrm>
              <a:off x="8548025" y="1766855"/>
              <a:ext cx="2854850" cy="784829"/>
            </a:xfrm>
            <a:prstGeom prst="rect">
              <a:avLst/>
            </a:prstGeom>
          </p:spPr>
          <p:txBody>
            <a:bodyPr wrap="square">
              <a:spAutoFit/>
            </a:bodyPr>
            <a:lstStyle/>
            <a:p>
              <a:pPr algn="just">
                <a:lnSpc>
                  <a:spcPts val="1800"/>
                </a:lnSpc>
                <a:spcAft>
                  <a:spcPts val="1000"/>
                </a:spcAft>
              </a:pPr>
              <a:r>
                <a:rPr lang="zh-CN" altLang="en-US" sz="1100" dirty="0">
                  <a:solidFill>
                    <a:srgbClr val="CBBC91"/>
                  </a:solidFill>
                  <a:cs typeface="+mn-ea"/>
                  <a:sym typeface="+mn-lt"/>
                </a:rPr>
                <a:t>After your content is typed here, or by copying your text, choose paste in this box and choose to keep only the text. Your content is playing here.</a:t>
              </a:r>
            </a:p>
          </p:txBody>
        </p:sp>
        <p:sp>
          <p:nvSpPr>
            <p:cNvPr id="48" name="矩形 47"/>
            <p:cNvSpPr/>
            <p:nvPr/>
          </p:nvSpPr>
          <p:spPr>
            <a:xfrm>
              <a:off x="8548025" y="1459078"/>
              <a:ext cx="2967865" cy="338554"/>
            </a:xfrm>
            <a:prstGeom prst="rect">
              <a:avLst/>
            </a:prstGeom>
          </p:spPr>
          <p:txBody>
            <a:bodyPr wrap="square">
              <a:spAutoFit/>
            </a:bodyPr>
            <a:lstStyle/>
            <a:p>
              <a:r>
                <a:rPr lang="zh-CN" altLang="en-US" sz="1600" b="1" dirty="0">
                  <a:solidFill>
                    <a:srgbClr val="CBBC91"/>
                  </a:solidFill>
                  <a:cs typeface="+mn-ea"/>
                  <a:sym typeface="+mn-lt"/>
                </a:rPr>
                <a:t>Network marketing</a:t>
              </a:r>
            </a:p>
          </p:txBody>
        </p:sp>
      </p:grpSp>
      <p:grpSp>
        <p:nvGrpSpPr>
          <p:cNvPr id="49" name="组合 4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62978" y="5279547"/>
            <a:ext cx="367805" cy="366477"/>
            <a:chOff x="5287964" y="2994026"/>
            <a:chExt cx="879475" cy="876300"/>
          </a:xfrm>
          <a:solidFill>
            <a:schemeClr val="bg1"/>
          </a:solidFill>
        </p:grpSpPr>
        <p:sp>
          <p:nvSpPr>
            <p:cNvPr id="50"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51"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52"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58111" y="1998513"/>
            <a:ext cx="369488" cy="372593"/>
            <a:chOff x="5216526" y="1358901"/>
            <a:chExt cx="566738" cy="571500"/>
          </a:xfrm>
          <a:solidFill>
            <a:schemeClr val="bg1"/>
          </a:solidFill>
        </p:grpSpPr>
        <p:sp>
          <p:nvSpPr>
            <p:cNvPr id="56" name="Freeform 78"/>
            <p:cNvSpPr>
              <a:spLocks/>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59"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62"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grpSp>
      <p:grpSp>
        <p:nvGrpSpPr>
          <p:cNvPr id="65" name="组合 6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15159" y="3654933"/>
            <a:ext cx="425379" cy="404679"/>
            <a:chOff x="6323014" y="4870451"/>
            <a:chExt cx="652463" cy="620713"/>
          </a:xfrm>
          <a:solidFill>
            <a:schemeClr val="bg1"/>
          </a:solidFill>
        </p:grpSpPr>
        <p:sp>
          <p:nvSpPr>
            <p:cNvPr id="68" name="Freeform 81"/>
            <p:cNvSpPr>
              <a:spLocks/>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69"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70" name="Freeform 83"/>
            <p:cNvSpPr>
              <a:spLocks/>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sp>
          <p:nvSpPr>
            <p:cNvPr id="71" name="Freeform 84"/>
            <p:cNvSpPr>
              <a:spLocks/>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srgbClr val="CBBC91"/>
                </a:solidFill>
                <a:cs typeface="+mn-ea"/>
                <a:sym typeface="+mn-lt"/>
              </a:endParaRPr>
            </a:p>
          </p:txBody>
        </p:sp>
      </p:grpSp>
      <p:pic>
        <p:nvPicPr>
          <p:cNvPr id="72" name="H0009(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321" y="1594421"/>
            <a:ext cx="5123436" cy="52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3" name="矩形 72"/>
          <p:cNvSpPr/>
          <p:nvPr/>
        </p:nvSpPr>
        <p:spPr>
          <a:xfrm>
            <a:off x="7404847" y="1980583"/>
            <a:ext cx="1828800" cy="33155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55" name="组合 54"/>
          <p:cNvGrpSpPr/>
          <p:nvPr/>
        </p:nvGrpSpPr>
        <p:grpSpPr>
          <a:xfrm>
            <a:off x="461552" y="552767"/>
            <a:ext cx="2442951" cy="613162"/>
            <a:chOff x="194266" y="321621"/>
            <a:chExt cx="2442951" cy="613162"/>
          </a:xfrm>
        </p:grpSpPr>
        <p:sp>
          <p:nvSpPr>
            <p:cNvPr id="6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Marketing programs</a:t>
              </a:r>
            </a:p>
          </p:txBody>
        </p:sp>
        <p:sp>
          <p:nvSpPr>
            <p:cNvPr id="58" name="矩形 5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03</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13135520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a14="http://schemas.microsoft.com/office/drawing/2010/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ŝḷîḓé-Rectangle 1"/>
          <p:cNvSpPr/>
          <p:nvPr/>
        </p:nvSpPr>
        <p:spPr>
          <a:xfrm>
            <a:off x="874714" y="2515560"/>
            <a:ext cx="10442574" cy="3197323"/>
          </a:xfrm>
          <a:prstGeom prst="rect">
            <a:avLst/>
          </a:prstGeom>
          <a:solidFill>
            <a:srgbClr val="CBBC9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nvGrpSpPr>
          <p:cNvPr id="6" name="组合 5">
            <a:extLst>
              <a:ext uri="{FF2B5EF4-FFF2-40B4-BE49-F238E27FC236}">
                <a16:creationId xmlns:a16="http://schemas.microsoft.com/office/drawing/2014/main" id="{8F3249ED-0A82-40FB-8847-7C65845DC68F}"/>
              </a:ext>
            </a:extLst>
          </p:cNvPr>
          <p:cNvGrpSpPr/>
          <p:nvPr/>
        </p:nvGrpSpPr>
        <p:grpSpPr>
          <a:xfrm>
            <a:off x="1666479" y="2000703"/>
            <a:ext cx="2171711" cy="4194175"/>
            <a:chOff x="-3768725" y="1125538"/>
            <a:chExt cx="2517775" cy="4862513"/>
          </a:xfrm>
          <a:effectLst>
            <a:outerShdw blurRad="254000" dist="63500" dir="2700000" algn="tl" rotWithShape="0">
              <a:prstClr val="black">
                <a:alpha val="30000"/>
              </a:prstClr>
            </a:outerShdw>
          </a:effectLst>
        </p:grpSpPr>
        <p:sp>
          <p:nvSpPr>
            <p:cNvPr id="7" name="ïšḻïďê-任意多边形: 形状 34">
              <a:extLst>
                <a:ext uri="{FF2B5EF4-FFF2-40B4-BE49-F238E27FC236}">
                  <a16:creationId xmlns:a16="http://schemas.microsoft.com/office/drawing/2014/main" id="{6636A6A8-2AEE-4B52-9A85-70600C689ED9}"/>
                </a:ext>
              </a:extLst>
            </p:cNvPr>
            <p:cNvSpPr>
              <a:spLocks/>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rgbClr val="4F4D50"/>
            </a:solidFill>
            <a:ln>
              <a:noFill/>
            </a:ln>
          </p:spPr>
          <p:txBody>
            <a:bodyPr lIns="0" tIns="0" rIns="0" bIns="0" anchor="ctr"/>
            <a:lstStyle/>
            <a:p>
              <a:pPr algn="ctr"/>
              <a:endParaRPr>
                <a:cs typeface="+mn-ea"/>
                <a:sym typeface="+mn-lt"/>
              </a:endParaRPr>
            </a:p>
          </p:txBody>
        </p:sp>
        <p:sp>
          <p:nvSpPr>
            <p:cNvPr id="8" name="ïšḻïďê-任意多边形: 形状 35">
              <a:extLst>
                <a:ext uri="{FF2B5EF4-FFF2-40B4-BE49-F238E27FC236}">
                  <a16:creationId xmlns:a16="http://schemas.microsoft.com/office/drawing/2014/main" id="{2EB33854-FEB8-4B60-8726-FA237AD45BD8}"/>
                </a:ext>
              </a:extLst>
            </p:cNvPr>
            <p:cNvSpPr>
              <a:spLocks/>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solidFill>
            <a:ln>
              <a:noFill/>
            </a:ln>
          </p:spPr>
          <p:txBody>
            <a:bodyPr lIns="0" tIns="0" rIns="0" bIns="0" anchor="ctr"/>
            <a:lstStyle/>
            <a:p>
              <a:pPr algn="ctr"/>
              <a:endParaRPr>
                <a:cs typeface="+mn-ea"/>
                <a:sym typeface="+mn-lt"/>
              </a:endParaRPr>
            </a:p>
          </p:txBody>
        </p:sp>
        <p:sp>
          <p:nvSpPr>
            <p:cNvPr id="9" name="ïšḻïďê-Oval 22">
              <a:extLst>
                <a:ext uri="{FF2B5EF4-FFF2-40B4-BE49-F238E27FC236}">
                  <a16:creationId xmlns:a16="http://schemas.microsoft.com/office/drawing/2014/main" id="{D43DBE9A-2018-4C4E-9BAC-5D2AC9E6BFC5}"/>
                </a:ext>
              </a:extLst>
            </p:cNvPr>
            <p:cNvSpPr>
              <a:spLocks/>
            </p:cNvSpPr>
            <p:nvPr/>
          </p:nvSpPr>
          <p:spPr bwMode="auto">
            <a:xfrm>
              <a:off x="-2693988" y="5486400"/>
              <a:ext cx="403225" cy="401638"/>
            </a:xfrm>
            <a:prstGeom prst="ellipse">
              <a:avLst/>
            </a:prstGeom>
            <a:solidFill>
              <a:srgbClr val="FDCF66"/>
            </a:solidFill>
            <a:ln>
              <a:noFill/>
            </a:ln>
          </p:spPr>
          <p:txBody>
            <a:bodyPr lIns="0" tIns="0" rIns="0" bIns="0" anchor="ctr"/>
            <a:lstStyle/>
            <a:p>
              <a:pPr algn="ctr"/>
              <a:endParaRPr>
                <a:cs typeface="+mn-ea"/>
                <a:sym typeface="+mn-lt"/>
              </a:endParaRPr>
            </a:p>
          </p:txBody>
        </p:sp>
        <p:sp>
          <p:nvSpPr>
            <p:cNvPr id="10" name="ïšḻïďê-Oval 23">
              <a:extLst>
                <a:ext uri="{FF2B5EF4-FFF2-40B4-BE49-F238E27FC236}">
                  <a16:creationId xmlns:a16="http://schemas.microsoft.com/office/drawing/2014/main" id="{3C8F1940-1316-41EE-88B0-829A71441E2B}"/>
                </a:ext>
              </a:extLst>
            </p:cNvPr>
            <p:cNvSpPr>
              <a:spLocks/>
            </p:cNvSpPr>
            <p:nvPr/>
          </p:nvSpPr>
          <p:spPr bwMode="auto">
            <a:xfrm>
              <a:off x="-2673350" y="5507038"/>
              <a:ext cx="361950" cy="360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1" name="ïšḻïďê-任意多边形: 形状 38">
              <a:extLst>
                <a:ext uri="{FF2B5EF4-FFF2-40B4-BE49-F238E27FC236}">
                  <a16:creationId xmlns:a16="http://schemas.microsoft.com/office/drawing/2014/main" id="{A7ABBB8C-FB95-4781-95F0-F7C876CC553C}"/>
                </a:ext>
              </a:extLst>
            </p:cNvPr>
            <p:cNvSpPr>
              <a:spLocks/>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2" name="ïšḻïďê-任意多边形: 形状 39">
              <a:extLst>
                <a:ext uri="{FF2B5EF4-FFF2-40B4-BE49-F238E27FC236}">
                  <a16:creationId xmlns:a16="http://schemas.microsoft.com/office/drawing/2014/main" id="{40B68B3E-8B58-4DF4-819F-B9C13C2FC871}"/>
                </a:ext>
              </a:extLst>
            </p:cNvPr>
            <p:cNvSpPr>
              <a:spLocks/>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3" name="ïšḻïďê-任意多边形: 形状 40">
              <a:extLst>
                <a:ext uri="{FF2B5EF4-FFF2-40B4-BE49-F238E27FC236}">
                  <a16:creationId xmlns:a16="http://schemas.microsoft.com/office/drawing/2014/main" id="{428840E0-4338-4DCF-8C97-FB952F1EB495}"/>
                </a:ext>
              </a:extLst>
            </p:cNvPr>
            <p:cNvSpPr>
              <a:spLocks/>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4" name="ïšḻïďê-任意多边形: 形状 41">
              <a:extLst>
                <a:ext uri="{FF2B5EF4-FFF2-40B4-BE49-F238E27FC236}">
                  <a16:creationId xmlns:a16="http://schemas.microsoft.com/office/drawing/2014/main" id="{12C7A7BA-3179-4580-948D-617D1BCE482D}"/>
                </a:ext>
              </a:extLst>
            </p:cNvPr>
            <p:cNvSpPr>
              <a:spLocks/>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5" name="ïšḻïďê-任意多边形: 形状 42">
              <a:extLst>
                <a:ext uri="{FF2B5EF4-FFF2-40B4-BE49-F238E27FC236}">
                  <a16:creationId xmlns:a16="http://schemas.microsoft.com/office/drawing/2014/main" id="{806B64C2-F1C8-49FC-B52E-71FF38BD9C56}"/>
                </a:ext>
              </a:extLst>
            </p:cNvPr>
            <p:cNvSpPr>
              <a:spLocks/>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endParaRPr>
                <a:cs typeface="+mn-ea"/>
                <a:sym typeface="+mn-lt"/>
              </a:endParaRPr>
            </a:p>
          </p:txBody>
        </p:sp>
        <p:sp>
          <p:nvSpPr>
            <p:cNvPr id="16" name="ïšḻïďê-任意多边形: 形状 45">
              <a:extLst>
                <a:ext uri="{FF2B5EF4-FFF2-40B4-BE49-F238E27FC236}">
                  <a16:creationId xmlns:a16="http://schemas.microsoft.com/office/drawing/2014/main" id="{6B636C13-9A94-47A0-A0C3-156FB09CB98E}"/>
                </a:ext>
              </a:extLst>
            </p:cNvPr>
            <p:cNvSpPr>
              <a:spLocks/>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rgbClr val="4F4D50"/>
            </a:solidFill>
            <a:ln>
              <a:noFill/>
            </a:ln>
          </p:spPr>
          <p:txBody>
            <a:bodyPr lIns="0" tIns="0" rIns="0" bIns="0" anchor="ctr"/>
            <a:lstStyle/>
            <a:p>
              <a:pPr algn="ctr"/>
              <a:endParaRPr>
                <a:cs typeface="+mn-ea"/>
                <a:sym typeface="+mn-lt"/>
              </a:endParaRPr>
            </a:p>
          </p:txBody>
        </p:sp>
        <p:sp>
          <p:nvSpPr>
            <p:cNvPr id="17" name="ïšḻïďê-任意多边形: 形状 46">
              <a:extLst>
                <a:ext uri="{FF2B5EF4-FFF2-40B4-BE49-F238E27FC236}">
                  <a16:creationId xmlns:a16="http://schemas.microsoft.com/office/drawing/2014/main" id="{4EF65869-2E09-4064-8E69-C00F54F6B5A7}"/>
                </a:ext>
              </a:extLst>
            </p:cNvPr>
            <p:cNvSpPr>
              <a:spLocks/>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lIns="0" tIns="0" rIns="0" bIns="0" anchor="ctr"/>
            <a:lstStyle/>
            <a:p>
              <a:pPr algn="ctr"/>
              <a:endParaRPr>
                <a:cs typeface="+mn-ea"/>
                <a:sym typeface="+mn-lt"/>
              </a:endParaRPr>
            </a:p>
          </p:txBody>
        </p:sp>
        <p:sp>
          <p:nvSpPr>
            <p:cNvPr id="18" name="ïšḻïďê-任意多边形: 形状 47">
              <a:extLst>
                <a:ext uri="{FF2B5EF4-FFF2-40B4-BE49-F238E27FC236}">
                  <a16:creationId xmlns:a16="http://schemas.microsoft.com/office/drawing/2014/main" id="{53589FE7-82C5-4DD3-91B1-AC38921D91A2}"/>
                </a:ext>
              </a:extLst>
            </p:cNvPr>
            <p:cNvSpPr>
              <a:spLocks/>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lIns="0" tIns="0" rIns="0" bIns="0" anchor="ctr"/>
            <a:lstStyle/>
            <a:p>
              <a:pPr algn="ctr"/>
              <a:endParaRPr>
                <a:cs typeface="+mn-ea"/>
                <a:sym typeface="+mn-lt"/>
              </a:endParaRPr>
            </a:p>
          </p:txBody>
        </p:sp>
        <p:sp>
          <p:nvSpPr>
            <p:cNvPr id="19" name="ïšḻïďê-任意多边形: 形状 48">
              <a:extLst>
                <a:ext uri="{FF2B5EF4-FFF2-40B4-BE49-F238E27FC236}">
                  <a16:creationId xmlns:a16="http://schemas.microsoft.com/office/drawing/2014/main" id="{510A05E6-D42E-460F-9E0E-75C1FB0F066A}"/>
                </a:ext>
              </a:extLst>
            </p:cNvPr>
            <p:cNvSpPr>
              <a:spLocks/>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lIns="0" tIns="0" rIns="0" bIns="0" anchor="ctr"/>
            <a:lstStyle/>
            <a:p>
              <a:pPr algn="ctr"/>
              <a:endParaRPr>
                <a:cs typeface="+mn-ea"/>
                <a:sym typeface="+mn-lt"/>
              </a:endParaRPr>
            </a:p>
          </p:txBody>
        </p:sp>
      </p:grpSp>
      <p:grpSp>
        <p:nvGrpSpPr>
          <p:cNvPr id="20" name="组合 19"/>
          <p:cNvGrpSpPr/>
          <p:nvPr/>
        </p:nvGrpSpPr>
        <p:grpSpPr>
          <a:xfrm>
            <a:off x="5014914" y="3318774"/>
            <a:ext cx="5675535" cy="560638"/>
            <a:chOff x="7483988" y="3433235"/>
            <a:chExt cx="5675535" cy="560638"/>
          </a:xfrm>
        </p:grpSpPr>
        <p:sp>
          <p:nvSpPr>
            <p:cNvPr id="21" name="矩形 20"/>
            <p:cNvSpPr/>
            <p:nvPr/>
          </p:nvSpPr>
          <p:spPr>
            <a:xfrm>
              <a:off x="7483988" y="3732519"/>
              <a:ext cx="5675535" cy="26135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010A13"/>
                  </a:solidFill>
                  <a:cs typeface="+mn-ea"/>
                  <a:sym typeface="+mn-lt"/>
                </a:rPr>
                <a:t>After your content is typed here, or by copying your text, choose paste in this box and choose to keep only the text.</a:t>
              </a:r>
            </a:p>
          </p:txBody>
        </p:sp>
        <p:sp>
          <p:nvSpPr>
            <p:cNvPr id="22" name="矩形 21"/>
            <p:cNvSpPr/>
            <p:nvPr/>
          </p:nvSpPr>
          <p:spPr>
            <a:xfrm>
              <a:off x="7483989" y="3433235"/>
              <a:ext cx="5071620"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010A13"/>
                  </a:solidFill>
                  <a:cs typeface="+mn-ea"/>
                  <a:sym typeface="+mn-lt"/>
                </a:rPr>
                <a:t>Suitable for market-oriented dynamics</a:t>
              </a:r>
            </a:p>
          </p:txBody>
        </p:sp>
      </p:grpSp>
      <p:grpSp>
        <p:nvGrpSpPr>
          <p:cNvPr id="23" name="组合 22"/>
          <p:cNvGrpSpPr/>
          <p:nvPr/>
        </p:nvGrpSpPr>
        <p:grpSpPr>
          <a:xfrm>
            <a:off x="4271963" y="3320582"/>
            <a:ext cx="609600" cy="609600"/>
            <a:chOff x="1276351" y="2247899"/>
            <a:chExt cx="609600" cy="609600"/>
          </a:xfrm>
          <a:effectLst>
            <a:outerShdw blurRad="254000" dist="63500" dir="2700000" algn="tl" rotWithShape="0">
              <a:prstClr val="black">
                <a:alpha val="30000"/>
              </a:prstClr>
            </a:outerShdw>
          </a:effectLst>
        </p:grpSpPr>
        <p:sp>
          <p:nvSpPr>
            <p:cNvPr id="24" name="椭圆 23"/>
            <p:cNvSpPr/>
            <p:nvPr/>
          </p:nvSpPr>
          <p:spPr>
            <a:xfrm>
              <a:off x="1276351" y="2247899"/>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25" name="椭圆 56"/>
            <p:cNvSpPr/>
            <p:nvPr/>
          </p:nvSpPr>
          <p:spPr>
            <a:xfrm>
              <a:off x="1442598" y="2390775"/>
              <a:ext cx="277106" cy="323848"/>
            </a:xfrm>
            <a:custGeom>
              <a:avLst/>
              <a:gdLst>
                <a:gd name="connsiteX0" fmla="*/ 85425 w 520420"/>
                <a:gd name="connsiteY0" fmla="*/ 514563 h 608203"/>
                <a:gd name="connsiteX1" fmla="*/ 434996 w 520420"/>
                <a:gd name="connsiteY1" fmla="*/ 514563 h 608203"/>
                <a:gd name="connsiteX2" fmla="*/ 448302 w 520420"/>
                <a:gd name="connsiteY2" fmla="*/ 527865 h 608203"/>
                <a:gd name="connsiteX3" fmla="*/ 434996 w 520420"/>
                <a:gd name="connsiteY3" fmla="*/ 541166 h 608203"/>
                <a:gd name="connsiteX4" fmla="*/ 85425 w 520420"/>
                <a:gd name="connsiteY4" fmla="*/ 541166 h 608203"/>
                <a:gd name="connsiteX5" fmla="*/ 72118 w 520420"/>
                <a:gd name="connsiteY5" fmla="*/ 527865 h 608203"/>
                <a:gd name="connsiteX6" fmla="*/ 85425 w 520420"/>
                <a:gd name="connsiteY6" fmla="*/ 514563 h 608203"/>
                <a:gd name="connsiteX7" fmla="*/ 85425 w 520420"/>
                <a:gd name="connsiteY7" fmla="*/ 456840 h 608203"/>
                <a:gd name="connsiteX8" fmla="*/ 434996 w 520420"/>
                <a:gd name="connsiteY8" fmla="*/ 456840 h 608203"/>
                <a:gd name="connsiteX9" fmla="*/ 448302 w 520420"/>
                <a:gd name="connsiteY9" fmla="*/ 470127 h 608203"/>
                <a:gd name="connsiteX10" fmla="*/ 434996 w 520420"/>
                <a:gd name="connsiteY10" fmla="*/ 483514 h 608203"/>
                <a:gd name="connsiteX11" fmla="*/ 85425 w 520420"/>
                <a:gd name="connsiteY11" fmla="*/ 483514 h 608203"/>
                <a:gd name="connsiteX12" fmla="*/ 72118 w 520420"/>
                <a:gd name="connsiteY12" fmla="*/ 470127 h 608203"/>
                <a:gd name="connsiteX13" fmla="*/ 85425 w 520420"/>
                <a:gd name="connsiteY13" fmla="*/ 456840 h 608203"/>
                <a:gd name="connsiteX14" fmla="*/ 85425 w 520420"/>
                <a:gd name="connsiteY14" fmla="*/ 399118 h 608203"/>
                <a:gd name="connsiteX15" fmla="*/ 434996 w 520420"/>
                <a:gd name="connsiteY15" fmla="*/ 399118 h 608203"/>
                <a:gd name="connsiteX16" fmla="*/ 448302 w 520420"/>
                <a:gd name="connsiteY16" fmla="*/ 412505 h 608203"/>
                <a:gd name="connsiteX17" fmla="*/ 434996 w 520420"/>
                <a:gd name="connsiteY17" fmla="*/ 425792 h 608203"/>
                <a:gd name="connsiteX18" fmla="*/ 85425 w 520420"/>
                <a:gd name="connsiteY18" fmla="*/ 425792 h 608203"/>
                <a:gd name="connsiteX19" fmla="*/ 72118 w 520420"/>
                <a:gd name="connsiteY19" fmla="*/ 412505 h 608203"/>
                <a:gd name="connsiteX20" fmla="*/ 85425 w 520420"/>
                <a:gd name="connsiteY20" fmla="*/ 399118 h 608203"/>
                <a:gd name="connsiteX21" fmla="*/ 85425 w 520420"/>
                <a:gd name="connsiteY21" fmla="*/ 341325 h 608203"/>
                <a:gd name="connsiteX22" fmla="*/ 434996 w 520420"/>
                <a:gd name="connsiteY22" fmla="*/ 341325 h 608203"/>
                <a:gd name="connsiteX23" fmla="*/ 448302 w 520420"/>
                <a:gd name="connsiteY23" fmla="*/ 354712 h 608203"/>
                <a:gd name="connsiteX24" fmla="*/ 434996 w 520420"/>
                <a:gd name="connsiteY24" fmla="*/ 367999 h 608203"/>
                <a:gd name="connsiteX25" fmla="*/ 85425 w 520420"/>
                <a:gd name="connsiteY25" fmla="*/ 367999 h 608203"/>
                <a:gd name="connsiteX26" fmla="*/ 72118 w 520420"/>
                <a:gd name="connsiteY26" fmla="*/ 354712 h 608203"/>
                <a:gd name="connsiteX27" fmla="*/ 85425 w 520420"/>
                <a:gd name="connsiteY27" fmla="*/ 341325 h 608203"/>
                <a:gd name="connsiteX28" fmla="*/ 88167 w 520420"/>
                <a:gd name="connsiteY28" fmla="*/ 85635 h 608203"/>
                <a:gd name="connsiteX29" fmla="*/ 88167 w 520420"/>
                <a:gd name="connsiteY29" fmla="*/ 273441 h 608203"/>
                <a:gd name="connsiteX30" fmla="*/ 225495 w 520420"/>
                <a:gd name="connsiteY30" fmla="*/ 273441 h 608203"/>
                <a:gd name="connsiteX31" fmla="*/ 225495 w 520420"/>
                <a:gd name="connsiteY31" fmla="*/ 85635 h 608203"/>
                <a:gd name="connsiteX32" fmla="*/ 74865 w 520420"/>
                <a:gd name="connsiteY32" fmla="*/ 59063 h 608203"/>
                <a:gd name="connsiteX33" fmla="*/ 238897 w 520420"/>
                <a:gd name="connsiteY33" fmla="*/ 59063 h 608203"/>
                <a:gd name="connsiteX34" fmla="*/ 252200 w 520420"/>
                <a:gd name="connsiteY34" fmla="*/ 72349 h 608203"/>
                <a:gd name="connsiteX35" fmla="*/ 252200 w 520420"/>
                <a:gd name="connsiteY35" fmla="*/ 286827 h 608203"/>
                <a:gd name="connsiteX36" fmla="*/ 238897 w 520420"/>
                <a:gd name="connsiteY36" fmla="*/ 300114 h 608203"/>
                <a:gd name="connsiteX37" fmla="*/ 74865 w 520420"/>
                <a:gd name="connsiteY37" fmla="*/ 300114 h 608203"/>
                <a:gd name="connsiteX38" fmla="*/ 61462 w 520420"/>
                <a:gd name="connsiteY38" fmla="*/ 286827 h 608203"/>
                <a:gd name="connsiteX39" fmla="*/ 61462 w 520420"/>
                <a:gd name="connsiteY39" fmla="*/ 72349 h 608203"/>
                <a:gd name="connsiteX40" fmla="*/ 74865 w 520420"/>
                <a:gd name="connsiteY40" fmla="*/ 59063 h 608203"/>
                <a:gd name="connsiteX41" fmla="*/ 386263 w 520420"/>
                <a:gd name="connsiteY41" fmla="*/ 45655 h 608203"/>
                <a:gd name="connsiteX42" fmla="*/ 386263 w 520420"/>
                <a:gd name="connsiteY42" fmla="*/ 134967 h 608203"/>
                <a:gd name="connsiteX43" fmla="*/ 475001 w 520420"/>
                <a:gd name="connsiteY43" fmla="*/ 134967 h 608203"/>
                <a:gd name="connsiteX44" fmla="*/ 26711 w 520420"/>
                <a:gd name="connsiteY44" fmla="*/ 26674 h 608203"/>
                <a:gd name="connsiteX45" fmla="*/ 26711 w 520420"/>
                <a:gd name="connsiteY45" fmla="*/ 581629 h 608203"/>
                <a:gd name="connsiteX46" fmla="*/ 493709 w 520420"/>
                <a:gd name="connsiteY46" fmla="*/ 581629 h 608203"/>
                <a:gd name="connsiteX47" fmla="*/ 493709 w 520420"/>
                <a:gd name="connsiteY47" fmla="*/ 161541 h 608203"/>
                <a:gd name="connsiteX48" fmla="*/ 372958 w 520420"/>
                <a:gd name="connsiteY48" fmla="*/ 161541 h 608203"/>
                <a:gd name="connsiteX49" fmla="*/ 359552 w 520420"/>
                <a:gd name="connsiteY49" fmla="*/ 148254 h 608203"/>
                <a:gd name="connsiteX50" fmla="*/ 359552 w 520420"/>
                <a:gd name="connsiteY50" fmla="*/ 26674 h 608203"/>
                <a:gd name="connsiteX51" fmla="*/ 13406 w 520420"/>
                <a:gd name="connsiteY51" fmla="*/ 0 h 608203"/>
                <a:gd name="connsiteX52" fmla="*/ 372958 w 520420"/>
                <a:gd name="connsiteY52" fmla="*/ 0 h 608203"/>
                <a:gd name="connsiteX53" fmla="*/ 382362 w 520420"/>
                <a:gd name="connsiteY53" fmla="*/ 3896 h 608203"/>
                <a:gd name="connsiteX54" fmla="*/ 516518 w 520420"/>
                <a:gd name="connsiteY54" fmla="*/ 137864 h 608203"/>
                <a:gd name="connsiteX55" fmla="*/ 520420 w 520420"/>
                <a:gd name="connsiteY55" fmla="*/ 147255 h 608203"/>
                <a:gd name="connsiteX56" fmla="*/ 520420 w 520420"/>
                <a:gd name="connsiteY56" fmla="*/ 594916 h 608203"/>
                <a:gd name="connsiteX57" fmla="*/ 507114 w 520420"/>
                <a:gd name="connsiteY57" fmla="*/ 608203 h 608203"/>
                <a:gd name="connsiteX58" fmla="*/ 13406 w 520420"/>
                <a:gd name="connsiteY58" fmla="*/ 608203 h 608203"/>
                <a:gd name="connsiteX59" fmla="*/ 0 w 520420"/>
                <a:gd name="connsiteY59" fmla="*/ 594916 h 608203"/>
                <a:gd name="connsiteX60" fmla="*/ 0 w 520420"/>
                <a:gd name="connsiteY60" fmla="*/ 13287 h 608203"/>
                <a:gd name="connsiteX61" fmla="*/ 13406 w 520420"/>
                <a:gd name="connsiteY6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0420" h="608203">
                  <a:moveTo>
                    <a:pt x="85425" y="514563"/>
                  </a:moveTo>
                  <a:lnTo>
                    <a:pt x="434996" y="514563"/>
                  </a:lnTo>
                  <a:cubicBezTo>
                    <a:pt x="442299" y="514563"/>
                    <a:pt x="448302" y="520564"/>
                    <a:pt x="448302" y="527865"/>
                  </a:cubicBezTo>
                  <a:cubicBezTo>
                    <a:pt x="448302" y="535266"/>
                    <a:pt x="442299" y="541166"/>
                    <a:pt x="434996" y="541166"/>
                  </a:cubicBezTo>
                  <a:lnTo>
                    <a:pt x="85425" y="541166"/>
                  </a:lnTo>
                  <a:cubicBezTo>
                    <a:pt x="78121" y="541166"/>
                    <a:pt x="72118" y="535266"/>
                    <a:pt x="72118" y="527865"/>
                  </a:cubicBezTo>
                  <a:cubicBezTo>
                    <a:pt x="72118" y="520464"/>
                    <a:pt x="78121" y="514563"/>
                    <a:pt x="85425" y="514563"/>
                  </a:cubicBezTo>
                  <a:close/>
                  <a:moveTo>
                    <a:pt x="85425" y="456840"/>
                  </a:moveTo>
                  <a:lnTo>
                    <a:pt x="434996" y="456840"/>
                  </a:lnTo>
                  <a:cubicBezTo>
                    <a:pt x="442299" y="456840"/>
                    <a:pt x="448302" y="462834"/>
                    <a:pt x="448302" y="470127"/>
                  </a:cubicBezTo>
                  <a:cubicBezTo>
                    <a:pt x="448302" y="477520"/>
                    <a:pt x="442299" y="483514"/>
                    <a:pt x="434996" y="483514"/>
                  </a:cubicBezTo>
                  <a:lnTo>
                    <a:pt x="85425" y="483514"/>
                  </a:lnTo>
                  <a:cubicBezTo>
                    <a:pt x="78121" y="483514"/>
                    <a:pt x="72118" y="477520"/>
                    <a:pt x="72118" y="470127"/>
                  </a:cubicBezTo>
                  <a:cubicBezTo>
                    <a:pt x="72118" y="462834"/>
                    <a:pt x="78121" y="456840"/>
                    <a:pt x="85425" y="456840"/>
                  </a:cubicBezTo>
                  <a:close/>
                  <a:moveTo>
                    <a:pt x="85425" y="399118"/>
                  </a:moveTo>
                  <a:lnTo>
                    <a:pt x="434996" y="399118"/>
                  </a:lnTo>
                  <a:cubicBezTo>
                    <a:pt x="442299" y="399118"/>
                    <a:pt x="448302" y="405112"/>
                    <a:pt x="448302" y="412505"/>
                  </a:cubicBezTo>
                  <a:cubicBezTo>
                    <a:pt x="448302" y="419798"/>
                    <a:pt x="442299" y="425792"/>
                    <a:pt x="434996" y="425792"/>
                  </a:cubicBezTo>
                  <a:lnTo>
                    <a:pt x="85425" y="425792"/>
                  </a:lnTo>
                  <a:cubicBezTo>
                    <a:pt x="78121" y="425792"/>
                    <a:pt x="72118" y="419798"/>
                    <a:pt x="72118" y="412505"/>
                  </a:cubicBezTo>
                  <a:cubicBezTo>
                    <a:pt x="72118" y="405112"/>
                    <a:pt x="78121" y="399118"/>
                    <a:pt x="85425" y="399118"/>
                  </a:cubicBezTo>
                  <a:close/>
                  <a:moveTo>
                    <a:pt x="85425" y="341325"/>
                  </a:moveTo>
                  <a:lnTo>
                    <a:pt x="434996" y="341325"/>
                  </a:lnTo>
                  <a:cubicBezTo>
                    <a:pt x="442299" y="341325"/>
                    <a:pt x="448302" y="347319"/>
                    <a:pt x="448302" y="354712"/>
                  </a:cubicBezTo>
                  <a:cubicBezTo>
                    <a:pt x="448302" y="362005"/>
                    <a:pt x="442299" y="367999"/>
                    <a:pt x="434996" y="367999"/>
                  </a:cubicBezTo>
                  <a:lnTo>
                    <a:pt x="85425" y="367999"/>
                  </a:lnTo>
                  <a:cubicBezTo>
                    <a:pt x="78121" y="367999"/>
                    <a:pt x="72118" y="362005"/>
                    <a:pt x="72118" y="354712"/>
                  </a:cubicBezTo>
                  <a:cubicBezTo>
                    <a:pt x="72118" y="347319"/>
                    <a:pt x="78121" y="341325"/>
                    <a:pt x="85425" y="341325"/>
                  </a:cubicBezTo>
                  <a:close/>
                  <a:moveTo>
                    <a:pt x="88167" y="85635"/>
                  </a:moveTo>
                  <a:lnTo>
                    <a:pt x="88167" y="273441"/>
                  </a:lnTo>
                  <a:lnTo>
                    <a:pt x="225495" y="273441"/>
                  </a:lnTo>
                  <a:lnTo>
                    <a:pt x="225495" y="85635"/>
                  </a:lnTo>
                  <a:close/>
                  <a:moveTo>
                    <a:pt x="74865" y="59063"/>
                  </a:moveTo>
                  <a:lnTo>
                    <a:pt x="238897" y="59063"/>
                  </a:lnTo>
                  <a:cubicBezTo>
                    <a:pt x="246199" y="59063"/>
                    <a:pt x="252200" y="65057"/>
                    <a:pt x="252200" y="72349"/>
                  </a:cubicBezTo>
                  <a:lnTo>
                    <a:pt x="252200" y="286827"/>
                  </a:lnTo>
                  <a:cubicBezTo>
                    <a:pt x="252200" y="294120"/>
                    <a:pt x="246199" y="300114"/>
                    <a:pt x="238897" y="300114"/>
                  </a:cubicBezTo>
                  <a:lnTo>
                    <a:pt x="74865" y="300114"/>
                  </a:lnTo>
                  <a:cubicBezTo>
                    <a:pt x="67463" y="300114"/>
                    <a:pt x="61462" y="294120"/>
                    <a:pt x="61462" y="286827"/>
                  </a:cubicBezTo>
                  <a:lnTo>
                    <a:pt x="61462" y="72349"/>
                  </a:lnTo>
                  <a:cubicBezTo>
                    <a:pt x="61462" y="65057"/>
                    <a:pt x="67463" y="59063"/>
                    <a:pt x="74865" y="59063"/>
                  </a:cubicBezTo>
                  <a:close/>
                  <a:moveTo>
                    <a:pt x="386263" y="45655"/>
                  </a:moveTo>
                  <a:lnTo>
                    <a:pt x="386263" y="134967"/>
                  </a:lnTo>
                  <a:lnTo>
                    <a:pt x="475001" y="134967"/>
                  </a:lnTo>
                  <a:close/>
                  <a:moveTo>
                    <a:pt x="26711" y="26674"/>
                  </a:moveTo>
                  <a:lnTo>
                    <a:pt x="26711" y="581629"/>
                  </a:lnTo>
                  <a:lnTo>
                    <a:pt x="493709" y="581629"/>
                  </a:lnTo>
                  <a:lnTo>
                    <a:pt x="493709" y="161541"/>
                  </a:lnTo>
                  <a:lnTo>
                    <a:pt x="372958" y="161541"/>
                  </a:lnTo>
                  <a:cubicBezTo>
                    <a:pt x="365555" y="161541"/>
                    <a:pt x="359552" y="155647"/>
                    <a:pt x="359552" y="148254"/>
                  </a:cubicBezTo>
                  <a:lnTo>
                    <a:pt x="359552" y="26674"/>
                  </a:lnTo>
                  <a:close/>
                  <a:moveTo>
                    <a:pt x="13406" y="0"/>
                  </a:moveTo>
                  <a:lnTo>
                    <a:pt x="372958" y="0"/>
                  </a:lnTo>
                  <a:cubicBezTo>
                    <a:pt x="376259" y="0"/>
                    <a:pt x="379761" y="1398"/>
                    <a:pt x="382362" y="3896"/>
                  </a:cubicBezTo>
                  <a:lnTo>
                    <a:pt x="516518" y="137864"/>
                  </a:lnTo>
                  <a:cubicBezTo>
                    <a:pt x="519019" y="140362"/>
                    <a:pt x="520420" y="143759"/>
                    <a:pt x="520420" y="147255"/>
                  </a:cubicBezTo>
                  <a:lnTo>
                    <a:pt x="520420" y="594916"/>
                  </a:lnTo>
                  <a:cubicBezTo>
                    <a:pt x="520420" y="602309"/>
                    <a:pt x="514418" y="608203"/>
                    <a:pt x="507114" y="608203"/>
                  </a:cubicBezTo>
                  <a:lnTo>
                    <a:pt x="13406" y="608203"/>
                  </a:lnTo>
                  <a:cubicBezTo>
                    <a:pt x="6002" y="608203"/>
                    <a:pt x="0" y="602309"/>
                    <a:pt x="0" y="594916"/>
                  </a:cubicBezTo>
                  <a:lnTo>
                    <a:pt x="0" y="13287"/>
                  </a:lnTo>
                  <a:cubicBezTo>
                    <a:pt x="0" y="5994"/>
                    <a:pt x="6002" y="0"/>
                    <a:pt x="13406" y="0"/>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grpSp>
        <p:nvGrpSpPr>
          <p:cNvPr id="26" name="组合 25"/>
          <p:cNvGrpSpPr/>
          <p:nvPr/>
        </p:nvGrpSpPr>
        <p:grpSpPr>
          <a:xfrm>
            <a:off x="5014914" y="4513733"/>
            <a:ext cx="5675535" cy="560638"/>
            <a:chOff x="7483988" y="3433235"/>
            <a:chExt cx="5675535" cy="560638"/>
          </a:xfrm>
        </p:grpSpPr>
        <p:sp>
          <p:nvSpPr>
            <p:cNvPr id="27" name="矩形 26"/>
            <p:cNvSpPr/>
            <p:nvPr/>
          </p:nvSpPr>
          <p:spPr>
            <a:xfrm>
              <a:off x="7483988" y="3732519"/>
              <a:ext cx="5675535" cy="26135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010A13"/>
                  </a:solidFill>
                  <a:cs typeface="+mn-ea"/>
                  <a:sym typeface="+mn-lt"/>
                </a:rPr>
                <a:t>After your content is typed here, or by copying your text, choose paste in this box and choose to keep only the text.</a:t>
              </a:r>
            </a:p>
          </p:txBody>
        </p:sp>
        <p:sp>
          <p:nvSpPr>
            <p:cNvPr id="28" name="矩形 27"/>
            <p:cNvSpPr/>
            <p:nvPr/>
          </p:nvSpPr>
          <p:spPr>
            <a:xfrm>
              <a:off x="7483989" y="3433235"/>
              <a:ext cx="5071620"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010A13"/>
                  </a:solidFill>
                  <a:cs typeface="+mn-ea"/>
                  <a:sym typeface="+mn-lt"/>
                </a:rPr>
                <a:t>The core value of product technology</a:t>
              </a:r>
            </a:p>
          </p:txBody>
        </p:sp>
      </p:grpSp>
      <p:grpSp>
        <p:nvGrpSpPr>
          <p:cNvPr id="29" name="组合 28"/>
          <p:cNvGrpSpPr/>
          <p:nvPr/>
        </p:nvGrpSpPr>
        <p:grpSpPr>
          <a:xfrm>
            <a:off x="4271963" y="4515541"/>
            <a:ext cx="609600" cy="609600"/>
            <a:chOff x="1276351" y="2247899"/>
            <a:chExt cx="609600" cy="609600"/>
          </a:xfrm>
          <a:effectLst>
            <a:outerShdw blurRad="254000" dist="63500" dir="2700000" algn="tl" rotWithShape="0">
              <a:prstClr val="black">
                <a:alpha val="30000"/>
              </a:prstClr>
            </a:outerShdw>
          </a:effectLst>
        </p:grpSpPr>
        <p:sp>
          <p:nvSpPr>
            <p:cNvPr id="30" name="椭圆 29"/>
            <p:cNvSpPr/>
            <p:nvPr/>
          </p:nvSpPr>
          <p:spPr>
            <a:xfrm>
              <a:off x="1276351" y="2247899"/>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31" name="椭圆 63"/>
            <p:cNvSpPr/>
            <p:nvPr/>
          </p:nvSpPr>
          <p:spPr>
            <a:xfrm>
              <a:off x="1419227" y="2428054"/>
              <a:ext cx="323848" cy="249290"/>
            </a:xfrm>
            <a:custGeom>
              <a:avLst/>
              <a:gdLst>
                <a:gd name="connsiteX0" fmla="*/ 330550 w 606580"/>
                <a:gd name="connsiteY0" fmla="*/ 192291 h 466931"/>
                <a:gd name="connsiteX1" fmla="*/ 368705 w 606580"/>
                <a:gd name="connsiteY1" fmla="*/ 200263 h 466931"/>
                <a:gd name="connsiteX2" fmla="*/ 361000 w 606580"/>
                <a:gd name="connsiteY2" fmla="*/ 236416 h 466931"/>
                <a:gd name="connsiteX3" fmla="*/ 328600 w 606580"/>
                <a:gd name="connsiteY3" fmla="*/ 225292 h 466931"/>
                <a:gd name="connsiteX4" fmla="*/ 294066 w 606580"/>
                <a:gd name="connsiteY4" fmla="*/ 240680 h 466931"/>
                <a:gd name="connsiteX5" fmla="*/ 283483 w 606580"/>
                <a:gd name="connsiteY5" fmla="*/ 262187 h 466931"/>
                <a:gd name="connsiteX6" fmla="*/ 355430 w 606580"/>
                <a:gd name="connsiteY6" fmla="*/ 262187 h 466931"/>
                <a:gd name="connsiteX7" fmla="*/ 351159 w 606580"/>
                <a:gd name="connsiteY7" fmla="*/ 282395 h 466931"/>
                <a:gd name="connsiteX8" fmla="*/ 280790 w 606580"/>
                <a:gd name="connsiteY8" fmla="*/ 282395 h 466931"/>
                <a:gd name="connsiteX9" fmla="*/ 280698 w 606580"/>
                <a:gd name="connsiteY9" fmla="*/ 290089 h 466931"/>
                <a:gd name="connsiteX10" fmla="*/ 280976 w 606580"/>
                <a:gd name="connsiteY10" fmla="*/ 299637 h 466931"/>
                <a:gd name="connsiteX11" fmla="*/ 347539 w 606580"/>
                <a:gd name="connsiteY11" fmla="*/ 299637 h 466931"/>
                <a:gd name="connsiteX12" fmla="*/ 343361 w 606580"/>
                <a:gd name="connsiteY12" fmla="*/ 319938 h 466931"/>
                <a:gd name="connsiteX13" fmla="*/ 283668 w 606580"/>
                <a:gd name="connsiteY13" fmla="*/ 319938 h 466931"/>
                <a:gd name="connsiteX14" fmla="*/ 293787 w 606580"/>
                <a:gd name="connsiteY14" fmla="*/ 341815 h 466931"/>
                <a:gd name="connsiteX15" fmla="*/ 327765 w 606580"/>
                <a:gd name="connsiteY15" fmla="*/ 357204 h 466931"/>
                <a:gd name="connsiteX16" fmla="*/ 367777 w 606580"/>
                <a:gd name="connsiteY16" fmla="*/ 341815 h 466931"/>
                <a:gd name="connsiteX17" fmla="*/ 367777 w 606580"/>
                <a:gd name="connsiteY17" fmla="*/ 381769 h 466931"/>
                <a:gd name="connsiteX18" fmla="*/ 328136 w 606580"/>
                <a:gd name="connsiteY18" fmla="*/ 390297 h 466931"/>
                <a:gd name="connsiteX19" fmla="*/ 265380 w 606580"/>
                <a:gd name="connsiteY19" fmla="*/ 364156 h 466931"/>
                <a:gd name="connsiteX20" fmla="*/ 243285 w 606580"/>
                <a:gd name="connsiteY20" fmla="*/ 319846 h 466931"/>
                <a:gd name="connsiteX21" fmla="*/ 223975 w 606580"/>
                <a:gd name="connsiteY21" fmla="*/ 319846 h 466931"/>
                <a:gd name="connsiteX22" fmla="*/ 228153 w 606580"/>
                <a:gd name="connsiteY22" fmla="*/ 299637 h 466931"/>
                <a:gd name="connsiteX23" fmla="*/ 240964 w 606580"/>
                <a:gd name="connsiteY23" fmla="*/ 299637 h 466931"/>
                <a:gd name="connsiteX24" fmla="*/ 240778 w 606580"/>
                <a:gd name="connsiteY24" fmla="*/ 292963 h 466931"/>
                <a:gd name="connsiteX25" fmla="*/ 241057 w 606580"/>
                <a:gd name="connsiteY25" fmla="*/ 282395 h 466931"/>
                <a:gd name="connsiteX26" fmla="*/ 223975 w 606580"/>
                <a:gd name="connsiteY26" fmla="*/ 282395 h 466931"/>
                <a:gd name="connsiteX27" fmla="*/ 228153 w 606580"/>
                <a:gd name="connsiteY27" fmla="*/ 262187 h 466931"/>
                <a:gd name="connsiteX28" fmla="*/ 243656 w 606580"/>
                <a:gd name="connsiteY28" fmla="*/ 262187 h 466931"/>
                <a:gd name="connsiteX29" fmla="*/ 265565 w 606580"/>
                <a:gd name="connsiteY29" fmla="*/ 218711 h 466931"/>
                <a:gd name="connsiteX30" fmla="*/ 330550 w 606580"/>
                <a:gd name="connsiteY30" fmla="*/ 192291 h 466931"/>
                <a:gd name="connsiteX31" fmla="*/ 127852 w 606580"/>
                <a:gd name="connsiteY31" fmla="*/ 152584 h 466931"/>
                <a:gd name="connsiteX32" fmla="*/ 66015 w 606580"/>
                <a:gd name="connsiteY32" fmla="*/ 429017 h 466931"/>
                <a:gd name="connsiteX33" fmla="*/ 473342 w 606580"/>
                <a:gd name="connsiteY33" fmla="*/ 429017 h 466931"/>
                <a:gd name="connsiteX34" fmla="*/ 555792 w 606580"/>
                <a:gd name="connsiteY34" fmla="*/ 152584 h 466931"/>
                <a:gd name="connsiteX35" fmla="*/ 101205 w 606580"/>
                <a:gd name="connsiteY35" fmla="*/ 0 h 466931"/>
                <a:gd name="connsiteX36" fmla="*/ 288109 w 606580"/>
                <a:gd name="connsiteY36" fmla="*/ 0 h 466931"/>
                <a:gd name="connsiteX37" fmla="*/ 311600 w 606580"/>
                <a:gd name="connsiteY37" fmla="*/ 44959 h 466931"/>
                <a:gd name="connsiteX38" fmla="*/ 534344 w 606580"/>
                <a:gd name="connsiteY38" fmla="*/ 44959 h 466931"/>
                <a:gd name="connsiteX39" fmla="*/ 534344 w 606580"/>
                <a:gd name="connsiteY39" fmla="*/ 82781 h 466931"/>
                <a:gd name="connsiteX40" fmla="*/ 288574 w 606580"/>
                <a:gd name="connsiteY40" fmla="*/ 82781 h 466931"/>
                <a:gd name="connsiteX41" fmla="*/ 265176 w 606580"/>
                <a:gd name="connsiteY41" fmla="*/ 37914 h 466931"/>
                <a:gd name="connsiteX42" fmla="*/ 124138 w 606580"/>
                <a:gd name="connsiteY42" fmla="*/ 37914 h 466931"/>
                <a:gd name="connsiteX43" fmla="*/ 100741 w 606580"/>
                <a:gd name="connsiteY43" fmla="*/ 82781 h 466931"/>
                <a:gd name="connsiteX44" fmla="*/ 37882 w 606580"/>
                <a:gd name="connsiteY44" fmla="*/ 82781 h 466931"/>
                <a:gd name="connsiteX45" fmla="*/ 37882 w 606580"/>
                <a:gd name="connsiteY45" fmla="*/ 381091 h 466931"/>
                <a:gd name="connsiteX46" fmla="*/ 97491 w 606580"/>
                <a:gd name="connsiteY46" fmla="*/ 114670 h 466931"/>
                <a:gd name="connsiteX47" fmla="*/ 606580 w 606580"/>
                <a:gd name="connsiteY47" fmla="*/ 114670 h 466931"/>
                <a:gd name="connsiteX48" fmla="*/ 501661 w 606580"/>
                <a:gd name="connsiteY48" fmla="*/ 466931 h 466931"/>
                <a:gd name="connsiteX49" fmla="*/ 37882 w 606580"/>
                <a:gd name="connsiteY49" fmla="*/ 466931 h 466931"/>
                <a:gd name="connsiteX50" fmla="*/ 0 w 606580"/>
                <a:gd name="connsiteY50" fmla="*/ 466931 h 466931"/>
                <a:gd name="connsiteX51" fmla="*/ 0 w 606580"/>
                <a:gd name="connsiteY51" fmla="*/ 44959 h 466931"/>
                <a:gd name="connsiteX52" fmla="*/ 77714 w 606580"/>
                <a:gd name="connsiteY52" fmla="*/ 44959 h 46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580" h="466931">
                  <a:moveTo>
                    <a:pt x="330550" y="192291"/>
                  </a:moveTo>
                  <a:cubicBezTo>
                    <a:pt x="345218" y="192291"/>
                    <a:pt x="357936" y="194980"/>
                    <a:pt x="368705" y="200263"/>
                  </a:cubicBezTo>
                  <a:lnTo>
                    <a:pt x="361000" y="236416"/>
                  </a:lnTo>
                  <a:cubicBezTo>
                    <a:pt x="353573" y="229000"/>
                    <a:pt x="342804" y="225292"/>
                    <a:pt x="328600" y="225292"/>
                  </a:cubicBezTo>
                  <a:cubicBezTo>
                    <a:pt x="314397" y="225292"/>
                    <a:pt x="302885" y="230391"/>
                    <a:pt x="294066" y="240680"/>
                  </a:cubicBezTo>
                  <a:cubicBezTo>
                    <a:pt x="289053" y="246428"/>
                    <a:pt x="285525" y="253566"/>
                    <a:pt x="283483" y="262187"/>
                  </a:cubicBezTo>
                  <a:lnTo>
                    <a:pt x="355430" y="262187"/>
                  </a:lnTo>
                  <a:lnTo>
                    <a:pt x="351159" y="282395"/>
                  </a:lnTo>
                  <a:lnTo>
                    <a:pt x="280790" y="282395"/>
                  </a:lnTo>
                  <a:cubicBezTo>
                    <a:pt x="280790" y="284434"/>
                    <a:pt x="280698" y="287030"/>
                    <a:pt x="280698" y="290089"/>
                  </a:cubicBezTo>
                  <a:cubicBezTo>
                    <a:pt x="280698" y="293148"/>
                    <a:pt x="280790" y="296393"/>
                    <a:pt x="280976" y="299637"/>
                  </a:cubicBezTo>
                  <a:lnTo>
                    <a:pt x="347539" y="299637"/>
                  </a:lnTo>
                  <a:lnTo>
                    <a:pt x="343361" y="319938"/>
                  </a:lnTo>
                  <a:lnTo>
                    <a:pt x="283668" y="319938"/>
                  </a:lnTo>
                  <a:cubicBezTo>
                    <a:pt x="285896" y="329208"/>
                    <a:pt x="289238" y="336532"/>
                    <a:pt x="293787" y="341815"/>
                  </a:cubicBezTo>
                  <a:cubicBezTo>
                    <a:pt x="302514" y="352105"/>
                    <a:pt x="313840" y="357204"/>
                    <a:pt x="327765" y="357204"/>
                  </a:cubicBezTo>
                  <a:cubicBezTo>
                    <a:pt x="344475" y="357204"/>
                    <a:pt x="357844" y="352105"/>
                    <a:pt x="367777" y="341815"/>
                  </a:cubicBezTo>
                  <a:lnTo>
                    <a:pt x="367777" y="381769"/>
                  </a:lnTo>
                  <a:cubicBezTo>
                    <a:pt x="356451" y="387424"/>
                    <a:pt x="343268" y="390297"/>
                    <a:pt x="328136" y="390297"/>
                  </a:cubicBezTo>
                  <a:cubicBezTo>
                    <a:pt x="302699" y="390297"/>
                    <a:pt x="281719" y="381583"/>
                    <a:pt x="265380" y="364156"/>
                  </a:cubicBezTo>
                  <a:cubicBezTo>
                    <a:pt x="254240" y="352290"/>
                    <a:pt x="246813" y="337551"/>
                    <a:pt x="243285" y="319846"/>
                  </a:cubicBezTo>
                  <a:lnTo>
                    <a:pt x="223975" y="319846"/>
                  </a:lnTo>
                  <a:lnTo>
                    <a:pt x="228153" y="299637"/>
                  </a:lnTo>
                  <a:lnTo>
                    <a:pt x="240964" y="299637"/>
                  </a:lnTo>
                  <a:cubicBezTo>
                    <a:pt x="240871" y="297505"/>
                    <a:pt x="240778" y="295373"/>
                    <a:pt x="240778" y="292963"/>
                  </a:cubicBezTo>
                  <a:cubicBezTo>
                    <a:pt x="240778" y="288977"/>
                    <a:pt x="240871" y="285454"/>
                    <a:pt x="241057" y="282395"/>
                  </a:cubicBezTo>
                  <a:lnTo>
                    <a:pt x="223975" y="282395"/>
                  </a:lnTo>
                  <a:lnTo>
                    <a:pt x="228153" y="262187"/>
                  </a:lnTo>
                  <a:lnTo>
                    <a:pt x="243656" y="262187"/>
                  </a:lnTo>
                  <a:cubicBezTo>
                    <a:pt x="247370" y="244852"/>
                    <a:pt x="254611" y="230298"/>
                    <a:pt x="265565" y="218711"/>
                  </a:cubicBezTo>
                  <a:cubicBezTo>
                    <a:pt x="281997" y="201098"/>
                    <a:pt x="303628" y="192291"/>
                    <a:pt x="330550" y="192291"/>
                  </a:cubicBezTo>
                  <a:close/>
                  <a:moveTo>
                    <a:pt x="127852" y="152584"/>
                  </a:moveTo>
                  <a:lnTo>
                    <a:pt x="66015" y="429017"/>
                  </a:lnTo>
                  <a:lnTo>
                    <a:pt x="473342" y="429017"/>
                  </a:lnTo>
                  <a:lnTo>
                    <a:pt x="555792" y="152584"/>
                  </a:lnTo>
                  <a:close/>
                  <a:moveTo>
                    <a:pt x="101205" y="0"/>
                  </a:moveTo>
                  <a:lnTo>
                    <a:pt x="288109" y="0"/>
                  </a:lnTo>
                  <a:lnTo>
                    <a:pt x="311600" y="44959"/>
                  </a:lnTo>
                  <a:lnTo>
                    <a:pt x="534344" y="44959"/>
                  </a:lnTo>
                  <a:lnTo>
                    <a:pt x="534344" y="82781"/>
                  </a:lnTo>
                  <a:lnTo>
                    <a:pt x="288574" y="82781"/>
                  </a:lnTo>
                  <a:lnTo>
                    <a:pt x="265176" y="37914"/>
                  </a:lnTo>
                  <a:lnTo>
                    <a:pt x="124138" y="37914"/>
                  </a:lnTo>
                  <a:lnTo>
                    <a:pt x="100741" y="82781"/>
                  </a:lnTo>
                  <a:lnTo>
                    <a:pt x="37882" y="82781"/>
                  </a:lnTo>
                  <a:lnTo>
                    <a:pt x="37882" y="381091"/>
                  </a:lnTo>
                  <a:lnTo>
                    <a:pt x="97491" y="114670"/>
                  </a:lnTo>
                  <a:lnTo>
                    <a:pt x="606580" y="114670"/>
                  </a:lnTo>
                  <a:lnTo>
                    <a:pt x="501661" y="466931"/>
                  </a:lnTo>
                  <a:lnTo>
                    <a:pt x="37882" y="466931"/>
                  </a:lnTo>
                  <a:lnTo>
                    <a:pt x="0" y="466931"/>
                  </a:lnTo>
                  <a:lnTo>
                    <a:pt x="0" y="44959"/>
                  </a:lnTo>
                  <a:lnTo>
                    <a:pt x="77714" y="44959"/>
                  </a:ln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grpSp>
      <p:grpSp>
        <p:nvGrpSpPr>
          <p:cNvPr id="32" name="组合 31"/>
          <p:cNvGrpSpPr/>
          <p:nvPr/>
        </p:nvGrpSpPr>
        <p:grpSpPr>
          <a:xfrm>
            <a:off x="7065466" y="2206399"/>
            <a:ext cx="3738521" cy="613359"/>
            <a:chOff x="7065466" y="1897971"/>
            <a:chExt cx="3738521" cy="613359"/>
          </a:xfrm>
        </p:grpSpPr>
        <p:sp>
          <p:nvSpPr>
            <p:cNvPr id="33" name="圆角矩形 32"/>
            <p:cNvSpPr/>
            <p:nvPr/>
          </p:nvSpPr>
          <p:spPr>
            <a:xfrm>
              <a:off x="7443434" y="1897971"/>
              <a:ext cx="3018414" cy="613359"/>
            </a:xfrm>
            <a:prstGeom prst="roundRect">
              <a:avLst>
                <a:gd name="adj" fmla="val 50000"/>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4" name="矩形 33"/>
            <p:cNvSpPr/>
            <p:nvPr/>
          </p:nvSpPr>
          <p:spPr>
            <a:xfrm>
              <a:off x="7065466" y="1980866"/>
              <a:ext cx="3738521"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141519"/>
                  </a:solidFill>
                  <a:cs typeface="+mn-ea"/>
                  <a:sym typeface="+mn-lt"/>
                </a:rPr>
                <a:t>Programme priorities</a:t>
              </a:r>
            </a:p>
          </p:txBody>
        </p:sp>
      </p:grpSp>
      <p:pic>
        <p:nvPicPr>
          <p:cNvPr id="35" name="图片占位符 7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16570" y="2390954"/>
            <a:ext cx="1927888" cy="3298649"/>
          </a:xfrm>
          <a:custGeom>
            <a:avLst/>
            <a:gdLst>
              <a:gd name="connsiteX0" fmla="*/ 0 w 5011284"/>
              <a:gd name="connsiteY0" fmla="*/ 0 h 3821373"/>
              <a:gd name="connsiteX1" fmla="*/ 5011284 w 5011284"/>
              <a:gd name="connsiteY1" fmla="*/ 0 h 3821373"/>
              <a:gd name="connsiteX2" fmla="*/ 5011284 w 5011284"/>
              <a:gd name="connsiteY2" fmla="*/ 3821373 h 3821373"/>
              <a:gd name="connsiteX3" fmla="*/ 0 w 5011284"/>
              <a:gd name="connsiteY3" fmla="*/ 3821373 h 3821373"/>
            </a:gdLst>
            <a:ahLst/>
            <a:cxnLst>
              <a:cxn ang="0">
                <a:pos x="connsiteX0" y="connsiteY0"/>
              </a:cxn>
              <a:cxn ang="0">
                <a:pos x="connsiteX1" y="connsiteY1"/>
              </a:cxn>
              <a:cxn ang="0">
                <a:pos x="connsiteX2" y="connsiteY2"/>
              </a:cxn>
              <a:cxn ang="0">
                <a:pos x="connsiteX3" y="connsiteY3"/>
              </a:cxn>
            </a:cxnLst>
            <a:rect l="l" t="t" r="r" b="b"/>
            <a:pathLst>
              <a:path w="5011284" h="3821373">
                <a:moveTo>
                  <a:pt x="0" y="0"/>
                </a:moveTo>
                <a:lnTo>
                  <a:pt x="5011284" y="0"/>
                </a:lnTo>
                <a:lnTo>
                  <a:pt x="5011284" y="3821373"/>
                </a:lnTo>
                <a:lnTo>
                  <a:pt x="0" y="3821373"/>
                </a:lnTo>
                <a:close/>
              </a:path>
            </a:pathLst>
          </a:custGeom>
          <a:ln>
            <a:solidFill>
              <a:schemeClr val="bg1">
                <a:lumMod val="75000"/>
              </a:schemeClr>
            </a:solidFill>
          </a:ln>
        </p:spPr>
      </p:pic>
      <p:grpSp>
        <p:nvGrpSpPr>
          <p:cNvPr id="43" name="组合 42"/>
          <p:cNvGrpSpPr/>
          <p:nvPr/>
        </p:nvGrpSpPr>
        <p:grpSpPr>
          <a:xfrm>
            <a:off x="461552" y="552767"/>
            <a:ext cx="2442951" cy="613162"/>
            <a:chOff x="194266" y="321621"/>
            <a:chExt cx="2442951" cy="613162"/>
          </a:xfrm>
        </p:grpSpPr>
        <p:sp>
          <p:nvSpPr>
            <p:cNvPr id="47"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Precautions</a:t>
              </a:r>
            </a:p>
          </p:txBody>
        </p:sp>
        <p:sp>
          <p:nvSpPr>
            <p:cNvPr id="45" name="矩形 44"/>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03</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4116721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right)">
                                      <p:cBhvr>
                                        <p:cTn id="39" dur="500"/>
                                        <p:tgtEl>
                                          <p:spTgt spid="20"/>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ppt_x</p:attrName>
                                        </p:attrNameLst>
                                      </p:cBhvr>
                                      <p:tavLst>
                                        <p:tav tm="0">
                                          <p:val>
                                            <p:strVal val="#ppt_x-#ppt_w*1.125000"/>
                                          </p:val>
                                        </p:tav>
                                        <p:tav tm="100000">
                                          <p:val>
                                            <p:strVal val="#ppt_x"/>
                                          </p:val>
                                        </p:tav>
                                      </p:tavLst>
                                    </p:anim>
                                    <p:animEffect transition="in" filter="wipe(right)">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9435979" y="2818326"/>
            <a:ext cx="373859" cy="248556"/>
            <a:chOff x="2881121" y="2516898"/>
            <a:chExt cx="376100" cy="250202"/>
          </a:xfrm>
          <a:solidFill>
            <a:srgbClr val="CBBC91"/>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cs typeface="+mn-ea"/>
                <a:sym typeface="+mn-lt"/>
              </a:endParaRPr>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cs typeface="+mn-ea"/>
                <a:sym typeface="+mn-lt"/>
              </a:endParaRPr>
            </a:p>
          </p:txBody>
        </p:sp>
      </p:grpSp>
      <p:grpSp>
        <p:nvGrpSpPr>
          <p:cNvPr id="3" name="组合 34"/>
          <p:cNvGrpSpPr/>
          <p:nvPr/>
        </p:nvGrpSpPr>
        <p:grpSpPr>
          <a:xfrm>
            <a:off x="8158454" y="1493290"/>
            <a:ext cx="2802882" cy="1243492"/>
            <a:chOff x="6137721" y="568403"/>
            <a:chExt cx="2435756" cy="1079946"/>
          </a:xfrm>
          <a:effectLst>
            <a:outerShdw blurRad="254000" dist="63500" dir="2700000" algn="tl" rotWithShape="0">
              <a:prstClr val="black">
                <a:alpha val="30000"/>
              </a:prstClr>
            </a:outerShdw>
          </a:effectLst>
        </p:grpSpPr>
        <p:sp>
          <p:nvSpPr>
            <p:cNvPr id="36" name="矩形 35"/>
            <p:cNvSpPr/>
            <p:nvPr/>
          </p:nvSpPr>
          <p:spPr>
            <a:xfrm>
              <a:off x="6137721" y="568403"/>
              <a:ext cx="2435756" cy="1079946"/>
            </a:xfrm>
            <a:prstGeom prst="rect">
              <a:avLst/>
            </a:prstGeom>
            <a:solidFill>
              <a:srgbClr val="8D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cs typeface="+mn-ea"/>
                <a:sym typeface="+mn-lt"/>
              </a:endParaRPr>
            </a:p>
          </p:txBody>
        </p:sp>
        <p:grpSp>
          <p:nvGrpSpPr>
            <p:cNvPr id="4" name="组合 36"/>
            <p:cNvGrpSpPr/>
            <p:nvPr/>
          </p:nvGrpSpPr>
          <p:grpSpPr>
            <a:xfrm>
              <a:off x="6159670" y="739853"/>
              <a:ext cx="2401656" cy="684894"/>
              <a:chOff x="6208159" y="828742"/>
              <a:chExt cx="2401656" cy="684894"/>
            </a:xfrm>
          </p:grpSpPr>
          <p:sp>
            <p:nvSpPr>
              <p:cNvPr id="38" name="TextBox 37"/>
              <p:cNvSpPr txBox="1"/>
              <p:nvPr/>
            </p:nvSpPr>
            <p:spPr>
              <a:xfrm>
                <a:off x="6208159" y="828742"/>
                <a:ext cx="2401656" cy="414533"/>
              </a:xfrm>
              <a:prstGeom prst="rect">
                <a:avLst/>
              </a:prstGeom>
              <a:noFill/>
            </p:spPr>
            <p:txBody>
              <a:bodyPr wrap="none" rtlCol="0">
                <a:spAutoFit/>
              </a:bodyPr>
              <a:lstStyle/>
              <a:p>
                <a:pPr algn="ctr">
                  <a:lnSpc>
                    <a:spcPct val="130000"/>
                  </a:lnSpc>
                </a:pPr>
                <a:r>
                  <a:rPr lang="zh-CN" altLang="en-US" sz="2132" dirty="0">
                    <a:solidFill>
                      <a:schemeClr val="bg1"/>
                    </a:solidFill>
                    <a:cs typeface="+mn-ea"/>
                    <a:sym typeface="+mn-lt"/>
                  </a:rPr>
                  <a:t>Follow the first step</a:t>
                </a:r>
              </a:p>
            </p:txBody>
          </p:sp>
          <p:sp>
            <p:nvSpPr>
              <p:cNvPr id="39" name="Rectangle 13" descr="FD1DDF730CE4456e89755B07FE1653D0# #Rectangle 13"/>
              <p:cNvSpPr>
                <a:spLocks noChangeArrowheads="1"/>
              </p:cNvSpPr>
              <p:nvPr/>
            </p:nvSpPr>
            <p:spPr bwMode="auto">
              <a:xfrm>
                <a:off x="6235328" y="1276633"/>
                <a:ext cx="2162597" cy="2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lnSpc>
                    <a:spcPct val="130000"/>
                  </a:lnSpc>
                  <a:spcBef>
                    <a:spcPct val="0"/>
                  </a:spcBef>
                  <a:buNone/>
                  <a:defRPr/>
                </a:pPr>
                <a:r>
                  <a:rPr lang="zh-CN" altLang="en-US" sz="1000" dirty="0">
                    <a:solidFill>
                      <a:schemeClr val="bg1"/>
                    </a:solidFill>
                    <a:latin typeface="+mn-lt"/>
                    <a:ea typeface="+mn-ea"/>
                    <a:cs typeface="+mn-ea"/>
                    <a:sym typeface="+mn-lt"/>
                  </a:rPr>
                  <a:t>Add a short text description here</a:t>
                </a:r>
                <a:endParaRPr lang="en-US" altLang="zh-CN" sz="1000" dirty="0">
                  <a:solidFill>
                    <a:schemeClr val="bg1"/>
                  </a:solidFill>
                  <a:latin typeface="+mn-lt"/>
                  <a:ea typeface="+mn-ea"/>
                  <a:cs typeface="+mn-ea"/>
                  <a:sym typeface="+mn-lt"/>
                </a:endParaRPr>
              </a:p>
            </p:txBody>
          </p:sp>
        </p:grpSp>
      </p:grpSp>
      <p:grpSp>
        <p:nvGrpSpPr>
          <p:cNvPr id="5" name="组合 39"/>
          <p:cNvGrpSpPr>
            <a:grpSpLocks noChangeAspect="1"/>
          </p:cNvGrpSpPr>
          <p:nvPr/>
        </p:nvGrpSpPr>
        <p:grpSpPr>
          <a:xfrm rot="5400000">
            <a:off x="9435979" y="4589252"/>
            <a:ext cx="373859" cy="248556"/>
            <a:chOff x="2881121" y="2516898"/>
            <a:chExt cx="376100" cy="250202"/>
          </a:xfrm>
          <a:solidFill>
            <a:srgbClr val="CBBC91"/>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cs typeface="+mn-ea"/>
                <a:sym typeface="+mn-lt"/>
              </a:endParaRPr>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cs typeface="+mn-ea"/>
                <a:sym typeface="+mn-lt"/>
              </a:endParaRPr>
            </a:p>
          </p:txBody>
        </p:sp>
      </p:grpSp>
      <p:grpSp>
        <p:nvGrpSpPr>
          <p:cNvPr id="6" name="组合 42"/>
          <p:cNvGrpSpPr/>
          <p:nvPr/>
        </p:nvGrpSpPr>
        <p:grpSpPr>
          <a:xfrm>
            <a:off x="8126388" y="3247085"/>
            <a:ext cx="2834946" cy="1243492"/>
            <a:chOff x="6109856" y="2051523"/>
            <a:chExt cx="2463621" cy="1079946"/>
          </a:xfrm>
          <a:solidFill>
            <a:srgbClr val="919191"/>
          </a:solidFill>
          <a:effectLst>
            <a:outerShdw blurRad="254000" dist="63500" dir="2700000" algn="tl" rotWithShape="0">
              <a:prstClr val="black">
                <a:alpha val="30000"/>
              </a:prstClr>
            </a:outerShdw>
          </a:effectLst>
        </p:grpSpPr>
        <p:sp>
          <p:nvSpPr>
            <p:cNvPr id="44" name="矩形 43"/>
            <p:cNvSpPr/>
            <p:nvPr/>
          </p:nvSpPr>
          <p:spPr>
            <a:xfrm>
              <a:off x="6137721" y="2051523"/>
              <a:ext cx="2435756" cy="1079946"/>
            </a:xfrm>
            <a:prstGeom prst="rect">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solidFill>
                  <a:srgbClr val="010A13"/>
                </a:solidFill>
                <a:cs typeface="+mn-ea"/>
                <a:sym typeface="+mn-lt"/>
              </a:endParaRPr>
            </a:p>
          </p:txBody>
        </p:sp>
        <p:grpSp>
          <p:nvGrpSpPr>
            <p:cNvPr id="7" name="组合 44"/>
            <p:cNvGrpSpPr/>
            <p:nvPr/>
          </p:nvGrpSpPr>
          <p:grpSpPr>
            <a:xfrm>
              <a:off x="6109856" y="2281296"/>
              <a:ext cx="2379312" cy="626571"/>
              <a:chOff x="6158345" y="887065"/>
              <a:chExt cx="2379312" cy="626571"/>
            </a:xfrm>
            <a:grpFill/>
          </p:grpSpPr>
          <p:sp>
            <p:nvSpPr>
              <p:cNvPr id="75" name="TextBox 74"/>
              <p:cNvSpPr txBox="1"/>
              <p:nvPr/>
            </p:nvSpPr>
            <p:spPr>
              <a:xfrm>
                <a:off x="6158345" y="887065"/>
                <a:ext cx="2379312" cy="362467"/>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algn="ctr">
                  <a:lnSpc>
                    <a:spcPct val="130000"/>
                  </a:lnSpc>
                </a:pPr>
                <a:r>
                  <a:rPr lang="zh-CN" altLang="en-US" sz="1800" dirty="0">
                    <a:solidFill>
                      <a:srgbClr val="010A13"/>
                    </a:solidFill>
                    <a:latin typeface="+mn-lt"/>
                    <a:ea typeface="+mn-ea"/>
                    <a:cs typeface="+mn-ea"/>
                    <a:sym typeface="+mn-lt"/>
                  </a:rPr>
                  <a:t>Follow the second step</a:t>
                </a:r>
              </a:p>
            </p:txBody>
          </p:sp>
          <p:sp>
            <p:nvSpPr>
              <p:cNvPr id="76" name="Rectangle 13" descr="FD1DDF730CE4456e89755B07FE1653D0# #Rectangle 13"/>
              <p:cNvSpPr>
                <a:spLocks noChangeArrowheads="1"/>
              </p:cNvSpPr>
              <p:nvPr/>
            </p:nvSpPr>
            <p:spPr bwMode="auto">
              <a:xfrm>
                <a:off x="6336685" y="1276633"/>
                <a:ext cx="2106569" cy="2370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lnSpc>
                    <a:spcPct val="130000"/>
                  </a:lnSpc>
                  <a:spcBef>
                    <a:spcPct val="0"/>
                  </a:spcBef>
                  <a:buNone/>
                  <a:defRPr/>
                </a:pPr>
                <a:r>
                  <a:rPr lang="zh-CN" altLang="en-US" sz="1000" dirty="0">
                    <a:solidFill>
                      <a:srgbClr val="010A13"/>
                    </a:solidFill>
                    <a:latin typeface="+mn-lt"/>
                    <a:ea typeface="+mn-ea"/>
                    <a:cs typeface="+mn-ea"/>
                    <a:sym typeface="+mn-lt"/>
                  </a:rPr>
                  <a:t>Add a short text description here</a:t>
                </a:r>
                <a:endParaRPr lang="en-US" altLang="zh-CN" sz="1000" dirty="0">
                  <a:solidFill>
                    <a:srgbClr val="010A13"/>
                  </a:solidFill>
                  <a:latin typeface="+mn-lt"/>
                  <a:ea typeface="+mn-ea"/>
                  <a:cs typeface="+mn-ea"/>
                  <a:sym typeface="+mn-lt"/>
                </a:endParaRPr>
              </a:p>
            </p:txBody>
          </p:sp>
        </p:grpSp>
      </p:grpSp>
      <p:grpSp>
        <p:nvGrpSpPr>
          <p:cNvPr id="8" name="组合 76"/>
          <p:cNvGrpSpPr/>
          <p:nvPr/>
        </p:nvGrpSpPr>
        <p:grpSpPr>
          <a:xfrm>
            <a:off x="8158451" y="5044705"/>
            <a:ext cx="2802882" cy="1243492"/>
            <a:chOff x="6137721" y="3534643"/>
            <a:chExt cx="2435756" cy="1079946"/>
          </a:xfrm>
          <a:solidFill>
            <a:schemeClr val="bg1">
              <a:lumMod val="75000"/>
            </a:schemeClr>
          </a:solidFill>
          <a:effectLst>
            <a:outerShdw blurRad="254000" dist="63500" dir="2700000" algn="tl" rotWithShape="0">
              <a:prstClr val="black">
                <a:alpha val="30000"/>
              </a:prstClr>
            </a:outerShdw>
          </a:effectLst>
        </p:grpSpPr>
        <p:sp>
          <p:nvSpPr>
            <p:cNvPr id="78" name="矩形 77"/>
            <p:cNvSpPr/>
            <p:nvPr/>
          </p:nvSpPr>
          <p:spPr>
            <a:xfrm>
              <a:off x="6137721" y="353464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399" dirty="0">
                <a:solidFill>
                  <a:srgbClr val="010A13"/>
                </a:solidFill>
                <a:cs typeface="+mn-ea"/>
                <a:sym typeface="+mn-lt"/>
              </a:endParaRPr>
            </a:p>
          </p:txBody>
        </p:sp>
        <p:grpSp>
          <p:nvGrpSpPr>
            <p:cNvPr id="9" name="组合 78"/>
            <p:cNvGrpSpPr/>
            <p:nvPr/>
          </p:nvGrpSpPr>
          <p:grpSpPr>
            <a:xfrm>
              <a:off x="6226899" y="3764416"/>
              <a:ext cx="2145225" cy="626571"/>
              <a:chOff x="6275388" y="887065"/>
              <a:chExt cx="2145225" cy="626571"/>
            </a:xfrm>
            <a:grpFill/>
          </p:grpSpPr>
          <p:sp>
            <p:nvSpPr>
              <p:cNvPr id="80" name="TextBox 79"/>
              <p:cNvSpPr txBox="1"/>
              <p:nvPr/>
            </p:nvSpPr>
            <p:spPr>
              <a:xfrm>
                <a:off x="6275388" y="887065"/>
                <a:ext cx="2145225" cy="362467"/>
              </a:xfrm>
              <a:prstGeom prst="rect">
                <a:avLst/>
              </a:prstGeom>
              <a:grp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algn="ctr">
                  <a:lnSpc>
                    <a:spcPct val="130000"/>
                  </a:lnSpc>
                </a:pPr>
                <a:r>
                  <a:rPr lang="zh-CN" altLang="en-US" sz="1800" dirty="0">
                    <a:solidFill>
                      <a:srgbClr val="010A13"/>
                    </a:solidFill>
                    <a:latin typeface="+mn-lt"/>
                    <a:ea typeface="+mn-ea"/>
                    <a:cs typeface="+mn-ea"/>
                    <a:sym typeface="+mn-lt"/>
                  </a:rPr>
                  <a:t>Follow the third step</a:t>
                </a:r>
              </a:p>
            </p:txBody>
          </p:sp>
          <p:sp>
            <p:nvSpPr>
              <p:cNvPr id="81" name="Rectangle 13" descr="FD1DDF730CE4456e89755B07FE1653D0# #Rectangle 13"/>
              <p:cNvSpPr>
                <a:spLocks noChangeArrowheads="1"/>
              </p:cNvSpPr>
              <p:nvPr/>
            </p:nvSpPr>
            <p:spPr bwMode="auto">
              <a:xfrm>
                <a:off x="6420046" y="1276633"/>
                <a:ext cx="1977882" cy="2370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lnSpc>
                    <a:spcPct val="130000"/>
                  </a:lnSpc>
                  <a:spcBef>
                    <a:spcPct val="0"/>
                  </a:spcBef>
                  <a:buNone/>
                  <a:defRPr/>
                </a:pPr>
                <a:r>
                  <a:rPr lang="zh-CN" altLang="en-US" sz="1000" dirty="0">
                    <a:solidFill>
                      <a:srgbClr val="010A13"/>
                    </a:solidFill>
                    <a:latin typeface="+mn-lt"/>
                    <a:ea typeface="+mn-ea"/>
                    <a:cs typeface="+mn-ea"/>
                    <a:sym typeface="+mn-lt"/>
                  </a:rPr>
                  <a:t>Add a short text description here</a:t>
                </a:r>
                <a:endParaRPr lang="en-US" altLang="zh-CN" sz="1000" dirty="0">
                  <a:solidFill>
                    <a:srgbClr val="010A13"/>
                  </a:solidFill>
                  <a:latin typeface="+mn-lt"/>
                  <a:ea typeface="+mn-ea"/>
                  <a:cs typeface="+mn-ea"/>
                  <a:sym typeface="+mn-lt"/>
                </a:endParaRPr>
              </a:p>
            </p:txBody>
          </p:sp>
        </p:grpSp>
      </p:grpSp>
      <p:sp>
        <p:nvSpPr>
          <p:cNvPr id="82" name="TextBox 81"/>
          <p:cNvSpPr txBox="1"/>
          <p:nvPr/>
        </p:nvSpPr>
        <p:spPr>
          <a:xfrm>
            <a:off x="1003296" y="4621044"/>
            <a:ext cx="6820446" cy="1123022"/>
          </a:xfrm>
          <a:prstGeom prst="rect">
            <a:avLst/>
          </a:prstGeom>
          <a:noFill/>
        </p:spPr>
        <p:txBody>
          <a:bodyPr wrap="square" lIns="121821" tIns="60909" rIns="121821" bIns="60909" rtlCol="0">
            <a:spAutoFit/>
          </a:bodyPr>
          <a:lstStyle/>
          <a:p>
            <a:pPr algn="just">
              <a:lnSpc>
                <a:spcPct val="130000"/>
              </a:lnSpc>
            </a:pPr>
            <a:r>
              <a:rPr lang="zh-CN" altLang="en-US" sz="1000" dirty="0">
                <a:solidFill>
                  <a:srgbClr val="CBBC91"/>
                </a:solidFill>
                <a:cs typeface="+mn-ea"/>
                <a:sym typeface="+mn-lt"/>
              </a:rPr>
              <a:t>Click to enter the detailed text content of the plan, the text language to refine the generalization, avoid the use of long empty words, give people a real sincere feeling. Plan to be clear, operable to be strong, with clear ideas to present their views and plans to express.</a:t>
            </a:r>
            <a:endParaRPr lang="en-US" altLang="zh-CN" sz="1000" dirty="0">
              <a:solidFill>
                <a:srgbClr val="CBBC91"/>
              </a:solidFill>
              <a:cs typeface="+mn-ea"/>
              <a:sym typeface="+mn-lt"/>
            </a:endParaRPr>
          </a:p>
          <a:p>
            <a:pPr algn="just">
              <a:lnSpc>
                <a:spcPct val="130000"/>
              </a:lnSpc>
            </a:pPr>
            <a:endParaRPr lang="en-US" altLang="zh-CN" sz="1000" dirty="0">
              <a:solidFill>
                <a:srgbClr val="CBBC91"/>
              </a:solidFill>
              <a:cs typeface="+mn-ea"/>
              <a:sym typeface="+mn-lt"/>
            </a:endParaRPr>
          </a:p>
          <a:p>
            <a:pPr algn="just">
              <a:lnSpc>
                <a:spcPct val="130000"/>
              </a:lnSpc>
            </a:pPr>
            <a:r>
              <a:rPr lang="zh-CN" altLang="en-US" sz="1000" dirty="0">
                <a:solidFill>
                  <a:srgbClr val="CBBC91"/>
                </a:solidFill>
                <a:cs typeface="+mn-ea"/>
                <a:sym typeface="+mn-lt"/>
              </a:rPr>
              <a:t>The detailed text language of the plan should be refined to generalize, avoid the use of long empty words, give people a real and sincere feeling. Plan to be clear, operable to be strong, with clear ideas to present their views and plans.</a:t>
            </a:r>
            <a:endParaRPr lang="en-US" altLang="zh-CN" sz="1000" dirty="0">
              <a:solidFill>
                <a:srgbClr val="CBBC91"/>
              </a:solidFill>
              <a:cs typeface="+mn-ea"/>
              <a:sym typeface="+mn-lt"/>
            </a:endParaRPr>
          </a:p>
        </p:txBody>
      </p:sp>
      <p:sp>
        <p:nvSpPr>
          <p:cNvPr id="84" name="圆角矩形 4"/>
          <p:cNvSpPr/>
          <p:nvPr/>
        </p:nvSpPr>
        <p:spPr>
          <a:xfrm>
            <a:off x="1132506" y="1767627"/>
            <a:ext cx="6578138" cy="2558925"/>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1" tIns="60909" rIns="121821" bIns="60909" rtlCol="0" anchor="ctr"/>
          <a:lstStyle/>
          <a:p>
            <a:pPr algn="ctr">
              <a:lnSpc>
                <a:spcPct val="130000"/>
              </a:lnSpc>
            </a:pPr>
            <a:endParaRPr lang="zh-CN" altLang="en-US" sz="2399" dirty="0">
              <a:cs typeface="+mn-ea"/>
              <a:sym typeface="+mn-lt"/>
            </a:endParaRPr>
          </a:p>
        </p:txBody>
      </p:sp>
      <p:grpSp>
        <p:nvGrpSpPr>
          <p:cNvPr id="37" name="组合 36"/>
          <p:cNvGrpSpPr/>
          <p:nvPr/>
        </p:nvGrpSpPr>
        <p:grpSpPr>
          <a:xfrm>
            <a:off x="461552" y="552767"/>
            <a:ext cx="2442951" cy="613162"/>
            <a:chOff x="194266" y="321621"/>
            <a:chExt cx="2442951" cy="613162"/>
          </a:xfrm>
        </p:grpSpPr>
        <p:sp>
          <p:nvSpPr>
            <p:cNvPr id="50"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How to execute</a:t>
              </a:r>
            </a:p>
          </p:txBody>
        </p:sp>
        <p:sp>
          <p:nvSpPr>
            <p:cNvPr id="48" name="矩形 4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03</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42620860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a16="http://schemas.microsoft.com/office/drawing/2014/main" xmlns:a14="http://schemas.microsoft.com/office/drawing/2010/main"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8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1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16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29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239492" y="1455074"/>
            <a:ext cx="1630575"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defPPr>
              <a:defRPr lang="zh-CN"/>
            </a:defPPr>
            <a:lvl1pPr algn="ctr">
              <a:defRPr sz="13800">
                <a:gradFill>
                  <a:gsLst>
                    <a:gs pos="0">
                      <a:srgbClr val="CBBC91"/>
                    </a:gs>
                    <a:gs pos="100000">
                      <a:srgbClr val="8D6D3E"/>
                    </a:gs>
                  </a:gsLst>
                  <a:lin ang="5400000" scaled="0"/>
                </a:gra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26" name="PA_矩形 29"/>
          <p:cNvSpPr/>
          <p:nvPr>
            <p:custDataLst>
              <p:tags r:id="rId1"/>
            </p:custDataLst>
          </p:nvPr>
        </p:nvSpPr>
        <p:spPr>
          <a:xfrm>
            <a:off x="4244705" y="3395696"/>
            <a:ext cx="3520438" cy="523220"/>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Market analysis</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7" name="文本框 26"/>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8" name="组合 27"/>
          <p:cNvGrpSpPr/>
          <p:nvPr/>
        </p:nvGrpSpPr>
        <p:grpSpPr>
          <a:xfrm>
            <a:off x="4879034" y="4206714"/>
            <a:ext cx="2491738" cy="177239"/>
            <a:chOff x="3939011" y="4117778"/>
            <a:chExt cx="3823630" cy="244152"/>
          </a:xfrm>
        </p:grpSpPr>
        <p:cxnSp>
          <p:nvCxnSpPr>
            <p:cNvPr id="29" name="直接连接符 28"/>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1" name="直接连接符 30"/>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FOUR</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4487340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by="(-#ppt_w*2)" calcmode="lin" valueType="num">
                                      <p:cBhvr rctx="PPT">
                                        <p:cTn id="12" dur="375" autoRev="1" fill="hold">
                                          <p:stCondLst>
                                            <p:cond delay="0"/>
                                          </p:stCondLst>
                                        </p:cTn>
                                        <p:tgtEl>
                                          <p:spTgt spid="25"/>
                                        </p:tgtEl>
                                        <p:attrNameLst>
                                          <p:attrName>ppt_w</p:attrName>
                                        </p:attrNameLst>
                                      </p:cBhvr>
                                    </p:anim>
                                    <p:anim by="(#ppt_w*0.50)" calcmode="lin" valueType="num">
                                      <p:cBhvr>
                                        <p:cTn id="13" dur="375" decel="50000" autoRev="1" fill="hold">
                                          <p:stCondLst>
                                            <p:cond delay="0"/>
                                          </p:stCondLst>
                                        </p:cTn>
                                        <p:tgtEl>
                                          <p:spTgt spid="25"/>
                                        </p:tgtEl>
                                        <p:attrNameLst>
                                          <p:attrName>ppt_x</p:attrName>
                                        </p:attrNameLst>
                                      </p:cBhvr>
                                    </p:anim>
                                    <p:anim from="(-#ppt_h/2)" to="(#ppt_y)" calcmode="lin" valueType="num">
                                      <p:cBhvr>
                                        <p:cTn id="14" dur="750" fill="hold">
                                          <p:stCondLst>
                                            <p:cond delay="0"/>
                                          </p:stCondLst>
                                        </p:cTn>
                                        <p:tgtEl>
                                          <p:spTgt spid="25"/>
                                        </p:tgtEl>
                                        <p:attrNameLst>
                                          <p:attrName>ppt_y</p:attrName>
                                        </p:attrNameLst>
                                      </p:cBhvr>
                                    </p:anim>
                                    <p:animRot by="21600000">
                                      <p:cBhvr>
                                        <p:cTn id="15" dur="750" fill="hold">
                                          <p:stCondLst>
                                            <p:cond delay="0"/>
                                          </p:stCondLst>
                                        </p:cTn>
                                        <p:tgtEl>
                                          <p:spTgt spid="25"/>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P spid="27"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41" y="1707052"/>
            <a:ext cx="3345579" cy="2018774"/>
          </a:xfrm>
          <a:prstGeom prst="rect">
            <a:avLst/>
          </a:prstGeom>
          <a:effectLst>
            <a:outerShdw blurRad="254000" dist="63500" dir="2700000" algn="tl" rotWithShape="0">
              <a:prstClr val="black">
                <a:alpha val="30000"/>
              </a:prstClr>
            </a:outerShdw>
          </a:effectLst>
        </p:spPr>
      </p:pic>
      <p:sp>
        <p:nvSpPr>
          <p:cNvPr id="8" name="TextBox 9"/>
          <p:cNvSpPr txBox="1"/>
          <p:nvPr/>
        </p:nvSpPr>
        <p:spPr>
          <a:xfrm>
            <a:off x="7726439" y="2254894"/>
            <a:ext cx="3345579" cy="600008"/>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nSpc>
                <a:spcPct val="130000"/>
              </a:lnSpc>
              <a:spcBef>
                <a:spcPts val="0"/>
              </a:spcBef>
            </a:pPr>
            <a:r>
              <a:rPr lang="zh-CN" altLang="en-US" sz="1000" dirty="0">
                <a:solidFill>
                  <a:srgbClr val="CBBC91"/>
                </a:solidFill>
                <a:latin typeface="+mn-lt"/>
                <a:cs typeface="+mn-ea"/>
                <a:sym typeface="+mn-lt"/>
              </a:rPr>
              <a:t>After your content is typed here, or by copying your text, choose paste in this box and choose to keep only the text. After your content is typed here, or by copying your text, choose paste in this box and choose to keep only the text.</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440" y="4068638"/>
            <a:ext cx="3345578" cy="2018774"/>
          </a:xfrm>
          <a:prstGeom prst="rect">
            <a:avLst/>
          </a:prstGeom>
          <a:effectLst>
            <a:outerShdw blurRad="254000" dist="63500" dir="2700000" algn="tl" rotWithShape="0">
              <a:prstClr val="black">
                <a:alpha val="30000"/>
              </a:prstClr>
            </a:outerShdw>
          </a:effectLst>
        </p:spPr>
      </p:pic>
      <p:sp>
        <p:nvSpPr>
          <p:cNvPr id="10" name="矩形 9"/>
          <p:cNvSpPr/>
          <p:nvPr/>
        </p:nvSpPr>
        <p:spPr>
          <a:xfrm>
            <a:off x="5120443" y="4068637"/>
            <a:ext cx="2018774" cy="2018774"/>
          </a:xfrm>
          <a:prstGeom prst="rect">
            <a:avLst/>
          </a:prstGeom>
          <a:solidFill>
            <a:srgbClr val="CBBC91"/>
          </a:solidFill>
          <a:ln w="127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tx1">
                  <a:lumMod val="75000"/>
                  <a:lumOff val="25000"/>
                </a:schemeClr>
              </a:solidFill>
              <a:cs typeface="+mn-ea"/>
              <a:sym typeface="+mn-lt"/>
            </a:endParaRPr>
          </a:p>
        </p:txBody>
      </p:sp>
      <p:sp>
        <p:nvSpPr>
          <p:cNvPr id="11" name="TextBox 9"/>
          <p:cNvSpPr txBox="1"/>
          <p:nvPr/>
        </p:nvSpPr>
        <p:spPr>
          <a:xfrm>
            <a:off x="1187642" y="4616479"/>
            <a:ext cx="3345579" cy="600008"/>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nSpc>
                <a:spcPct val="130000"/>
              </a:lnSpc>
              <a:spcBef>
                <a:spcPts val="0"/>
              </a:spcBef>
            </a:pPr>
            <a:r>
              <a:rPr lang="zh-CN" altLang="en-US" sz="1000" dirty="0">
                <a:solidFill>
                  <a:srgbClr val="CBBC91"/>
                </a:solidFill>
                <a:latin typeface="+mn-lt"/>
                <a:cs typeface="+mn-ea"/>
                <a:sym typeface="+mn-lt"/>
              </a:rPr>
              <a:t>After your content is typed here, or by copying your text, choose paste in this box and choose to keep only the text. After your content is typed here, or by copying your text, choose paste in this box and choose to keep only the text.</a:t>
            </a:r>
          </a:p>
        </p:txBody>
      </p:sp>
      <p:sp>
        <p:nvSpPr>
          <p:cNvPr id="4" name="矩形 3"/>
          <p:cNvSpPr/>
          <p:nvPr/>
        </p:nvSpPr>
        <p:spPr>
          <a:xfrm>
            <a:off x="5120443" y="1707052"/>
            <a:ext cx="2018774" cy="2018774"/>
          </a:xfrm>
          <a:prstGeom prst="rect">
            <a:avLst/>
          </a:prstGeom>
          <a:solidFill>
            <a:srgbClr val="CBBC91"/>
          </a:solidFill>
          <a:ln w="127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solidFill>
                <a:schemeClr val="tx1">
                  <a:lumMod val="75000"/>
                  <a:lumOff val="25000"/>
                </a:schemeClr>
              </a:solidFill>
              <a:cs typeface="+mn-ea"/>
              <a:sym typeface="+mn-lt"/>
            </a:endParaRPr>
          </a:p>
        </p:txBody>
      </p:sp>
      <p:sp>
        <p:nvSpPr>
          <p:cNvPr id="12" name="文本框 11"/>
          <p:cNvSpPr txBox="1"/>
          <p:nvPr/>
        </p:nvSpPr>
        <p:spPr>
          <a:xfrm>
            <a:off x="5668165" y="2307834"/>
            <a:ext cx="923330" cy="324897"/>
          </a:xfrm>
          <a:prstGeom prst="rect">
            <a:avLst/>
          </a:prstGeom>
          <a:noFill/>
        </p:spPr>
        <p:txBody>
          <a:bodyPr wrap="none" lIns="0" tIns="0" rIns="0" bIns="0" rtlCol="0" anchor="ctr">
            <a:spAutoFit/>
          </a:bodyPr>
          <a:lstStyle/>
          <a:p>
            <a:pPr algn="ctr">
              <a:lnSpc>
                <a:spcPct val="130000"/>
              </a:lnSpc>
            </a:pPr>
            <a:r>
              <a:rPr lang="zh-CN" altLang="en-US" sz="1799" dirty="0">
                <a:solidFill>
                  <a:srgbClr val="010A13"/>
                </a:solidFill>
                <a:cs typeface="+mn-ea"/>
                <a:sym typeface="+mn-lt"/>
              </a:rPr>
              <a:t>market value</a:t>
            </a:r>
          </a:p>
        </p:txBody>
      </p:sp>
      <p:sp>
        <p:nvSpPr>
          <p:cNvPr id="13" name="文本框 12"/>
          <p:cNvSpPr txBox="1"/>
          <p:nvPr/>
        </p:nvSpPr>
        <p:spPr>
          <a:xfrm>
            <a:off x="5372244" y="2673378"/>
            <a:ext cx="1373723" cy="964880"/>
          </a:xfrm>
          <a:prstGeom prst="rect">
            <a:avLst/>
          </a:prstGeom>
          <a:noFill/>
        </p:spPr>
        <p:txBody>
          <a:bodyPr wrap="square" lIns="0" tIns="0" rIns="0" bIns="0" rtlCol="0" anchor="ctr">
            <a:spAutoFit/>
          </a:bodyPr>
          <a:lstStyle/>
          <a:p>
            <a:pPr algn="ctr">
              <a:lnSpc>
                <a:spcPct val="130000"/>
              </a:lnSpc>
            </a:pPr>
            <a:r>
              <a:rPr lang="en-US" altLang="zh-CN" sz="3199" dirty="0">
                <a:solidFill>
                  <a:srgbClr val="010A13"/>
                </a:solidFill>
                <a:cs typeface="+mn-ea"/>
                <a:sym typeface="+mn-lt"/>
              </a:rPr>
              <a:t>8000</a:t>
            </a:r>
            <a:r>
              <a:rPr lang="zh-CN" altLang="en-US" sz="1799" dirty="0">
                <a:solidFill>
                  <a:srgbClr val="010A13"/>
                </a:solidFill>
                <a:cs typeface="+mn-ea"/>
                <a:sym typeface="+mn-lt"/>
              </a:rPr>
              <a:t>ten thousand</a:t>
            </a:r>
          </a:p>
        </p:txBody>
      </p:sp>
      <p:sp>
        <p:nvSpPr>
          <p:cNvPr id="17" name="文本框 16"/>
          <p:cNvSpPr txBox="1"/>
          <p:nvPr/>
        </p:nvSpPr>
        <p:spPr>
          <a:xfrm>
            <a:off x="5478332" y="4171590"/>
            <a:ext cx="1278808" cy="684803"/>
          </a:xfrm>
          <a:prstGeom prst="rect">
            <a:avLst/>
          </a:prstGeom>
          <a:noFill/>
        </p:spPr>
        <p:txBody>
          <a:bodyPr wrap="square" lIns="0" tIns="0" rIns="0" bIns="0" rtlCol="0" anchor="ctr">
            <a:spAutoFit/>
          </a:bodyPr>
          <a:lstStyle/>
          <a:p>
            <a:pPr algn="ctr">
              <a:lnSpc>
                <a:spcPct val="130000"/>
              </a:lnSpc>
            </a:pPr>
            <a:r>
              <a:rPr lang="zh-CN" altLang="en-US" sz="1799" dirty="0">
                <a:solidFill>
                  <a:srgbClr val="010A13"/>
                </a:solidFill>
                <a:cs typeface="+mn-ea"/>
                <a:sym typeface="+mn-lt"/>
              </a:rPr>
              <a:t>Plan the assessment</a:t>
            </a:r>
          </a:p>
        </p:txBody>
      </p:sp>
      <p:sp>
        <p:nvSpPr>
          <p:cNvPr id="18" name="文本框 17"/>
          <p:cNvSpPr txBox="1"/>
          <p:nvPr/>
        </p:nvSpPr>
        <p:spPr>
          <a:xfrm>
            <a:off x="5478332" y="4856393"/>
            <a:ext cx="1302998" cy="964880"/>
          </a:xfrm>
          <a:prstGeom prst="rect">
            <a:avLst/>
          </a:prstGeom>
          <a:noFill/>
        </p:spPr>
        <p:txBody>
          <a:bodyPr wrap="square" lIns="0" tIns="0" rIns="0" bIns="0" rtlCol="0" anchor="ctr">
            <a:spAutoFit/>
          </a:bodyPr>
          <a:lstStyle/>
          <a:p>
            <a:pPr algn="ctr">
              <a:lnSpc>
                <a:spcPct val="130000"/>
              </a:lnSpc>
            </a:pPr>
            <a:r>
              <a:rPr lang="en-US" altLang="zh-CN" sz="3199" dirty="0">
                <a:solidFill>
                  <a:srgbClr val="010A13"/>
                </a:solidFill>
                <a:cs typeface="+mn-ea"/>
                <a:sym typeface="+mn-lt"/>
              </a:rPr>
              <a:t>5000</a:t>
            </a:r>
            <a:r>
              <a:rPr lang="zh-CN" altLang="en-US" sz="1799" dirty="0">
                <a:solidFill>
                  <a:srgbClr val="010A13"/>
                </a:solidFill>
                <a:cs typeface="+mn-ea"/>
                <a:sym typeface="+mn-lt"/>
              </a:rPr>
              <a:t>ten thousand</a:t>
            </a:r>
          </a:p>
        </p:txBody>
      </p:sp>
      <p:grpSp>
        <p:nvGrpSpPr>
          <p:cNvPr id="19" name="组合 18"/>
          <p:cNvGrpSpPr/>
          <p:nvPr/>
        </p:nvGrpSpPr>
        <p:grpSpPr>
          <a:xfrm>
            <a:off x="461552" y="552767"/>
            <a:ext cx="4505640" cy="630364"/>
            <a:chOff x="194266" y="321621"/>
            <a:chExt cx="4505640" cy="630364"/>
          </a:xfrm>
        </p:grpSpPr>
        <p:grpSp>
          <p:nvGrpSpPr>
            <p:cNvPr id="20" name="组合 19"/>
            <p:cNvGrpSpPr/>
            <p:nvPr/>
          </p:nvGrpSpPr>
          <p:grpSpPr>
            <a:xfrm>
              <a:off x="1016260" y="398715"/>
              <a:ext cx="3683646" cy="553270"/>
              <a:chOff x="1016260" y="286054"/>
              <a:chExt cx="3683646" cy="553270"/>
            </a:xfrm>
          </p:grpSpPr>
          <p:sp>
            <p:nvSpPr>
              <p:cNvPr id="27" name="TextBox 6">
                <a:extLst>
                  <a:ext uri="{FF2B5EF4-FFF2-40B4-BE49-F238E27FC236}">
                    <a16:creationId xmlns:a16="http://schemas.microsoft.com/office/drawing/2014/main" id="{8083E77C-E488-400A-8503-359C6655BD40}"/>
                  </a:ext>
                </a:extLst>
              </p:cNvPr>
              <p:cNvSpPr txBox="1"/>
              <p:nvPr/>
            </p:nvSpPr>
            <p:spPr>
              <a:xfrm>
                <a:off x="2535531" y="439214"/>
                <a:ext cx="2164375" cy="400110"/>
              </a:xfrm>
              <a:prstGeom prst="rect">
                <a:avLst/>
              </a:prstGeom>
              <a:noFill/>
            </p:spPr>
            <p:txBody>
              <a:bodyPr wrap="none" rtlCol="0">
                <a:spAutoFit/>
              </a:bodyPr>
              <a:lstStyle/>
              <a:p>
                <a:pPr defTabSz="1219020"/>
                <a:r>
                  <a:rPr lang="en-US" altLang="zh-CN" sz="2000" dirty="0">
                    <a:solidFill>
                      <a:srgbClr val="CBBC91"/>
                    </a:solidFill>
                    <a:cs typeface="+mn-ea"/>
                    <a:sym typeface="+mn-lt"/>
                  </a:rPr>
                  <a:t>BUSINESS PLAN</a:t>
                </a:r>
              </a:p>
            </p:txBody>
          </p:sp>
          <p:sp>
            <p:nvSpPr>
              <p:cNvPr id="28" name="TextBox 7">
                <a:extLst>
                  <a:ext uri="{FF2B5EF4-FFF2-40B4-BE49-F238E27FC236}">
                    <a16:creationId xmlns:a16="http://schemas.microsoft.com/office/drawing/2014/main" id="{BAF49D56-8FCD-4804-8411-594F1BC85F38}"/>
                  </a:ext>
                </a:extLst>
              </p:cNvPr>
              <p:cNvSpPr txBox="1"/>
              <p:nvPr/>
            </p:nvSpPr>
            <p:spPr>
              <a:xfrm>
                <a:off x="1016260" y="286054"/>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Market analysis</a:t>
                </a:r>
              </a:p>
            </p:txBody>
          </p:sp>
        </p:grpSp>
        <p:sp>
          <p:nvSpPr>
            <p:cNvPr id="21" name="矩形 20"/>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04</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2191810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200" fill="hold"/>
                                        <p:tgtEl>
                                          <p:spTgt spid="8"/>
                                        </p:tgtEl>
                                        <p:attrNameLst>
                                          <p:attrName>ppt_w</p:attrName>
                                        </p:attrNameLst>
                                      </p:cBhvr>
                                      <p:tavLst>
                                        <p:tav tm="0">
                                          <p:val>
                                            <p:fltVal val="0"/>
                                          </p:val>
                                        </p:tav>
                                        <p:tav tm="100000">
                                          <p:val>
                                            <p:strVal val="#ppt_w"/>
                                          </p:val>
                                        </p:tav>
                                      </p:tavLst>
                                    </p:anim>
                                    <p:anim calcmode="lin" valueType="num">
                                      <p:cBhvr>
                                        <p:cTn id="28" dur="200" fill="hold"/>
                                        <p:tgtEl>
                                          <p:spTgt spid="8"/>
                                        </p:tgtEl>
                                        <p:attrNameLst>
                                          <p:attrName>ppt_h</p:attrName>
                                        </p:attrNameLst>
                                      </p:cBhvr>
                                      <p:tavLst>
                                        <p:tav tm="0">
                                          <p:val>
                                            <p:fltVal val="0"/>
                                          </p:val>
                                        </p:tav>
                                        <p:tav tm="100000">
                                          <p:val>
                                            <p:strVal val="#ppt_h"/>
                                          </p:val>
                                        </p:tav>
                                      </p:tavLst>
                                    </p:anim>
                                    <p:animEffect transition="in" filter="fade">
                                      <p:cBhvr>
                                        <p:cTn id="29" dur="200"/>
                                        <p:tgtEl>
                                          <p:spTgt spid="8"/>
                                        </p:tgtEl>
                                      </p:cBhvr>
                                    </p:animEffect>
                                  </p:childTnLst>
                                </p:cTn>
                              </p:par>
                            </p:childTnLst>
                          </p:cTn>
                        </p:par>
                        <p:par>
                          <p:cTn id="30" fill="hold">
                            <p:stCondLst>
                              <p:cond delay="274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24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374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calcmode="lin" valueType="num">
                                      <p:cBhvr>
                                        <p:cTn id="53" dur="200" fill="hold"/>
                                        <p:tgtEl>
                                          <p:spTgt spid="11"/>
                                        </p:tgtEl>
                                        <p:attrNameLst>
                                          <p:attrName>ppt_w</p:attrName>
                                        </p:attrNameLst>
                                      </p:cBhvr>
                                      <p:tavLst>
                                        <p:tav tm="0">
                                          <p:val>
                                            <p:fltVal val="0"/>
                                          </p:val>
                                        </p:tav>
                                        <p:tav tm="100000">
                                          <p:val>
                                            <p:strVal val="#ppt_w"/>
                                          </p:val>
                                        </p:tav>
                                      </p:tavLst>
                                    </p:anim>
                                    <p:anim calcmode="lin" valueType="num">
                                      <p:cBhvr>
                                        <p:cTn id="54" dur="200" fill="hold"/>
                                        <p:tgtEl>
                                          <p:spTgt spid="11"/>
                                        </p:tgtEl>
                                        <p:attrNameLst>
                                          <p:attrName>ppt_h</p:attrName>
                                        </p:attrNameLst>
                                      </p:cBhvr>
                                      <p:tavLst>
                                        <p:tav tm="0">
                                          <p:val>
                                            <p:fltVal val="0"/>
                                          </p:val>
                                        </p:tav>
                                        <p:tav tm="100000">
                                          <p:val>
                                            <p:strVal val="#ppt_h"/>
                                          </p:val>
                                        </p:tav>
                                      </p:tavLst>
                                    </p:anim>
                                    <p:animEffect transition="in" filter="fade">
                                      <p:cBhvr>
                                        <p:cTn id="55"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4" grpId="0" animBg="1"/>
      <p:bldP spid="12" grpId="0"/>
      <p:bldP spid="13"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33"/>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398990" y="1455074"/>
            <a:ext cx="1311578"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defPPr>
              <a:defRPr lang="zh-CN"/>
            </a:defPPr>
            <a:lvl1pPr algn="ctr">
              <a:defRPr sz="13800">
                <a:gradFill>
                  <a:gsLst>
                    <a:gs pos="0">
                      <a:srgbClr val="CBBC91"/>
                    </a:gs>
                    <a:gs pos="100000">
                      <a:srgbClr val="8D6D3E"/>
                    </a:gs>
                  </a:gsLst>
                  <a:lin ang="5400000" scaled="0"/>
                </a:gradFill>
                <a:latin typeface="Agency FB" panose="020B0503020202020204" pitchFamily="34" charset="0"/>
                <a:cs typeface="+mn-ea"/>
              </a:defRPr>
            </a:lvl1pPr>
          </a:lstStyle>
          <a:p>
            <a:r>
              <a:rPr lang="en-US" altLang="zh-CN" dirty="0">
                <a:sym typeface="+mn-lt"/>
              </a:rPr>
              <a:t>01</a:t>
            </a:r>
            <a:endParaRPr lang="zh-CN" altLang="en-US" dirty="0">
              <a:sym typeface="+mn-lt"/>
            </a:endParaRPr>
          </a:p>
        </p:txBody>
      </p:sp>
      <p:sp>
        <p:nvSpPr>
          <p:cNvPr id="23" name="PA_矩形 29"/>
          <p:cNvSpPr/>
          <p:nvPr>
            <p:custDataLst>
              <p:tags r:id="rId1"/>
            </p:custDataLst>
          </p:nvPr>
        </p:nvSpPr>
        <p:spPr>
          <a:xfrm>
            <a:off x="4245611" y="3289497"/>
            <a:ext cx="3742006" cy="954107"/>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Introduction to the enterprise</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4" name="文本框 23"/>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7" name="组合 26"/>
          <p:cNvGrpSpPr/>
          <p:nvPr/>
        </p:nvGrpSpPr>
        <p:grpSpPr>
          <a:xfrm>
            <a:off x="4879034" y="4206714"/>
            <a:ext cx="2491738" cy="177239"/>
            <a:chOff x="3939011" y="4117778"/>
            <a:chExt cx="3823630" cy="244152"/>
          </a:xfrm>
        </p:grpSpPr>
        <p:cxnSp>
          <p:nvCxnSpPr>
            <p:cNvPr id="28" name="直接连接符 27"/>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29" name="菱形 28"/>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2" name="直接连接符 31"/>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ONE</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37279515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by="(-#ppt_w*2)" calcmode="lin" valueType="num">
                                      <p:cBhvr rctx="PPT">
                                        <p:cTn id="12" dur="375" autoRev="1" fill="hold">
                                          <p:stCondLst>
                                            <p:cond delay="0"/>
                                          </p:stCondLst>
                                        </p:cTn>
                                        <p:tgtEl>
                                          <p:spTgt spid="19"/>
                                        </p:tgtEl>
                                        <p:attrNameLst>
                                          <p:attrName>ppt_w</p:attrName>
                                        </p:attrNameLst>
                                      </p:cBhvr>
                                    </p:anim>
                                    <p:anim by="(#ppt_w*0.50)" calcmode="lin" valueType="num">
                                      <p:cBhvr>
                                        <p:cTn id="13" dur="375" decel="50000" autoRev="1" fill="hold">
                                          <p:stCondLst>
                                            <p:cond delay="0"/>
                                          </p:stCondLst>
                                        </p:cTn>
                                        <p:tgtEl>
                                          <p:spTgt spid="19"/>
                                        </p:tgtEl>
                                        <p:attrNameLst>
                                          <p:attrName>ppt_x</p:attrName>
                                        </p:attrNameLst>
                                      </p:cBhvr>
                                    </p:anim>
                                    <p:anim from="(-#ppt_h/2)" to="(#ppt_y)" calcmode="lin" valueType="num">
                                      <p:cBhvr>
                                        <p:cTn id="14" dur="750" fill="hold">
                                          <p:stCondLst>
                                            <p:cond delay="0"/>
                                          </p:stCondLst>
                                        </p:cTn>
                                        <p:tgtEl>
                                          <p:spTgt spid="19"/>
                                        </p:tgtEl>
                                        <p:attrNameLst>
                                          <p:attrName>ppt_y</p:attrName>
                                        </p:attrNameLst>
                                      </p:cBhvr>
                                    </p:anim>
                                    <p:animRot by="21600000">
                                      <p:cBhvr>
                                        <p:cTn id="15" dur="750" fill="hold">
                                          <p:stCondLst>
                                            <p:cond delay="0"/>
                                          </p:stCondLst>
                                        </p:cTn>
                                        <p:tgtEl>
                                          <p:spTgt spid="19"/>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
                                        </p:tgtEl>
                                        <p:attrNameLst>
                                          <p:attrName>ppt_y</p:attrName>
                                        </p:attrNameLst>
                                      </p:cBhvr>
                                      <p:tavLst>
                                        <p:tav tm="0">
                                          <p:val>
                                            <p:strVal val="#ppt_y"/>
                                          </p:val>
                                        </p:tav>
                                        <p:tav tm="100000">
                                          <p:val>
                                            <p:strVal val="#ppt_y"/>
                                          </p:val>
                                        </p:tav>
                                      </p:tavLst>
                                    </p:anim>
                                    <p:anim calcmode="lin" valueType="num">
                                      <p:cBhvr>
                                        <p:cTn id="2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7"/>
                                        </p:tgtEl>
                                        <p:attrNameLst>
                                          <p:attrName>style.visibility</p:attrName>
                                        </p:attrNameLst>
                                      </p:cBhvr>
                                      <p:to>
                                        <p:strVal val="visible"/>
                                      </p:to>
                                    </p:set>
                                    <p:animEffect transition="in" filter="barn(outVertical)">
                                      <p:cBhvr>
                                        <p:cTn id="25" dur="500"/>
                                        <p:tgtEl>
                                          <p:spTgt spid="27"/>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3" grpId="0"/>
      <p:bldP spid="24" grpId="0"/>
      <p:bldP spid="8"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4c92a7a-3e91-4322-8ac7-d1cac9c074e3"/>
          <p:cNvGrpSpPr>
            <a:grpSpLocks noChangeAspect="1"/>
          </p:cNvGrpSpPr>
          <p:nvPr/>
        </p:nvGrpSpPr>
        <p:grpSpPr>
          <a:xfrm>
            <a:off x="4223513" y="2217108"/>
            <a:ext cx="3609400" cy="3609400"/>
            <a:chOff x="3958965" y="1520788"/>
            <a:chExt cx="4138460" cy="4138460"/>
          </a:xfrm>
        </p:grpSpPr>
        <p:sp>
          <p:nvSpPr>
            <p:cNvPr id="4" name="Freeform: Shape 29"/>
            <p:cNvSpPr>
              <a:spLocks/>
            </p:cNvSpPr>
            <p:nvPr/>
          </p:nvSpPr>
          <p:spPr bwMode="auto">
            <a:xfrm>
              <a:off x="7593658" y="3012222"/>
              <a:ext cx="433346" cy="1086978"/>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5" name="Freeform: Shape 30"/>
            <p:cNvSpPr>
              <a:spLocks/>
            </p:cNvSpPr>
            <p:nvPr/>
          </p:nvSpPr>
          <p:spPr bwMode="auto">
            <a:xfrm>
              <a:off x="5519014" y="1591207"/>
              <a:ext cx="1088784" cy="433347"/>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6" name="Freeform: Shape 31"/>
            <p:cNvSpPr>
              <a:spLocks/>
            </p:cNvSpPr>
            <p:nvPr/>
          </p:nvSpPr>
          <p:spPr bwMode="auto">
            <a:xfrm>
              <a:off x="3958965" y="3012222"/>
              <a:ext cx="433346" cy="1086978"/>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7" name="Freeform: Shape 32"/>
            <p:cNvSpPr>
              <a:spLocks/>
            </p:cNvSpPr>
            <p:nvPr/>
          </p:nvSpPr>
          <p:spPr bwMode="auto">
            <a:xfrm>
              <a:off x="5519014" y="5225901"/>
              <a:ext cx="1088784" cy="433347"/>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39" name="Freeform: Shape 35"/>
            <p:cNvSpPr>
              <a:spLocks/>
            </p:cNvSpPr>
            <p:nvPr/>
          </p:nvSpPr>
          <p:spPr bwMode="auto">
            <a:xfrm>
              <a:off x="4011325" y="1520789"/>
              <a:ext cx="1780332" cy="1780333"/>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CBBC91"/>
            </a:solidFill>
            <a:ln w="9525">
              <a:solidFill>
                <a:srgbClr val="C8B08A"/>
              </a:solidFill>
              <a:round/>
              <a:headEnd/>
              <a:tailEnd/>
            </a:ln>
            <a:effectLst>
              <a:outerShdw blurRad="254000" dist="63500" dir="2700000" algn="tl" rotWithShape="0">
                <a:prstClr val="black">
                  <a:alpha val="30000"/>
                </a:prstClr>
              </a:outerShdw>
            </a:effectLst>
          </p:spPr>
          <p:txBody>
            <a:bodyPr anchor="ctr"/>
            <a:lstStyle/>
            <a:p>
              <a:pPr algn="ctr">
                <a:lnSpc>
                  <a:spcPct val="130000"/>
                </a:lnSpc>
              </a:pPr>
              <a:endParaRPr sz="1799">
                <a:cs typeface="+mn-ea"/>
                <a:sym typeface="+mn-lt"/>
              </a:endParaRPr>
            </a:p>
          </p:txBody>
        </p:sp>
        <p:sp>
          <p:nvSpPr>
            <p:cNvPr id="37" name="Freeform: Shape 38"/>
            <p:cNvSpPr>
              <a:spLocks/>
            </p:cNvSpPr>
            <p:nvPr/>
          </p:nvSpPr>
          <p:spPr bwMode="auto">
            <a:xfrm>
              <a:off x="6317092" y="1520788"/>
              <a:ext cx="1780333" cy="178033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rgbClr val="CBBC91"/>
            </a:solidFill>
            <a:ln w="9525">
              <a:noFill/>
              <a:round/>
              <a:headEnd/>
              <a:tailEnd/>
            </a:ln>
            <a:effectLst>
              <a:outerShdw blurRad="254000" dist="63500" dir="2700000" algn="tl" rotWithShape="0">
                <a:prstClr val="black">
                  <a:alpha val="30000"/>
                </a:prstClr>
              </a:outerShdw>
            </a:effectLst>
          </p:spPr>
          <p:txBody>
            <a:bodyPr anchor="ctr"/>
            <a:lstStyle/>
            <a:p>
              <a:pPr algn="ctr">
                <a:lnSpc>
                  <a:spcPct val="130000"/>
                </a:lnSpc>
              </a:pPr>
              <a:endParaRPr sz="1799">
                <a:cs typeface="+mn-ea"/>
                <a:sym typeface="+mn-lt"/>
              </a:endParaRPr>
            </a:p>
          </p:txBody>
        </p:sp>
        <p:sp>
          <p:nvSpPr>
            <p:cNvPr id="35" name="Freeform: Shape 41"/>
            <p:cNvSpPr>
              <a:spLocks/>
            </p:cNvSpPr>
            <p:nvPr/>
          </p:nvSpPr>
          <p:spPr bwMode="auto">
            <a:xfrm>
              <a:off x="6317091" y="3735019"/>
              <a:ext cx="1780332" cy="1780334"/>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rgbClr val="CBBC91"/>
            </a:solidFill>
            <a:ln w="9525">
              <a:noFill/>
              <a:round/>
              <a:headEnd/>
              <a:tailEnd/>
            </a:ln>
            <a:effectLst>
              <a:outerShdw blurRad="254000" dist="63500" dir="2700000" algn="tl" rotWithShape="0">
                <a:prstClr val="black">
                  <a:alpha val="30000"/>
                </a:prstClr>
              </a:outerShdw>
            </a:effectLst>
          </p:spPr>
          <p:txBody>
            <a:bodyPr anchor="ctr"/>
            <a:lstStyle/>
            <a:p>
              <a:pPr algn="ctr">
                <a:lnSpc>
                  <a:spcPct val="130000"/>
                </a:lnSpc>
              </a:pPr>
              <a:endParaRPr sz="1799">
                <a:cs typeface="+mn-ea"/>
                <a:sym typeface="+mn-lt"/>
              </a:endParaRPr>
            </a:p>
          </p:txBody>
        </p:sp>
        <p:sp>
          <p:nvSpPr>
            <p:cNvPr id="33" name="Freeform: Shape 44"/>
            <p:cNvSpPr>
              <a:spLocks/>
            </p:cNvSpPr>
            <p:nvPr/>
          </p:nvSpPr>
          <p:spPr bwMode="auto">
            <a:xfrm>
              <a:off x="4011325" y="3793139"/>
              <a:ext cx="1780332" cy="1780334"/>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rgbClr val="CBBC91"/>
            </a:solidFill>
            <a:ln w="9525">
              <a:noFill/>
              <a:round/>
              <a:headEnd/>
              <a:tailEnd/>
            </a:ln>
            <a:effectLst>
              <a:outerShdw blurRad="254000" dist="63500" dir="2700000" algn="tl" rotWithShape="0">
                <a:prstClr val="black">
                  <a:alpha val="30000"/>
                </a:prstClr>
              </a:outerShdw>
            </a:effectLst>
          </p:spPr>
          <p:txBody>
            <a:bodyPr anchor="ctr"/>
            <a:lstStyle/>
            <a:p>
              <a:pPr algn="ctr">
                <a:lnSpc>
                  <a:spcPct val="130000"/>
                </a:lnSpc>
              </a:pPr>
              <a:endParaRPr sz="1799">
                <a:cs typeface="+mn-ea"/>
                <a:sym typeface="+mn-lt"/>
              </a:endParaRPr>
            </a:p>
          </p:txBody>
        </p:sp>
        <p:sp>
          <p:nvSpPr>
            <p:cNvPr id="12" name="Freeform: Shape 46"/>
            <p:cNvSpPr>
              <a:spLocks/>
            </p:cNvSpPr>
            <p:nvPr/>
          </p:nvSpPr>
          <p:spPr bwMode="auto">
            <a:xfrm>
              <a:off x="4707641" y="2114296"/>
              <a:ext cx="387709" cy="57091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10A13"/>
            </a:solidFill>
            <a:ln w="9525">
              <a:noFill/>
              <a:round/>
              <a:headEnd/>
              <a:tailEnd/>
            </a:ln>
          </p:spPr>
          <p:txBody>
            <a:bodyPr anchor="ctr"/>
            <a:lstStyle/>
            <a:p>
              <a:pPr algn="ctr">
                <a:lnSpc>
                  <a:spcPct val="130000"/>
                </a:lnSpc>
              </a:pPr>
              <a:endParaRPr sz="1799">
                <a:cs typeface="+mn-ea"/>
                <a:sym typeface="+mn-lt"/>
              </a:endParaRPr>
            </a:p>
          </p:txBody>
        </p:sp>
        <p:sp>
          <p:nvSpPr>
            <p:cNvPr id="13" name="Freeform: Shape 49"/>
            <p:cNvSpPr>
              <a:spLocks noChangeAspect="1"/>
            </p:cNvSpPr>
            <p:nvPr/>
          </p:nvSpPr>
          <p:spPr bwMode="auto">
            <a:xfrm>
              <a:off x="6990006" y="2168461"/>
              <a:ext cx="434506" cy="4674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10A13"/>
            </a:solidFill>
            <a:ln w="9525">
              <a:noFill/>
              <a:round/>
              <a:headEnd/>
              <a:tailEnd/>
            </a:ln>
          </p:spPr>
          <p:txBody>
            <a:bodyPr anchor="ctr"/>
            <a:lstStyle/>
            <a:p>
              <a:pPr algn="ctr">
                <a:lnSpc>
                  <a:spcPct val="130000"/>
                </a:lnSpc>
              </a:pPr>
              <a:endParaRPr sz="1799">
                <a:cs typeface="+mn-ea"/>
                <a:sym typeface="+mn-lt"/>
              </a:endParaRPr>
            </a:p>
          </p:txBody>
        </p:sp>
        <p:sp>
          <p:nvSpPr>
            <p:cNvPr id="14" name="Freeform: Shape 52"/>
            <p:cNvSpPr>
              <a:spLocks/>
            </p:cNvSpPr>
            <p:nvPr/>
          </p:nvSpPr>
          <p:spPr bwMode="auto">
            <a:xfrm>
              <a:off x="6992070" y="4492283"/>
              <a:ext cx="473708" cy="443870"/>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rgbClr val="010A13"/>
            </a:solidFill>
            <a:ln w="9525">
              <a:noFill/>
              <a:round/>
              <a:headEnd/>
              <a:tailEnd/>
            </a:ln>
          </p:spPr>
          <p:txBody>
            <a:bodyPr anchor="ctr"/>
            <a:lstStyle/>
            <a:p>
              <a:pPr algn="ctr">
                <a:lnSpc>
                  <a:spcPct val="130000"/>
                </a:lnSpc>
              </a:pPr>
              <a:endParaRPr sz="1799">
                <a:cs typeface="+mn-ea"/>
                <a:sym typeface="+mn-lt"/>
              </a:endParaRPr>
            </a:p>
          </p:txBody>
        </p:sp>
        <p:sp>
          <p:nvSpPr>
            <p:cNvPr id="15" name="Freeform: Shape 55"/>
            <p:cNvSpPr>
              <a:spLocks noChangeAspect="1"/>
            </p:cNvSpPr>
            <p:nvPr/>
          </p:nvSpPr>
          <p:spPr bwMode="auto">
            <a:xfrm>
              <a:off x="4650329" y="4492283"/>
              <a:ext cx="502324" cy="46421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010A13"/>
            </a:solidFill>
            <a:ln w="9525">
              <a:noFill/>
              <a:round/>
              <a:headEnd/>
              <a:tailEnd/>
            </a:ln>
          </p:spPr>
          <p:txBody>
            <a:bodyPr anchor="ctr"/>
            <a:lstStyle/>
            <a:p>
              <a:pPr algn="ctr">
                <a:lnSpc>
                  <a:spcPct val="130000"/>
                </a:lnSpc>
              </a:pPr>
              <a:endParaRPr sz="1799">
                <a:cs typeface="+mn-ea"/>
                <a:sym typeface="+mn-lt"/>
              </a:endParaRPr>
            </a:p>
          </p:txBody>
        </p:sp>
      </p:grpSp>
      <p:grpSp>
        <p:nvGrpSpPr>
          <p:cNvPr id="43" name="组合 42"/>
          <p:cNvGrpSpPr/>
          <p:nvPr/>
        </p:nvGrpSpPr>
        <p:grpSpPr>
          <a:xfrm>
            <a:off x="8143891" y="2279745"/>
            <a:ext cx="2854061" cy="834188"/>
            <a:chOff x="1531599" y="3689289"/>
            <a:chExt cx="2854804" cy="834405"/>
          </a:xfrm>
        </p:grpSpPr>
        <p:sp>
          <p:nvSpPr>
            <p:cNvPr id="44" name="矩形 43"/>
            <p:cNvSpPr/>
            <p:nvPr/>
          </p:nvSpPr>
          <p:spPr>
            <a:xfrm>
              <a:off x="1531599" y="4050621"/>
              <a:ext cx="2854804"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45" name="文本框 44"/>
            <p:cNvSpPr txBox="1"/>
            <p:nvPr/>
          </p:nvSpPr>
          <p:spPr>
            <a:xfrm>
              <a:off x="1531599" y="3689289"/>
              <a:ext cx="1262213" cy="345184"/>
            </a:xfrm>
            <a:prstGeom prst="rect">
              <a:avLst/>
            </a:prstGeom>
            <a:noFill/>
          </p:spPr>
          <p:txBody>
            <a:bodyPr wrap="none" rtlCol="0">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46" name="组合 45"/>
          <p:cNvGrpSpPr/>
          <p:nvPr/>
        </p:nvGrpSpPr>
        <p:grpSpPr>
          <a:xfrm>
            <a:off x="8143891" y="4399715"/>
            <a:ext cx="2854061" cy="834188"/>
            <a:chOff x="1531599" y="3689289"/>
            <a:chExt cx="2854804" cy="834405"/>
          </a:xfrm>
        </p:grpSpPr>
        <p:sp>
          <p:nvSpPr>
            <p:cNvPr id="47" name="矩形 46"/>
            <p:cNvSpPr/>
            <p:nvPr/>
          </p:nvSpPr>
          <p:spPr>
            <a:xfrm>
              <a:off x="1531599" y="4050621"/>
              <a:ext cx="2854804" cy="473073"/>
            </a:xfrm>
            <a:prstGeom prst="rect">
              <a:avLst/>
            </a:prstGeom>
          </p:spPr>
          <p:txBody>
            <a:bodyPr wrap="square">
              <a:spAutoFit/>
              <a:scene3d>
                <a:camera prst="orthographicFront"/>
                <a:lightRig rig="threePt" dir="t"/>
              </a:scene3d>
              <a:sp3d contourW="12700"/>
            </a:bodyP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48" name="文本框 47"/>
            <p:cNvSpPr txBox="1"/>
            <p:nvPr/>
          </p:nvSpPr>
          <p:spPr>
            <a:xfrm>
              <a:off x="1531599" y="3689289"/>
              <a:ext cx="1262213" cy="345184"/>
            </a:xfrm>
            <a:prstGeom prst="rect">
              <a:avLst/>
            </a:prstGeom>
            <a:noFill/>
          </p:spPr>
          <p:txBody>
            <a:bodyPr wrap="none" rtlCol="0">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Title text added</a:t>
              </a:r>
            </a:p>
          </p:txBody>
        </p:sp>
      </p:grpSp>
      <p:grpSp>
        <p:nvGrpSpPr>
          <p:cNvPr id="49" name="组合 48"/>
          <p:cNvGrpSpPr/>
          <p:nvPr/>
        </p:nvGrpSpPr>
        <p:grpSpPr>
          <a:xfrm>
            <a:off x="1072814" y="2279745"/>
            <a:ext cx="2854061" cy="834188"/>
            <a:chOff x="1531599" y="3689289"/>
            <a:chExt cx="2854804" cy="834405"/>
          </a:xfrm>
        </p:grpSpPr>
        <p:sp>
          <p:nvSpPr>
            <p:cNvPr id="50" name="矩形 49"/>
            <p:cNvSpPr/>
            <p:nvPr/>
          </p:nvSpPr>
          <p:spPr>
            <a:xfrm>
              <a:off x="1531599" y="4050621"/>
              <a:ext cx="2854804" cy="473073"/>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51" name="文本框 50"/>
            <p:cNvSpPr txBox="1"/>
            <p:nvPr/>
          </p:nvSpPr>
          <p:spPr>
            <a:xfrm>
              <a:off x="3124190" y="3689289"/>
              <a:ext cx="1262213" cy="345184"/>
            </a:xfrm>
            <a:prstGeom prst="rect">
              <a:avLst/>
            </a:prstGeom>
            <a:noFill/>
          </p:spPr>
          <p:txBody>
            <a:bodyPr wrap="none" rtlCol="0">
              <a:spAutoFit/>
              <a:scene3d>
                <a:camera prst="orthographicFront"/>
                <a:lightRig rig="threePt" dir="t"/>
              </a:scene3d>
              <a:sp3d contourW="12700"/>
            </a:bodyPr>
            <a:lstStyle/>
            <a:p>
              <a:pPr algn="r">
                <a:lnSpc>
                  <a:spcPct val="130000"/>
                </a:lnSpc>
              </a:pPr>
              <a:r>
                <a:rPr lang="zh-CN" altLang="en-US" sz="1400" b="1" dirty="0">
                  <a:solidFill>
                    <a:srgbClr val="CBBC91"/>
                  </a:solidFill>
                  <a:cs typeface="+mn-ea"/>
                  <a:sym typeface="+mn-lt"/>
                </a:rPr>
                <a:t>Title text added</a:t>
              </a:r>
            </a:p>
          </p:txBody>
        </p:sp>
      </p:grpSp>
      <p:grpSp>
        <p:nvGrpSpPr>
          <p:cNvPr id="52" name="组合 51"/>
          <p:cNvGrpSpPr/>
          <p:nvPr/>
        </p:nvGrpSpPr>
        <p:grpSpPr>
          <a:xfrm>
            <a:off x="1072814" y="4399715"/>
            <a:ext cx="2854061" cy="834188"/>
            <a:chOff x="1531599" y="3689289"/>
            <a:chExt cx="2854804" cy="834405"/>
          </a:xfrm>
        </p:grpSpPr>
        <p:sp>
          <p:nvSpPr>
            <p:cNvPr id="53" name="矩形 52"/>
            <p:cNvSpPr/>
            <p:nvPr/>
          </p:nvSpPr>
          <p:spPr>
            <a:xfrm>
              <a:off x="1531599" y="4050621"/>
              <a:ext cx="2854804" cy="473073"/>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54" name="文本框 53"/>
            <p:cNvSpPr txBox="1"/>
            <p:nvPr/>
          </p:nvSpPr>
          <p:spPr>
            <a:xfrm>
              <a:off x="3124190" y="3689289"/>
              <a:ext cx="1262213" cy="345184"/>
            </a:xfrm>
            <a:prstGeom prst="rect">
              <a:avLst/>
            </a:prstGeom>
            <a:noFill/>
          </p:spPr>
          <p:txBody>
            <a:bodyPr wrap="none" rtlCol="0">
              <a:spAutoFit/>
              <a:scene3d>
                <a:camera prst="orthographicFront"/>
                <a:lightRig rig="threePt" dir="t"/>
              </a:scene3d>
              <a:sp3d contourW="12700"/>
            </a:bodyPr>
            <a:lstStyle/>
            <a:p>
              <a:pPr algn="r">
                <a:lnSpc>
                  <a:spcPct val="130000"/>
                </a:lnSpc>
              </a:pPr>
              <a:r>
                <a:rPr lang="zh-CN" altLang="en-US" sz="1400" b="1" dirty="0">
                  <a:solidFill>
                    <a:srgbClr val="CBBC91"/>
                  </a:solidFill>
                  <a:cs typeface="+mn-ea"/>
                  <a:sym typeface="+mn-lt"/>
                </a:rPr>
                <a:t>Title text added</a:t>
              </a:r>
            </a:p>
          </p:txBody>
        </p:sp>
      </p:grpSp>
      <p:grpSp>
        <p:nvGrpSpPr>
          <p:cNvPr id="56" name="组合 55"/>
          <p:cNvGrpSpPr/>
          <p:nvPr/>
        </p:nvGrpSpPr>
        <p:grpSpPr>
          <a:xfrm>
            <a:off x="461552" y="552767"/>
            <a:ext cx="2442951" cy="613162"/>
            <a:chOff x="194266" y="321621"/>
            <a:chExt cx="2442951" cy="613162"/>
          </a:xfrm>
        </p:grpSpPr>
        <p:sp>
          <p:nvSpPr>
            <p:cNvPr id="60"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Market analysis</a:t>
              </a:r>
            </a:p>
          </p:txBody>
        </p:sp>
        <p:sp>
          <p:nvSpPr>
            <p:cNvPr id="58" name="矩形 5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04</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5800488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ppt_x"/>
                                          </p:val>
                                        </p:tav>
                                        <p:tav tm="100000">
                                          <p:val>
                                            <p:strVal val="#ppt_x"/>
                                          </p:val>
                                        </p:tav>
                                      </p:tavLst>
                                    </p:anim>
                                    <p:anim calcmode="lin" valueType="num">
                                      <p:cBhvr additive="base">
                                        <p:cTn id="15" dur="500" fill="hold"/>
                                        <p:tgtEl>
                                          <p:spTgt spid="4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ppt_x"/>
                                          </p:val>
                                        </p:tav>
                                        <p:tav tm="100000">
                                          <p:val>
                                            <p:strVal val="#ppt_x"/>
                                          </p:val>
                                        </p:tav>
                                      </p:tavLst>
                                    </p:anim>
                                    <p:anim calcmode="lin" valueType="num">
                                      <p:cBhvr additive="base">
                                        <p:cTn id="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9"/>
          <p:cNvSpPr/>
          <p:nvPr/>
        </p:nvSpPr>
        <p:spPr>
          <a:xfrm flipH="1">
            <a:off x="3002653" y="4856592"/>
            <a:ext cx="781712" cy="781712"/>
          </a:xfrm>
          <a:prstGeom prst="rightArrow">
            <a:avLst>
              <a:gd name="adj1" fmla="val 5906"/>
              <a:gd name="adj2" fmla="val 50000"/>
            </a:avLst>
          </a:prstGeom>
          <a:solidFill>
            <a:srgbClr val="CBBC9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rgbClr val="CBBC91"/>
              </a:solidFill>
              <a:cs typeface="+mn-ea"/>
              <a:sym typeface="+mn-lt"/>
            </a:endParaRPr>
          </a:p>
        </p:txBody>
      </p:sp>
      <p:sp>
        <p:nvSpPr>
          <p:cNvPr id="28" name="Right Arrow 30"/>
          <p:cNvSpPr/>
          <p:nvPr/>
        </p:nvSpPr>
        <p:spPr>
          <a:xfrm flipH="1">
            <a:off x="3002653" y="2341888"/>
            <a:ext cx="781712" cy="781712"/>
          </a:xfrm>
          <a:prstGeom prst="rightArrow">
            <a:avLst>
              <a:gd name="adj1" fmla="val 5906"/>
              <a:gd name="adj2" fmla="val 50000"/>
            </a:avLst>
          </a:prstGeom>
          <a:solidFill>
            <a:srgbClr val="CBBC9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rgbClr val="CBBC91"/>
              </a:solidFill>
              <a:cs typeface="+mn-ea"/>
              <a:sym typeface="+mn-lt"/>
            </a:endParaRPr>
          </a:p>
        </p:txBody>
      </p:sp>
      <p:sp>
        <p:nvSpPr>
          <p:cNvPr id="30" name="Freeform 24"/>
          <p:cNvSpPr>
            <a:spLocks/>
          </p:cNvSpPr>
          <p:nvPr/>
        </p:nvSpPr>
        <p:spPr bwMode="auto">
          <a:xfrm>
            <a:off x="6132107" y="4811949"/>
            <a:ext cx="2762364" cy="544803"/>
          </a:xfrm>
          <a:custGeom>
            <a:avLst/>
            <a:gdLst>
              <a:gd name="T0" fmla="*/ 79 w 883"/>
              <a:gd name="T1" fmla="*/ 0 h 174"/>
              <a:gd name="T2" fmla="*/ 271 w 883"/>
              <a:gd name="T3" fmla="*/ 58 h 174"/>
              <a:gd name="T4" fmla="*/ 271 w 883"/>
              <a:gd name="T5" fmla="*/ 58 h 174"/>
              <a:gd name="T6" fmla="*/ 883 w 883"/>
              <a:gd name="T7" fmla="*/ 58 h 174"/>
              <a:gd name="T8" fmla="*/ 883 w 883"/>
              <a:gd name="T9" fmla="*/ 174 h 174"/>
              <a:gd name="T10" fmla="*/ 271 w 883"/>
              <a:gd name="T11" fmla="*/ 174 h 174"/>
              <a:gd name="T12" fmla="*/ 0 w 883"/>
              <a:gd name="T13" fmla="*/ 86 h 174"/>
              <a:gd name="T14" fmla="*/ 79 w 88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74">
                <a:moveTo>
                  <a:pt x="79" y="0"/>
                </a:moveTo>
                <a:cubicBezTo>
                  <a:pt x="134" y="36"/>
                  <a:pt x="200" y="58"/>
                  <a:pt x="271" y="58"/>
                </a:cubicBezTo>
                <a:cubicBezTo>
                  <a:pt x="271" y="58"/>
                  <a:pt x="271" y="58"/>
                  <a:pt x="271" y="58"/>
                </a:cubicBezTo>
                <a:cubicBezTo>
                  <a:pt x="883" y="58"/>
                  <a:pt x="883" y="58"/>
                  <a:pt x="883" y="58"/>
                </a:cubicBezTo>
                <a:cubicBezTo>
                  <a:pt x="883" y="174"/>
                  <a:pt x="883" y="174"/>
                  <a:pt x="883" y="174"/>
                </a:cubicBezTo>
                <a:cubicBezTo>
                  <a:pt x="271" y="174"/>
                  <a:pt x="271" y="174"/>
                  <a:pt x="271" y="174"/>
                </a:cubicBezTo>
                <a:cubicBezTo>
                  <a:pt x="170" y="174"/>
                  <a:pt x="76" y="141"/>
                  <a:pt x="0" y="86"/>
                </a:cubicBezTo>
                <a:lnTo>
                  <a:pt x="79" y="0"/>
                </a:lnTo>
                <a:close/>
              </a:path>
            </a:pathLst>
          </a:custGeom>
          <a:solidFill>
            <a:srgbClr val="CBBC91"/>
          </a:solidFill>
          <a:ln>
            <a:noFill/>
          </a:ln>
          <a:effectLst>
            <a:outerShdw blurRad="190500" dist="38100" dir="2700000" algn="tl" rotWithShape="0">
              <a:prstClr val="black">
                <a:alpha val="30000"/>
              </a:prstClr>
            </a:outerShdw>
          </a:effec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solidFill>
                <a:srgbClr val="CBBC91"/>
              </a:solidFill>
              <a:cs typeface="+mn-ea"/>
              <a:sym typeface="+mn-lt"/>
            </a:endParaRPr>
          </a:p>
        </p:txBody>
      </p:sp>
      <p:sp>
        <p:nvSpPr>
          <p:cNvPr id="31" name="Freeform 25"/>
          <p:cNvSpPr>
            <a:spLocks/>
          </p:cNvSpPr>
          <p:nvPr/>
        </p:nvSpPr>
        <p:spPr bwMode="auto">
          <a:xfrm>
            <a:off x="3388260" y="2548109"/>
            <a:ext cx="2768973" cy="564639"/>
          </a:xfrm>
          <a:custGeom>
            <a:avLst/>
            <a:gdLst>
              <a:gd name="T0" fmla="*/ 811 w 885"/>
              <a:gd name="T1" fmla="*/ 180 h 180"/>
              <a:gd name="T2" fmla="*/ 612 w 885"/>
              <a:gd name="T3" fmla="*/ 116 h 180"/>
              <a:gd name="T4" fmla="*/ 612 w 885"/>
              <a:gd name="T5" fmla="*/ 116 h 180"/>
              <a:gd name="T6" fmla="*/ 0 w 885"/>
              <a:gd name="T7" fmla="*/ 116 h 180"/>
              <a:gd name="T8" fmla="*/ 0 w 885"/>
              <a:gd name="T9" fmla="*/ 0 h 180"/>
              <a:gd name="T10" fmla="*/ 612 w 885"/>
              <a:gd name="T11" fmla="*/ 0 h 180"/>
              <a:gd name="T12" fmla="*/ 885 w 885"/>
              <a:gd name="T13" fmla="*/ 90 h 180"/>
              <a:gd name="T14" fmla="*/ 811 w 885"/>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180">
                <a:moveTo>
                  <a:pt x="811" y="180"/>
                </a:moveTo>
                <a:cubicBezTo>
                  <a:pt x="755" y="140"/>
                  <a:pt x="686" y="116"/>
                  <a:pt x="612" y="116"/>
                </a:cubicBezTo>
                <a:cubicBezTo>
                  <a:pt x="612" y="116"/>
                  <a:pt x="612" y="116"/>
                  <a:pt x="612" y="116"/>
                </a:cubicBezTo>
                <a:cubicBezTo>
                  <a:pt x="0" y="116"/>
                  <a:pt x="0" y="116"/>
                  <a:pt x="0" y="116"/>
                </a:cubicBezTo>
                <a:cubicBezTo>
                  <a:pt x="0" y="0"/>
                  <a:pt x="0" y="0"/>
                  <a:pt x="0" y="0"/>
                </a:cubicBezTo>
                <a:cubicBezTo>
                  <a:pt x="612" y="0"/>
                  <a:pt x="612" y="0"/>
                  <a:pt x="612" y="0"/>
                </a:cubicBezTo>
                <a:cubicBezTo>
                  <a:pt x="714" y="0"/>
                  <a:pt x="809" y="33"/>
                  <a:pt x="885" y="90"/>
                </a:cubicBezTo>
                <a:lnTo>
                  <a:pt x="811" y="180"/>
                </a:lnTo>
                <a:close/>
              </a:path>
            </a:pathLst>
          </a:custGeom>
          <a:solidFill>
            <a:srgbClr val="CBBC91"/>
          </a:solidFill>
          <a:ln>
            <a:noFill/>
          </a:ln>
          <a:effectLst>
            <a:outerShdw blurRad="190500" dist="38100" dir="2700000" algn="tl" rotWithShape="0">
              <a:prstClr val="black">
                <a:alpha val="30000"/>
              </a:prstClr>
            </a:outerShdw>
          </a:effec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solidFill>
                <a:srgbClr val="CBBC91"/>
              </a:solidFill>
              <a:cs typeface="+mn-ea"/>
              <a:sym typeface="+mn-lt"/>
            </a:endParaRPr>
          </a:p>
        </p:txBody>
      </p:sp>
      <p:sp>
        <p:nvSpPr>
          <p:cNvPr id="32" name="Freeform 26"/>
          <p:cNvSpPr>
            <a:spLocks/>
          </p:cNvSpPr>
          <p:nvPr/>
        </p:nvSpPr>
        <p:spPr bwMode="auto">
          <a:xfrm>
            <a:off x="3388258" y="2968613"/>
            <a:ext cx="3353447" cy="2463513"/>
          </a:xfrm>
          <a:custGeom>
            <a:avLst/>
            <a:gdLst>
              <a:gd name="T0" fmla="*/ 937 w 1072"/>
              <a:gd name="T1" fmla="*/ 0 h 786"/>
              <a:gd name="T2" fmla="*/ 1072 w 1072"/>
              <a:gd name="T3" fmla="*/ 326 h 786"/>
              <a:gd name="T4" fmla="*/ 612 w 1072"/>
              <a:gd name="T5" fmla="*/ 786 h 786"/>
              <a:gd name="T6" fmla="*/ 0 w 1072"/>
              <a:gd name="T7" fmla="*/ 786 h 786"/>
              <a:gd name="T8" fmla="*/ 0 w 1072"/>
              <a:gd name="T9" fmla="*/ 674 h 786"/>
              <a:gd name="T10" fmla="*/ 612 w 1072"/>
              <a:gd name="T11" fmla="*/ 674 h 786"/>
              <a:gd name="T12" fmla="*/ 612 w 1072"/>
              <a:gd name="T13" fmla="*/ 670 h 786"/>
              <a:gd name="T14" fmla="*/ 956 w 1072"/>
              <a:gd name="T15" fmla="*/ 326 h 786"/>
              <a:gd name="T16" fmla="*/ 858 w 1072"/>
              <a:gd name="T17" fmla="*/ 85 h 786"/>
              <a:gd name="T18" fmla="*/ 937 w 1072"/>
              <a:gd name="T19"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86">
                <a:moveTo>
                  <a:pt x="937" y="0"/>
                </a:moveTo>
                <a:cubicBezTo>
                  <a:pt x="1020" y="84"/>
                  <a:pt x="1072" y="199"/>
                  <a:pt x="1072" y="326"/>
                </a:cubicBezTo>
                <a:cubicBezTo>
                  <a:pt x="1072" y="580"/>
                  <a:pt x="866" y="786"/>
                  <a:pt x="612" y="786"/>
                </a:cubicBezTo>
                <a:cubicBezTo>
                  <a:pt x="0" y="786"/>
                  <a:pt x="0" y="786"/>
                  <a:pt x="0" y="786"/>
                </a:cubicBezTo>
                <a:cubicBezTo>
                  <a:pt x="0" y="674"/>
                  <a:pt x="0" y="674"/>
                  <a:pt x="0" y="674"/>
                </a:cubicBezTo>
                <a:cubicBezTo>
                  <a:pt x="612" y="674"/>
                  <a:pt x="612" y="674"/>
                  <a:pt x="612" y="674"/>
                </a:cubicBezTo>
                <a:cubicBezTo>
                  <a:pt x="612" y="670"/>
                  <a:pt x="612" y="670"/>
                  <a:pt x="612" y="670"/>
                </a:cubicBezTo>
                <a:cubicBezTo>
                  <a:pt x="802" y="670"/>
                  <a:pt x="956" y="516"/>
                  <a:pt x="956" y="326"/>
                </a:cubicBezTo>
                <a:cubicBezTo>
                  <a:pt x="956" y="232"/>
                  <a:pt x="919" y="147"/>
                  <a:pt x="858" y="85"/>
                </a:cubicBezTo>
                <a:lnTo>
                  <a:pt x="937" y="0"/>
                </a:lnTo>
                <a:close/>
              </a:path>
            </a:pathLst>
          </a:custGeom>
          <a:solidFill>
            <a:srgbClr val="CBBC91"/>
          </a:solidFill>
          <a:ln>
            <a:noFill/>
          </a:ln>
          <a:effectLst>
            <a:outerShdw blurRad="190500" dist="38100" dir="2700000" algn="tl" rotWithShape="0">
              <a:prstClr val="black">
                <a:alpha val="30000"/>
              </a:prstClr>
            </a:outerShdw>
          </a:effec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solidFill>
                <a:srgbClr val="CBBC91"/>
              </a:solidFill>
              <a:cs typeface="+mn-ea"/>
              <a:sym typeface="+mn-lt"/>
            </a:endParaRPr>
          </a:p>
        </p:txBody>
      </p:sp>
      <p:sp>
        <p:nvSpPr>
          <p:cNvPr id="33" name="Freeform 27"/>
          <p:cNvSpPr>
            <a:spLocks/>
          </p:cNvSpPr>
          <p:nvPr/>
        </p:nvSpPr>
        <p:spPr bwMode="auto">
          <a:xfrm>
            <a:off x="5541025" y="2472735"/>
            <a:ext cx="3353447" cy="2407976"/>
          </a:xfrm>
          <a:custGeom>
            <a:avLst/>
            <a:gdLst>
              <a:gd name="T0" fmla="*/ 202 w 1072"/>
              <a:gd name="T1" fmla="*/ 687 h 768"/>
              <a:gd name="T2" fmla="*/ 116 w 1072"/>
              <a:gd name="T3" fmla="*/ 460 h 768"/>
              <a:gd name="T4" fmla="*/ 460 w 1072"/>
              <a:gd name="T5" fmla="*/ 116 h 768"/>
              <a:gd name="T6" fmla="*/ 460 w 1072"/>
              <a:gd name="T7" fmla="*/ 112 h 768"/>
              <a:gd name="T8" fmla="*/ 1072 w 1072"/>
              <a:gd name="T9" fmla="*/ 112 h 768"/>
              <a:gd name="T10" fmla="*/ 1072 w 1072"/>
              <a:gd name="T11" fmla="*/ 0 h 768"/>
              <a:gd name="T12" fmla="*/ 460 w 1072"/>
              <a:gd name="T13" fmla="*/ 0 h 768"/>
              <a:gd name="T14" fmla="*/ 0 w 1072"/>
              <a:gd name="T15" fmla="*/ 460 h 768"/>
              <a:gd name="T16" fmla="*/ 118 w 1072"/>
              <a:gd name="T17" fmla="*/ 768 h 768"/>
              <a:gd name="T18" fmla="*/ 202 w 1072"/>
              <a:gd name="T19" fmla="*/ 68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68">
                <a:moveTo>
                  <a:pt x="202" y="687"/>
                </a:moveTo>
                <a:cubicBezTo>
                  <a:pt x="148" y="627"/>
                  <a:pt x="116" y="547"/>
                  <a:pt x="116" y="460"/>
                </a:cubicBezTo>
                <a:cubicBezTo>
                  <a:pt x="116" y="270"/>
                  <a:pt x="272" y="116"/>
                  <a:pt x="460" y="116"/>
                </a:cubicBezTo>
                <a:cubicBezTo>
                  <a:pt x="460" y="112"/>
                  <a:pt x="460" y="112"/>
                  <a:pt x="460" y="112"/>
                </a:cubicBezTo>
                <a:cubicBezTo>
                  <a:pt x="1072" y="112"/>
                  <a:pt x="1072" y="112"/>
                  <a:pt x="1072" y="112"/>
                </a:cubicBezTo>
                <a:cubicBezTo>
                  <a:pt x="1072" y="0"/>
                  <a:pt x="1072" y="0"/>
                  <a:pt x="1072" y="0"/>
                </a:cubicBezTo>
                <a:cubicBezTo>
                  <a:pt x="460" y="0"/>
                  <a:pt x="460" y="0"/>
                  <a:pt x="460" y="0"/>
                </a:cubicBezTo>
                <a:cubicBezTo>
                  <a:pt x="206" y="0"/>
                  <a:pt x="0" y="206"/>
                  <a:pt x="0" y="460"/>
                </a:cubicBezTo>
                <a:cubicBezTo>
                  <a:pt x="0" y="578"/>
                  <a:pt x="45" y="686"/>
                  <a:pt x="118" y="768"/>
                </a:cubicBezTo>
                <a:cubicBezTo>
                  <a:pt x="118" y="768"/>
                  <a:pt x="170" y="730"/>
                  <a:pt x="202" y="687"/>
                </a:cubicBezTo>
                <a:close/>
              </a:path>
            </a:pathLst>
          </a:custGeom>
          <a:solidFill>
            <a:srgbClr val="CBBC91"/>
          </a:solidFill>
          <a:ln>
            <a:noFill/>
          </a:ln>
          <a:effectLst>
            <a:outerShdw blurRad="190500" dist="38100" dir="2700000" algn="tl" rotWithShape="0">
              <a:prstClr val="black">
                <a:alpha val="30000"/>
              </a:prstClr>
            </a:outerShdw>
          </a:effec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solidFill>
                <a:srgbClr val="CBBC91"/>
              </a:solidFill>
              <a:cs typeface="+mn-ea"/>
              <a:sym typeface="+mn-lt"/>
            </a:endParaRPr>
          </a:p>
        </p:txBody>
      </p:sp>
      <p:sp>
        <p:nvSpPr>
          <p:cNvPr id="35" name="TextBox 30"/>
          <p:cNvSpPr txBox="1"/>
          <p:nvPr/>
        </p:nvSpPr>
        <p:spPr>
          <a:xfrm>
            <a:off x="1328136" y="2461703"/>
            <a:ext cx="1620957" cy="553998"/>
          </a:xfrm>
          <a:prstGeom prst="rect">
            <a:avLst/>
          </a:prstGeom>
          <a:noFill/>
        </p:spPr>
        <p:txBody>
          <a:bodyPr wrap="square" lIns="0" tIns="0" rIns="0" bIns="0" rtlCol="0">
            <a:spAutoFit/>
          </a:bodyPr>
          <a:lstStyle/>
          <a:p>
            <a:pPr algn="ctr" defTabSz="1219020"/>
            <a:r>
              <a:rPr lang="zh-CN" altLang="en-US" b="1" dirty="0">
                <a:solidFill>
                  <a:srgbClr val="CBBC91"/>
                </a:solidFill>
                <a:cs typeface="+mn-ea"/>
                <a:sym typeface="+mn-lt"/>
              </a:rPr>
              <a:t>strength</a:t>
            </a:r>
            <a:endParaRPr lang="en-US" altLang="zh-CN" b="1" dirty="0">
              <a:solidFill>
                <a:srgbClr val="CBBC91"/>
              </a:solidFill>
              <a:cs typeface="+mn-ea"/>
              <a:sym typeface="+mn-lt"/>
            </a:endParaRPr>
          </a:p>
          <a:p>
            <a:pPr algn="ctr" defTabSz="1219020"/>
            <a:r>
              <a:rPr lang="zh-CN" altLang="en-US" b="1" dirty="0">
                <a:solidFill>
                  <a:srgbClr val="CBBC91"/>
                </a:solidFill>
                <a:cs typeface="+mn-ea"/>
                <a:sym typeface="+mn-lt"/>
              </a:rPr>
              <a:t>purchase</a:t>
            </a:r>
          </a:p>
        </p:txBody>
      </p:sp>
      <p:sp>
        <p:nvSpPr>
          <p:cNvPr id="36" name="TextBox 30"/>
          <p:cNvSpPr txBox="1"/>
          <p:nvPr/>
        </p:nvSpPr>
        <p:spPr>
          <a:xfrm>
            <a:off x="1328136" y="4916062"/>
            <a:ext cx="1620957" cy="553998"/>
          </a:xfrm>
          <a:prstGeom prst="rect">
            <a:avLst/>
          </a:prstGeom>
          <a:noFill/>
        </p:spPr>
        <p:txBody>
          <a:bodyPr wrap="square" lIns="0" tIns="0" rIns="0" bIns="0" rtlCol="0">
            <a:spAutoFit/>
          </a:bodyPr>
          <a:lstStyle/>
          <a:p>
            <a:pPr algn="ctr" defTabSz="1219020"/>
            <a:r>
              <a:rPr lang="zh-CN" altLang="en-US" b="1" dirty="0">
                <a:solidFill>
                  <a:srgbClr val="CBBC91"/>
                </a:solidFill>
                <a:cs typeface="+mn-ea"/>
                <a:sym typeface="+mn-lt"/>
              </a:rPr>
              <a:t>rise</a:t>
            </a:r>
            <a:endParaRPr lang="en-US" altLang="zh-CN" b="1" dirty="0">
              <a:solidFill>
                <a:srgbClr val="CBBC91"/>
              </a:solidFill>
              <a:cs typeface="+mn-ea"/>
              <a:sym typeface="+mn-lt"/>
            </a:endParaRPr>
          </a:p>
          <a:p>
            <a:pPr algn="ctr" defTabSz="1219020"/>
            <a:r>
              <a:rPr lang="zh-CN" altLang="en-US" b="1" dirty="0">
                <a:solidFill>
                  <a:srgbClr val="CBBC91"/>
                </a:solidFill>
                <a:cs typeface="+mn-ea"/>
                <a:sym typeface="+mn-lt"/>
              </a:rPr>
              <a:t>trend</a:t>
            </a:r>
          </a:p>
        </p:txBody>
      </p:sp>
      <p:sp>
        <p:nvSpPr>
          <p:cNvPr id="37" name="TextBox 30"/>
          <p:cNvSpPr txBox="1"/>
          <p:nvPr/>
        </p:nvSpPr>
        <p:spPr>
          <a:xfrm>
            <a:off x="9230578" y="2461703"/>
            <a:ext cx="1378983" cy="553998"/>
          </a:xfrm>
          <a:prstGeom prst="rect">
            <a:avLst/>
          </a:prstGeom>
          <a:noFill/>
        </p:spPr>
        <p:txBody>
          <a:bodyPr wrap="square" lIns="0" tIns="0" rIns="0" bIns="0" rtlCol="0">
            <a:spAutoFit/>
          </a:bodyPr>
          <a:lstStyle/>
          <a:p>
            <a:pPr algn="ctr" defTabSz="1219020"/>
            <a:r>
              <a:rPr lang="zh-CN" altLang="en-US" b="1" dirty="0">
                <a:solidFill>
                  <a:srgbClr val="CBBC91"/>
                </a:solidFill>
                <a:cs typeface="+mn-ea"/>
                <a:sym typeface="+mn-lt"/>
              </a:rPr>
              <a:t>stable</a:t>
            </a:r>
            <a:endParaRPr lang="en-US" altLang="zh-CN" b="1" dirty="0">
              <a:solidFill>
                <a:srgbClr val="CBBC91"/>
              </a:solidFill>
              <a:cs typeface="+mn-ea"/>
              <a:sym typeface="+mn-lt"/>
            </a:endParaRPr>
          </a:p>
          <a:p>
            <a:pPr algn="ctr" defTabSz="1219020"/>
            <a:r>
              <a:rPr lang="zh-CN" altLang="en-US" b="1" dirty="0">
                <a:solidFill>
                  <a:srgbClr val="CBBC91"/>
                </a:solidFill>
                <a:cs typeface="+mn-ea"/>
                <a:sym typeface="+mn-lt"/>
              </a:rPr>
              <a:t>client</a:t>
            </a:r>
          </a:p>
        </p:txBody>
      </p:sp>
      <p:sp>
        <p:nvSpPr>
          <p:cNvPr id="38" name="TextBox 30"/>
          <p:cNvSpPr txBox="1"/>
          <p:nvPr/>
        </p:nvSpPr>
        <p:spPr>
          <a:xfrm>
            <a:off x="9230578" y="4916062"/>
            <a:ext cx="1378983" cy="553998"/>
          </a:xfrm>
          <a:prstGeom prst="rect">
            <a:avLst/>
          </a:prstGeom>
          <a:noFill/>
        </p:spPr>
        <p:txBody>
          <a:bodyPr wrap="square" lIns="0" tIns="0" rIns="0" bIns="0" rtlCol="0">
            <a:spAutoFit/>
          </a:bodyPr>
          <a:lstStyle/>
          <a:p>
            <a:pPr algn="ctr" defTabSz="1219020"/>
            <a:r>
              <a:rPr lang="zh-CN" altLang="en-US" b="1" dirty="0">
                <a:solidFill>
                  <a:srgbClr val="CBBC91"/>
                </a:solidFill>
                <a:cs typeface="+mn-ea"/>
                <a:sym typeface="+mn-lt"/>
              </a:rPr>
              <a:t>crowd</a:t>
            </a:r>
            <a:endParaRPr lang="en-US" altLang="zh-CN" b="1" dirty="0">
              <a:solidFill>
                <a:srgbClr val="CBBC91"/>
              </a:solidFill>
              <a:cs typeface="+mn-ea"/>
              <a:sym typeface="+mn-lt"/>
            </a:endParaRPr>
          </a:p>
          <a:p>
            <a:pPr algn="ctr" defTabSz="1219020"/>
            <a:r>
              <a:rPr lang="zh-CN" altLang="en-US" b="1" dirty="0">
                <a:solidFill>
                  <a:srgbClr val="CBBC91"/>
                </a:solidFill>
                <a:cs typeface="+mn-ea"/>
                <a:sym typeface="+mn-lt"/>
              </a:rPr>
              <a:t>huge</a:t>
            </a:r>
          </a:p>
        </p:txBody>
      </p:sp>
      <p:sp>
        <p:nvSpPr>
          <p:cNvPr id="39" name="矩形 27"/>
          <p:cNvSpPr>
            <a:spLocks noChangeArrowheads="1"/>
          </p:cNvSpPr>
          <p:nvPr/>
        </p:nvSpPr>
        <p:spPr bwMode="auto">
          <a:xfrm>
            <a:off x="1680569" y="3314050"/>
            <a:ext cx="2861263" cy="480146"/>
          </a:xfrm>
          <a:prstGeom prst="rect">
            <a:avLst/>
          </a:prstGeom>
          <a:noFill/>
          <a:ln w="9525">
            <a:noFill/>
            <a:miter lim="800000"/>
            <a:headEnd/>
            <a:tailEnd/>
          </a:ln>
        </p:spPr>
        <p:txBody>
          <a:bodyPr wrap="square" lIns="91452" tIns="45727" rIns="91452" bIns="45727">
            <a:spAutoFit/>
          </a:bodyPr>
          <a:lstStyle/>
          <a:p>
            <a:pPr>
              <a:lnSpc>
                <a:spcPct val="120000"/>
              </a:lnSpc>
              <a:defRPr/>
            </a:pPr>
            <a:r>
              <a:rPr lang="zh-CN" altLang="en-US" sz="1050" kern="0" dirty="0">
                <a:solidFill>
                  <a:srgbClr val="CBBC91"/>
                </a:solidFill>
                <a:cs typeface="+mn-ea"/>
                <a:sym typeface="+mn-lt"/>
              </a:rPr>
              <a:t>Add a detailed text description here, suggesting that it is relevant to the title and conforms to the overall language style.</a:t>
            </a:r>
          </a:p>
        </p:txBody>
      </p:sp>
      <p:sp>
        <p:nvSpPr>
          <p:cNvPr id="40" name="矩形 27"/>
          <p:cNvSpPr>
            <a:spLocks noChangeArrowheads="1"/>
          </p:cNvSpPr>
          <p:nvPr/>
        </p:nvSpPr>
        <p:spPr bwMode="auto">
          <a:xfrm>
            <a:off x="1680569" y="4082135"/>
            <a:ext cx="2861263" cy="480146"/>
          </a:xfrm>
          <a:prstGeom prst="rect">
            <a:avLst/>
          </a:prstGeom>
          <a:noFill/>
          <a:ln w="9525">
            <a:noFill/>
            <a:miter lim="800000"/>
            <a:headEnd/>
            <a:tailEnd/>
          </a:ln>
        </p:spPr>
        <p:txBody>
          <a:bodyPr wrap="square" lIns="91452" tIns="45727" rIns="91452" bIns="45727">
            <a:spAutoFit/>
          </a:bodyPr>
          <a:lstStyle/>
          <a:p>
            <a:pPr>
              <a:lnSpc>
                <a:spcPct val="120000"/>
              </a:lnSpc>
              <a:defRPr/>
            </a:pPr>
            <a:r>
              <a:rPr lang="zh-CN" altLang="en-US" sz="1050" kern="0" dirty="0">
                <a:solidFill>
                  <a:srgbClr val="CBBC91"/>
                </a:solidFill>
                <a:cs typeface="+mn-ea"/>
                <a:sym typeface="+mn-lt"/>
              </a:rPr>
              <a:t>Add a detailed text description here, suggesting that it is relevant to the title and conforms to the overall language style.</a:t>
            </a:r>
          </a:p>
        </p:txBody>
      </p:sp>
      <p:sp>
        <p:nvSpPr>
          <p:cNvPr id="41" name="矩形 27"/>
          <p:cNvSpPr>
            <a:spLocks noChangeArrowheads="1"/>
          </p:cNvSpPr>
          <p:nvPr/>
        </p:nvSpPr>
        <p:spPr bwMode="auto">
          <a:xfrm>
            <a:off x="7691902" y="3314050"/>
            <a:ext cx="2861263" cy="480146"/>
          </a:xfrm>
          <a:prstGeom prst="rect">
            <a:avLst/>
          </a:prstGeom>
          <a:noFill/>
          <a:ln w="9525">
            <a:noFill/>
            <a:miter lim="800000"/>
            <a:headEnd/>
            <a:tailEnd/>
          </a:ln>
        </p:spPr>
        <p:txBody>
          <a:bodyPr wrap="square" lIns="91452" tIns="45727" rIns="91452" bIns="45727">
            <a:spAutoFit/>
          </a:bodyPr>
          <a:lstStyle/>
          <a:p>
            <a:pPr>
              <a:lnSpc>
                <a:spcPct val="120000"/>
              </a:lnSpc>
              <a:defRPr/>
            </a:pPr>
            <a:r>
              <a:rPr lang="zh-CN" altLang="en-US" sz="1050" kern="0" dirty="0">
                <a:solidFill>
                  <a:srgbClr val="CBBC91"/>
                </a:solidFill>
                <a:cs typeface="+mn-ea"/>
                <a:sym typeface="+mn-lt"/>
              </a:rPr>
              <a:t>Add a detailed text description here, suggesting that it is relevant to the title and conforms to the overall language style.</a:t>
            </a:r>
          </a:p>
        </p:txBody>
      </p:sp>
      <p:sp>
        <p:nvSpPr>
          <p:cNvPr id="42" name="矩形 27"/>
          <p:cNvSpPr>
            <a:spLocks noChangeArrowheads="1"/>
          </p:cNvSpPr>
          <p:nvPr/>
        </p:nvSpPr>
        <p:spPr bwMode="auto">
          <a:xfrm>
            <a:off x="7691902" y="4082135"/>
            <a:ext cx="2861263" cy="480146"/>
          </a:xfrm>
          <a:prstGeom prst="rect">
            <a:avLst/>
          </a:prstGeom>
          <a:noFill/>
          <a:ln w="9525">
            <a:noFill/>
            <a:miter lim="800000"/>
            <a:headEnd/>
            <a:tailEnd/>
          </a:ln>
        </p:spPr>
        <p:txBody>
          <a:bodyPr wrap="square" lIns="91452" tIns="45727" rIns="91452" bIns="45727">
            <a:spAutoFit/>
          </a:bodyPr>
          <a:lstStyle/>
          <a:p>
            <a:pPr>
              <a:lnSpc>
                <a:spcPct val="120000"/>
              </a:lnSpc>
              <a:defRPr/>
            </a:pPr>
            <a:r>
              <a:rPr lang="zh-CN" altLang="en-US" sz="1050" kern="0" dirty="0">
                <a:solidFill>
                  <a:srgbClr val="CBBC91"/>
                </a:solidFill>
                <a:cs typeface="+mn-ea"/>
                <a:sym typeface="+mn-lt"/>
              </a:rPr>
              <a:t>Add a detailed text description here, suggesting that it is relevant to the title and conforms to the overall language style.</a:t>
            </a:r>
          </a:p>
        </p:txBody>
      </p:sp>
      <p:sp>
        <p:nvSpPr>
          <p:cNvPr id="29" name="Right Arrow 28"/>
          <p:cNvSpPr/>
          <p:nvPr/>
        </p:nvSpPr>
        <p:spPr>
          <a:xfrm>
            <a:off x="8407640" y="4782457"/>
            <a:ext cx="781712" cy="781712"/>
          </a:xfrm>
          <a:prstGeom prst="rightArrow">
            <a:avLst>
              <a:gd name="adj1" fmla="val 5906"/>
              <a:gd name="adj2" fmla="val 50000"/>
            </a:avLst>
          </a:prstGeom>
          <a:solidFill>
            <a:srgbClr val="CBBC9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rgbClr val="CBBC91"/>
              </a:solidFill>
              <a:cs typeface="+mn-ea"/>
              <a:sym typeface="+mn-lt"/>
            </a:endParaRPr>
          </a:p>
        </p:txBody>
      </p:sp>
      <p:sp>
        <p:nvSpPr>
          <p:cNvPr id="34" name="Right Arrow 11"/>
          <p:cNvSpPr/>
          <p:nvPr/>
        </p:nvSpPr>
        <p:spPr>
          <a:xfrm>
            <a:off x="8407640" y="2257401"/>
            <a:ext cx="781712" cy="781712"/>
          </a:xfrm>
          <a:prstGeom prst="rightArrow">
            <a:avLst>
              <a:gd name="adj1" fmla="val 5906"/>
              <a:gd name="adj2" fmla="val 50000"/>
            </a:avLst>
          </a:prstGeom>
          <a:solidFill>
            <a:srgbClr val="CBBC9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solidFill>
                <a:srgbClr val="CBBC91"/>
              </a:solidFill>
              <a:cs typeface="+mn-ea"/>
              <a:sym typeface="+mn-lt"/>
            </a:endParaRPr>
          </a:p>
        </p:txBody>
      </p:sp>
      <p:grpSp>
        <p:nvGrpSpPr>
          <p:cNvPr id="44" name="组合 43"/>
          <p:cNvGrpSpPr/>
          <p:nvPr/>
        </p:nvGrpSpPr>
        <p:grpSpPr>
          <a:xfrm>
            <a:off x="461552" y="552767"/>
            <a:ext cx="2442951" cy="613162"/>
            <a:chOff x="194266" y="321621"/>
            <a:chExt cx="2442951" cy="613162"/>
          </a:xfrm>
        </p:grpSpPr>
        <p:sp>
          <p:nvSpPr>
            <p:cNvPr id="48"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Market positioning</a:t>
              </a:r>
            </a:p>
          </p:txBody>
        </p:sp>
        <p:sp>
          <p:nvSpPr>
            <p:cNvPr id="46" name="矩形 45"/>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04</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16431421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arn(inVertical)">
                                      <p:cBhvr>
                                        <p:cTn id="40" dur="500"/>
                                        <p:tgtEl>
                                          <p:spTgt spid="35"/>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inVertical)">
                                      <p:cBhvr>
                                        <p:cTn id="48" dur="500"/>
                                        <p:tgtEl>
                                          <p:spTgt spid="37"/>
                                        </p:tgtEl>
                                      </p:cBhvr>
                                    </p:animEffect>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arn(inVertical)">
                                      <p:cBhvr>
                                        <p:cTn id="62" dur="500"/>
                                        <p:tgtEl>
                                          <p:spTgt spid="4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arn(inVertical)">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5" grpId="0"/>
      <p:bldP spid="36" grpId="0"/>
      <p:bldP spid="37" grpId="0"/>
      <p:bldP spid="38" grpId="0"/>
      <p:bldP spid="39" grpId="0"/>
      <p:bldP spid="40" grpId="0"/>
      <p:bldP spid="41" grpId="0"/>
      <p:bldP spid="42" grpId="0"/>
      <p:bldP spid="29"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214646" y="1455074"/>
            <a:ext cx="1680267"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defPPr>
              <a:defRPr lang="zh-CN"/>
            </a:defPPr>
            <a:lvl1pPr algn="ctr">
              <a:defRPr sz="13800">
                <a:gradFill>
                  <a:gsLst>
                    <a:gs pos="0">
                      <a:srgbClr val="CBBC91"/>
                    </a:gs>
                    <a:gs pos="100000">
                      <a:srgbClr val="8D6D3E"/>
                    </a:gs>
                  </a:gsLst>
                  <a:lin ang="5400000" scaled="0"/>
                </a:gradFill>
                <a:latin typeface="Agency FB" panose="020B0503020202020204" pitchFamily="34" charset="0"/>
                <a:cs typeface="+mn-ea"/>
              </a:defRPr>
            </a:lvl1pPr>
          </a:lstStyle>
          <a:p>
            <a:r>
              <a:rPr lang="en-US" altLang="zh-CN" dirty="0">
                <a:sym typeface="+mn-lt"/>
              </a:rPr>
              <a:t>05</a:t>
            </a:r>
            <a:endParaRPr lang="zh-CN" altLang="en-US" dirty="0">
              <a:sym typeface="+mn-lt"/>
            </a:endParaRPr>
          </a:p>
        </p:txBody>
      </p:sp>
      <p:sp>
        <p:nvSpPr>
          <p:cNvPr id="26" name="PA_矩形 29"/>
          <p:cNvSpPr/>
          <p:nvPr>
            <p:custDataLst>
              <p:tags r:id="rId1"/>
            </p:custDataLst>
          </p:nvPr>
        </p:nvSpPr>
        <p:spPr>
          <a:xfrm>
            <a:off x="4047019" y="3395696"/>
            <a:ext cx="4118092" cy="523220"/>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Financial financing</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7" name="文本框 26"/>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8" name="组合 27"/>
          <p:cNvGrpSpPr/>
          <p:nvPr/>
        </p:nvGrpSpPr>
        <p:grpSpPr>
          <a:xfrm>
            <a:off x="4879034" y="4206714"/>
            <a:ext cx="2491738" cy="177239"/>
            <a:chOff x="3939011" y="4117778"/>
            <a:chExt cx="3823630" cy="244152"/>
          </a:xfrm>
        </p:grpSpPr>
        <p:cxnSp>
          <p:nvCxnSpPr>
            <p:cNvPr id="29" name="直接连接符 28"/>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1" name="直接连接符 30"/>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FIVE</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93976771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by="(-#ppt_w*2)" calcmode="lin" valueType="num">
                                      <p:cBhvr rctx="PPT">
                                        <p:cTn id="12" dur="375" autoRev="1" fill="hold">
                                          <p:stCondLst>
                                            <p:cond delay="0"/>
                                          </p:stCondLst>
                                        </p:cTn>
                                        <p:tgtEl>
                                          <p:spTgt spid="25"/>
                                        </p:tgtEl>
                                        <p:attrNameLst>
                                          <p:attrName>ppt_w</p:attrName>
                                        </p:attrNameLst>
                                      </p:cBhvr>
                                    </p:anim>
                                    <p:anim by="(#ppt_w*0.50)" calcmode="lin" valueType="num">
                                      <p:cBhvr>
                                        <p:cTn id="13" dur="375" decel="50000" autoRev="1" fill="hold">
                                          <p:stCondLst>
                                            <p:cond delay="0"/>
                                          </p:stCondLst>
                                        </p:cTn>
                                        <p:tgtEl>
                                          <p:spTgt spid="25"/>
                                        </p:tgtEl>
                                        <p:attrNameLst>
                                          <p:attrName>ppt_x</p:attrName>
                                        </p:attrNameLst>
                                      </p:cBhvr>
                                    </p:anim>
                                    <p:anim from="(-#ppt_h/2)" to="(#ppt_y)" calcmode="lin" valueType="num">
                                      <p:cBhvr>
                                        <p:cTn id="14" dur="750" fill="hold">
                                          <p:stCondLst>
                                            <p:cond delay="0"/>
                                          </p:stCondLst>
                                        </p:cTn>
                                        <p:tgtEl>
                                          <p:spTgt spid="25"/>
                                        </p:tgtEl>
                                        <p:attrNameLst>
                                          <p:attrName>ppt_y</p:attrName>
                                        </p:attrNameLst>
                                      </p:cBhvr>
                                    </p:anim>
                                    <p:animRot by="21600000">
                                      <p:cBhvr>
                                        <p:cTn id="15" dur="750" fill="hold">
                                          <p:stCondLst>
                                            <p:cond delay="0"/>
                                          </p:stCondLst>
                                        </p:cTn>
                                        <p:tgtEl>
                                          <p:spTgt spid="25"/>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P spid="27"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2"/>
          <p:cNvSpPr>
            <a:spLocks/>
          </p:cNvSpPr>
          <p:nvPr/>
        </p:nvSpPr>
        <p:spPr bwMode="auto">
          <a:xfrm>
            <a:off x="4952245" y="3009713"/>
            <a:ext cx="2371648" cy="2181384"/>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rgbClr val="CBBC91"/>
          </a:solidFill>
          <a:ln w="38100">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3" name="Freeform 63"/>
          <p:cNvSpPr>
            <a:spLocks/>
          </p:cNvSpPr>
          <p:nvPr/>
        </p:nvSpPr>
        <p:spPr bwMode="auto">
          <a:xfrm>
            <a:off x="4807345" y="2728011"/>
            <a:ext cx="2809090" cy="2951164"/>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rgbClr val="CBBC91"/>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4" name="Freeform 64"/>
          <p:cNvSpPr>
            <a:spLocks/>
          </p:cNvSpPr>
          <p:nvPr/>
        </p:nvSpPr>
        <p:spPr bwMode="auto">
          <a:xfrm>
            <a:off x="4399758" y="2466073"/>
            <a:ext cx="3476625" cy="3476625"/>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rgbClr val="CBBC91"/>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5" name="Freeform 65"/>
          <p:cNvSpPr>
            <a:spLocks/>
          </p:cNvSpPr>
          <p:nvPr/>
        </p:nvSpPr>
        <p:spPr bwMode="auto">
          <a:xfrm>
            <a:off x="7119145" y="2524810"/>
            <a:ext cx="944563" cy="357188"/>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6" name="Line 66"/>
          <p:cNvSpPr>
            <a:spLocks noChangeShapeType="1"/>
          </p:cNvSpPr>
          <p:nvPr/>
        </p:nvSpPr>
        <p:spPr bwMode="auto">
          <a:xfrm>
            <a:off x="7812882" y="4063097"/>
            <a:ext cx="401638" cy="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7" name="Freeform 67"/>
          <p:cNvSpPr>
            <a:spLocks/>
          </p:cNvSpPr>
          <p:nvPr/>
        </p:nvSpPr>
        <p:spPr bwMode="auto">
          <a:xfrm>
            <a:off x="6860382" y="5183872"/>
            <a:ext cx="1079500" cy="706438"/>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8" name="Freeform 68"/>
          <p:cNvSpPr>
            <a:spLocks/>
          </p:cNvSpPr>
          <p:nvPr/>
        </p:nvSpPr>
        <p:spPr bwMode="auto">
          <a:xfrm>
            <a:off x="4196557" y="5315635"/>
            <a:ext cx="1081088" cy="604838"/>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9" name="Freeform 71"/>
          <p:cNvSpPr>
            <a:spLocks/>
          </p:cNvSpPr>
          <p:nvPr/>
        </p:nvSpPr>
        <p:spPr bwMode="auto">
          <a:xfrm>
            <a:off x="4164033" y="3117681"/>
            <a:ext cx="696913" cy="404813"/>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10" name="Line 72"/>
          <p:cNvSpPr>
            <a:spLocks noChangeShapeType="1"/>
          </p:cNvSpPr>
          <p:nvPr/>
        </p:nvSpPr>
        <p:spPr bwMode="auto">
          <a:xfrm flipH="1" flipV="1">
            <a:off x="5112545" y="2353360"/>
            <a:ext cx="366713" cy="37465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rgbClr val="CBBC91"/>
              </a:solidFill>
              <a:cs typeface="+mn-ea"/>
              <a:sym typeface="+mn-lt"/>
            </a:endParaRPr>
          </a:p>
        </p:txBody>
      </p:sp>
      <p:sp>
        <p:nvSpPr>
          <p:cNvPr id="11" name="TextBox 10"/>
          <p:cNvSpPr txBox="1"/>
          <p:nvPr/>
        </p:nvSpPr>
        <p:spPr>
          <a:xfrm>
            <a:off x="5109022" y="4077388"/>
            <a:ext cx="2084994" cy="307777"/>
          </a:xfrm>
          <a:prstGeom prst="rect">
            <a:avLst/>
          </a:prstGeom>
          <a:noFill/>
        </p:spPr>
        <p:txBody>
          <a:bodyPr wrap="none" lIns="0" tIns="0" rIns="0" bIns="0" rtlCol="0" anchor="ctr">
            <a:spAutoFit/>
            <a:scene3d>
              <a:camera prst="orthographicFront"/>
              <a:lightRig rig="threePt" dir="t"/>
            </a:scene3d>
            <a:sp3d contourW="12700"/>
          </a:bodyPr>
          <a:lstStyle/>
          <a:p>
            <a:pPr algn="ctr"/>
            <a:r>
              <a:rPr lang="en-US" altLang="zh-CN" sz="2000" dirty="0">
                <a:solidFill>
                  <a:srgbClr val="CBBC91"/>
                </a:solidFill>
                <a:cs typeface="+mn-ea"/>
                <a:sym typeface="+mn-lt"/>
              </a:rPr>
              <a:t>888</a:t>
            </a:r>
            <a:r>
              <a:rPr lang="zh-CN" altLang="en-US" sz="2000" dirty="0">
                <a:solidFill>
                  <a:srgbClr val="CBBC91"/>
                </a:solidFill>
                <a:cs typeface="+mn-ea"/>
                <a:sym typeface="+mn-lt"/>
              </a:rPr>
              <a:t>ten thousand</a:t>
            </a:r>
          </a:p>
        </p:txBody>
      </p:sp>
      <p:sp>
        <p:nvSpPr>
          <p:cNvPr id="13" name="TextBox 12"/>
          <p:cNvSpPr txBox="1"/>
          <p:nvPr/>
        </p:nvSpPr>
        <p:spPr>
          <a:xfrm>
            <a:off x="2757805" y="1953518"/>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14" name="TextBox 13"/>
          <p:cNvSpPr txBox="1"/>
          <p:nvPr/>
        </p:nvSpPr>
        <p:spPr>
          <a:xfrm>
            <a:off x="1918028" y="1705024"/>
            <a:ext cx="901209"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18.4</a:t>
            </a:r>
            <a:endParaRPr lang="zh-CN" altLang="en-US" sz="2800" dirty="0">
              <a:solidFill>
                <a:srgbClr val="CBBC91"/>
              </a:solidFill>
              <a:cs typeface="+mn-ea"/>
              <a:sym typeface="+mn-lt"/>
            </a:endParaRPr>
          </a:p>
        </p:txBody>
      </p:sp>
      <p:sp>
        <p:nvSpPr>
          <p:cNvPr id="15" name="TextBox 14"/>
          <p:cNvSpPr txBox="1"/>
          <p:nvPr/>
        </p:nvSpPr>
        <p:spPr>
          <a:xfrm>
            <a:off x="8921179" y="2196221"/>
            <a:ext cx="1486694" cy="37741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sp>
        <p:nvSpPr>
          <p:cNvPr id="16" name="TextBox 15"/>
          <p:cNvSpPr txBox="1"/>
          <p:nvPr/>
        </p:nvSpPr>
        <p:spPr>
          <a:xfrm>
            <a:off x="8916550" y="2529582"/>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17" name="TextBox 16"/>
          <p:cNvSpPr txBox="1"/>
          <p:nvPr/>
        </p:nvSpPr>
        <p:spPr>
          <a:xfrm>
            <a:off x="8214641" y="2279227"/>
            <a:ext cx="691215"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7.9</a:t>
            </a:r>
            <a:endParaRPr lang="zh-CN" altLang="en-US" sz="2800" dirty="0">
              <a:solidFill>
                <a:srgbClr val="CBBC91"/>
              </a:solidFill>
              <a:cs typeface="+mn-ea"/>
              <a:sym typeface="+mn-lt"/>
            </a:endParaRPr>
          </a:p>
        </p:txBody>
      </p:sp>
      <p:sp>
        <p:nvSpPr>
          <p:cNvPr id="18" name="TextBox 17"/>
          <p:cNvSpPr txBox="1"/>
          <p:nvPr/>
        </p:nvSpPr>
        <p:spPr>
          <a:xfrm>
            <a:off x="9120336" y="3736562"/>
            <a:ext cx="1486694" cy="41549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sp>
        <p:nvSpPr>
          <p:cNvPr id="19" name="TextBox 18"/>
          <p:cNvSpPr txBox="1"/>
          <p:nvPr/>
        </p:nvSpPr>
        <p:spPr>
          <a:xfrm>
            <a:off x="9115707" y="4069923"/>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20" name="TextBox 19"/>
          <p:cNvSpPr txBox="1"/>
          <p:nvPr/>
        </p:nvSpPr>
        <p:spPr>
          <a:xfrm>
            <a:off x="8413796" y="3819568"/>
            <a:ext cx="691215"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4.1</a:t>
            </a:r>
            <a:endParaRPr lang="zh-CN" altLang="en-US" sz="2800" dirty="0">
              <a:solidFill>
                <a:srgbClr val="CBBC91"/>
              </a:solidFill>
              <a:cs typeface="+mn-ea"/>
              <a:sym typeface="+mn-lt"/>
            </a:endParaRPr>
          </a:p>
        </p:txBody>
      </p:sp>
      <p:sp>
        <p:nvSpPr>
          <p:cNvPr id="21" name="TextBox 20"/>
          <p:cNvSpPr txBox="1"/>
          <p:nvPr/>
        </p:nvSpPr>
        <p:spPr>
          <a:xfrm>
            <a:off x="8938403" y="5526469"/>
            <a:ext cx="1486694" cy="41549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sp>
        <p:nvSpPr>
          <p:cNvPr id="22" name="TextBox 21"/>
          <p:cNvSpPr txBox="1"/>
          <p:nvPr/>
        </p:nvSpPr>
        <p:spPr>
          <a:xfrm>
            <a:off x="8933774" y="5859830"/>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23" name="TextBox 22"/>
          <p:cNvSpPr txBox="1"/>
          <p:nvPr/>
        </p:nvSpPr>
        <p:spPr>
          <a:xfrm>
            <a:off x="8026025" y="5609475"/>
            <a:ext cx="901209"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12.2</a:t>
            </a:r>
            <a:endParaRPr lang="zh-CN" altLang="en-US" sz="2800" dirty="0">
              <a:solidFill>
                <a:srgbClr val="CBBC91"/>
              </a:solidFill>
              <a:cs typeface="+mn-ea"/>
              <a:sym typeface="+mn-lt"/>
            </a:endParaRPr>
          </a:p>
        </p:txBody>
      </p:sp>
      <p:sp>
        <p:nvSpPr>
          <p:cNvPr id="24" name="TextBox 23"/>
          <p:cNvSpPr txBox="1"/>
          <p:nvPr/>
        </p:nvSpPr>
        <p:spPr>
          <a:xfrm>
            <a:off x="1809611" y="5108307"/>
            <a:ext cx="1486694" cy="37741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sp>
        <p:nvSpPr>
          <p:cNvPr id="25" name="TextBox 24"/>
          <p:cNvSpPr txBox="1"/>
          <p:nvPr/>
        </p:nvSpPr>
        <p:spPr>
          <a:xfrm>
            <a:off x="1804982" y="5441668"/>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26" name="TextBox 25"/>
          <p:cNvSpPr txBox="1"/>
          <p:nvPr/>
        </p:nvSpPr>
        <p:spPr>
          <a:xfrm>
            <a:off x="970574" y="5191313"/>
            <a:ext cx="901209"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15.3</a:t>
            </a:r>
            <a:endParaRPr lang="zh-CN" altLang="en-US" sz="2800" dirty="0">
              <a:solidFill>
                <a:srgbClr val="CBBC91"/>
              </a:solidFill>
              <a:cs typeface="+mn-ea"/>
              <a:sym typeface="+mn-lt"/>
            </a:endParaRPr>
          </a:p>
        </p:txBody>
      </p:sp>
      <p:sp>
        <p:nvSpPr>
          <p:cNvPr id="27" name="TextBox 26"/>
          <p:cNvSpPr txBox="1"/>
          <p:nvPr/>
        </p:nvSpPr>
        <p:spPr>
          <a:xfrm>
            <a:off x="1809611" y="3060317"/>
            <a:ext cx="1486694" cy="37741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sp>
        <p:nvSpPr>
          <p:cNvPr id="28" name="TextBox 27"/>
          <p:cNvSpPr txBox="1"/>
          <p:nvPr/>
        </p:nvSpPr>
        <p:spPr>
          <a:xfrm>
            <a:off x="1804982" y="3393678"/>
            <a:ext cx="2186068" cy="46166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solidFill>
                  <a:srgbClr val="CBBC91"/>
                </a:solidFill>
                <a:cs typeface="+mn-ea"/>
                <a:sym typeface="+mn-lt"/>
              </a:rPr>
              <a:t>After your content is typed here, or by copying your text, choose Paste in this box</a:t>
            </a:r>
          </a:p>
        </p:txBody>
      </p:sp>
      <p:sp>
        <p:nvSpPr>
          <p:cNvPr id="29" name="TextBox 28"/>
          <p:cNvSpPr txBox="1"/>
          <p:nvPr/>
        </p:nvSpPr>
        <p:spPr>
          <a:xfrm>
            <a:off x="1103073" y="3143323"/>
            <a:ext cx="691215"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rgbClr val="CBBC91"/>
                </a:solidFill>
                <a:cs typeface="+mn-ea"/>
                <a:sym typeface="+mn-lt"/>
              </a:rPr>
              <a:t>6.9</a:t>
            </a:r>
            <a:endParaRPr lang="zh-CN" altLang="en-US" sz="2800" dirty="0">
              <a:solidFill>
                <a:srgbClr val="CBBC91"/>
              </a:solidFill>
              <a:cs typeface="+mn-ea"/>
              <a:sym typeface="+mn-lt"/>
            </a:endParaRPr>
          </a:p>
        </p:txBody>
      </p:sp>
      <p:sp>
        <p:nvSpPr>
          <p:cNvPr id="32" name="TextBox 26"/>
          <p:cNvSpPr txBox="1"/>
          <p:nvPr/>
        </p:nvSpPr>
        <p:spPr>
          <a:xfrm>
            <a:off x="2757805" y="1638959"/>
            <a:ext cx="1486694" cy="37741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b="1" dirty="0">
                <a:solidFill>
                  <a:srgbClr val="CBBC91"/>
                </a:solidFill>
                <a:cs typeface="+mn-ea"/>
                <a:sym typeface="+mn-lt"/>
              </a:rPr>
              <a:t>Add a title</a:t>
            </a:r>
          </a:p>
        </p:txBody>
      </p:sp>
      <p:grpSp>
        <p:nvGrpSpPr>
          <p:cNvPr id="37" name="组合 36"/>
          <p:cNvGrpSpPr/>
          <p:nvPr/>
        </p:nvGrpSpPr>
        <p:grpSpPr>
          <a:xfrm>
            <a:off x="461552" y="552767"/>
            <a:ext cx="2442951" cy="613162"/>
            <a:chOff x="194266" y="321621"/>
            <a:chExt cx="2442951" cy="613162"/>
          </a:xfrm>
        </p:grpSpPr>
        <p:sp>
          <p:nvSpPr>
            <p:cNvPr id="45"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The budget for funds</a:t>
              </a:r>
            </a:p>
          </p:txBody>
        </p:sp>
        <p:sp>
          <p:nvSpPr>
            <p:cNvPr id="43" name="矩形 42"/>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05</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8270798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par>
                          <p:cTn id="29" fill="hold">
                            <p:stCondLst>
                              <p:cond delay="19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p:tgtEl>
                                          <p:spTgt spid="13"/>
                                        </p:tgtEl>
                                        <p:attrNameLst>
                                          <p:attrName>ppt_x</p:attrName>
                                        </p:attrNameLst>
                                      </p:cBhvr>
                                      <p:tavLst>
                                        <p:tav tm="0">
                                          <p:val>
                                            <p:strVal val="#ppt_x-#ppt_w*1.125000"/>
                                          </p:val>
                                        </p:tav>
                                        <p:tav tm="100000">
                                          <p:val>
                                            <p:strVal val="#ppt_x"/>
                                          </p:val>
                                        </p:tav>
                                      </p:tavLst>
                                    </p:anim>
                                    <p:animEffect transition="in" filter="wipe(right)">
                                      <p:cBhvr>
                                        <p:cTn id="51" dur="500"/>
                                        <p:tgtEl>
                                          <p:spTgt spid="13"/>
                                        </p:tgtEl>
                                      </p:cBhvr>
                                    </p:animEffect>
                                  </p:childTnLst>
                                </p:cTn>
                              </p:par>
                              <p:par>
                                <p:cTn id="52" presetID="12" presetClass="entr" presetSubtype="4" fill="hold" grpId="0" nodeType="withEffect">
                                  <p:stCondLst>
                                    <p:cond delay="0"/>
                                  </p:stCondLst>
                                  <p:iterate type="lt">
                                    <p:tmPct val="40000"/>
                                  </p:iterate>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300"/>
                                        <p:tgtEl>
                                          <p:spTgt spid="14"/>
                                        </p:tgtEl>
                                        <p:attrNameLst>
                                          <p:attrName>ppt_y</p:attrName>
                                        </p:attrNameLst>
                                      </p:cBhvr>
                                      <p:tavLst>
                                        <p:tav tm="0">
                                          <p:val>
                                            <p:strVal val="#ppt_y+#ppt_h*1.125000"/>
                                          </p:val>
                                        </p:tav>
                                        <p:tav tm="100000">
                                          <p:val>
                                            <p:strVal val="#ppt_y"/>
                                          </p:val>
                                        </p:tav>
                                      </p:tavLst>
                                    </p:anim>
                                    <p:animEffect transition="in" filter="wipe(up)">
                                      <p:cBhvr>
                                        <p:cTn id="55" dur="300"/>
                                        <p:tgtEl>
                                          <p:spTgt spid="14"/>
                                        </p:tgtEl>
                                      </p:cBhvr>
                                    </p:animEffect>
                                  </p:childTnLst>
                                </p:cTn>
                              </p:par>
                            </p:childTnLst>
                          </p:cTn>
                        </p:par>
                        <p:par>
                          <p:cTn id="56" fill="hold">
                            <p:stCondLst>
                              <p:cond delay="2560"/>
                            </p:stCondLst>
                            <p:childTnLst>
                              <p:par>
                                <p:cTn id="57" presetID="1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ppt_x</p:attrName>
                                        </p:attrNameLst>
                                      </p:cBhvr>
                                      <p:tavLst>
                                        <p:tav tm="0">
                                          <p:val>
                                            <p:strVal val="#ppt_x-#ppt_w*1.125000"/>
                                          </p:val>
                                        </p:tav>
                                        <p:tav tm="100000">
                                          <p:val>
                                            <p:strVal val="#ppt_x"/>
                                          </p:val>
                                        </p:tav>
                                      </p:tavLst>
                                    </p:anim>
                                    <p:animEffect transition="in" filter="wipe(right)">
                                      <p:cBhvr>
                                        <p:cTn id="60" dur="500"/>
                                        <p:tgtEl>
                                          <p:spTgt spid="15"/>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par>
                                <p:cTn id="65" presetID="12" presetClass="entr" presetSubtype="4" fill="hold" grpId="0" nodeType="withEffect">
                                  <p:stCondLst>
                                    <p:cond delay="0"/>
                                  </p:stCondLst>
                                  <p:iterate type="lt">
                                    <p:tmPct val="40000"/>
                                  </p:iterate>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300"/>
                                        <p:tgtEl>
                                          <p:spTgt spid="17"/>
                                        </p:tgtEl>
                                        <p:attrNameLst>
                                          <p:attrName>ppt_y</p:attrName>
                                        </p:attrNameLst>
                                      </p:cBhvr>
                                      <p:tavLst>
                                        <p:tav tm="0">
                                          <p:val>
                                            <p:strVal val="#ppt_y+#ppt_h*1.125000"/>
                                          </p:val>
                                        </p:tav>
                                        <p:tav tm="100000">
                                          <p:val>
                                            <p:strVal val="#ppt_y"/>
                                          </p:val>
                                        </p:tav>
                                      </p:tavLst>
                                    </p:anim>
                                    <p:animEffect transition="in" filter="wipe(up)">
                                      <p:cBhvr>
                                        <p:cTn id="68" dur="300"/>
                                        <p:tgtEl>
                                          <p:spTgt spid="17"/>
                                        </p:tgtEl>
                                      </p:cBhvr>
                                    </p:animEffect>
                                  </p:childTnLst>
                                </p:cTn>
                              </p:par>
                            </p:childTnLst>
                          </p:cTn>
                        </p:par>
                        <p:par>
                          <p:cTn id="69" fill="hold">
                            <p:stCondLst>
                              <p:cond delay="3100"/>
                            </p:stCondLst>
                            <p:childTnLst>
                              <p:par>
                                <p:cTn id="70" presetID="1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par>
                                <p:cTn id="78" presetID="12" presetClass="entr" presetSubtype="4" fill="hold" grpId="0" nodeType="withEffect">
                                  <p:stCondLst>
                                    <p:cond delay="0"/>
                                  </p:stCondLst>
                                  <p:iterate type="lt">
                                    <p:tmPct val="40000"/>
                                  </p:iterate>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300"/>
                                        <p:tgtEl>
                                          <p:spTgt spid="20"/>
                                        </p:tgtEl>
                                        <p:attrNameLst>
                                          <p:attrName>ppt_y</p:attrName>
                                        </p:attrNameLst>
                                      </p:cBhvr>
                                      <p:tavLst>
                                        <p:tav tm="0">
                                          <p:val>
                                            <p:strVal val="#ppt_y+#ppt_h*1.125000"/>
                                          </p:val>
                                        </p:tav>
                                        <p:tav tm="100000">
                                          <p:val>
                                            <p:strVal val="#ppt_y"/>
                                          </p:val>
                                        </p:tav>
                                      </p:tavLst>
                                    </p:anim>
                                    <p:animEffect transition="in" filter="wipe(up)">
                                      <p:cBhvr>
                                        <p:cTn id="81" dur="300"/>
                                        <p:tgtEl>
                                          <p:spTgt spid="20"/>
                                        </p:tgtEl>
                                      </p:cBhvr>
                                    </p:animEffect>
                                  </p:childTnLst>
                                </p:cTn>
                              </p:par>
                            </p:childTnLst>
                          </p:cTn>
                        </p:par>
                        <p:par>
                          <p:cTn id="82" fill="hold">
                            <p:stCondLst>
                              <p:cond delay="3640"/>
                            </p:stCondLst>
                            <p:childTnLst>
                              <p:par>
                                <p:cTn id="83" presetID="12" presetClass="entr" presetSubtype="8"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p:tgtEl>
                                          <p:spTgt spid="21"/>
                                        </p:tgtEl>
                                        <p:attrNameLst>
                                          <p:attrName>ppt_x</p:attrName>
                                        </p:attrNameLst>
                                      </p:cBhvr>
                                      <p:tavLst>
                                        <p:tav tm="0">
                                          <p:val>
                                            <p:strVal val="#ppt_x-#ppt_w*1.125000"/>
                                          </p:val>
                                        </p:tav>
                                        <p:tav tm="100000">
                                          <p:val>
                                            <p:strVal val="#ppt_x"/>
                                          </p:val>
                                        </p:tav>
                                      </p:tavLst>
                                    </p:anim>
                                    <p:animEffect transition="in" filter="wipe(right)">
                                      <p:cBhvr>
                                        <p:cTn id="86" dur="500"/>
                                        <p:tgtEl>
                                          <p:spTgt spid="21"/>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p:tgtEl>
                                          <p:spTgt spid="22"/>
                                        </p:tgtEl>
                                        <p:attrNameLst>
                                          <p:attrName>ppt_x</p:attrName>
                                        </p:attrNameLst>
                                      </p:cBhvr>
                                      <p:tavLst>
                                        <p:tav tm="0">
                                          <p:val>
                                            <p:strVal val="#ppt_x-#ppt_w*1.125000"/>
                                          </p:val>
                                        </p:tav>
                                        <p:tav tm="100000">
                                          <p:val>
                                            <p:strVal val="#ppt_x"/>
                                          </p:val>
                                        </p:tav>
                                      </p:tavLst>
                                    </p:anim>
                                    <p:animEffect transition="in" filter="wipe(right)">
                                      <p:cBhvr>
                                        <p:cTn id="90" dur="500"/>
                                        <p:tgtEl>
                                          <p:spTgt spid="22"/>
                                        </p:tgtEl>
                                      </p:cBhvr>
                                    </p:animEffect>
                                  </p:childTnLst>
                                </p:cTn>
                              </p:par>
                              <p:par>
                                <p:cTn id="91" presetID="12" presetClass="entr" presetSubtype="4" fill="hold" grpId="0" nodeType="withEffect">
                                  <p:stCondLst>
                                    <p:cond delay="0"/>
                                  </p:stCondLst>
                                  <p:iterate type="lt">
                                    <p:tmPct val="40000"/>
                                  </p:iterate>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300"/>
                                        <p:tgtEl>
                                          <p:spTgt spid="23"/>
                                        </p:tgtEl>
                                        <p:attrNameLst>
                                          <p:attrName>ppt_y</p:attrName>
                                        </p:attrNameLst>
                                      </p:cBhvr>
                                      <p:tavLst>
                                        <p:tav tm="0">
                                          <p:val>
                                            <p:strVal val="#ppt_y+#ppt_h*1.125000"/>
                                          </p:val>
                                        </p:tav>
                                        <p:tav tm="100000">
                                          <p:val>
                                            <p:strVal val="#ppt_y"/>
                                          </p:val>
                                        </p:tav>
                                      </p:tavLst>
                                    </p:anim>
                                    <p:animEffect transition="in" filter="wipe(up)">
                                      <p:cBhvr>
                                        <p:cTn id="94" dur="300"/>
                                        <p:tgtEl>
                                          <p:spTgt spid="23"/>
                                        </p:tgtEl>
                                      </p:cBhvr>
                                    </p:animEffect>
                                  </p:childTnLst>
                                </p:cTn>
                              </p:par>
                            </p:childTnLst>
                          </p:cTn>
                        </p:par>
                        <p:par>
                          <p:cTn id="95" fill="hold">
                            <p:stCondLst>
                              <p:cond delay="4300"/>
                            </p:stCondLst>
                            <p:childTnLst>
                              <p:par>
                                <p:cTn id="96" presetID="12" presetClass="entr" presetSubtype="8"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p:tgtEl>
                                          <p:spTgt spid="24"/>
                                        </p:tgtEl>
                                        <p:attrNameLst>
                                          <p:attrName>ppt_x</p:attrName>
                                        </p:attrNameLst>
                                      </p:cBhvr>
                                      <p:tavLst>
                                        <p:tav tm="0">
                                          <p:val>
                                            <p:strVal val="#ppt_x-#ppt_w*1.125000"/>
                                          </p:val>
                                        </p:tav>
                                        <p:tav tm="100000">
                                          <p:val>
                                            <p:strVal val="#ppt_x"/>
                                          </p:val>
                                        </p:tav>
                                      </p:tavLst>
                                    </p:anim>
                                    <p:animEffect transition="in" filter="wipe(right)">
                                      <p:cBhvr>
                                        <p:cTn id="99" dur="500"/>
                                        <p:tgtEl>
                                          <p:spTgt spid="24"/>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4" fill="hold" grpId="0" nodeType="withEffect">
                                  <p:stCondLst>
                                    <p:cond delay="0"/>
                                  </p:stCondLst>
                                  <p:iterate type="lt">
                                    <p:tmPct val="40000"/>
                                  </p:iterate>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300"/>
                                        <p:tgtEl>
                                          <p:spTgt spid="26"/>
                                        </p:tgtEl>
                                        <p:attrNameLst>
                                          <p:attrName>ppt_y</p:attrName>
                                        </p:attrNameLst>
                                      </p:cBhvr>
                                      <p:tavLst>
                                        <p:tav tm="0">
                                          <p:val>
                                            <p:strVal val="#ppt_y+#ppt_h*1.125000"/>
                                          </p:val>
                                        </p:tav>
                                        <p:tav tm="100000">
                                          <p:val>
                                            <p:strVal val="#ppt_y"/>
                                          </p:val>
                                        </p:tav>
                                      </p:tavLst>
                                    </p:anim>
                                    <p:animEffect transition="in" filter="wipe(up)">
                                      <p:cBhvr>
                                        <p:cTn id="107" dur="300"/>
                                        <p:tgtEl>
                                          <p:spTgt spid="26"/>
                                        </p:tgtEl>
                                      </p:cBhvr>
                                    </p:animEffect>
                                  </p:childTnLst>
                                </p:cTn>
                              </p:par>
                            </p:childTnLst>
                          </p:cTn>
                        </p:par>
                        <p:par>
                          <p:cTn id="108" fill="hold">
                            <p:stCondLst>
                              <p:cond delay="4960"/>
                            </p:stCondLst>
                            <p:childTnLst>
                              <p:par>
                                <p:cTn id="109" presetID="12" presetClass="entr" presetSubtype="8"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additive="base">
                                        <p:cTn id="111" dur="500"/>
                                        <p:tgtEl>
                                          <p:spTgt spid="27"/>
                                        </p:tgtEl>
                                        <p:attrNameLst>
                                          <p:attrName>ppt_x</p:attrName>
                                        </p:attrNameLst>
                                      </p:cBhvr>
                                      <p:tavLst>
                                        <p:tav tm="0">
                                          <p:val>
                                            <p:strVal val="#ppt_x-#ppt_w*1.125000"/>
                                          </p:val>
                                        </p:tav>
                                        <p:tav tm="100000">
                                          <p:val>
                                            <p:strVal val="#ppt_x"/>
                                          </p:val>
                                        </p:tav>
                                      </p:tavLst>
                                    </p:anim>
                                    <p:animEffect transition="in" filter="wipe(right)">
                                      <p:cBhvr>
                                        <p:cTn id="112" dur="500"/>
                                        <p:tgtEl>
                                          <p:spTgt spid="27"/>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ppt_x</p:attrName>
                                        </p:attrNameLst>
                                      </p:cBhvr>
                                      <p:tavLst>
                                        <p:tav tm="0">
                                          <p:val>
                                            <p:strVal val="#ppt_x-#ppt_w*1.125000"/>
                                          </p:val>
                                        </p:tav>
                                        <p:tav tm="100000">
                                          <p:val>
                                            <p:strVal val="#ppt_x"/>
                                          </p:val>
                                        </p:tav>
                                      </p:tavLst>
                                    </p:anim>
                                    <p:animEffect transition="in" filter="wipe(right)">
                                      <p:cBhvr>
                                        <p:cTn id="116" dur="500"/>
                                        <p:tgtEl>
                                          <p:spTgt spid="28"/>
                                        </p:tgtEl>
                                      </p:cBhvr>
                                    </p:animEffect>
                                  </p:childTnLst>
                                </p:cTn>
                              </p:par>
                              <p:par>
                                <p:cTn id="117" presetID="12" presetClass="entr" presetSubtype="4" fill="hold" grpId="0" nodeType="withEffect">
                                  <p:stCondLst>
                                    <p:cond delay="0"/>
                                  </p:stCondLst>
                                  <p:iterate type="lt">
                                    <p:tmPct val="40000"/>
                                  </p:iterate>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300"/>
                                        <p:tgtEl>
                                          <p:spTgt spid="29"/>
                                        </p:tgtEl>
                                        <p:attrNameLst>
                                          <p:attrName>ppt_y</p:attrName>
                                        </p:attrNameLst>
                                      </p:cBhvr>
                                      <p:tavLst>
                                        <p:tav tm="0">
                                          <p:val>
                                            <p:strVal val="#ppt_y+#ppt_h*1.125000"/>
                                          </p:val>
                                        </p:tav>
                                        <p:tav tm="100000">
                                          <p:val>
                                            <p:strVal val="#ppt_y"/>
                                          </p:val>
                                        </p:tav>
                                      </p:tavLst>
                                    </p:anim>
                                    <p:animEffect transition="in" filter="wipe(up)">
                                      <p:cBhvr>
                                        <p:cTn id="120" dur="300"/>
                                        <p:tgtEl>
                                          <p:spTgt spid="29"/>
                                        </p:tgtEl>
                                      </p:cBhvr>
                                    </p:animEffect>
                                  </p:childTnLst>
                                </p:cTn>
                              </p:par>
                            </p:childTnLst>
                          </p:cTn>
                        </p:par>
                        <p:par>
                          <p:cTn id="121" fill="hold">
                            <p:stCondLst>
                              <p:cond delay="5500"/>
                            </p:stCondLst>
                            <p:childTnLst>
                              <p:par>
                                <p:cTn id="122" presetID="12" presetClass="entr" presetSubtype="8"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additive="base">
                                        <p:cTn id="124" dur="500"/>
                                        <p:tgtEl>
                                          <p:spTgt spid="32"/>
                                        </p:tgtEl>
                                        <p:attrNameLst>
                                          <p:attrName>ppt_x</p:attrName>
                                        </p:attrNameLst>
                                      </p:cBhvr>
                                      <p:tavLst>
                                        <p:tav tm="0">
                                          <p:val>
                                            <p:strVal val="#ppt_x-#ppt_w*1.125000"/>
                                          </p:val>
                                        </p:tav>
                                        <p:tav tm="100000">
                                          <p:val>
                                            <p:strVal val="#ppt_x"/>
                                          </p:val>
                                        </p:tav>
                                      </p:tavLst>
                                    </p:anim>
                                    <p:animEffect transition="in" filter="wipe(right)">
                                      <p:cBhvr>
                                        <p:cTn id="1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0121" y="2278476"/>
            <a:ext cx="4215070" cy="3639817"/>
            <a:chOff x="1591445" y="1943112"/>
            <a:chExt cx="4446740" cy="3839659"/>
          </a:xfrm>
        </p:grpSpPr>
        <p:sp>
          <p:nvSpPr>
            <p:cNvPr id="28674" name="MH_Other_1"/>
            <p:cNvSpPr>
              <a:spLocks/>
            </p:cNvSpPr>
            <p:nvPr/>
          </p:nvSpPr>
          <p:spPr bwMode="auto">
            <a:xfrm>
              <a:off x="1591445" y="3918013"/>
              <a:ext cx="3964564" cy="326147"/>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lang="zh-CN" altLang="en-US" sz="2399" dirty="0">
                <a:cs typeface="+mn-ea"/>
                <a:sym typeface="+mn-lt"/>
              </a:endParaRPr>
            </a:p>
          </p:txBody>
        </p:sp>
        <p:sp>
          <p:nvSpPr>
            <p:cNvPr id="28675" name="MH_Other_2"/>
            <p:cNvSpPr>
              <a:spLocks/>
            </p:cNvSpPr>
            <p:nvPr/>
          </p:nvSpPr>
          <p:spPr bwMode="auto">
            <a:xfrm>
              <a:off x="1591446" y="1943112"/>
              <a:ext cx="3398986" cy="221901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lang="zh-CN" altLang="en-US" sz="2399" dirty="0">
                <a:cs typeface="+mn-ea"/>
                <a:sym typeface="+mn-lt"/>
              </a:endParaRPr>
            </a:p>
          </p:txBody>
        </p:sp>
        <p:sp>
          <p:nvSpPr>
            <p:cNvPr id="28676" name="MH_Other_3"/>
            <p:cNvSpPr>
              <a:spLocks/>
            </p:cNvSpPr>
            <p:nvPr/>
          </p:nvSpPr>
          <p:spPr bwMode="auto">
            <a:xfrm>
              <a:off x="1591445" y="2971471"/>
              <a:ext cx="4140974" cy="1204045"/>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lang="zh-CN" altLang="en-US" sz="2399" dirty="0">
                <a:cs typeface="+mn-ea"/>
                <a:sym typeface="+mn-lt"/>
              </a:endParaRPr>
            </a:p>
          </p:txBody>
        </p:sp>
        <p:sp>
          <p:nvSpPr>
            <p:cNvPr id="28677" name="MH_Other_4"/>
            <p:cNvSpPr>
              <a:spLocks/>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lang="zh-CN" altLang="en-US" sz="2399" dirty="0">
                <a:cs typeface="+mn-ea"/>
                <a:sym typeface="+mn-lt"/>
              </a:endParaRPr>
            </a:p>
          </p:txBody>
        </p:sp>
        <p:sp>
          <p:nvSpPr>
            <p:cNvPr id="28678" name="MH_Other_5"/>
            <p:cNvSpPr>
              <a:spLocks/>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lang="zh-CN" altLang="en-US" sz="2399" dirty="0">
                <a:cs typeface="+mn-ea"/>
                <a:sym typeface="+mn-lt"/>
              </a:endParaRPr>
            </a:p>
          </p:txBody>
        </p:sp>
      </p:grpSp>
      <p:sp>
        <p:nvSpPr>
          <p:cNvPr id="28684" name="MH_Other_6"/>
          <p:cNvSpPr>
            <a:spLocks noChangeArrowheads="1"/>
          </p:cNvSpPr>
          <p:nvPr/>
        </p:nvSpPr>
        <p:spPr bwMode="auto">
          <a:xfrm>
            <a:off x="4624720" y="1742666"/>
            <a:ext cx="668127" cy="668163"/>
          </a:xfrm>
          <a:prstGeom prst="ellipse">
            <a:avLst/>
          </a:prstGeom>
          <a:solidFill>
            <a:srgbClr val="CBBC91"/>
          </a:solidFill>
          <a:ln w="28575">
            <a:noFill/>
          </a:ln>
          <a:effectLst>
            <a:outerShdw blurRad="254000" dist="63500" dir="2700000" algn="tl" rotWithShape="0">
              <a:prstClr val="black">
                <a:alpha val="30000"/>
              </a:prstClr>
            </a:outerShdw>
          </a:effec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en-US" altLang="zh-CN" sz="2399" dirty="0">
                <a:solidFill>
                  <a:srgbClr val="010A13"/>
                </a:solidFill>
                <a:latin typeface="+mn-lt"/>
                <a:ea typeface="+mn-ea"/>
                <a:cs typeface="+mn-ea"/>
                <a:sym typeface="+mn-lt"/>
              </a:rPr>
              <a:t>01</a:t>
            </a:r>
            <a:endParaRPr lang="zh-CN" altLang="en-US" sz="2399" dirty="0">
              <a:solidFill>
                <a:srgbClr val="010A13"/>
              </a:solidFill>
              <a:latin typeface="+mn-lt"/>
              <a:ea typeface="+mn-ea"/>
              <a:cs typeface="+mn-ea"/>
              <a:sym typeface="+mn-lt"/>
            </a:endParaRPr>
          </a:p>
        </p:txBody>
      </p:sp>
      <p:sp>
        <p:nvSpPr>
          <p:cNvPr id="28685" name="MH_Other_7"/>
          <p:cNvSpPr>
            <a:spLocks noChangeArrowheads="1"/>
          </p:cNvSpPr>
          <p:nvPr/>
        </p:nvSpPr>
        <p:spPr bwMode="auto">
          <a:xfrm>
            <a:off x="5378433" y="2760919"/>
            <a:ext cx="668126" cy="668163"/>
          </a:xfrm>
          <a:prstGeom prst="ellipse">
            <a:avLst/>
          </a:prstGeom>
          <a:solidFill>
            <a:srgbClr val="CBBC91"/>
          </a:solidFill>
          <a:ln w="28575">
            <a:noFill/>
          </a:ln>
          <a:effectLst>
            <a:outerShdw blurRad="254000" dist="63500" dir="2700000" algn="tl" rotWithShape="0">
              <a:prstClr val="black">
                <a:alpha val="30000"/>
              </a:prstClr>
            </a:outerShdw>
          </a:effec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en-US" altLang="zh-CN" sz="2399" dirty="0">
                <a:solidFill>
                  <a:srgbClr val="010A13"/>
                </a:solidFill>
                <a:latin typeface="+mn-lt"/>
                <a:ea typeface="+mn-ea"/>
                <a:cs typeface="+mn-ea"/>
                <a:sym typeface="+mn-lt"/>
              </a:rPr>
              <a:t>02</a:t>
            </a:r>
            <a:endParaRPr lang="zh-CN" altLang="en-US" sz="2399" dirty="0">
              <a:solidFill>
                <a:srgbClr val="010A13"/>
              </a:solidFill>
              <a:latin typeface="+mn-lt"/>
              <a:ea typeface="+mn-ea"/>
              <a:cs typeface="+mn-ea"/>
              <a:sym typeface="+mn-lt"/>
            </a:endParaRPr>
          </a:p>
        </p:txBody>
      </p:sp>
      <p:sp>
        <p:nvSpPr>
          <p:cNvPr id="28686" name="MH_Other_8"/>
          <p:cNvSpPr>
            <a:spLocks noChangeArrowheads="1"/>
          </p:cNvSpPr>
          <p:nvPr/>
        </p:nvSpPr>
        <p:spPr bwMode="auto">
          <a:xfrm>
            <a:off x="4931693" y="3779172"/>
            <a:ext cx="668127" cy="669751"/>
          </a:xfrm>
          <a:prstGeom prst="ellipse">
            <a:avLst/>
          </a:prstGeom>
          <a:solidFill>
            <a:srgbClr val="CBBC91"/>
          </a:solidFill>
          <a:ln w="28575">
            <a:noFill/>
          </a:ln>
          <a:effectLst>
            <a:outerShdw blurRad="254000" dist="63500" dir="2700000" algn="tl" rotWithShape="0">
              <a:prstClr val="black">
                <a:alpha val="30000"/>
              </a:prstClr>
            </a:outerShdw>
          </a:effec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en-US" altLang="zh-CN" sz="2399" dirty="0">
                <a:solidFill>
                  <a:srgbClr val="010A13"/>
                </a:solidFill>
                <a:latin typeface="+mn-lt"/>
                <a:ea typeface="+mn-ea"/>
                <a:cs typeface="+mn-ea"/>
                <a:sym typeface="+mn-lt"/>
              </a:rPr>
              <a:t>03</a:t>
            </a:r>
            <a:endParaRPr lang="zh-CN" altLang="en-US" sz="2399" dirty="0">
              <a:solidFill>
                <a:srgbClr val="010A13"/>
              </a:solidFill>
              <a:latin typeface="+mn-lt"/>
              <a:ea typeface="+mn-ea"/>
              <a:cs typeface="+mn-ea"/>
              <a:sym typeface="+mn-lt"/>
            </a:endParaRPr>
          </a:p>
        </p:txBody>
      </p:sp>
      <p:sp>
        <p:nvSpPr>
          <p:cNvPr id="28687" name="MH_Other_9"/>
          <p:cNvSpPr>
            <a:spLocks noChangeArrowheads="1"/>
          </p:cNvSpPr>
          <p:nvPr/>
        </p:nvSpPr>
        <p:spPr bwMode="auto">
          <a:xfrm>
            <a:off x="5403031" y="4799013"/>
            <a:ext cx="668126" cy="669751"/>
          </a:xfrm>
          <a:prstGeom prst="ellipse">
            <a:avLst/>
          </a:prstGeom>
          <a:solidFill>
            <a:srgbClr val="CBBC91"/>
          </a:solidFill>
          <a:ln w="28575">
            <a:noFill/>
          </a:ln>
          <a:effectLst>
            <a:outerShdw blurRad="254000" dist="63500" dir="2700000" algn="tl" rotWithShape="0">
              <a:prstClr val="black">
                <a:alpha val="30000"/>
              </a:prstClr>
            </a:outerShdw>
          </a:effec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en-US" altLang="zh-CN" sz="2399" dirty="0">
                <a:solidFill>
                  <a:srgbClr val="CBBC91"/>
                </a:solidFill>
                <a:latin typeface="+mn-lt"/>
                <a:ea typeface="+mn-ea"/>
                <a:cs typeface="+mn-ea"/>
                <a:sym typeface="+mn-lt"/>
              </a:rPr>
              <a:t>04</a:t>
            </a:r>
            <a:endParaRPr lang="zh-CN" altLang="en-US" sz="2399" dirty="0">
              <a:solidFill>
                <a:srgbClr val="CBBC91"/>
              </a:solidFill>
              <a:latin typeface="+mn-lt"/>
              <a:ea typeface="+mn-ea"/>
              <a:cs typeface="+mn-ea"/>
              <a:sym typeface="+mn-lt"/>
            </a:endParaRPr>
          </a:p>
        </p:txBody>
      </p:sp>
      <p:sp>
        <p:nvSpPr>
          <p:cNvPr id="28688" name="MH_Other_10"/>
          <p:cNvSpPr>
            <a:spLocks noChangeArrowheads="1"/>
          </p:cNvSpPr>
          <p:nvPr/>
        </p:nvSpPr>
        <p:spPr bwMode="auto">
          <a:xfrm>
            <a:off x="4451449" y="5818855"/>
            <a:ext cx="668127" cy="668163"/>
          </a:xfrm>
          <a:prstGeom prst="ellipse">
            <a:avLst/>
          </a:prstGeom>
          <a:solidFill>
            <a:srgbClr val="CBBC91"/>
          </a:solidFill>
          <a:ln w="28575">
            <a:noFill/>
          </a:ln>
          <a:effectLst>
            <a:outerShdw blurRad="254000" dist="63500" dir="2700000" algn="tl" rotWithShape="0">
              <a:prstClr val="black">
                <a:alpha val="30000"/>
              </a:prstClr>
            </a:outerShdw>
          </a:effec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en-US" altLang="zh-CN" sz="2399" dirty="0">
                <a:solidFill>
                  <a:srgbClr val="010A13"/>
                </a:solidFill>
                <a:latin typeface="+mn-lt"/>
                <a:ea typeface="+mn-ea"/>
                <a:cs typeface="+mn-ea"/>
                <a:sym typeface="+mn-lt"/>
              </a:rPr>
              <a:t>05</a:t>
            </a:r>
            <a:endParaRPr lang="zh-CN" altLang="en-US" sz="2399" dirty="0">
              <a:solidFill>
                <a:srgbClr val="010A13"/>
              </a:solidFill>
              <a:latin typeface="+mn-lt"/>
              <a:ea typeface="+mn-ea"/>
              <a:cs typeface="+mn-ea"/>
              <a:sym typeface="+mn-lt"/>
            </a:endParaRPr>
          </a:p>
        </p:txBody>
      </p:sp>
      <p:sp>
        <p:nvSpPr>
          <p:cNvPr id="28689" name="MH_Title_1"/>
          <p:cNvSpPr>
            <a:spLocks noChangeArrowheads="1"/>
          </p:cNvSpPr>
          <p:nvPr/>
        </p:nvSpPr>
        <p:spPr bwMode="auto">
          <a:xfrm>
            <a:off x="-21816" y="3217738"/>
            <a:ext cx="1570026" cy="2269132"/>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CBBC91"/>
          </a:solidFill>
          <a:ln w="28575">
            <a:noFill/>
          </a:ln>
          <a:effectLst>
            <a:outerShdw blurRad="254000" dist="63500" dir="2700000" algn="tl" rotWithShape="0">
              <a:prstClr val="black">
                <a:alpha val="30000"/>
              </a:prstClr>
            </a:outerShdw>
          </a:effectLst>
        </p:spPr>
        <p:txBody>
          <a:bodyPr lIns="0" tIns="0" rIns="10789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r>
              <a:rPr lang="zh-CN" altLang="en-US" sz="2266" dirty="0">
                <a:solidFill>
                  <a:srgbClr val="010A13"/>
                </a:solidFill>
                <a:latin typeface="+mn-lt"/>
                <a:ea typeface="+mn-ea"/>
                <a:cs typeface="+mn-ea"/>
                <a:sym typeface="+mn-lt"/>
              </a:rPr>
              <a:t>Financial planning</a:t>
            </a:r>
          </a:p>
        </p:txBody>
      </p:sp>
      <p:sp>
        <p:nvSpPr>
          <p:cNvPr id="21" name="TextBox 23"/>
          <p:cNvSpPr txBox="1"/>
          <p:nvPr/>
        </p:nvSpPr>
        <p:spPr>
          <a:xfrm>
            <a:off x="5504110" y="1873026"/>
            <a:ext cx="3903395" cy="468123"/>
          </a:xfrm>
          <a:prstGeom prst="rect">
            <a:avLst/>
          </a:prstGeom>
          <a:noFill/>
        </p:spPr>
        <p:txBody>
          <a:bodyPr wrap="square" lIns="86660" tIns="43330" rIns="86660" bIns="43330"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a:lnSpc>
                <a:spcPct val="130000"/>
              </a:lnSpc>
            </a:pPr>
            <a:r>
              <a:rPr lang="zh-CN" altLang="en-US" sz="1000" dirty="0">
                <a:solidFill>
                  <a:srgbClr val="CBBC91"/>
                </a:solidFill>
                <a:latin typeface="+mn-lt"/>
                <a:ea typeface="+mn-ea"/>
                <a:sym typeface="+mn-lt"/>
              </a:rPr>
              <a:t>After your content is typed here, or by copying your text, choose paste in this box and choose to keep only the text.</a:t>
            </a:r>
          </a:p>
        </p:txBody>
      </p:sp>
      <p:sp>
        <p:nvSpPr>
          <p:cNvPr id="22" name="TextBox 24"/>
          <p:cNvSpPr txBox="1"/>
          <p:nvPr/>
        </p:nvSpPr>
        <p:spPr>
          <a:xfrm>
            <a:off x="5482449" y="1613324"/>
            <a:ext cx="1431767" cy="340268"/>
          </a:xfrm>
          <a:prstGeom prst="rect">
            <a:avLst/>
          </a:prstGeom>
          <a:noFill/>
        </p:spPr>
        <p:txBody>
          <a:bodyPr wrap="none" lIns="86660" tIns="43330" rIns="86660" bIns="43330" rtlCol="0">
            <a:spAutoFit/>
          </a:bodyPr>
          <a:lstStyle/>
          <a:p>
            <a:pPr>
              <a:lnSpc>
                <a:spcPct val="130000"/>
              </a:lnSpc>
            </a:pPr>
            <a:r>
              <a:rPr lang="zh-CN" altLang="en-US" sz="1400" b="1" dirty="0">
                <a:solidFill>
                  <a:srgbClr val="CBBC91"/>
                </a:solidFill>
                <a:cs typeface="+mn-ea"/>
                <a:sym typeface="+mn-lt"/>
              </a:rPr>
              <a:t>Please replace the text</a:t>
            </a:r>
          </a:p>
        </p:txBody>
      </p:sp>
      <p:sp>
        <p:nvSpPr>
          <p:cNvPr id="23" name="TextBox 23"/>
          <p:cNvSpPr txBox="1"/>
          <p:nvPr/>
        </p:nvSpPr>
        <p:spPr>
          <a:xfrm>
            <a:off x="6208082" y="2926389"/>
            <a:ext cx="3841151" cy="468123"/>
          </a:xfrm>
          <a:prstGeom prst="rect">
            <a:avLst/>
          </a:prstGeom>
          <a:noFill/>
        </p:spPr>
        <p:txBody>
          <a:bodyPr wrap="square" lIns="86660" tIns="43330" rIns="86660" bIns="43330"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a:lnSpc>
                <a:spcPct val="130000"/>
              </a:lnSpc>
            </a:pPr>
            <a:r>
              <a:rPr lang="zh-CN" altLang="en-US" sz="1000" dirty="0">
                <a:solidFill>
                  <a:srgbClr val="CBBC91"/>
                </a:solidFill>
                <a:latin typeface="+mn-lt"/>
                <a:ea typeface="+mn-ea"/>
                <a:sym typeface="+mn-lt"/>
              </a:rPr>
              <a:t>After your content is typed here, or by copying your text, choose paste in this box and choose to keep only the text.</a:t>
            </a:r>
          </a:p>
        </p:txBody>
      </p:sp>
      <p:sp>
        <p:nvSpPr>
          <p:cNvPr id="24" name="TextBox 24"/>
          <p:cNvSpPr txBox="1"/>
          <p:nvPr/>
        </p:nvSpPr>
        <p:spPr>
          <a:xfrm>
            <a:off x="6144599" y="2669462"/>
            <a:ext cx="1431767" cy="340268"/>
          </a:xfrm>
          <a:prstGeom prst="rect">
            <a:avLst/>
          </a:prstGeom>
          <a:noFill/>
        </p:spPr>
        <p:txBody>
          <a:bodyPr wrap="none" lIns="86660" tIns="43330" rIns="86660" bIns="43330" rtlCol="0">
            <a:spAutoFit/>
          </a:bodyPr>
          <a:lstStyle/>
          <a:p>
            <a:pPr>
              <a:lnSpc>
                <a:spcPct val="130000"/>
              </a:lnSpc>
            </a:pPr>
            <a:r>
              <a:rPr lang="zh-CN" altLang="en-US" sz="1400" b="1" dirty="0">
                <a:solidFill>
                  <a:srgbClr val="CBBC91"/>
                </a:solidFill>
                <a:cs typeface="+mn-ea"/>
                <a:sym typeface="+mn-lt"/>
              </a:rPr>
              <a:t>Please replace the text</a:t>
            </a:r>
          </a:p>
        </p:txBody>
      </p:sp>
      <p:sp>
        <p:nvSpPr>
          <p:cNvPr id="25" name="TextBox 23"/>
          <p:cNvSpPr txBox="1"/>
          <p:nvPr/>
        </p:nvSpPr>
        <p:spPr>
          <a:xfrm>
            <a:off x="5837287" y="3979753"/>
            <a:ext cx="4023922" cy="468123"/>
          </a:xfrm>
          <a:prstGeom prst="rect">
            <a:avLst/>
          </a:prstGeom>
          <a:noFill/>
        </p:spPr>
        <p:txBody>
          <a:bodyPr wrap="square" lIns="86660" tIns="43330" rIns="86660" bIns="43330" rtlCol="0">
            <a:spAutoFit/>
          </a:bodyPr>
          <a:lstStyle/>
          <a:p>
            <a:pPr>
              <a:lnSpc>
                <a:spcPct val="130000"/>
              </a:lnSpc>
            </a:pPr>
            <a:r>
              <a:rPr lang="zh-CN" altLang="en-US" sz="1000" dirty="0">
                <a:solidFill>
                  <a:srgbClr val="CBBC91"/>
                </a:solidFill>
                <a:cs typeface="+mn-ea"/>
                <a:sym typeface="+mn-lt"/>
              </a:rPr>
              <a:t>After your content is typed here, or by copying your text, choose paste in this box and choose to keep only the text.</a:t>
            </a:r>
          </a:p>
        </p:txBody>
      </p:sp>
      <p:sp>
        <p:nvSpPr>
          <p:cNvPr id="26" name="TextBox 24"/>
          <p:cNvSpPr txBox="1"/>
          <p:nvPr/>
        </p:nvSpPr>
        <p:spPr>
          <a:xfrm>
            <a:off x="5817179" y="3725600"/>
            <a:ext cx="1431767" cy="340268"/>
          </a:xfrm>
          <a:prstGeom prst="rect">
            <a:avLst/>
          </a:prstGeom>
          <a:noFill/>
        </p:spPr>
        <p:txBody>
          <a:bodyPr wrap="none" lIns="86660" tIns="43330" rIns="86660" bIns="43330" rtlCol="0">
            <a:spAutoFit/>
          </a:bodyPr>
          <a:lstStyle/>
          <a:p>
            <a:pPr>
              <a:lnSpc>
                <a:spcPct val="130000"/>
              </a:lnSpc>
            </a:pPr>
            <a:r>
              <a:rPr lang="zh-CN" altLang="en-US" sz="1400" b="1" dirty="0">
                <a:solidFill>
                  <a:srgbClr val="CBBC91"/>
                </a:solidFill>
                <a:cs typeface="+mn-ea"/>
                <a:sym typeface="+mn-lt"/>
              </a:rPr>
              <a:t>Please replace the text</a:t>
            </a:r>
          </a:p>
        </p:txBody>
      </p:sp>
      <p:sp>
        <p:nvSpPr>
          <p:cNvPr id="27" name="TextBox 23"/>
          <p:cNvSpPr txBox="1"/>
          <p:nvPr/>
        </p:nvSpPr>
        <p:spPr>
          <a:xfrm>
            <a:off x="6159324" y="5033117"/>
            <a:ext cx="3907566" cy="468123"/>
          </a:xfrm>
          <a:prstGeom prst="rect">
            <a:avLst/>
          </a:prstGeom>
          <a:noFill/>
        </p:spPr>
        <p:txBody>
          <a:bodyPr wrap="square" lIns="86660" tIns="43330" rIns="86660" bIns="43330"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a:lnSpc>
                <a:spcPct val="130000"/>
              </a:lnSpc>
            </a:pPr>
            <a:r>
              <a:rPr lang="zh-CN" altLang="en-US" sz="1000" dirty="0">
                <a:solidFill>
                  <a:srgbClr val="CBBC91"/>
                </a:solidFill>
                <a:latin typeface="+mn-lt"/>
                <a:ea typeface="+mn-ea"/>
                <a:sym typeface="+mn-lt"/>
              </a:rPr>
              <a:t>After your content is typed here, or by copying your text, choose paste in this box and choose to keep only the text.</a:t>
            </a:r>
          </a:p>
        </p:txBody>
      </p:sp>
      <p:sp>
        <p:nvSpPr>
          <p:cNvPr id="28" name="TextBox 24"/>
          <p:cNvSpPr txBox="1"/>
          <p:nvPr/>
        </p:nvSpPr>
        <p:spPr>
          <a:xfrm>
            <a:off x="6144599" y="4781738"/>
            <a:ext cx="1431767" cy="340268"/>
          </a:xfrm>
          <a:prstGeom prst="rect">
            <a:avLst/>
          </a:prstGeom>
          <a:noFill/>
        </p:spPr>
        <p:txBody>
          <a:bodyPr wrap="none" lIns="86660" tIns="43330" rIns="86660" bIns="43330" rtlCol="0">
            <a:spAutoFit/>
          </a:bodyPr>
          <a:lstStyle/>
          <a:p>
            <a:pPr>
              <a:lnSpc>
                <a:spcPct val="130000"/>
              </a:lnSpc>
            </a:pPr>
            <a:r>
              <a:rPr lang="zh-CN" altLang="en-US" sz="1400" b="1" dirty="0">
                <a:solidFill>
                  <a:srgbClr val="CBBC91"/>
                </a:solidFill>
                <a:cs typeface="+mn-ea"/>
                <a:sym typeface="+mn-lt"/>
              </a:rPr>
              <a:t>Please replace the text</a:t>
            </a:r>
          </a:p>
        </p:txBody>
      </p:sp>
      <p:sp>
        <p:nvSpPr>
          <p:cNvPr id="29" name="TextBox 23"/>
          <p:cNvSpPr txBox="1"/>
          <p:nvPr/>
        </p:nvSpPr>
        <p:spPr>
          <a:xfrm>
            <a:off x="5498839" y="6086479"/>
            <a:ext cx="3868609" cy="468123"/>
          </a:xfrm>
          <a:prstGeom prst="rect">
            <a:avLst/>
          </a:prstGeom>
          <a:noFill/>
        </p:spPr>
        <p:txBody>
          <a:bodyPr wrap="square" lIns="86660" tIns="43330" rIns="86660" bIns="43330"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a:lnSpc>
                <a:spcPct val="130000"/>
              </a:lnSpc>
            </a:pPr>
            <a:r>
              <a:rPr lang="zh-CN" altLang="en-US" sz="1000" dirty="0">
                <a:solidFill>
                  <a:srgbClr val="CBBC91"/>
                </a:solidFill>
                <a:latin typeface="+mn-lt"/>
                <a:ea typeface="+mn-ea"/>
                <a:sym typeface="+mn-lt"/>
              </a:rPr>
              <a:t>After your content is typed here, or by copying your text, choose paste in this box and choose to keep only the text.</a:t>
            </a:r>
          </a:p>
        </p:txBody>
      </p:sp>
      <p:sp>
        <p:nvSpPr>
          <p:cNvPr id="30" name="TextBox 24"/>
          <p:cNvSpPr txBox="1"/>
          <p:nvPr/>
        </p:nvSpPr>
        <p:spPr>
          <a:xfrm>
            <a:off x="5482449" y="5837877"/>
            <a:ext cx="1431767" cy="340268"/>
          </a:xfrm>
          <a:prstGeom prst="rect">
            <a:avLst/>
          </a:prstGeom>
          <a:noFill/>
        </p:spPr>
        <p:txBody>
          <a:bodyPr wrap="none" lIns="86660" tIns="43330" rIns="86660" bIns="43330" rtlCol="0">
            <a:spAutoFit/>
          </a:bodyPr>
          <a:lstStyle/>
          <a:p>
            <a:pPr>
              <a:lnSpc>
                <a:spcPct val="130000"/>
              </a:lnSpc>
            </a:pPr>
            <a:r>
              <a:rPr lang="zh-CN" altLang="en-US" sz="1400" b="1" dirty="0">
                <a:solidFill>
                  <a:srgbClr val="CBBC91"/>
                </a:solidFill>
                <a:cs typeface="+mn-ea"/>
                <a:sym typeface="+mn-lt"/>
              </a:rPr>
              <a:t>Please replace the text</a:t>
            </a:r>
          </a:p>
        </p:txBody>
      </p:sp>
      <p:grpSp>
        <p:nvGrpSpPr>
          <p:cNvPr id="34" name="组合 33"/>
          <p:cNvGrpSpPr/>
          <p:nvPr/>
        </p:nvGrpSpPr>
        <p:grpSpPr>
          <a:xfrm>
            <a:off x="461552" y="552767"/>
            <a:ext cx="2442951" cy="613162"/>
            <a:chOff x="194266" y="321621"/>
            <a:chExt cx="2442951" cy="613162"/>
          </a:xfrm>
        </p:grpSpPr>
        <p:sp>
          <p:nvSpPr>
            <p:cNvPr id="42"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Financial plan</a:t>
              </a:r>
            </a:p>
          </p:txBody>
        </p:sp>
        <p:sp>
          <p:nvSpPr>
            <p:cNvPr id="36" name="矩形 35"/>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05</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423733867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up)">
                                      <p:cBhvr>
                                        <p:cTn id="42" dur="500"/>
                                        <p:tgtEl>
                                          <p:spTgt spid="2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P spid="21" grpId="0"/>
      <p:bldP spid="22" grpId="0"/>
      <p:bldP spid="23" grpId="0"/>
      <p:bldP spid="24" grpId="0"/>
      <p:bldP spid="25" grpId="0"/>
      <p:bldP spid="26" grpId="0"/>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extLst>
              <p:ext uri="{D42A27DB-BD31-4B8C-83A1-F6EECF244321}">
                <p14:modId xmlns:p14="http://schemas.microsoft.com/office/powerpoint/2010/main" val="3169599228"/>
              </p:ext>
            </p:extLst>
          </p:nvPr>
        </p:nvGraphicFramePr>
        <p:xfrm>
          <a:off x="-155085" y="1793218"/>
          <a:ext cx="6415884" cy="4277901"/>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922521" y="2458106"/>
            <a:ext cx="2579083"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783" fontAlgn="base">
              <a:spcBef>
                <a:spcPct val="0"/>
              </a:spcBef>
              <a:spcAft>
                <a:spcPct val="0"/>
              </a:spcAft>
            </a:pPr>
            <a:r>
              <a:rPr lang="en-US" altLang="zh-CN" sz="4000" dirty="0">
                <a:solidFill>
                  <a:schemeClr val="bg1"/>
                </a:solidFill>
                <a:latin typeface="+mn-lt"/>
                <a:ea typeface="+mn-ea"/>
                <a:cs typeface="+mn-ea"/>
                <a:sym typeface="+mn-lt"/>
              </a:rPr>
              <a:t>20</a:t>
            </a:r>
            <a:r>
              <a:rPr lang="en-US" altLang="zh-CN" sz="2800" dirty="0">
                <a:solidFill>
                  <a:schemeClr val="bg1"/>
                </a:solidFill>
                <a:latin typeface="+mn-lt"/>
                <a:ea typeface="+mn-ea"/>
                <a:cs typeface="+mn-ea"/>
                <a:sym typeface="+mn-lt"/>
              </a:rPr>
              <a:t>%</a:t>
            </a:r>
            <a:endParaRPr lang="en-US" altLang="zh-CN" sz="1100" dirty="0">
              <a:solidFill>
                <a:schemeClr val="bg1"/>
              </a:solidFill>
              <a:latin typeface="+mn-lt"/>
              <a:ea typeface="+mn-ea"/>
              <a:cs typeface="+mn-ea"/>
              <a:sym typeface="+mn-lt"/>
            </a:endParaRPr>
          </a:p>
        </p:txBody>
      </p:sp>
      <p:sp>
        <p:nvSpPr>
          <p:cNvPr id="26" name="矩形 25"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6912992" y="2458106"/>
            <a:ext cx="5279009" cy="1898084"/>
          </a:xfrm>
          <a:prstGeom prst="rect">
            <a:avLst/>
          </a:prstGeom>
        </p:spPr>
        <p:txBody>
          <a:bodyPr wrap="none">
            <a:spAutoFit/>
          </a:bodyPr>
          <a:lstStyle/>
          <a:p>
            <a:pPr algn="r"/>
            <a:r>
              <a:rPr lang="en-US" altLang="zh-CN" sz="5867" b="1" dirty="0">
                <a:solidFill>
                  <a:schemeClr val="bg1">
                    <a:lumMod val="85000"/>
                    <a:alpha val="25000"/>
                  </a:schemeClr>
                </a:solidFill>
                <a:cs typeface="+mn-ea"/>
                <a:sym typeface="+mn-lt"/>
              </a:rPr>
              <a:t>INVESTMENT</a:t>
            </a:r>
          </a:p>
          <a:p>
            <a:pPr algn="r"/>
            <a:r>
              <a:rPr lang="en-US" altLang="zh-CN" sz="5867" b="1" dirty="0">
                <a:solidFill>
                  <a:schemeClr val="bg1">
                    <a:lumMod val="85000"/>
                    <a:alpha val="25000"/>
                  </a:schemeClr>
                </a:solidFill>
                <a:cs typeface="+mn-ea"/>
                <a:sym typeface="+mn-lt"/>
              </a:rPr>
              <a:t>RETURN</a:t>
            </a:r>
          </a:p>
        </p:txBody>
      </p:sp>
      <p:sp>
        <p:nvSpPr>
          <p:cNvPr id="27" name="矩形 26"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564226" y="3976109"/>
            <a:ext cx="5886729" cy="701346"/>
          </a:xfrm>
          <a:prstGeom prst="rect">
            <a:avLst/>
          </a:prstGeom>
        </p:spPr>
        <p:txBody>
          <a:bodyPr wrap="square">
            <a:spAutoFit/>
          </a:bodyPr>
          <a:lstStyle/>
          <a:p>
            <a:pPr algn="just">
              <a:lnSpc>
                <a:spcPct val="130000"/>
              </a:lnSpc>
            </a:pPr>
            <a:r>
              <a:rPr lang="zh-CN" altLang="en-US" sz="1600" dirty="0">
                <a:solidFill>
                  <a:srgbClr val="CBBC91"/>
                </a:solidFill>
                <a:cs typeface="+mn-ea"/>
                <a:sym typeface="+mn-lt"/>
              </a:rPr>
              <a:t>Click to enter a brief text explanation, the commentary text as much as possible to general refine, without unnecessary text modification, concise and accurate interpretation of the core concepts refined.</a:t>
            </a:r>
          </a:p>
        </p:txBody>
      </p:sp>
      <p:sp>
        <p:nvSpPr>
          <p:cNvPr id="28" name="文本框 5"/>
          <p:cNvSpPr txBox="1">
            <a:spLocks noChangeArrowheads="1"/>
          </p:cNvSpPr>
          <p:nvPr/>
        </p:nvSpPr>
        <p:spPr bwMode="auto">
          <a:xfrm>
            <a:off x="5564226" y="3347591"/>
            <a:ext cx="6109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dirty="0">
                <a:solidFill>
                  <a:srgbClr val="CBBC91"/>
                </a:solidFill>
                <a:latin typeface="+mn-lt"/>
                <a:ea typeface="+mn-ea"/>
                <a:cs typeface="+mn-ea"/>
                <a:sym typeface="+mn-lt"/>
              </a:rPr>
              <a:t>Financing</a:t>
            </a:r>
            <a:r>
              <a:rPr lang="en-US" altLang="zh-CN" sz="2800" dirty="0">
                <a:solidFill>
                  <a:srgbClr val="CBBC91"/>
                </a:solidFill>
                <a:latin typeface="+mn-lt"/>
                <a:ea typeface="+mn-ea"/>
                <a:cs typeface="+mn-ea"/>
                <a:sym typeface="+mn-lt"/>
              </a:rPr>
              <a:t>1000w </a:t>
            </a:r>
            <a:r>
              <a:rPr lang="zh-CN" altLang="en-US" sz="2800" dirty="0">
                <a:solidFill>
                  <a:srgbClr val="CBBC91"/>
                </a:solidFill>
                <a:latin typeface="+mn-lt"/>
                <a:ea typeface="+mn-ea"/>
                <a:cs typeface="+mn-ea"/>
                <a:sym typeface="+mn-lt"/>
              </a:rPr>
              <a:t>transfer</a:t>
            </a:r>
            <a:r>
              <a:rPr lang="en-US" altLang="zh-CN" sz="2800" dirty="0">
                <a:solidFill>
                  <a:srgbClr val="CBBC91"/>
                </a:solidFill>
                <a:latin typeface="+mn-lt"/>
                <a:ea typeface="+mn-ea"/>
                <a:cs typeface="+mn-ea"/>
                <a:sym typeface="+mn-lt"/>
              </a:rPr>
              <a:t>20%</a:t>
            </a:r>
            <a:r>
              <a:rPr lang="zh-CN" altLang="en-US" sz="2800" dirty="0">
                <a:solidFill>
                  <a:srgbClr val="CBBC91"/>
                </a:solidFill>
                <a:latin typeface="+mn-lt"/>
                <a:ea typeface="+mn-ea"/>
                <a:cs typeface="+mn-ea"/>
                <a:sym typeface="+mn-lt"/>
              </a:rPr>
              <a:t>share</a:t>
            </a:r>
          </a:p>
        </p:txBody>
      </p:sp>
      <p:cxnSp>
        <p:nvCxnSpPr>
          <p:cNvPr id="29" name="直接连接符 28"/>
          <p:cNvCxnSpPr/>
          <p:nvPr/>
        </p:nvCxnSpPr>
        <p:spPr>
          <a:xfrm>
            <a:off x="5682499" y="3971787"/>
            <a:ext cx="413501" cy="0"/>
          </a:xfrm>
          <a:prstGeom prst="line">
            <a:avLst/>
          </a:prstGeom>
          <a:ln w="19050">
            <a:solidFill>
              <a:srgbClr val="CBBC9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61552" y="552767"/>
            <a:ext cx="2442951" cy="613162"/>
            <a:chOff x="194266" y="321621"/>
            <a:chExt cx="2442951" cy="613162"/>
          </a:xfrm>
        </p:grpSpPr>
        <p:sp>
          <p:nvSpPr>
            <p:cNvPr id="22"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Project financing</a:t>
              </a:r>
            </a:p>
          </p:txBody>
        </p:sp>
        <p:sp>
          <p:nvSpPr>
            <p:cNvPr id="20" name="矩形 19"/>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05</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5549709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a14="http://schemas.microsoft.com/office/drawing/2010/main" xmlns:c="http://schemas.openxmlformats.org/drawingml/2006/chart"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2" presetClass="entr" presetSubtype="2"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6" grpId="0"/>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0" y="0"/>
            <a:ext cx="12192000" cy="6857999"/>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33371" y="1304612"/>
            <a:ext cx="4354286" cy="4354284"/>
          </a:xfrm>
          <a:prstGeom prst="ellipse">
            <a:avLst/>
          </a:prstGeom>
          <a:solidFill>
            <a:srgbClr val="CBBC91">
              <a:alpha val="5000"/>
            </a:srgbClr>
          </a:solidFill>
          <a:ln w="50800">
            <a:solidFill>
              <a:srgbClr val="CBB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203424" y="1455074"/>
            <a:ext cx="1702710" cy="2215991"/>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13800" dirty="0">
                <a:gradFill>
                  <a:gsLst>
                    <a:gs pos="0">
                      <a:srgbClr val="CBBC91"/>
                    </a:gs>
                    <a:gs pos="100000">
                      <a:srgbClr val="8D6D3E"/>
                    </a:gs>
                  </a:gsLst>
                  <a:lin ang="5400000" scaled="0"/>
                </a:gradFill>
                <a:latin typeface="Agency FB" panose="020B0503020202020204" pitchFamily="34" charset="0"/>
                <a:cs typeface="+mn-ea"/>
                <a:sym typeface="+mn-lt"/>
              </a:rPr>
              <a:t>06</a:t>
            </a:r>
            <a:endParaRPr lang="zh-CN" altLang="en-US" sz="13800" dirty="0">
              <a:gradFill>
                <a:gsLst>
                  <a:gs pos="0">
                    <a:srgbClr val="CBBC91"/>
                  </a:gs>
                  <a:gs pos="100000">
                    <a:srgbClr val="8D6D3E"/>
                  </a:gs>
                </a:gsLst>
                <a:lin ang="5400000" scaled="0"/>
              </a:gradFill>
              <a:latin typeface="Agency FB" panose="020B0503020202020204" pitchFamily="34" charset="0"/>
              <a:cs typeface="+mn-ea"/>
              <a:sym typeface="+mn-lt"/>
            </a:endParaRPr>
          </a:p>
        </p:txBody>
      </p:sp>
      <p:sp>
        <p:nvSpPr>
          <p:cNvPr id="26" name="PA_矩形 29"/>
          <p:cNvSpPr/>
          <p:nvPr>
            <p:custDataLst>
              <p:tags r:id="rId1"/>
            </p:custDataLst>
          </p:nvPr>
        </p:nvSpPr>
        <p:spPr>
          <a:xfrm>
            <a:off x="3146626" y="3342188"/>
            <a:ext cx="5950634" cy="523220"/>
          </a:xfrm>
          <a:prstGeom prst="rect">
            <a:avLst/>
          </a:prstGeom>
          <a:ln>
            <a:noFill/>
          </a:ln>
        </p:spPr>
        <p:txBody>
          <a:bodyPr wrap="square">
            <a:spAutoFit/>
          </a:bodyPr>
          <a:lstStyle/>
          <a:p>
            <a:pPr algn="ctr"/>
            <a:r>
              <a:rPr lang="zh-CN" altLang="en-US" sz="2800" b="1" dirty="0">
                <a:solidFill>
                  <a:srgbClr val="CBBC91"/>
                </a:solidFill>
                <a:effectLst>
                  <a:outerShdw blurRad="38100" dist="38100" dir="2700000" algn="tl">
                    <a:srgbClr val="000000">
                      <a:alpha val="20000"/>
                    </a:srgbClr>
                  </a:outerShdw>
                </a:effectLst>
                <a:cs typeface="+mn-ea"/>
                <a:sym typeface="+mn-lt"/>
              </a:rPr>
              <a:t>Enterprise planning</a:t>
            </a:r>
            <a:endParaRPr lang="en-US" altLang="zh-CN" sz="2800" b="1" dirty="0">
              <a:solidFill>
                <a:srgbClr val="CBBC91"/>
              </a:solidFill>
              <a:effectLst>
                <a:outerShdw blurRad="38100" dist="38100" dir="2700000" algn="tl">
                  <a:srgbClr val="000000">
                    <a:alpha val="20000"/>
                  </a:srgbClr>
                </a:outerShdw>
              </a:effectLst>
              <a:cs typeface="+mn-ea"/>
              <a:sym typeface="+mn-lt"/>
            </a:endParaRPr>
          </a:p>
        </p:txBody>
      </p:sp>
      <p:sp>
        <p:nvSpPr>
          <p:cNvPr id="27" name="文本框 26"/>
          <p:cNvSpPr txBox="1"/>
          <p:nvPr/>
        </p:nvSpPr>
        <p:spPr>
          <a:xfrm>
            <a:off x="4446987" y="4436329"/>
            <a:ext cx="3318156" cy="433773"/>
          </a:xfrm>
          <a:prstGeom prst="rect">
            <a:avLst/>
          </a:prstGeom>
          <a:noFill/>
        </p:spPr>
        <p:txBody>
          <a:bodyPr wrap="square" rtlCol="0">
            <a:spAutoFit/>
            <a:scene3d>
              <a:camera prst="orthographicFront"/>
              <a:lightRig rig="threePt" dir="t"/>
            </a:scene3d>
            <a:sp3d contourW="12700"/>
          </a:bodyPr>
          <a:lstStyle/>
          <a:p>
            <a:pPr algn="ctr">
              <a:lnSpc>
                <a:spcPct val="200000"/>
              </a:lnSpc>
            </a:pPr>
            <a:r>
              <a:rPr lang="en-US" altLang="zh-CN" sz="600" dirty="0">
                <a:solidFill>
                  <a:srgbClr val="CBBC91"/>
                </a:solidFill>
                <a:cs typeface="+mn-ea"/>
                <a:sym typeface="+mn-lt"/>
              </a:rPr>
              <a:t>The user can demonstrate on a projector or computer, or print the presentation and make it into a film to be used in a wider field</a:t>
            </a:r>
          </a:p>
        </p:txBody>
      </p:sp>
      <p:grpSp>
        <p:nvGrpSpPr>
          <p:cNvPr id="28" name="组合 27"/>
          <p:cNvGrpSpPr/>
          <p:nvPr/>
        </p:nvGrpSpPr>
        <p:grpSpPr>
          <a:xfrm>
            <a:off x="4879034" y="4206714"/>
            <a:ext cx="2491738" cy="177239"/>
            <a:chOff x="3939011" y="4117778"/>
            <a:chExt cx="3823630" cy="244152"/>
          </a:xfrm>
        </p:grpSpPr>
        <p:cxnSp>
          <p:nvCxnSpPr>
            <p:cNvPr id="29" name="直接连接符 28"/>
            <p:cNvCxnSpPr/>
            <p:nvPr/>
          </p:nvCxnSpPr>
          <p:spPr>
            <a:xfrm>
              <a:off x="3939011"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bwMode="auto">
            <a:xfrm>
              <a:off x="5781501" y="4117778"/>
              <a:ext cx="113211" cy="244152"/>
            </a:xfrm>
            <a:prstGeom prst="diamond">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31" name="直接连接符 30"/>
            <p:cNvCxnSpPr/>
            <p:nvPr/>
          </p:nvCxnSpPr>
          <p:spPr>
            <a:xfrm>
              <a:off x="6091734" y="4239855"/>
              <a:ext cx="1670907" cy="0"/>
            </a:xfrm>
            <a:prstGeom prst="line">
              <a:avLst/>
            </a:prstGeom>
            <a:ln>
              <a:solidFill>
                <a:srgbClr val="CBBC9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44872"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PART</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
        <p:nvSpPr>
          <p:cNvPr id="33" name="文本框 32"/>
          <p:cNvSpPr txBox="1"/>
          <p:nvPr/>
        </p:nvSpPr>
        <p:spPr>
          <a:xfrm>
            <a:off x="9111923" y="3313784"/>
            <a:ext cx="1133757" cy="461665"/>
          </a:xfrm>
          <a:prstGeom prst="rect">
            <a:avLst/>
          </a:prstGeom>
          <a:noFill/>
        </p:spPr>
        <p:txBody>
          <a:bodyPr wrap="square" rtlCol="0">
            <a:spAutoFit/>
          </a:bodyPr>
          <a:lstStyle/>
          <a:p>
            <a:pPr algn="dist"/>
            <a:r>
              <a:rPr lang="en-US" altLang="zh-CN" sz="2400" dirty="0">
                <a:solidFill>
                  <a:srgbClr val="CBBC91"/>
                </a:solidFill>
                <a:effectLst>
                  <a:outerShdw blurRad="25400" dist="25400" dir="2700000" algn="tl">
                    <a:srgbClr val="000000">
                      <a:alpha val="43137"/>
                    </a:srgbClr>
                  </a:outerShdw>
                </a:effectLst>
                <a:cs typeface="+mn-ea"/>
                <a:sym typeface="+mn-lt"/>
              </a:rPr>
              <a:t>SIX</a:t>
            </a:r>
            <a:endParaRPr lang="zh-CN" altLang="en-US" sz="2400" dirty="0">
              <a:solidFill>
                <a:srgbClr val="CBBC91"/>
              </a:solidFill>
              <a:effectLst>
                <a:outerShdw blurRad="25400" dist="254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620372912"/>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by="(-#ppt_w*2)" calcmode="lin" valueType="num">
                                      <p:cBhvr rctx="PPT">
                                        <p:cTn id="12" dur="375" autoRev="1" fill="hold">
                                          <p:stCondLst>
                                            <p:cond delay="0"/>
                                          </p:stCondLst>
                                        </p:cTn>
                                        <p:tgtEl>
                                          <p:spTgt spid="25"/>
                                        </p:tgtEl>
                                        <p:attrNameLst>
                                          <p:attrName>ppt_w</p:attrName>
                                        </p:attrNameLst>
                                      </p:cBhvr>
                                    </p:anim>
                                    <p:anim by="(#ppt_w*0.50)" calcmode="lin" valueType="num">
                                      <p:cBhvr>
                                        <p:cTn id="13" dur="375" decel="50000" autoRev="1" fill="hold">
                                          <p:stCondLst>
                                            <p:cond delay="0"/>
                                          </p:stCondLst>
                                        </p:cTn>
                                        <p:tgtEl>
                                          <p:spTgt spid="25"/>
                                        </p:tgtEl>
                                        <p:attrNameLst>
                                          <p:attrName>ppt_x</p:attrName>
                                        </p:attrNameLst>
                                      </p:cBhvr>
                                    </p:anim>
                                    <p:anim from="(-#ppt_h/2)" to="(#ppt_y)" calcmode="lin" valueType="num">
                                      <p:cBhvr>
                                        <p:cTn id="14" dur="750" fill="hold">
                                          <p:stCondLst>
                                            <p:cond delay="0"/>
                                          </p:stCondLst>
                                        </p:cTn>
                                        <p:tgtEl>
                                          <p:spTgt spid="25"/>
                                        </p:tgtEl>
                                        <p:attrNameLst>
                                          <p:attrName>ppt_y</p:attrName>
                                        </p:attrNameLst>
                                      </p:cBhvr>
                                    </p:anim>
                                    <p:animRot by="21600000">
                                      <p:cBhvr>
                                        <p:cTn id="15" dur="750" fill="hold">
                                          <p:stCondLst>
                                            <p:cond delay="0"/>
                                          </p:stCondLst>
                                        </p:cTn>
                                        <p:tgtEl>
                                          <p:spTgt spid="25"/>
                                        </p:tgtEl>
                                        <p:attrNameLst>
                                          <p:attrName>r</p:attrName>
                                        </p:attrNameLst>
                                      </p:cBhvr>
                                    </p:animRot>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par>
                                <p:cTn id="23" presetID="16" presetClass="entr" presetSubtype="37"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barn(outVertical)">
                                      <p:cBhvr>
                                        <p:cTn id="25" dur="500"/>
                                        <p:tgtEl>
                                          <p:spTgt spid="2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 presetClass="entr" presetSubtype="8" fill="hold" grpId="0" nodeType="withEffect">
                                  <p:stCondLst>
                                    <p:cond delay="1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P spid="27"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356560" y="2987246"/>
            <a:ext cx="9478883" cy="1350906"/>
            <a:chOff x="1526035" y="2987131"/>
            <a:chExt cx="9481351" cy="1351258"/>
          </a:xfrm>
          <a:effectLst>
            <a:outerShdw blurRad="254000" dist="63500" dir="2700000" algn="tl" rotWithShape="0">
              <a:prstClr val="black">
                <a:alpha val="30000"/>
              </a:prstClr>
            </a:outerShdw>
          </a:effectLst>
        </p:grpSpPr>
        <p:sp>
          <p:nvSpPr>
            <p:cNvPr id="4" name="Rectangle 2"/>
            <p:cNvSpPr/>
            <p:nvPr/>
          </p:nvSpPr>
          <p:spPr>
            <a:xfrm>
              <a:off x="1526035" y="3635724"/>
              <a:ext cx="9481351" cy="45719"/>
            </a:xfrm>
            <a:prstGeom prst="rect">
              <a:avLst/>
            </a:prstGeom>
            <a:solidFill>
              <a:srgbClr val="CBB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42" name="Oval 5"/>
                <p:cNvSpPr/>
                <p:nvPr/>
              </p:nvSpPr>
              <p:spPr>
                <a:xfrm>
                  <a:off x="2150177" y="3064576"/>
                  <a:ext cx="777674" cy="777674"/>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8" name="Oval 15"/>
                <p:cNvSpPr/>
                <p:nvPr/>
              </p:nvSpPr>
              <p:spPr>
                <a:xfrm>
                  <a:off x="2150177" y="3064576"/>
                  <a:ext cx="777674" cy="777674"/>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solidFill>
                  <a:srgbClr val="010A1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6" name="Rectangle 18"/>
                <p:cNvSpPr/>
                <p:nvPr/>
              </p:nvSpPr>
              <p:spPr>
                <a:xfrm>
                  <a:off x="7112630" y="2493527"/>
                  <a:ext cx="230118" cy="36494"/>
                </a:xfrm>
                <a:prstGeom prst="rect">
                  <a:avLst/>
                </a:pr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2" name="Oval 12"/>
                <p:cNvSpPr/>
                <p:nvPr/>
              </p:nvSpPr>
              <p:spPr>
                <a:xfrm>
                  <a:off x="2150177" y="3064576"/>
                  <a:ext cx="777674" cy="777674"/>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 fmla="*/ 0 w 999747"/>
                    <a:gd name="connsiteY0" fmla="*/ 8964 h 1614801"/>
                    <a:gd name="connsiteX1" fmla="*/ 999747 w 999747"/>
                    <a:gd name="connsiteY1" fmla="*/ 8964 h 1614801"/>
                    <a:gd name="connsiteX2" fmla="*/ 703911 w 999747"/>
                    <a:gd name="connsiteY2" fmla="*/ 0 h 1614801"/>
                    <a:gd name="connsiteX3" fmla="*/ 0 w 999747"/>
                    <a:gd name="connsiteY3" fmla="*/ 8964 h 1614801"/>
                    <a:gd name="connsiteX4" fmla="*/ 0 w 999747"/>
                    <a:gd name="connsiteY4" fmla="*/ 1614801 h 1614801"/>
                    <a:gd name="connsiteX5" fmla="*/ 0 w 999747"/>
                    <a:gd name="connsiteY5" fmla="*/ 1614801 h 1614801"/>
                    <a:gd name="connsiteX6" fmla="*/ 0 w 999747"/>
                    <a:gd name="connsiteY6" fmla="*/ 8964 h 1614801"/>
                    <a:gd name="connsiteX0" fmla="*/ 0 w 703911"/>
                    <a:gd name="connsiteY0" fmla="*/ 8964 h 1614801"/>
                    <a:gd name="connsiteX1" fmla="*/ 703911 w 703911"/>
                    <a:gd name="connsiteY1" fmla="*/ 0 h 1614801"/>
                    <a:gd name="connsiteX2" fmla="*/ 0 w 703911"/>
                    <a:gd name="connsiteY2" fmla="*/ 8964 h 1614801"/>
                    <a:gd name="connsiteX3" fmla="*/ 0 w 703911"/>
                    <a:gd name="connsiteY3" fmla="*/ 1614801 h 1614801"/>
                    <a:gd name="connsiteX4" fmla="*/ 0 w 703911"/>
                    <a:gd name="connsiteY4" fmla="*/ 1614801 h 1614801"/>
                    <a:gd name="connsiteX5" fmla="*/ 0 w 703911"/>
                    <a:gd name="connsiteY5" fmla="*/ 8964 h 1614801"/>
                    <a:gd name="connsiteX0" fmla="*/ 0 w 703911"/>
                    <a:gd name="connsiteY0" fmla="*/ 8964 h 1614801"/>
                    <a:gd name="connsiteX1" fmla="*/ 703911 w 703911"/>
                    <a:gd name="connsiteY1" fmla="*/ 0 h 1614801"/>
                    <a:gd name="connsiteX2" fmla="*/ 0 w 703911"/>
                    <a:gd name="connsiteY2" fmla="*/ 8964 h 1614801"/>
                    <a:gd name="connsiteX3" fmla="*/ 0 w 703911"/>
                    <a:gd name="connsiteY3" fmla="*/ 1614801 h 1614801"/>
                    <a:gd name="connsiteX4" fmla="*/ 0 w 703911"/>
                    <a:gd name="connsiteY4" fmla="*/ 1614801 h 1614801"/>
                    <a:gd name="connsiteX5" fmla="*/ 0 w 703911"/>
                    <a:gd name="connsiteY5" fmla="*/ 8964 h 1614801"/>
                    <a:gd name="connsiteX0" fmla="*/ 0 w 703911"/>
                    <a:gd name="connsiteY0" fmla="*/ 0 h 1605837"/>
                    <a:gd name="connsiteX1" fmla="*/ 703911 w 703911"/>
                    <a:gd name="connsiteY1" fmla="*/ 8965 h 1605837"/>
                    <a:gd name="connsiteX2" fmla="*/ 0 w 703911"/>
                    <a:gd name="connsiteY2" fmla="*/ 0 h 1605837"/>
                    <a:gd name="connsiteX3" fmla="*/ 0 w 703911"/>
                    <a:gd name="connsiteY3" fmla="*/ 1605837 h 1605837"/>
                    <a:gd name="connsiteX4" fmla="*/ 0 w 703911"/>
                    <a:gd name="connsiteY4" fmla="*/ 1605837 h 1605837"/>
                    <a:gd name="connsiteX5" fmla="*/ 0 w 703911"/>
                    <a:gd name="connsiteY5" fmla="*/ 0 h 1605837"/>
                    <a:gd name="connsiteX0" fmla="*/ 0 w 506687"/>
                    <a:gd name="connsiteY0" fmla="*/ 0 h 1605837"/>
                    <a:gd name="connsiteX1" fmla="*/ 506687 w 506687"/>
                    <a:gd name="connsiteY1" fmla="*/ 1 h 1605837"/>
                    <a:gd name="connsiteX2" fmla="*/ 0 w 506687"/>
                    <a:gd name="connsiteY2" fmla="*/ 0 h 1605837"/>
                    <a:gd name="connsiteX3" fmla="*/ 0 w 506687"/>
                    <a:gd name="connsiteY3" fmla="*/ 1605837 h 1605837"/>
                    <a:gd name="connsiteX4" fmla="*/ 0 w 506687"/>
                    <a:gd name="connsiteY4" fmla="*/ 1605837 h 1605837"/>
                    <a:gd name="connsiteX5" fmla="*/ 0 w 506687"/>
                    <a:gd name="connsiteY5" fmla="*/ 0 h 16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87" h="1605837">
                      <a:moveTo>
                        <a:pt x="0" y="0"/>
                      </a:moveTo>
                      <a:lnTo>
                        <a:pt x="506687" y="1"/>
                      </a:lnTo>
                      <a:lnTo>
                        <a:pt x="0" y="0"/>
                      </a:lnTo>
                      <a:lnTo>
                        <a:pt x="0" y="1605837"/>
                      </a:lnTo>
                      <a:lnTo>
                        <a:pt x="0" y="1605837"/>
                      </a:lnTo>
                      <a:lnTo>
                        <a:pt x="0" y="0"/>
                      </a:lnTo>
                      <a:close/>
                    </a:path>
                  </a:pathLst>
                </a:custGeom>
                <a:solidFill>
                  <a:srgbClr val="010A13"/>
                </a:solidFill>
                <a:ln>
                  <a:solidFill>
                    <a:srgbClr val="010A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8" name="Flowchart: Process 21"/>
                <p:cNvSpPr/>
                <p:nvPr/>
              </p:nvSpPr>
              <p:spPr>
                <a:xfrm>
                  <a:off x="5389208" y="2490659"/>
                  <a:ext cx="28782" cy="141083"/>
                </a:xfrm>
                <a:prstGeom prst="flowChartProcess">
                  <a:avLst/>
                </a:pr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9" name="Flowchart: Process 22"/>
                <p:cNvSpPr/>
                <p:nvPr/>
              </p:nvSpPr>
              <p:spPr>
                <a:xfrm>
                  <a:off x="5526093" y="2382018"/>
                  <a:ext cx="32927" cy="242855"/>
                </a:xfrm>
                <a:prstGeom prst="flowChartProcess">
                  <a:avLst/>
                </a:pr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30" name="Flowchart: Process 23"/>
                <p:cNvSpPr/>
                <p:nvPr/>
              </p:nvSpPr>
              <p:spPr>
                <a:xfrm>
                  <a:off x="5454721" y="2436605"/>
                  <a:ext cx="28782" cy="190160"/>
                </a:xfrm>
                <a:prstGeom prst="flowChartProcess">
                  <a:avLst/>
                </a:prstGeom>
                <a:solidFill>
                  <a:srgbClr val="010A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sp>
              <p:nvSpPr>
                <p:cNvPr id="24" name="Oval 9"/>
                <p:cNvSpPr/>
                <p:nvPr/>
              </p:nvSpPr>
              <p:spPr>
                <a:xfrm>
                  <a:off x="2150177" y="3064576"/>
                  <a:ext cx="777674" cy="777674"/>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rgbClr val="010A13"/>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solidFill>
                    <a:srgbClr val="CBBC91"/>
                  </a:solidFill>
                  <a:cs typeface="+mn-ea"/>
                  <a:sym typeface="+mn-lt"/>
                </a:endParaRPr>
              </a:p>
            </p:txBody>
          </p:sp>
        </p:grpSp>
      </p:grpSp>
      <p:grpSp>
        <p:nvGrpSpPr>
          <p:cNvPr id="50" name="组合 49"/>
          <p:cNvGrpSpPr/>
          <p:nvPr/>
        </p:nvGrpSpPr>
        <p:grpSpPr>
          <a:xfrm>
            <a:off x="1858539" y="2035076"/>
            <a:ext cx="2858346" cy="693416"/>
            <a:chOff x="6736921" y="2208003"/>
            <a:chExt cx="4167434" cy="693597"/>
          </a:xfrm>
        </p:grpSpPr>
        <p:sp>
          <p:nvSpPr>
            <p:cNvPr id="51" name="TextBox 11"/>
            <p:cNvSpPr txBox="1"/>
            <p:nvPr/>
          </p:nvSpPr>
          <p:spPr>
            <a:xfrm>
              <a:off x="6736921" y="2520884"/>
              <a:ext cx="4167434" cy="380716"/>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000" b="1" dirty="0">
                  <a:solidFill>
                    <a:srgbClr val="CBBC91"/>
                  </a:solidFill>
                  <a:cs typeface="+mn-ea"/>
                  <a:sym typeface="+mn-lt"/>
                </a:rPr>
                <a:t>After your content is typed here, or by copying your text, choose paste in this box and choose to keep only the text.</a:t>
              </a:r>
            </a:p>
          </p:txBody>
        </p:sp>
        <p:sp>
          <p:nvSpPr>
            <p:cNvPr id="52" name="TextBox 11"/>
            <p:cNvSpPr txBox="1"/>
            <p:nvPr/>
          </p:nvSpPr>
          <p:spPr>
            <a:xfrm>
              <a:off x="6736921" y="2208003"/>
              <a:ext cx="4056195" cy="252828"/>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Plan to implement one</a:t>
              </a:r>
              <a:endParaRPr lang="en-US" sz="1400" b="1" dirty="0">
                <a:solidFill>
                  <a:srgbClr val="CBBC91"/>
                </a:solidFill>
                <a:cs typeface="+mn-ea"/>
                <a:sym typeface="+mn-lt"/>
              </a:endParaRPr>
            </a:p>
          </p:txBody>
        </p:sp>
      </p:grpSp>
      <p:grpSp>
        <p:nvGrpSpPr>
          <p:cNvPr id="53" name="组合 52"/>
          <p:cNvGrpSpPr/>
          <p:nvPr/>
        </p:nvGrpSpPr>
        <p:grpSpPr>
          <a:xfrm>
            <a:off x="6512020" y="2033711"/>
            <a:ext cx="2858346" cy="694782"/>
            <a:chOff x="6736921" y="2206637"/>
            <a:chExt cx="4167434" cy="694963"/>
          </a:xfrm>
        </p:grpSpPr>
        <p:sp>
          <p:nvSpPr>
            <p:cNvPr id="54" name="TextBox 11"/>
            <p:cNvSpPr txBox="1"/>
            <p:nvPr/>
          </p:nvSpPr>
          <p:spPr>
            <a:xfrm>
              <a:off x="6736921" y="2520884"/>
              <a:ext cx="4167434" cy="380716"/>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000" b="1" dirty="0">
                  <a:solidFill>
                    <a:srgbClr val="CBBC91"/>
                  </a:solidFill>
                  <a:cs typeface="+mn-ea"/>
                  <a:sym typeface="+mn-lt"/>
                </a:rPr>
                <a:t>After your content is typed here, or by copying your text, choose paste in this box and choose to keep only the text.</a:t>
              </a:r>
            </a:p>
          </p:txBody>
        </p:sp>
        <p:sp>
          <p:nvSpPr>
            <p:cNvPr id="55" name="TextBox 11"/>
            <p:cNvSpPr txBox="1"/>
            <p:nvPr/>
          </p:nvSpPr>
          <p:spPr>
            <a:xfrm>
              <a:off x="6736921" y="2206637"/>
              <a:ext cx="4056195" cy="252828"/>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400" b="1" dirty="0">
                  <a:solidFill>
                    <a:srgbClr val="CBBC91"/>
                  </a:solidFill>
                  <a:cs typeface="+mn-ea"/>
                  <a:sym typeface="+mn-lt"/>
                </a:rPr>
                <a:t>Plan implementation three</a:t>
              </a:r>
              <a:endParaRPr lang="en-US" altLang="zh-CN" sz="1400" b="1" dirty="0">
                <a:solidFill>
                  <a:srgbClr val="CBBC91"/>
                </a:solidFill>
                <a:cs typeface="+mn-ea"/>
                <a:sym typeface="+mn-lt"/>
              </a:endParaRPr>
            </a:p>
          </p:txBody>
        </p:sp>
      </p:grpSp>
      <p:grpSp>
        <p:nvGrpSpPr>
          <p:cNvPr id="59" name="组合 58"/>
          <p:cNvGrpSpPr/>
          <p:nvPr/>
        </p:nvGrpSpPr>
        <p:grpSpPr>
          <a:xfrm>
            <a:off x="2568527" y="4711295"/>
            <a:ext cx="2910405" cy="812237"/>
            <a:chOff x="6736921" y="2089151"/>
            <a:chExt cx="4167435" cy="812449"/>
          </a:xfrm>
        </p:grpSpPr>
        <p:sp>
          <p:nvSpPr>
            <p:cNvPr id="60" name="TextBox 11"/>
            <p:cNvSpPr txBox="1"/>
            <p:nvPr/>
          </p:nvSpPr>
          <p:spPr>
            <a:xfrm>
              <a:off x="6736921" y="2520884"/>
              <a:ext cx="4167434" cy="380716"/>
            </a:xfrm>
            <a:prstGeom prst="rect">
              <a:avLst/>
            </a:prstGeom>
            <a:noFill/>
          </p:spPr>
          <p:txBody>
            <a:bodyPr wrap="square" lIns="0" tIns="0" rIns="0" bIns="0" rtlCol="0">
              <a:spAutoFit/>
              <a:scene3d>
                <a:camera prst="orthographicFront"/>
                <a:lightRig rig="threePt" dir="t"/>
              </a:scene3d>
              <a:sp3d contourW="12700"/>
            </a:bodyPr>
            <a:lstStyle/>
            <a:p>
              <a:pPr algn="r">
                <a:lnSpc>
                  <a:spcPct val="130000"/>
                </a:lnSpc>
              </a:pPr>
              <a:r>
                <a:rPr lang="zh-CN" altLang="en-US" sz="1000" b="1" dirty="0">
                  <a:solidFill>
                    <a:srgbClr val="CBBC91"/>
                  </a:solidFill>
                  <a:cs typeface="+mn-ea"/>
                  <a:sym typeface="+mn-lt"/>
                </a:rPr>
                <a:t>After your content is typed here, or by copying your text, choose paste in this box and choose to keep only the text.</a:t>
              </a:r>
            </a:p>
          </p:txBody>
        </p:sp>
        <p:sp>
          <p:nvSpPr>
            <p:cNvPr id="61" name="TextBox 11"/>
            <p:cNvSpPr txBox="1"/>
            <p:nvPr/>
          </p:nvSpPr>
          <p:spPr>
            <a:xfrm>
              <a:off x="7430198" y="2089151"/>
              <a:ext cx="3474158" cy="252828"/>
            </a:xfrm>
            <a:prstGeom prst="rect">
              <a:avLst/>
            </a:prstGeom>
            <a:noFill/>
          </p:spPr>
          <p:txBody>
            <a:bodyPr wrap="square" lIns="0" tIns="0" rIns="0" bIns="0" rtlCol="0">
              <a:spAutoFit/>
              <a:scene3d>
                <a:camera prst="orthographicFront"/>
                <a:lightRig rig="threePt" dir="t"/>
              </a:scene3d>
              <a:sp3d contourW="12700"/>
            </a:bodyPr>
            <a:lstStyle/>
            <a:p>
              <a:pPr algn="r">
                <a:lnSpc>
                  <a:spcPct val="130000"/>
                </a:lnSpc>
              </a:pPr>
              <a:r>
                <a:rPr lang="zh-CN" altLang="en-US" sz="1400" b="1" dirty="0">
                  <a:solidFill>
                    <a:srgbClr val="CBBC91"/>
                  </a:solidFill>
                  <a:cs typeface="+mn-ea"/>
                  <a:sym typeface="+mn-lt"/>
                </a:rPr>
                <a:t>Plan implementation two</a:t>
              </a:r>
              <a:endParaRPr lang="en-US" altLang="zh-CN" sz="1400" b="1" dirty="0">
                <a:solidFill>
                  <a:srgbClr val="CBBC91"/>
                </a:solidFill>
                <a:cs typeface="+mn-ea"/>
                <a:sym typeface="+mn-lt"/>
              </a:endParaRPr>
            </a:p>
          </p:txBody>
        </p:sp>
      </p:grpSp>
      <p:grpSp>
        <p:nvGrpSpPr>
          <p:cNvPr id="62" name="组合 61"/>
          <p:cNvGrpSpPr/>
          <p:nvPr/>
        </p:nvGrpSpPr>
        <p:grpSpPr>
          <a:xfrm>
            <a:off x="7222008" y="4802892"/>
            <a:ext cx="2910404" cy="720640"/>
            <a:chOff x="6736921" y="2180772"/>
            <a:chExt cx="4167434" cy="720828"/>
          </a:xfrm>
        </p:grpSpPr>
        <p:sp>
          <p:nvSpPr>
            <p:cNvPr id="63" name="TextBox 11"/>
            <p:cNvSpPr txBox="1"/>
            <p:nvPr/>
          </p:nvSpPr>
          <p:spPr>
            <a:xfrm>
              <a:off x="6736921" y="2520884"/>
              <a:ext cx="4167434" cy="380716"/>
            </a:xfrm>
            <a:prstGeom prst="rect">
              <a:avLst/>
            </a:prstGeom>
            <a:noFill/>
          </p:spPr>
          <p:txBody>
            <a:bodyPr wrap="square" lIns="0" tIns="0" rIns="0" bIns="0" rtlCol="0">
              <a:spAutoFit/>
              <a:scene3d>
                <a:camera prst="orthographicFront"/>
                <a:lightRig rig="threePt" dir="t"/>
              </a:scene3d>
              <a:sp3d contourW="12700"/>
            </a:bodyPr>
            <a:lstStyle/>
            <a:p>
              <a:pPr algn="r">
                <a:lnSpc>
                  <a:spcPct val="130000"/>
                </a:lnSpc>
              </a:pPr>
              <a:r>
                <a:rPr lang="zh-CN" altLang="en-US" sz="1000" b="1" dirty="0">
                  <a:solidFill>
                    <a:srgbClr val="CBBC91"/>
                  </a:solidFill>
                  <a:cs typeface="+mn-ea"/>
                  <a:sym typeface="+mn-lt"/>
                </a:rPr>
                <a:t>After your content is typed here, or by copying your text, choose paste in this box and choose to keep only the text.</a:t>
              </a:r>
            </a:p>
          </p:txBody>
        </p:sp>
        <p:sp>
          <p:nvSpPr>
            <p:cNvPr id="64" name="TextBox 11"/>
            <p:cNvSpPr txBox="1"/>
            <p:nvPr/>
          </p:nvSpPr>
          <p:spPr>
            <a:xfrm>
              <a:off x="7091944" y="2180772"/>
              <a:ext cx="3812411" cy="252830"/>
            </a:xfrm>
            <a:prstGeom prst="rect">
              <a:avLst/>
            </a:prstGeom>
            <a:noFill/>
          </p:spPr>
          <p:txBody>
            <a:bodyPr wrap="square" lIns="0" tIns="0" rIns="0" bIns="0" rtlCol="0">
              <a:spAutoFit/>
              <a:scene3d>
                <a:camera prst="orthographicFront"/>
                <a:lightRig rig="threePt" dir="t"/>
              </a:scene3d>
              <a:sp3d contourW="12700"/>
            </a:bodyPr>
            <a:lstStyle/>
            <a:p>
              <a:pPr algn="r">
                <a:lnSpc>
                  <a:spcPct val="130000"/>
                </a:lnSpc>
              </a:pPr>
              <a:r>
                <a:rPr lang="zh-CN" altLang="en-US" sz="1400" b="1" dirty="0">
                  <a:solidFill>
                    <a:srgbClr val="CBBC91"/>
                  </a:solidFill>
                  <a:cs typeface="+mn-ea"/>
                  <a:sym typeface="+mn-lt"/>
                </a:rPr>
                <a:t>Plan implementation four</a:t>
              </a:r>
              <a:endParaRPr lang="en-US" altLang="zh-CN" sz="1400" b="1" dirty="0">
                <a:solidFill>
                  <a:srgbClr val="CBBC91"/>
                </a:solidFill>
                <a:cs typeface="+mn-ea"/>
                <a:sym typeface="+mn-lt"/>
              </a:endParaRPr>
            </a:p>
          </p:txBody>
        </p:sp>
      </p:grpSp>
      <p:grpSp>
        <p:nvGrpSpPr>
          <p:cNvPr id="67" name="组合 66"/>
          <p:cNvGrpSpPr/>
          <p:nvPr/>
        </p:nvGrpSpPr>
        <p:grpSpPr>
          <a:xfrm>
            <a:off x="461552" y="552767"/>
            <a:ext cx="2442951" cy="613162"/>
            <a:chOff x="194266" y="321621"/>
            <a:chExt cx="2442951" cy="613162"/>
          </a:xfrm>
        </p:grpSpPr>
        <p:sp>
          <p:nvSpPr>
            <p:cNvPr id="71"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Plan implementation</a:t>
              </a:r>
            </a:p>
          </p:txBody>
        </p:sp>
        <p:sp>
          <p:nvSpPr>
            <p:cNvPr id="69" name="矩形 6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06</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0803796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B258F5E-FCA7-4EE5-AA33-69262E2734A2}"/>
              </a:ext>
            </a:extLst>
          </p:cNvPr>
          <p:cNvGrpSpPr/>
          <p:nvPr/>
        </p:nvGrpSpPr>
        <p:grpSpPr>
          <a:xfrm>
            <a:off x="1023873" y="5276716"/>
            <a:ext cx="4957288" cy="652654"/>
            <a:chOff x="1022551" y="4903027"/>
            <a:chExt cx="4958579" cy="652824"/>
          </a:xfrm>
          <a:effectLst>
            <a:outerShdw blurRad="254000" dist="63500" dir="2700000" algn="tl" rotWithShape="0">
              <a:prstClr val="black">
                <a:alpha val="30000"/>
              </a:prstClr>
            </a:outerShdw>
          </a:effectLst>
        </p:grpSpPr>
        <p:sp>
          <p:nvSpPr>
            <p:cNvPr id="9" name="任意多边形 18"/>
            <p:cNvSpPr/>
            <p:nvPr/>
          </p:nvSpPr>
          <p:spPr bwMode="auto">
            <a:xfrm>
              <a:off x="1022551"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CBBC91"/>
            </a:solidFill>
            <a:ln w="28575">
              <a:noFill/>
              <a:round/>
            </a:ln>
            <a:effectLst>
              <a:outerShdw blurRad="50800" dist="38100" algn="l" rotWithShape="0">
                <a:prstClr val="black">
                  <a:alpha val="40000"/>
                </a:prstClr>
              </a:outerShdw>
            </a:effectLst>
          </p:spPr>
          <p:txBody>
            <a:bodyPr vert="horz" wrap="square" lIns="91380" tIns="45690" rIns="91380" bIns="45690" numCol="1" anchor="t" anchorCtr="0" compatLnSpc="1"/>
            <a:lstStyle/>
            <a:p>
              <a:pPr>
                <a:lnSpc>
                  <a:spcPct val="130000"/>
                </a:lnSpc>
              </a:pPr>
              <a:endParaRPr lang="en-US" altLang="zh-CN" sz="1999" dirty="0">
                <a:solidFill>
                  <a:srgbClr val="010A13"/>
                </a:solidFill>
                <a:cs typeface="+mn-ea"/>
                <a:sym typeface="+mn-lt"/>
              </a:endParaRPr>
            </a:p>
          </p:txBody>
        </p:sp>
        <p:sp>
          <p:nvSpPr>
            <p:cNvPr id="11" name="矩形 10"/>
            <p:cNvSpPr/>
            <p:nvPr/>
          </p:nvSpPr>
          <p:spPr>
            <a:xfrm>
              <a:off x="1113314" y="5002747"/>
              <a:ext cx="3842373" cy="417467"/>
            </a:xfrm>
            <a:prstGeom prst="rect">
              <a:avLst/>
            </a:prstGeom>
            <a:ln>
              <a:noFill/>
            </a:ln>
          </p:spPr>
          <p:txBody>
            <a:bodyPr wrap="none">
              <a:spAutoFit/>
            </a:bodyPr>
            <a:lstStyle/>
            <a:p>
              <a:pPr>
                <a:lnSpc>
                  <a:spcPct val="130000"/>
                </a:lnSpc>
              </a:pPr>
              <a:r>
                <a:rPr lang="zh-CN" altLang="en-US" b="1" dirty="0">
                  <a:solidFill>
                    <a:srgbClr val="010A13"/>
                  </a:solidFill>
                  <a:cs typeface="+mn-ea"/>
                  <a:sym typeface="+mn-lt"/>
                </a:rPr>
                <a:t>The direction of the future plan</a:t>
              </a:r>
            </a:p>
          </p:txBody>
        </p:sp>
      </p:grpSp>
      <p:grpSp>
        <p:nvGrpSpPr>
          <p:cNvPr id="3" name="组合 2">
            <a:extLst>
              <a:ext uri="{FF2B5EF4-FFF2-40B4-BE49-F238E27FC236}">
                <a16:creationId xmlns:a16="http://schemas.microsoft.com/office/drawing/2014/main" id="{BEE51B42-2CE7-43E4-AE6A-C47F469642E4}"/>
              </a:ext>
            </a:extLst>
          </p:cNvPr>
          <p:cNvGrpSpPr/>
          <p:nvPr/>
        </p:nvGrpSpPr>
        <p:grpSpPr>
          <a:xfrm>
            <a:off x="6065140" y="2258195"/>
            <a:ext cx="4950092" cy="652654"/>
            <a:chOff x="6065131" y="1883720"/>
            <a:chExt cx="4951381" cy="652824"/>
          </a:xfrm>
          <a:solidFill>
            <a:schemeClr val="tx1">
              <a:lumMod val="65000"/>
              <a:lumOff val="35000"/>
            </a:schemeClr>
          </a:solidFill>
          <a:effectLst>
            <a:outerShdw blurRad="254000" dist="63500" dir="2700000" algn="tl" rotWithShape="0">
              <a:prstClr val="black">
                <a:alpha val="30000"/>
              </a:prstClr>
            </a:outerShdw>
          </a:effectLst>
        </p:grpSpPr>
        <p:sp>
          <p:nvSpPr>
            <p:cNvPr id="10" name="任意多边形 17"/>
            <p:cNvSpPr/>
            <p:nvPr/>
          </p:nvSpPr>
          <p:spPr bwMode="auto">
            <a:xfrm>
              <a:off x="6065131"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CBBC91"/>
            </a:solidFill>
            <a:ln w="28575">
              <a:noFill/>
              <a:round/>
            </a:ln>
            <a:effectLst>
              <a:outerShdw blurRad="50800" dist="38100" algn="l" rotWithShape="0">
                <a:prstClr val="black">
                  <a:alpha val="40000"/>
                </a:prstClr>
              </a:outerShdw>
            </a:effectLst>
          </p:spPr>
          <p:txBody>
            <a:bodyPr vert="horz" wrap="square" lIns="91380" tIns="45690" rIns="91380" bIns="45690" numCol="1" anchor="t" anchorCtr="0" compatLnSpc="1"/>
            <a:lstStyle/>
            <a:p>
              <a:pPr>
                <a:lnSpc>
                  <a:spcPct val="130000"/>
                </a:lnSpc>
              </a:pPr>
              <a:endParaRPr lang="zh-CN" altLang="en-US" sz="1999" dirty="0">
                <a:solidFill>
                  <a:srgbClr val="010A13"/>
                </a:solidFill>
                <a:cs typeface="+mn-ea"/>
                <a:sym typeface="+mn-lt"/>
              </a:endParaRPr>
            </a:p>
          </p:txBody>
        </p:sp>
        <p:sp>
          <p:nvSpPr>
            <p:cNvPr id="12" name="矩形 11"/>
            <p:cNvSpPr/>
            <p:nvPr/>
          </p:nvSpPr>
          <p:spPr>
            <a:xfrm>
              <a:off x="7154935" y="1933868"/>
              <a:ext cx="3842373" cy="417467"/>
            </a:xfrm>
            <a:prstGeom prst="rect">
              <a:avLst/>
            </a:prstGeom>
            <a:noFill/>
            <a:ln>
              <a:noFill/>
            </a:ln>
          </p:spPr>
          <p:txBody>
            <a:bodyPr wrap="none">
              <a:spAutoFit/>
            </a:bodyPr>
            <a:lstStyle/>
            <a:p>
              <a:pPr>
                <a:lnSpc>
                  <a:spcPct val="130000"/>
                </a:lnSpc>
              </a:pPr>
              <a:r>
                <a:rPr lang="zh-CN" altLang="en-US" b="1" dirty="0">
                  <a:solidFill>
                    <a:srgbClr val="010A13"/>
                  </a:solidFill>
                  <a:cs typeface="+mn-ea"/>
                  <a:sym typeface="+mn-lt"/>
                </a:rPr>
                <a:t>The direction of the future plan</a:t>
              </a:r>
              <a:endParaRPr lang="en-US" altLang="zh-CN" b="1" dirty="0">
                <a:solidFill>
                  <a:srgbClr val="010A13"/>
                </a:solidFill>
                <a:cs typeface="+mn-ea"/>
                <a:sym typeface="+mn-lt"/>
              </a:endParaRPr>
            </a:p>
          </p:txBody>
        </p:sp>
      </p:grpSp>
      <p:sp>
        <p:nvSpPr>
          <p:cNvPr id="13" name="TextBox 10"/>
          <p:cNvSpPr txBox="1"/>
          <p:nvPr/>
        </p:nvSpPr>
        <p:spPr>
          <a:xfrm>
            <a:off x="1096028" y="3089850"/>
            <a:ext cx="3134564" cy="472950"/>
          </a:xfrm>
          <a:prstGeom prst="rect">
            <a:avLst/>
          </a:prstGeom>
          <a:noFill/>
        </p:spPr>
        <p:txBody>
          <a:bodyPr wrap="square" rtlCol="0">
            <a:spAutoFit/>
          </a:bodyPr>
          <a:lstStyle/>
          <a:p>
            <a:pPr marL="285550" indent="-285550" algn="just">
              <a:lnSpc>
                <a:spcPct val="130000"/>
              </a:lnSpc>
              <a:buFont typeface="Wingdings" panose="05000000000000000000" pitchFamily="2" charset="2"/>
              <a:buChar char="n"/>
            </a:pPr>
            <a:r>
              <a:rPr lang="zh-CN" altLang="en-US" sz="1000" dirty="0">
                <a:solidFill>
                  <a:srgbClr val="CBBC91"/>
                </a:solidFill>
                <a:cs typeface="+mn-ea"/>
                <a:sym typeface="+mn-lt"/>
              </a:rPr>
              <a:t>In the early stage of development, financial risk is mainly reflected in the risk of capital shortage.</a:t>
            </a:r>
            <a:endParaRPr lang="en-US" altLang="zh-CN" sz="1000" dirty="0">
              <a:solidFill>
                <a:srgbClr val="CBBC91"/>
              </a:solidFill>
              <a:cs typeface="+mn-ea"/>
              <a:sym typeface="+mn-lt"/>
            </a:endParaRPr>
          </a:p>
        </p:txBody>
      </p:sp>
      <p:grpSp>
        <p:nvGrpSpPr>
          <p:cNvPr id="2" name="组合 1">
            <a:extLst>
              <a:ext uri="{FF2B5EF4-FFF2-40B4-BE49-F238E27FC236}">
                <a16:creationId xmlns:a16="http://schemas.microsoft.com/office/drawing/2014/main" id="{D1C3511F-962E-44FE-A92C-D7061D67072A}"/>
              </a:ext>
            </a:extLst>
          </p:cNvPr>
          <p:cNvGrpSpPr/>
          <p:nvPr/>
        </p:nvGrpSpPr>
        <p:grpSpPr>
          <a:xfrm>
            <a:off x="4363922" y="2445357"/>
            <a:ext cx="3292062" cy="3294462"/>
            <a:chOff x="4363470" y="2070929"/>
            <a:chExt cx="3292919" cy="3295320"/>
          </a:xfrm>
          <a:solidFill>
            <a:srgbClr val="141519"/>
          </a:solidFill>
        </p:grpSpPr>
        <p:grpSp>
          <p:nvGrpSpPr>
            <p:cNvPr id="4" name="组合 3"/>
            <p:cNvGrpSpPr/>
            <p:nvPr/>
          </p:nvGrpSpPr>
          <p:grpSpPr>
            <a:xfrm>
              <a:off x="4363470" y="2070929"/>
              <a:ext cx="3292919" cy="3295320"/>
              <a:chOff x="4365174" y="2070399"/>
              <a:chExt cx="3294205" cy="3296607"/>
            </a:xfrm>
            <a:grpFill/>
          </p:grpSpPr>
          <p:grpSp>
            <p:nvGrpSpPr>
              <p:cNvPr id="5" name="组合 4"/>
              <p:cNvGrpSpPr/>
              <p:nvPr/>
            </p:nvGrpSpPr>
            <p:grpSpPr>
              <a:xfrm>
                <a:off x="4550909" y="2249849"/>
                <a:ext cx="2935798" cy="3010590"/>
                <a:chOff x="4598426" y="1496202"/>
                <a:chExt cx="3167150" cy="3247836"/>
              </a:xfrm>
              <a:grpFill/>
            </p:grpSpPr>
            <p:sp>
              <p:nvSpPr>
                <p:cNvPr id="7" name="椭圆 6"/>
                <p:cNvSpPr/>
                <p:nvPr/>
              </p:nvSpPr>
              <p:spPr>
                <a:xfrm flipH="1">
                  <a:off x="4598426" y="1496202"/>
                  <a:ext cx="3167150" cy="3167154"/>
                </a:xfrm>
                <a:prstGeom prst="ellipse">
                  <a:avLst/>
                </a:prstGeom>
                <a:solidFill>
                  <a:srgbClr val="CBB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0">
                    <a:lnSpc>
                      <a:spcPct val="130000"/>
                    </a:lnSpc>
                    <a:defRPr/>
                  </a:pPr>
                  <a:endParaRPr lang="zh-CN" altLang="en-US" sz="9593" kern="0" dirty="0">
                    <a:solidFill>
                      <a:srgbClr val="CBBC91"/>
                    </a:solidFill>
                    <a:cs typeface="+mn-ea"/>
                    <a:sym typeface="+mn-lt"/>
                  </a:endParaRPr>
                </a:p>
              </p:txBody>
            </p:sp>
            <p:sp>
              <p:nvSpPr>
                <p:cNvPr id="8" name="椭圆 7"/>
                <p:cNvSpPr/>
                <p:nvPr/>
              </p:nvSpPr>
              <p:spPr>
                <a:xfrm flipH="1">
                  <a:off x="4687201" y="1724430"/>
                  <a:ext cx="3019603" cy="3019608"/>
                </a:xfrm>
                <a:prstGeom prst="ellipse">
                  <a:avLst/>
                </a:prstGeom>
                <a:solidFill>
                  <a:srgbClr val="CB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0">
                    <a:lnSpc>
                      <a:spcPct val="130000"/>
                    </a:lnSpc>
                    <a:defRPr/>
                  </a:pPr>
                  <a:endParaRPr lang="zh-CN" altLang="en-US" sz="9593" kern="0" dirty="0">
                    <a:solidFill>
                      <a:srgbClr val="CBBC91"/>
                    </a:solidFill>
                    <a:cs typeface="+mn-ea"/>
                    <a:sym typeface="+mn-lt"/>
                  </a:endParaRPr>
                </a:p>
              </p:txBody>
            </p:sp>
          </p:grpSp>
          <p:sp>
            <p:nvSpPr>
              <p:cNvPr id="6" name="同心圆 76"/>
              <p:cNvSpPr/>
              <p:nvPr/>
            </p:nvSpPr>
            <p:spPr>
              <a:xfrm>
                <a:off x="4365174" y="2070399"/>
                <a:ext cx="3294205" cy="3296607"/>
              </a:xfrm>
              <a:prstGeom prst="donut">
                <a:avLst>
                  <a:gd name="adj" fmla="val 6327"/>
                </a:avLst>
              </a:prstGeom>
              <a:solidFill>
                <a:srgbClr val="CBBC91"/>
              </a:solidFill>
              <a:ln w="38100">
                <a:noFill/>
                <a:round/>
              </a:ln>
              <a:effectLst>
                <a:outerShdw blurRad="254000" dist="63500" dir="2700000" algn="tl" rotWithShape="0">
                  <a:prstClr val="black">
                    <a:alpha val="30000"/>
                  </a:prstClr>
                </a:outerShdw>
              </a:effectLst>
            </p:spPr>
            <p:txBody>
              <a:bodyPr vert="horz" wrap="square" lIns="91380" tIns="45690" rIns="91380" bIns="45690" numCol="1" anchor="t" anchorCtr="0" compatLnSpc="1"/>
              <a:lstStyle/>
              <a:p>
                <a:pPr>
                  <a:lnSpc>
                    <a:spcPct val="130000"/>
                  </a:lnSpc>
                </a:pPr>
                <a:endParaRPr lang="zh-CN" altLang="en-US" sz="1798" dirty="0">
                  <a:solidFill>
                    <a:srgbClr val="CBBC91"/>
                  </a:solidFill>
                  <a:cs typeface="+mn-ea"/>
                  <a:sym typeface="+mn-lt"/>
                </a:endParaRPr>
              </a:p>
            </p:txBody>
          </p:sp>
        </p:grpSp>
        <p:sp>
          <p:nvSpPr>
            <p:cNvPr id="14" name="矩形 13"/>
            <p:cNvSpPr/>
            <p:nvPr/>
          </p:nvSpPr>
          <p:spPr>
            <a:xfrm>
              <a:off x="5015077" y="3860753"/>
              <a:ext cx="2002762" cy="597755"/>
            </a:xfrm>
            <a:prstGeom prst="rect">
              <a:avLst/>
            </a:prstGeom>
            <a:noFill/>
            <a:ln>
              <a:noFill/>
            </a:ln>
          </p:spPr>
          <p:txBody>
            <a:bodyPr wrap="square">
              <a:spAutoFit/>
            </a:bodyPr>
            <a:lstStyle/>
            <a:p>
              <a:pPr algn="ctr">
                <a:lnSpc>
                  <a:spcPct val="130000"/>
                </a:lnSpc>
              </a:pPr>
              <a:r>
                <a:rPr lang="zh-CN" altLang="en-US" sz="2798" b="1" dirty="0">
                  <a:solidFill>
                    <a:srgbClr val="010A13"/>
                  </a:solidFill>
                  <a:cs typeface="+mn-ea"/>
                  <a:sym typeface="+mn-lt"/>
                </a:rPr>
                <a:t>Enterprise plan</a:t>
              </a:r>
              <a:endParaRPr lang="en-US" altLang="zh-CN" sz="2798" b="1" dirty="0">
                <a:solidFill>
                  <a:srgbClr val="010A13"/>
                </a:solidFill>
                <a:cs typeface="+mn-ea"/>
                <a:sym typeface="+mn-lt"/>
              </a:endParaRPr>
            </a:p>
          </p:txBody>
        </p:sp>
      </p:grpSp>
      <p:sp>
        <p:nvSpPr>
          <p:cNvPr id="16" name="TextBox 10"/>
          <p:cNvSpPr txBox="1"/>
          <p:nvPr/>
        </p:nvSpPr>
        <p:spPr>
          <a:xfrm>
            <a:off x="1096028" y="3801768"/>
            <a:ext cx="3134564" cy="472950"/>
          </a:xfrm>
          <a:prstGeom prst="rect">
            <a:avLst/>
          </a:prstGeom>
          <a:noFill/>
        </p:spPr>
        <p:txBody>
          <a:bodyPr wrap="square" rtlCol="0">
            <a:spAutoFit/>
          </a:bodyPr>
          <a:lstStyle/>
          <a:p>
            <a:pPr marL="285550" indent="-285550" algn="just">
              <a:lnSpc>
                <a:spcPct val="130000"/>
              </a:lnSpc>
              <a:buFont typeface="Wingdings" panose="05000000000000000000" pitchFamily="2" charset="2"/>
              <a:buChar char="n"/>
            </a:pPr>
            <a:r>
              <a:rPr lang="zh-CN" altLang="en-US" sz="1000" dirty="0">
                <a:solidFill>
                  <a:srgbClr val="CBBC91"/>
                </a:solidFill>
                <a:cs typeface="+mn-ea"/>
                <a:sym typeface="+mn-lt"/>
              </a:rPr>
              <a:t>The upfront investment mainly comes from the rental of the site, the cost of decoration, the cost of the purchase of facilities and equipment, and the cost of publicity.</a:t>
            </a:r>
            <a:endParaRPr lang="en-US" altLang="zh-CN" sz="1000" dirty="0">
              <a:solidFill>
                <a:srgbClr val="CBBC91"/>
              </a:solidFill>
              <a:cs typeface="+mn-ea"/>
              <a:sym typeface="+mn-lt"/>
            </a:endParaRPr>
          </a:p>
        </p:txBody>
      </p:sp>
      <p:sp>
        <p:nvSpPr>
          <p:cNvPr id="17" name="TextBox 10"/>
          <p:cNvSpPr txBox="1"/>
          <p:nvPr/>
        </p:nvSpPr>
        <p:spPr>
          <a:xfrm>
            <a:off x="7880667" y="3412082"/>
            <a:ext cx="3134564" cy="472950"/>
          </a:xfrm>
          <a:prstGeom prst="rect">
            <a:avLst/>
          </a:prstGeom>
          <a:noFill/>
        </p:spPr>
        <p:txBody>
          <a:bodyPr wrap="square" rtlCol="0">
            <a:spAutoFit/>
          </a:bodyPr>
          <a:lstStyle/>
          <a:p>
            <a:pPr marL="285550" indent="-285550" algn="just">
              <a:lnSpc>
                <a:spcPct val="130000"/>
              </a:lnSpc>
              <a:buFont typeface="Wingdings" panose="05000000000000000000" pitchFamily="2" charset="2"/>
              <a:buChar char="n"/>
            </a:pPr>
            <a:r>
              <a:rPr lang="zh-CN" altLang="en-US" sz="1000" dirty="0">
                <a:solidFill>
                  <a:srgbClr val="CBBC91"/>
                </a:solidFill>
                <a:cs typeface="+mn-ea"/>
                <a:sym typeface="+mn-lt"/>
              </a:rPr>
              <a:t>strengthen the monitoring of the operation of the company's funds, to maximize the utilization rate of funds;</a:t>
            </a:r>
            <a:endParaRPr lang="en-US" altLang="zh-CN" sz="1000" dirty="0">
              <a:solidFill>
                <a:srgbClr val="CBBC91"/>
              </a:solidFill>
              <a:cs typeface="+mn-ea"/>
              <a:sym typeface="+mn-lt"/>
            </a:endParaRPr>
          </a:p>
        </p:txBody>
      </p:sp>
      <p:sp>
        <p:nvSpPr>
          <p:cNvPr id="19" name="TextBox 10"/>
          <p:cNvSpPr txBox="1"/>
          <p:nvPr/>
        </p:nvSpPr>
        <p:spPr>
          <a:xfrm>
            <a:off x="7880667" y="4302008"/>
            <a:ext cx="3134564" cy="272895"/>
          </a:xfrm>
          <a:prstGeom prst="rect">
            <a:avLst/>
          </a:prstGeom>
          <a:noFill/>
        </p:spPr>
        <p:txBody>
          <a:bodyPr wrap="square" rtlCol="0">
            <a:spAutoFit/>
          </a:bodyPr>
          <a:lstStyle/>
          <a:p>
            <a:pPr marL="285550" indent="-285550" algn="just">
              <a:lnSpc>
                <a:spcPct val="130000"/>
              </a:lnSpc>
              <a:buFont typeface="Wingdings" panose="05000000000000000000" pitchFamily="2" charset="2"/>
              <a:buChar char="n"/>
            </a:pPr>
            <a:r>
              <a:rPr lang="zh-CN" altLang="en-US" sz="1000" dirty="0">
                <a:solidFill>
                  <a:srgbClr val="CBBC91"/>
                </a:solidFill>
                <a:cs typeface="+mn-ea"/>
                <a:sym typeface="+mn-lt"/>
              </a:rPr>
              <a:t>Strict implementation of financial supervision and budget system;</a:t>
            </a:r>
            <a:endParaRPr lang="en-US" altLang="zh-CN" sz="1000" dirty="0">
              <a:solidFill>
                <a:srgbClr val="CBBC91"/>
              </a:solidFill>
              <a:cs typeface="+mn-ea"/>
              <a:sym typeface="+mn-lt"/>
            </a:endParaRPr>
          </a:p>
        </p:txBody>
      </p:sp>
      <p:sp>
        <p:nvSpPr>
          <p:cNvPr id="20" name="TextBox 10"/>
          <p:cNvSpPr txBox="1"/>
          <p:nvPr/>
        </p:nvSpPr>
        <p:spPr>
          <a:xfrm>
            <a:off x="7880667" y="4843915"/>
            <a:ext cx="3134564" cy="272895"/>
          </a:xfrm>
          <a:prstGeom prst="rect">
            <a:avLst/>
          </a:prstGeom>
          <a:noFill/>
        </p:spPr>
        <p:txBody>
          <a:bodyPr wrap="square" rtlCol="0">
            <a:spAutoFit/>
          </a:bodyPr>
          <a:lstStyle/>
          <a:p>
            <a:pPr marL="285550" indent="-285550" algn="just">
              <a:lnSpc>
                <a:spcPct val="130000"/>
              </a:lnSpc>
              <a:buFont typeface="Wingdings" panose="05000000000000000000" pitchFamily="2" charset="2"/>
              <a:buChar char="n"/>
            </a:pPr>
            <a:r>
              <a:rPr lang="zh-CN" altLang="en-US" sz="1000" dirty="0">
                <a:solidFill>
                  <a:srgbClr val="CBBC91"/>
                </a:solidFill>
                <a:cs typeface="+mn-ea"/>
                <a:sym typeface="+mn-lt"/>
              </a:rPr>
              <a:t>Hire high-quality financial and management personnel for effective management.</a:t>
            </a:r>
            <a:endParaRPr lang="en-US" altLang="zh-CN" sz="1000" dirty="0">
              <a:solidFill>
                <a:srgbClr val="CBBC91"/>
              </a:solidFill>
              <a:cs typeface="+mn-ea"/>
              <a:sym typeface="+mn-lt"/>
            </a:endParaRPr>
          </a:p>
        </p:txBody>
      </p:sp>
      <p:sp>
        <p:nvSpPr>
          <p:cNvPr id="28" name="Freeform 16"/>
          <p:cNvSpPr/>
          <p:nvPr/>
        </p:nvSpPr>
        <p:spPr bwMode="auto">
          <a:xfrm>
            <a:off x="5635104" y="3480277"/>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010A13"/>
          </a:solidFill>
          <a:ln>
            <a:noFill/>
          </a:ln>
        </p:spPr>
        <p:txBody>
          <a:bodyPr lIns="162518" tIns="81259" rIns="162518" bIns="81259"/>
          <a:lstStyle/>
          <a:p>
            <a:pPr defTabSz="1217967">
              <a:lnSpc>
                <a:spcPct val="130000"/>
              </a:lnSpc>
              <a:defRPr/>
            </a:pPr>
            <a:endParaRPr lang="en-US" sz="3199" kern="0" dirty="0">
              <a:solidFill>
                <a:srgbClr val="CBBC91"/>
              </a:solidFill>
              <a:cs typeface="+mn-ea"/>
              <a:sym typeface="+mn-lt"/>
            </a:endParaRPr>
          </a:p>
        </p:txBody>
      </p:sp>
      <p:grpSp>
        <p:nvGrpSpPr>
          <p:cNvPr id="36" name="组合 35"/>
          <p:cNvGrpSpPr/>
          <p:nvPr/>
        </p:nvGrpSpPr>
        <p:grpSpPr>
          <a:xfrm>
            <a:off x="461552" y="552767"/>
            <a:ext cx="4505640" cy="630364"/>
            <a:chOff x="194266" y="321621"/>
            <a:chExt cx="4505640" cy="630364"/>
          </a:xfrm>
        </p:grpSpPr>
        <p:grpSp>
          <p:nvGrpSpPr>
            <p:cNvPr id="37" name="组合 36"/>
            <p:cNvGrpSpPr/>
            <p:nvPr/>
          </p:nvGrpSpPr>
          <p:grpSpPr>
            <a:xfrm>
              <a:off x="1016260" y="398715"/>
              <a:ext cx="3683646" cy="553270"/>
              <a:chOff x="1016260" y="286054"/>
              <a:chExt cx="3683646" cy="553270"/>
            </a:xfrm>
          </p:grpSpPr>
          <p:sp>
            <p:nvSpPr>
              <p:cNvPr id="39" name="TextBox 6">
                <a:extLst>
                  <a:ext uri="{FF2B5EF4-FFF2-40B4-BE49-F238E27FC236}">
                    <a16:creationId xmlns:a16="http://schemas.microsoft.com/office/drawing/2014/main" id="{8083E77C-E488-400A-8503-359C6655BD40}"/>
                  </a:ext>
                </a:extLst>
              </p:cNvPr>
              <p:cNvSpPr txBox="1"/>
              <p:nvPr/>
            </p:nvSpPr>
            <p:spPr>
              <a:xfrm>
                <a:off x="2535531" y="439214"/>
                <a:ext cx="2164375" cy="400110"/>
              </a:xfrm>
              <a:prstGeom prst="rect">
                <a:avLst/>
              </a:prstGeom>
              <a:noFill/>
            </p:spPr>
            <p:txBody>
              <a:bodyPr wrap="none" rtlCol="0">
                <a:spAutoFit/>
              </a:bodyPr>
              <a:lstStyle/>
              <a:p>
                <a:pPr defTabSz="1219020"/>
                <a:r>
                  <a:rPr lang="en-US" altLang="zh-CN" sz="2000" dirty="0">
                    <a:solidFill>
                      <a:srgbClr val="CBBC91"/>
                    </a:solidFill>
                    <a:cs typeface="+mn-ea"/>
                    <a:sym typeface="+mn-lt"/>
                  </a:rPr>
                  <a:t>BUSINESS PLAN</a:t>
                </a:r>
              </a:p>
            </p:txBody>
          </p:sp>
          <p:sp>
            <p:nvSpPr>
              <p:cNvPr id="40" name="TextBox 7">
                <a:extLst>
                  <a:ext uri="{FF2B5EF4-FFF2-40B4-BE49-F238E27FC236}">
                    <a16:creationId xmlns:a16="http://schemas.microsoft.com/office/drawing/2014/main" id="{BAF49D56-8FCD-4804-8411-594F1BC85F38}"/>
                  </a:ext>
                </a:extLst>
              </p:cNvPr>
              <p:cNvSpPr txBox="1"/>
              <p:nvPr/>
            </p:nvSpPr>
            <p:spPr>
              <a:xfrm>
                <a:off x="1016260" y="286054"/>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Plan policy</a:t>
                </a:r>
              </a:p>
            </p:txBody>
          </p:sp>
        </p:grpSp>
        <p:sp>
          <p:nvSpPr>
            <p:cNvPr id="38" name="矩形 3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06</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585475126"/>
      </p:ext>
    </p:extLst>
  </p:cSld>
  <p:clrMapOvr>
    <a:masterClrMapping/>
  </p:clrMapOvr>
  <mc:AlternateContent xmlns:mc="http://schemas.openxmlformats.org/markup-compatibility/2006" xmlns:p14="http://schemas.microsoft.com/office/powerpoint/2010/main">
    <mc:Choice Requires="p14">
      <p:transition spd="med" p14:dur="700" advClick="0" advTm="6122">
        <p:fade/>
      </p:transition>
    </mc:Choice>
    <mc:Fallback xmlns:a16="http://schemas.microsoft.com/office/drawing/2014/main" xmlns="">
      <p:transition spd="med" advClick="0" advTm="61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par>
                                <p:cTn id="15" presetID="12" presetClass="entr" presetSubtype="2"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left)">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down)">
                                      <p:cBhvr>
                                        <p:cTn id="31" dur="500"/>
                                        <p:tgtEl>
                                          <p:spTgt spid="19"/>
                                        </p:tgtEl>
                                      </p:cBhvr>
                                    </p:animEffect>
                                  </p:childTnLst>
                                </p:cTn>
                              </p:par>
                            </p:childTnLst>
                          </p:cTn>
                        </p:par>
                        <p:par>
                          <p:cTn id="32" fill="hold">
                            <p:stCondLst>
                              <p:cond delay="2000"/>
                            </p:stCondLst>
                            <p:childTnLst>
                              <p:par>
                                <p:cTn id="33" presetID="1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ppt_y</p:attrName>
                                        </p:attrNameLst>
                                      </p:cBhvr>
                                      <p:tavLst>
                                        <p:tav tm="0">
                                          <p:val>
                                            <p:strVal val="#ppt_y+#ppt_h*1.125000"/>
                                          </p:val>
                                        </p:tav>
                                        <p:tav tm="100000">
                                          <p:val>
                                            <p:strVal val="#ppt_y"/>
                                          </p:val>
                                        </p:tav>
                                      </p:tavLst>
                                    </p:anim>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P spid="20" grpId="0"/>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p:cNvSpPr/>
          <p:nvPr/>
        </p:nvSpPr>
        <p:spPr>
          <a:xfrm>
            <a:off x="0" y="325676"/>
            <a:ext cx="12192000" cy="6532323"/>
          </a:xfrm>
          <a:prstGeom prst="rect">
            <a:avLst/>
          </a:prstGeom>
          <a:solidFill>
            <a:srgbClr val="051A2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4"/>
          <a:srcRect/>
          <a:stretch>
            <a:fillRect/>
          </a:stretch>
        </p:blipFill>
        <p:spPr>
          <a:xfrm>
            <a:off x="4231983" y="939983"/>
            <a:ext cx="3810330" cy="4950381"/>
          </a:xfrm>
          <a:custGeom>
            <a:avLst/>
            <a:gdLst>
              <a:gd name="connsiteX0" fmla="*/ 0 w 3810330"/>
              <a:gd name="connsiteY0" fmla="*/ 2601942 h 4950381"/>
              <a:gd name="connsiteX1" fmla="*/ 3810330 w 3810330"/>
              <a:gd name="connsiteY1" fmla="*/ 2601942 h 4950381"/>
              <a:gd name="connsiteX2" fmla="*/ 3810330 w 3810330"/>
              <a:gd name="connsiteY2" fmla="*/ 4950381 h 4950381"/>
              <a:gd name="connsiteX3" fmla="*/ 0 w 3810330"/>
              <a:gd name="connsiteY3" fmla="*/ 4950381 h 4950381"/>
              <a:gd name="connsiteX4" fmla="*/ 0 w 3810330"/>
              <a:gd name="connsiteY4" fmla="*/ 0 h 4950381"/>
              <a:gd name="connsiteX5" fmla="*/ 3810330 w 3810330"/>
              <a:gd name="connsiteY5" fmla="*/ 0 h 4950381"/>
              <a:gd name="connsiteX6" fmla="*/ 3810330 w 3810330"/>
              <a:gd name="connsiteY6" fmla="*/ 1502858 h 4950381"/>
              <a:gd name="connsiteX7" fmla="*/ 0 w 3810330"/>
              <a:gd name="connsiteY7" fmla="*/ 1502858 h 495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330" h="4950381">
                <a:moveTo>
                  <a:pt x="0" y="2601942"/>
                </a:moveTo>
                <a:lnTo>
                  <a:pt x="3810330" y="2601942"/>
                </a:lnTo>
                <a:lnTo>
                  <a:pt x="3810330" y="4950381"/>
                </a:lnTo>
                <a:lnTo>
                  <a:pt x="0" y="4950381"/>
                </a:lnTo>
                <a:close/>
                <a:moveTo>
                  <a:pt x="0" y="0"/>
                </a:moveTo>
                <a:lnTo>
                  <a:pt x="3810330" y="0"/>
                </a:lnTo>
                <a:lnTo>
                  <a:pt x="3810330" y="1502858"/>
                </a:lnTo>
                <a:lnTo>
                  <a:pt x="0" y="1502858"/>
                </a:lnTo>
                <a:close/>
              </a:path>
            </a:pathLst>
          </a:custGeom>
          <a:effectLst>
            <a:outerShdw blurRad="190500" dist="63500" dir="2700000" algn="tl" rotWithShape="0">
              <a:prstClr val="black">
                <a:alpha val="40000"/>
              </a:prstClr>
            </a:outerShdw>
          </a:effectLst>
        </p:spPr>
      </p:pic>
      <p:sp>
        <p:nvSpPr>
          <p:cNvPr id="16" name="文本框 15"/>
          <p:cNvSpPr txBox="1"/>
          <p:nvPr/>
        </p:nvSpPr>
        <p:spPr>
          <a:xfrm>
            <a:off x="1524221" y="2292785"/>
            <a:ext cx="9225854" cy="1446550"/>
          </a:xfrm>
          <a:prstGeom prst="rect">
            <a:avLst/>
          </a:prstGeom>
          <a:noFill/>
        </p:spPr>
        <p:txBody>
          <a:bodyPr wrap="square" rtlCol="0">
            <a:spAutoFit/>
          </a:bodyPr>
          <a:lstStyle/>
          <a:p>
            <a:pPr algn="ctr"/>
            <a:r>
              <a:rPr lang="en-US" altLang="zh-CN" sz="8800" dirty="0">
                <a:solidFill>
                  <a:srgbClr val="CBBC91"/>
                </a:solidFill>
                <a:effectLst>
                  <a:outerShdw blurRad="25400" dist="25400" dir="2700000" algn="tl">
                    <a:srgbClr val="000000">
                      <a:alpha val="25000"/>
                    </a:srgbClr>
                  </a:outerShdw>
                </a:effectLst>
                <a:cs typeface="+mn-ea"/>
                <a:sym typeface="+mn-lt"/>
              </a:rPr>
              <a:t>THANK YOU</a:t>
            </a:r>
            <a:endParaRPr lang="zh-CN" altLang="en-US" sz="8800" dirty="0">
              <a:solidFill>
                <a:srgbClr val="CBBC91"/>
              </a:solidFill>
              <a:effectLst>
                <a:outerShdw blurRad="25400" dist="25400" dir="2700000" algn="tl">
                  <a:srgbClr val="000000">
                    <a:alpha val="25000"/>
                  </a:srgbClr>
                </a:outerShdw>
              </a:effectLst>
              <a:cs typeface="+mn-ea"/>
              <a:sym typeface="+mn-lt"/>
            </a:endParaRPr>
          </a:p>
        </p:txBody>
      </p:sp>
      <p:pic>
        <p:nvPicPr>
          <p:cNvPr id="17" name="图片 16"/>
          <p:cNvPicPr>
            <a:picLocks noChangeAspect="1"/>
          </p:cNvPicPr>
          <p:nvPr/>
        </p:nvPicPr>
        <p:blipFill rotWithShape="1">
          <a:blip r:embed="rId5"/>
          <a:srcRect l="39783" r="43694"/>
          <a:stretch/>
        </p:blipFill>
        <p:spPr>
          <a:xfrm>
            <a:off x="3675649" y="3917716"/>
            <a:ext cx="645695" cy="283147"/>
          </a:xfrm>
          <a:prstGeom prst="rect">
            <a:avLst/>
          </a:prstGeom>
        </p:spPr>
      </p:pic>
      <p:sp>
        <p:nvSpPr>
          <p:cNvPr id="19" name="文本框 18"/>
          <p:cNvSpPr txBox="1"/>
          <p:nvPr/>
        </p:nvSpPr>
        <p:spPr>
          <a:xfrm>
            <a:off x="5356325" y="1490216"/>
            <a:ext cx="1561646" cy="1015663"/>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6000" spc="300" dirty="0">
                <a:solidFill>
                  <a:srgbClr val="CBBC91"/>
                </a:solidFill>
                <a:latin typeface="Agency FB" panose="020B0503020202020204" pitchFamily="34" charset="0"/>
                <a:cs typeface="+mn-ea"/>
                <a:sym typeface="+mn-lt"/>
              </a:rPr>
              <a:t>20XX</a:t>
            </a:r>
            <a:endParaRPr lang="zh-CN" altLang="en-US" sz="6000" spc="300" dirty="0">
              <a:solidFill>
                <a:srgbClr val="CBBC91"/>
              </a:solidFill>
              <a:latin typeface="Agency FB" panose="020B0503020202020204" pitchFamily="34" charset="0"/>
              <a:cs typeface="+mn-ea"/>
              <a:sym typeface="+mn-lt"/>
            </a:endParaRPr>
          </a:p>
        </p:txBody>
      </p:sp>
      <p:grpSp>
        <p:nvGrpSpPr>
          <p:cNvPr id="21" name="组合 20"/>
          <p:cNvGrpSpPr/>
          <p:nvPr/>
        </p:nvGrpSpPr>
        <p:grpSpPr>
          <a:xfrm>
            <a:off x="5305856" y="5057649"/>
            <a:ext cx="1662583" cy="289194"/>
            <a:chOff x="4293620" y="5414934"/>
            <a:chExt cx="1662583" cy="289194"/>
          </a:xfrm>
          <a:effectLst>
            <a:reflection blurRad="6350" stA="50000" endA="300" endPos="90000" dir="5400000" sy="-100000" algn="bl" rotWithShape="0"/>
          </a:effectLst>
        </p:grpSpPr>
        <p:sp>
          <p:nvSpPr>
            <p:cNvPr id="22" name="Rectangle: Rounded Corners 100"/>
            <p:cNvSpPr/>
            <p:nvPr/>
          </p:nvSpPr>
          <p:spPr>
            <a:xfrm>
              <a:off x="4346623" y="5414934"/>
              <a:ext cx="1529008" cy="289194"/>
            </a:xfrm>
            <a:prstGeom prst="roundRect">
              <a:avLst>
                <a:gd name="adj" fmla="val 50000"/>
              </a:avLst>
            </a:prstGeom>
            <a:gradFill>
              <a:gsLst>
                <a:gs pos="55000">
                  <a:srgbClr val="CBBC91"/>
                </a:gs>
                <a:gs pos="100000">
                  <a:srgbClr val="88683B"/>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CBBC91"/>
                </a:solidFill>
                <a:cs typeface="+mn-ea"/>
                <a:sym typeface="+mn-lt"/>
              </a:endParaRPr>
            </a:p>
          </p:txBody>
        </p:sp>
        <p:sp>
          <p:nvSpPr>
            <p:cNvPr id="23" name="原创设计师          _5"/>
            <p:cNvSpPr/>
            <p:nvPr/>
          </p:nvSpPr>
          <p:spPr>
            <a:xfrm>
              <a:off x="4293620" y="5419529"/>
              <a:ext cx="1662583" cy="276963"/>
            </a:xfrm>
            <a:prstGeom prst="rect">
              <a:avLst/>
            </a:prstGeom>
            <a:effectLst/>
          </p:spPr>
          <p:txBody>
            <a:bodyPr wrap="square">
              <a:spAutoFit/>
              <a:scene3d>
                <a:camera prst="orthographicFront"/>
                <a:lightRig rig="threePt" dir="t"/>
              </a:scene3d>
              <a:sp3d contourW="12700"/>
            </a:bodyPr>
            <a:lstStyle/>
            <a:p>
              <a:pPr algn="ctr"/>
              <a:r>
                <a:rPr lang="en-US" altLang="zh-CN" sz="1200" dirty="0">
                  <a:solidFill>
                    <a:srgbClr val="051A29"/>
                  </a:solidFill>
                  <a:cs typeface="+mn-ea"/>
                  <a:sym typeface="+mn-lt"/>
                </a:rPr>
                <a:t>Freeppt7.com</a:t>
              </a:r>
              <a:endParaRPr lang="zh-CN" altLang="en-US" sz="1200" dirty="0">
                <a:solidFill>
                  <a:srgbClr val="051A29"/>
                </a:solidFill>
                <a:cs typeface="+mn-ea"/>
                <a:sym typeface="+mn-lt"/>
              </a:endParaRPr>
            </a:p>
          </p:txBody>
        </p:sp>
      </p:grpSp>
      <p:grpSp>
        <p:nvGrpSpPr>
          <p:cNvPr id="24" name="组合 23"/>
          <p:cNvGrpSpPr/>
          <p:nvPr/>
        </p:nvGrpSpPr>
        <p:grpSpPr>
          <a:xfrm>
            <a:off x="4416826" y="3488432"/>
            <a:ext cx="3414395" cy="178454"/>
            <a:chOff x="3492591" y="4117778"/>
            <a:chExt cx="4671414" cy="244152"/>
          </a:xfrm>
        </p:grpSpPr>
        <p:cxnSp>
          <p:nvCxnSpPr>
            <p:cNvPr id="25" name="直接连接符 24"/>
            <p:cNvCxnSpPr/>
            <p:nvPr/>
          </p:nvCxnSpPr>
          <p:spPr>
            <a:xfrm>
              <a:off x="3492591" y="4239854"/>
              <a:ext cx="2146587" cy="0"/>
            </a:xfrm>
            <a:prstGeom prst="line">
              <a:avLst/>
            </a:prstGeom>
            <a:ln>
              <a:solidFill>
                <a:srgbClr val="CBBC91">
                  <a:alpha val="60000"/>
                </a:srgbClr>
              </a:solidFill>
            </a:ln>
          </p:spPr>
          <p:style>
            <a:lnRef idx="1">
              <a:schemeClr val="accent1"/>
            </a:lnRef>
            <a:fillRef idx="0">
              <a:schemeClr val="accent1"/>
            </a:fillRef>
            <a:effectRef idx="0">
              <a:schemeClr val="accent1"/>
            </a:effectRef>
            <a:fontRef idx="minor">
              <a:schemeClr val="tx1"/>
            </a:fontRef>
          </p:style>
        </p:cxnSp>
        <p:sp>
          <p:nvSpPr>
            <p:cNvPr id="26" name="菱形 25"/>
            <p:cNvSpPr/>
            <p:nvPr/>
          </p:nvSpPr>
          <p:spPr bwMode="auto">
            <a:xfrm>
              <a:off x="5781501" y="4117778"/>
              <a:ext cx="113211" cy="244152"/>
            </a:xfrm>
            <a:prstGeom prst="diamond">
              <a:avLst/>
            </a:prstGeom>
            <a:solidFill>
              <a:srgbClr val="CBBC91">
                <a:alpha val="70000"/>
              </a:srgbClr>
            </a:solidFill>
            <a:ln>
              <a:noFill/>
            </a:ln>
          </p:spPr>
          <p:txBody>
            <a:bodyPr vert="horz" wrap="square" lIns="91440" tIns="45720" rIns="91440" bIns="45720" numCol="1" rtlCol="0" anchor="t" anchorCtr="0" compatLnSpc="1">
              <a:prstTxWarp prst="textNoShape">
                <a:avLst/>
              </a:prstTxWarp>
            </a:bodyPr>
            <a:lstStyle/>
            <a:p>
              <a:pPr algn="ctr"/>
              <a:endParaRPr lang="zh-CN" altLang="en-US">
                <a:cs typeface="+mn-ea"/>
                <a:sym typeface="+mn-lt"/>
              </a:endParaRPr>
            </a:p>
          </p:txBody>
        </p:sp>
        <p:cxnSp>
          <p:nvCxnSpPr>
            <p:cNvPr id="27" name="直接连接符 26"/>
            <p:cNvCxnSpPr/>
            <p:nvPr/>
          </p:nvCxnSpPr>
          <p:spPr>
            <a:xfrm>
              <a:off x="6017417" y="4239854"/>
              <a:ext cx="2146588" cy="0"/>
            </a:xfrm>
            <a:prstGeom prst="line">
              <a:avLst/>
            </a:prstGeom>
            <a:ln>
              <a:solidFill>
                <a:srgbClr val="CBBC91">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213"/>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500"/>
                                </p:stCondLst>
                                <p:childTnLst>
                                  <p:par>
                                    <p:cTn id="24" presetID="2" presetClass="entr" presetSubtype="4" fill="hold" nodeType="afterEffect" p14:presetBounceEnd="4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40000">
                                          <p:cBhvr additive="base">
                                            <p:cTn id="26"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500"/>
                                </p:stCondLst>
                                <p:childTnLst>
                                  <p:par>
                                    <p:cTn id="24" presetID="50" presetClass="entr" presetSubtype="0" decel="1000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3"/>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4229305" y="3779122"/>
            <a:ext cx="6799765" cy="944784"/>
            <a:chOff x="7531056" y="1432788"/>
            <a:chExt cx="6799765" cy="944784"/>
          </a:xfrm>
        </p:grpSpPr>
        <p:sp>
          <p:nvSpPr>
            <p:cNvPr id="15" name="TextBox 15"/>
            <p:cNvSpPr txBox="1"/>
            <p:nvPr/>
          </p:nvSpPr>
          <p:spPr>
            <a:xfrm>
              <a:off x="7531057" y="1432788"/>
              <a:ext cx="1611586" cy="441916"/>
            </a:xfrm>
            <a:prstGeom prst="rect">
              <a:avLst/>
            </a:prstGeom>
            <a:noFill/>
          </p:spPr>
          <p:txBody>
            <a:bodyPr wrap="none" lIns="36000" rIns="36000" rtlCol="0">
              <a:spAutoFit/>
            </a:bodyPr>
            <a:lstStyle/>
            <a:p>
              <a:pPr>
                <a:lnSpc>
                  <a:spcPct val="125000"/>
                </a:lnSpc>
              </a:pPr>
              <a:r>
                <a:rPr lang="zh-CN" altLang="en-US" sz="2000" b="1" dirty="0">
                  <a:solidFill>
                    <a:srgbClr val="CBBC91"/>
                  </a:solidFill>
                  <a:cs typeface="+mn-ea"/>
                  <a:sym typeface="+mn-lt"/>
                </a:rPr>
                <a:t>Strategic objectives of the enterprise</a:t>
              </a:r>
              <a:endParaRPr lang="en-US" sz="2000" b="1" dirty="0">
                <a:solidFill>
                  <a:srgbClr val="CBBC91"/>
                </a:solidFill>
                <a:cs typeface="+mn-ea"/>
                <a:sym typeface="+mn-lt"/>
              </a:endParaRPr>
            </a:p>
          </p:txBody>
        </p:sp>
        <p:sp>
          <p:nvSpPr>
            <p:cNvPr id="16" name="TextBox 16"/>
            <p:cNvSpPr txBox="1"/>
            <p:nvPr/>
          </p:nvSpPr>
          <p:spPr>
            <a:xfrm>
              <a:off x="7531056" y="1850761"/>
              <a:ext cx="6799765" cy="526811"/>
            </a:xfrm>
            <a:prstGeom prst="rect">
              <a:avLst/>
            </a:prstGeom>
            <a:noFill/>
          </p:spPr>
          <p:txBody>
            <a:bodyPr wrap="square" lIns="36000" rIns="36000" rtlCol="0">
              <a:spAutoFit/>
            </a:bodyPr>
            <a:lstStyle/>
            <a:p>
              <a:pPr>
                <a:lnSpc>
                  <a:spcPct val="150000"/>
                </a:lnSpc>
              </a:pPr>
              <a:r>
                <a:rPr lang="zh-CN" altLang="en-US" sz="1000" dirty="0">
                  <a:solidFill>
                    <a:srgbClr val="CBBC91"/>
                  </a:solidFill>
                  <a:cs typeface="+mn-ea"/>
                  <a:sym typeface="+mn-lt"/>
                </a:rPr>
                <a:t>The font, font size, color, leading, and so on can be modified in the Start panel at the top</a:t>
              </a:r>
              <a:r>
                <a:rPr lang="en-US" altLang="zh-CN" sz="1000" dirty="0">
                  <a:solidFill>
                    <a:srgbClr val="CBBC91"/>
                  </a:solidFill>
                  <a:cs typeface="+mn-ea"/>
                  <a:sym typeface="+mn-lt"/>
                </a:rPr>
                <a:t>.</a:t>
              </a:r>
              <a:r>
                <a:rPr lang="zh-CN" altLang="en-US" sz="1000" dirty="0">
                  <a:solidFill>
                    <a:srgbClr val="CBBC91"/>
                  </a:solidFill>
                  <a:cs typeface="+mn-ea"/>
                  <a:sym typeface="+mn-lt"/>
                </a:rPr>
                <a:t>The font, font size, color, leading, and so on can be modified in the Start panel at the top.</a:t>
              </a:r>
              <a:endParaRPr lang="en-US" altLang="zh-CN" sz="1000" dirty="0">
                <a:solidFill>
                  <a:srgbClr val="CBBC91"/>
                </a:solidFill>
                <a:cs typeface="+mn-ea"/>
                <a:sym typeface="+mn-lt"/>
              </a:endParaRPr>
            </a:p>
          </p:txBody>
        </p:sp>
      </p:grpSp>
      <p:grpSp>
        <p:nvGrpSpPr>
          <p:cNvPr id="17" name="Group 14"/>
          <p:cNvGrpSpPr/>
          <p:nvPr/>
        </p:nvGrpSpPr>
        <p:grpSpPr>
          <a:xfrm>
            <a:off x="4229306" y="5154391"/>
            <a:ext cx="6799764" cy="1175616"/>
            <a:chOff x="7531057" y="1432788"/>
            <a:chExt cx="6799764" cy="1175616"/>
          </a:xfrm>
        </p:grpSpPr>
        <p:sp>
          <p:nvSpPr>
            <p:cNvPr id="18" name="TextBox 15"/>
            <p:cNvSpPr txBox="1"/>
            <p:nvPr/>
          </p:nvSpPr>
          <p:spPr>
            <a:xfrm>
              <a:off x="7531057" y="1432788"/>
              <a:ext cx="1611586" cy="441916"/>
            </a:xfrm>
            <a:prstGeom prst="rect">
              <a:avLst/>
            </a:prstGeom>
            <a:noFill/>
          </p:spPr>
          <p:txBody>
            <a:bodyPr wrap="none" lIns="36000" rIns="36000" rtlCol="0">
              <a:spAutoFit/>
            </a:bodyPr>
            <a:lstStyle/>
            <a:p>
              <a:pPr>
                <a:lnSpc>
                  <a:spcPct val="125000"/>
                </a:lnSpc>
              </a:pPr>
              <a:r>
                <a:rPr lang="zh-CN" altLang="en-US" sz="2000" b="1" dirty="0">
                  <a:solidFill>
                    <a:srgbClr val="CBBC91"/>
                  </a:solidFill>
                  <a:cs typeface="+mn-ea"/>
                  <a:sym typeface="+mn-lt"/>
                </a:rPr>
                <a:t>Definition of strategic objectives</a:t>
              </a:r>
              <a:endParaRPr lang="en-US" sz="2000" b="1" dirty="0">
                <a:solidFill>
                  <a:srgbClr val="CBBC91"/>
                </a:solidFill>
                <a:cs typeface="+mn-ea"/>
                <a:sym typeface="+mn-lt"/>
              </a:endParaRPr>
            </a:p>
          </p:txBody>
        </p:sp>
        <p:sp>
          <p:nvSpPr>
            <p:cNvPr id="19" name="TextBox 16"/>
            <p:cNvSpPr txBox="1"/>
            <p:nvPr/>
          </p:nvSpPr>
          <p:spPr>
            <a:xfrm>
              <a:off x="7531057" y="1850761"/>
              <a:ext cx="6799764" cy="757643"/>
            </a:xfrm>
            <a:prstGeom prst="rect">
              <a:avLst/>
            </a:prstGeom>
            <a:noFill/>
          </p:spPr>
          <p:txBody>
            <a:bodyPr wrap="square" lIns="36000" rIns="36000" rtlCol="0">
              <a:spAutoFit/>
            </a:bodyPr>
            <a:lstStyle/>
            <a:p>
              <a:pPr>
                <a:lnSpc>
                  <a:spcPct val="150000"/>
                </a:lnSpc>
              </a:pPr>
              <a:r>
                <a:rPr lang="zh-CN" altLang="en-US" sz="1000" dirty="0">
                  <a:solidFill>
                    <a:srgbClr val="CBBC91"/>
                  </a:solidFill>
                  <a:cs typeface="+mn-ea"/>
                  <a:sym typeface="+mn-lt"/>
                </a:rPr>
                <a:t>The font, font size, color, leading, and so on can be modified in the Start panel at the top</a:t>
              </a:r>
              <a:r>
                <a:rPr lang="en-US" altLang="zh-CN" sz="1000" dirty="0">
                  <a:solidFill>
                    <a:srgbClr val="CBBC91"/>
                  </a:solidFill>
                  <a:cs typeface="+mn-ea"/>
                  <a:sym typeface="+mn-lt"/>
                </a:rPr>
                <a:t>.</a:t>
              </a:r>
              <a:r>
                <a:rPr lang="zh-CN" altLang="en-US" sz="1000" dirty="0">
                  <a:solidFill>
                    <a:srgbClr val="CBBC91"/>
                  </a:solidFill>
                  <a:cs typeface="+mn-ea"/>
                  <a:sym typeface="+mn-lt"/>
                </a:rPr>
                <a:t>The font, font size, color, leading, and so on can be modified in the Start panel at the top.</a:t>
              </a:r>
              <a:endParaRPr lang="en-US" altLang="zh-CN" sz="1000" dirty="0">
                <a:solidFill>
                  <a:srgbClr val="CBBC91"/>
                </a:solidFill>
                <a:cs typeface="+mn-ea"/>
                <a:sym typeface="+mn-lt"/>
              </a:endParaRPr>
            </a:p>
            <a:p>
              <a:pPr>
                <a:lnSpc>
                  <a:spcPct val="150000"/>
                </a:lnSpc>
              </a:pPr>
              <a:endParaRPr lang="en-US" altLang="zh-CN" sz="1000" dirty="0">
                <a:solidFill>
                  <a:srgbClr val="CBBC91"/>
                </a:solidFill>
                <a:cs typeface="+mn-ea"/>
                <a:sym typeface="+mn-lt"/>
              </a:endParaRPr>
            </a:p>
          </p:txBody>
        </p:sp>
      </p:grpSp>
      <p:sp>
        <p:nvSpPr>
          <p:cNvPr id="22" name="Rechteck 1"/>
          <p:cNvSpPr/>
          <p:nvPr/>
        </p:nvSpPr>
        <p:spPr>
          <a:xfrm>
            <a:off x="-4247" y="-12040"/>
            <a:ext cx="12196247" cy="3431556"/>
          </a:xfrm>
          <a:prstGeom prst="rect">
            <a:avLst/>
          </a:prstGeom>
          <a:blipFill dpi="0" rotWithShape="1">
            <a:blip r:embed="rId3">
              <a:extLst>
                <a:ext uri="{28A0092B-C50C-407E-A947-70E740481C1C}">
                  <a14:useLocalDpi xmlns:a14="http://schemas.microsoft.com/office/drawing/2010/main" val="0"/>
                </a:ext>
              </a:extLst>
            </a:blip>
            <a:srcRect/>
            <a:stretch>
              <a:fillRect t="-11649" b="583"/>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dirty="0">
              <a:solidFill>
                <a:srgbClr val="F9F9F9"/>
              </a:solidFill>
              <a:cs typeface="+mn-ea"/>
              <a:sym typeface="+mn-lt"/>
            </a:endParaRPr>
          </a:p>
        </p:txBody>
      </p:sp>
      <p:sp>
        <p:nvSpPr>
          <p:cNvPr id="24" name="Title 1"/>
          <p:cNvSpPr txBox="1">
            <a:spLocks/>
          </p:cNvSpPr>
          <p:nvPr/>
        </p:nvSpPr>
        <p:spPr>
          <a:xfrm>
            <a:off x="883083" y="2961907"/>
            <a:ext cx="2291862" cy="659122"/>
          </a:xfrm>
          <a:prstGeom prst="rect">
            <a:avLst/>
          </a:prstGeom>
        </p:spPr>
        <p:txBody>
          <a:bodyPr vert="horz" lIns="36000"/>
          <a:lstStyle>
            <a:lvl1pPr algn="l" defTabSz="914400" rtl="0" eaLnBrk="1" latinLnBrk="0" hangingPunct="1">
              <a:lnSpc>
                <a:spcPct val="90000"/>
              </a:lnSpc>
              <a:spcBef>
                <a:spcPct val="0"/>
              </a:spcBef>
              <a:buNone/>
              <a:defRPr sz="3200" kern="1200">
                <a:solidFill>
                  <a:schemeClr val="bg2">
                    <a:lumMod val="50000"/>
                  </a:schemeClr>
                </a:solidFill>
                <a:latin typeface="+mj-lt"/>
                <a:ea typeface="+mj-ea"/>
                <a:cs typeface="+mj-cs"/>
              </a:defRPr>
            </a:lvl1pPr>
          </a:lstStyle>
          <a:p>
            <a:pPr algn="ctr">
              <a:lnSpc>
                <a:spcPct val="100000"/>
              </a:lnSpc>
            </a:pPr>
            <a:r>
              <a:rPr lang="zh-CN" altLang="en-US" sz="2800" b="1" dirty="0">
                <a:solidFill>
                  <a:srgbClr val="CBBC91"/>
                </a:solidFill>
                <a:latin typeface="+mn-lt"/>
                <a:ea typeface="+mn-ea"/>
                <a:cs typeface="+mn-ea"/>
                <a:sym typeface="+mn-lt"/>
              </a:rPr>
              <a:t>Business profile</a:t>
            </a:r>
            <a:endParaRPr lang="en-US" altLang="zh-CN" sz="2800" b="1" dirty="0">
              <a:solidFill>
                <a:srgbClr val="CBBC91"/>
              </a:solidFill>
              <a:latin typeface="+mn-lt"/>
              <a:ea typeface="+mn-ea"/>
              <a:cs typeface="+mn-ea"/>
              <a:sym typeface="+mn-lt"/>
            </a:endParaRPr>
          </a:p>
        </p:txBody>
      </p:sp>
      <p:sp>
        <p:nvSpPr>
          <p:cNvPr id="25" name="等腰三角形 24"/>
          <p:cNvSpPr/>
          <p:nvPr/>
        </p:nvSpPr>
        <p:spPr bwMode="auto">
          <a:xfrm rot="5400000">
            <a:off x="2986052" y="4635716"/>
            <a:ext cx="186616" cy="235052"/>
          </a:xfrm>
          <a:prstGeom prst="triangle">
            <a:avLst/>
          </a:prstGeom>
          <a:solidFill>
            <a:srgbClr val="CBBC91"/>
          </a:solidFill>
          <a:ln>
            <a:noFill/>
          </a:ln>
        </p:spPr>
        <p:txBody>
          <a:bodyPr vert="horz" wrap="square" lIns="91440" tIns="45720" rIns="91440" bIns="45720" numCol="1" rtlCol="0" anchor="t" anchorCtr="0" compatLnSpc="1">
            <a:prstTxWarp prst="textNoShape">
              <a:avLst/>
            </a:prstTxWarp>
          </a:bodyPr>
          <a:lstStyle/>
          <a:p>
            <a:pPr algn="ctr"/>
            <a:endParaRPr lang="zh-CN" altLang="en-US" dirty="0">
              <a:solidFill>
                <a:srgbClr val="CBBC91"/>
              </a:solidFill>
              <a:cs typeface="+mn-ea"/>
              <a:sym typeface="+mn-lt"/>
            </a:endParaRPr>
          </a:p>
        </p:txBody>
      </p:sp>
      <p:sp>
        <p:nvSpPr>
          <p:cNvPr id="27" name="TextBox 15"/>
          <p:cNvSpPr txBox="1"/>
          <p:nvPr/>
        </p:nvSpPr>
        <p:spPr>
          <a:xfrm>
            <a:off x="1113299" y="4193619"/>
            <a:ext cx="2061646" cy="406971"/>
          </a:xfrm>
          <a:prstGeom prst="rect">
            <a:avLst/>
          </a:prstGeom>
          <a:noFill/>
        </p:spPr>
        <p:txBody>
          <a:bodyPr wrap="none" lIns="36000" rIns="36000" rtlCol="0">
            <a:spAutoFit/>
          </a:bodyPr>
          <a:lstStyle/>
          <a:p>
            <a:pPr>
              <a:lnSpc>
                <a:spcPct val="125000"/>
              </a:lnSpc>
            </a:pPr>
            <a:r>
              <a:rPr lang="en-US" altLang="zh-CN" dirty="0">
                <a:solidFill>
                  <a:srgbClr val="CBBC91"/>
                </a:solidFill>
                <a:cs typeface="+mn-ea"/>
                <a:sym typeface="+mn-lt"/>
              </a:rPr>
              <a:t>Corporate Culture</a:t>
            </a:r>
            <a:endParaRPr lang="en-US" dirty="0">
              <a:solidFill>
                <a:srgbClr val="CBBC91"/>
              </a:solidFill>
              <a:cs typeface="+mn-ea"/>
              <a:sym typeface="+mn-lt"/>
            </a:endParaRPr>
          </a:p>
        </p:txBody>
      </p:sp>
      <p:sp>
        <p:nvSpPr>
          <p:cNvPr id="26" name="矩形 25"/>
          <p:cNvSpPr/>
          <p:nvPr/>
        </p:nvSpPr>
        <p:spPr bwMode="auto">
          <a:xfrm>
            <a:off x="1015218" y="2641220"/>
            <a:ext cx="1927337" cy="1556344"/>
          </a:xfrm>
          <a:prstGeom prst="rect">
            <a:avLst/>
          </a:prstGeom>
          <a:noFill/>
          <a:ln w="50800">
            <a:solidFill>
              <a:srgbClr val="CBBC91"/>
            </a:solidFill>
            <a:miter lim="800000"/>
            <a:headEnd/>
            <a:tailEn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algn="ctr"/>
            <a:endParaRPr lang="en-US" altLang="zh-CN" dirty="0">
              <a:solidFill>
                <a:srgbClr val="CBBC91"/>
              </a:solidFill>
              <a:cs typeface="+mn-ea"/>
              <a:sym typeface="+mn-lt"/>
            </a:endParaRPr>
          </a:p>
          <a:p>
            <a:pPr algn="ctr"/>
            <a:endParaRPr lang="zh-CN" altLang="en-US" dirty="0">
              <a:solidFill>
                <a:srgbClr val="CBBC91"/>
              </a:solidFill>
              <a:cs typeface="+mn-ea"/>
              <a:sym typeface="+mn-lt"/>
            </a:endParaRPr>
          </a:p>
        </p:txBody>
      </p:sp>
    </p:spTree>
    <p:extLst>
      <p:ext uri="{BB962C8B-B14F-4D97-AF65-F5344CB8AC3E}">
        <p14:creationId xmlns:p14="http://schemas.microsoft.com/office/powerpoint/2010/main" val="23789297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1000"/>
                                        <p:tgtEl>
                                          <p:spTgt spid="2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750"/>
                            </p:stCondLst>
                            <p:childTnLst>
                              <p:par>
                                <p:cTn id="16" presetID="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40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12" presetClass="entr" presetSubtype="8" fill="hold" nodeType="withEffect">
                                  <p:stCondLst>
                                    <p:cond delay="6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par>
                                <p:cTn id="27" presetID="12" presetClass="entr" presetSubtype="8" fill="hold" nodeType="withEffect">
                                  <p:stCondLst>
                                    <p:cond delay="11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ppt_x</p:attrName>
                                        </p:attrNameLst>
                                      </p:cBhvr>
                                      <p:tavLst>
                                        <p:tav tm="0">
                                          <p:val>
                                            <p:strVal val="#ppt_x-#ppt_w*1.125000"/>
                                          </p:val>
                                        </p:tav>
                                        <p:tav tm="100000">
                                          <p:val>
                                            <p:strVal val="#ppt_x"/>
                                          </p:val>
                                        </p:tav>
                                      </p:tavLst>
                                    </p:anim>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animBg="1"/>
      <p:bldP spid="27"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6795436" y="1995294"/>
            <a:ext cx="4191431" cy="4073521"/>
          </a:xfrm>
          <a:custGeom>
            <a:avLst/>
            <a:gdLst>
              <a:gd name="connsiteX0" fmla="*/ 280393 w 4543388"/>
              <a:gd name="connsiteY0" fmla="*/ 3324800 h 4415577"/>
              <a:gd name="connsiteX1" fmla="*/ 4023253 w 4543388"/>
              <a:gd name="connsiteY1" fmla="*/ 3324800 h 4415577"/>
              <a:gd name="connsiteX2" fmla="*/ 3937333 w 4543388"/>
              <a:gd name="connsiteY2" fmla="*/ 3466229 h 4415577"/>
              <a:gd name="connsiteX3" fmla="*/ 2151823 w 4543388"/>
              <a:gd name="connsiteY3" fmla="*/ 4415577 h 4415577"/>
              <a:gd name="connsiteX4" fmla="*/ 366313 w 4543388"/>
              <a:gd name="connsiteY4" fmla="*/ 3466229 h 4415577"/>
              <a:gd name="connsiteX5" fmla="*/ 238313 w 4543388"/>
              <a:gd name="connsiteY5" fmla="*/ 2194268 h 4415577"/>
              <a:gd name="connsiteX6" fmla="*/ 4541959 w 4543388"/>
              <a:gd name="connsiteY6" fmla="*/ 2194268 h 4415577"/>
              <a:gd name="connsiteX7" fmla="*/ 4543388 w 4543388"/>
              <a:gd name="connsiteY7" fmla="*/ 2222569 h 4415577"/>
              <a:gd name="connsiteX8" fmla="*/ 4283502 w 4543388"/>
              <a:gd name="connsiteY8" fmla="*/ 3248937 h 4415577"/>
              <a:gd name="connsiteX9" fmla="*/ 4261566 w 4543388"/>
              <a:gd name="connsiteY9" fmla="*/ 3285044 h 4415577"/>
              <a:gd name="connsiteX10" fmla="*/ 518706 w 4543388"/>
              <a:gd name="connsiteY10" fmla="*/ 3285044 h 4415577"/>
              <a:gd name="connsiteX11" fmla="*/ 496770 w 4543388"/>
              <a:gd name="connsiteY11" fmla="*/ 3248937 h 4415577"/>
              <a:gd name="connsiteX12" fmla="*/ 236884 w 4543388"/>
              <a:gd name="connsiteY12" fmla="*/ 2222569 h 4415577"/>
              <a:gd name="connsiteX13" fmla="*/ 314780 w 4543388"/>
              <a:gd name="connsiteY13" fmla="*/ 1063736 h 4415577"/>
              <a:gd name="connsiteX14" fmla="*/ 3988867 w 4543388"/>
              <a:gd name="connsiteY14" fmla="*/ 1063736 h 4415577"/>
              <a:gd name="connsiteX15" fmla="*/ 4045189 w 4543388"/>
              <a:gd name="connsiteY15" fmla="*/ 1156446 h 4415577"/>
              <a:gd name="connsiteX16" fmla="*/ 4293958 w 4543388"/>
              <a:gd name="connsiteY16" fmla="*/ 1962656 h 4415577"/>
              <a:gd name="connsiteX17" fmla="*/ 4303646 w 4543388"/>
              <a:gd name="connsiteY17" fmla="*/ 2154512 h 4415577"/>
              <a:gd name="connsiteX18" fmla="*/ 0 w 4543388"/>
              <a:gd name="connsiteY18" fmla="*/ 2154512 h 4415577"/>
              <a:gd name="connsiteX19" fmla="*/ 9688 w 4543388"/>
              <a:gd name="connsiteY19" fmla="*/ 1962656 h 4415577"/>
              <a:gd name="connsiteX20" fmla="*/ 258457 w 4543388"/>
              <a:gd name="connsiteY20" fmla="*/ 1156446 h 4415577"/>
              <a:gd name="connsiteX21" fmla="*/ 2390137 w 4543388"/>
              <a:gd name="connsiteY21" fmla="*/ 0 h 4415577"/>
              <a:gd name="connsiteX22" fmla="*/ 4175647 w 4543388"/>
              <a:gd name="connsiteY22" fmla="*/ 949349 h 4415577"/>
              <a:gd name="connsiteX23" fmla="*/ 4220987 w 4543388"/>
              <a:gd name="connsiteY23" fmla="*/ 1023980 h 4415577"/>
              <a:gd name="connsiteX24" fmla="*/ 559287 w 4543388"/>
              <a:gd name="connsiteY24" fmla="*/ 1023980 h 4415577"/>
              <a:gd name="connsiteX25" fmla="*/ 604627 w 4543388"/>
              <a:gd name="connsiteY25" fmla="*/ 949349 h 4415577"/>
              <a:gd name="connsiteX26" fmla="*/ 2390137 w 4543388"/>
              <a:gd name="connsiteY26" fmla="*/ 0 h 441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43388" h="4415577">
                <a:moveTo>
                  <a:pt x="280393" y="3324800"/>
                </a:moveTo>
                <a:lnTo>
                  <a:pt x="4023253" y="3324800"/>
                </a:lnTo>
                <a:lnTo>
                  <a:pt x="3937333" y="3466229"/>
                </a:lnTo>
                <a:cubicBezTo>
                  <a:pt x="3550378" y="4038998"/>
                  <a:pt x="2895078" y="4415577"/>
                  <a:pt x="2151823" y="4415577"/>
                </a:cubicBezTo>
                <a:cubicBezTo>
                  <a:pt x="1408568" y="4415577"/>
                  <a:pt x="753268" y="4038998"/>
                  <a:pt x="366313" y="3466229"/>
                </a:cubicBezTo>
                <a:close/>
                <a:moveTo>
                  <a:pt x="238313" y="2194268"/>
                </a:moveTo>
                <a:lnTo>
                  <a:pt x="4541959" y="2194268"/>
                </a:lnTo>
                <a:lnTo>
                  <a:pt x="4543388" y="2222569"/>
                </a:lnTo>
                <a:cubicBezTo>
                  <a:pt x="4543388" y="2594197"/>
                  <a:pt x="4449243" y="2943836"/>
                  <a:pt x="4283502" y="3248937"/>
                </a:cubicBezTo>
                <a:lnTo>
                  <a:pt x="4261566" y="3285044"/>
                </a:lnTo>
                <a:lnTo>
                  <a:pt x="518706" y="3285044"/>
                </a:lnTo>
                <a:lnTo>
                  <a:pt x="496770" y="3248937"/>
                </a:lnTo>
                <a:cubicBezTo>
                  <a:pt x="331029" y="2943836"/>
                  <a:pt x="236884" y="2594197"/>
                  <a:pt x="236884" y="2222569"/>
                </a:cubicBezTo>
                <a:close/>
                <a:moveTo>
                  <a:pt x="314780" y="1063736"/>
                </a:moveTo>
                <a:lnTo>
                  <a:pt x="3988867" y="1063736"/>
                </a:lnTo>
                <a:lnTo>
                  <a:pt x="4045189" y="1156446"/>
                </a:lnTo>
                <a:cubicBezTo>
                  <a:pt x="4177782" y="1400527"/>
                  <a:pt x="4264553" y="1673112"/>
                  <a:pt x="4293958" y="1962656"/>
                </a:cubicBezTo>
                <a:lnTo>
                  <a:pt x="4303646" y="2154512"/>
                </a:lnTo>
                <a:lnTo>
                  <a:pt x="0" y="2154512"/>
                </a:lnTo>
                <a:lnTo>
                  <a:pt x="9688" y="1962656"/>
                </a:lnTo>
                <a:cubicBezTo>
                  <a:pt x="39093" y="1673112"/>
                  <a:pt x="125864" y="1400527"/>
                  <a:pt x="258457" y="1156446"/>
                </a:cubicBezTo>
                <a:close/>
                <a:moveTo>
                  <a:pt x="2390137" y="0"/>
                </a:moveTo>
                <a:cubicBezTo>
                  <a:pt x="3133392" y="0"/>
                  <a:pt x="3788692" y="376580"/>
                  <a:pt x="4175647" y="949349"/>
                </a:cubicBezTo>
                <a:lnTo>
                  <a:pt x="4220987" y="1023980"/>
                </a:lnTo>
                <a:lnTo>
                  <a:pt x="559287" y="1023980"/>
                </a:lnTo>
                <a:lnTo>
                  <a:pt x="604627" y="949349"/>
                </a:lnTo>
                <a:cubicBezTo>
                  <a:pt x="991582" y="376580"/>
                  <a:pt x="1646882" y="0"/>
                  <a:pt x="2390137" y="0"/>
                </a:cubicBezTo>
                <a:close/>
              </a:path>
            </a:pathLst>
          </a:custGeom>
          <a:blipFill dpi="0" rotWithShape="1">
            <a:blip r:embed="rId3" cstate="print">
              <a:extLst>
                <a:ext uri="{28A0092B-C50C-407E-A947-70E740481C1C}">
                  <a14:useLocalDpi xmlns:a14="http://schemas.microsoft.com/office/drawing/2010/main" val="0"/>
                </a:ext>
              </a:extLst>
            </a:blip>
            <a:srcRect/>
            <a:stretch>
              <a:fillRect l="-28463" r="-17317"/>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56" name="TextBox 16"/>
          <p:cNvSpPr txBox="1"/>
          <p:nvPr/>
        </p:nvSpPr>
        <p:spPr>
          <a:xfrm>
            <a:off x="1016260" y="2632499"/>
            <a:ext cx="4245520" cy="340352"/>
          </a:xfrm>
          <a:prstGeom prst="rect">
            <a:avLst/>
          </a:prstGeom>
          <a:noFill/>
        </p:spPr>
        <p:txBody>
          <a:bodyPr wrap="square" lIns="135388" tIns="67692" rIns="135388" bIns="67692" rtlCol="0">
            <a:spAutoFit/>
          </a:bodyPr>
          <a:lstStyle/>
          <a:p>
            <a:pPr>
              <a:lnSpc>
                <a:spcPct val="150000"/>
              </a:lnSpc>
            </a:pPr>
            <a:r>
              <a:rPr lang="zh-CN" altLang="en-US" sz="1000" dirty="0">
                <a:solidFill>
                  <a:srgbClr val="CBBC91"/>
                </a:solidFill>
                <a:cs typeface="+mn-ea"/>
                <a:sym typeface="+mn-lt"/>
              </a:rPr>
              <a:t>Click on the loser's brief text content, need to be refined, without unnecessary text modification, concise.</a:t>
            </a:r>
            <a:endParaRPr lang="en-US" altLang="zh-CN" sz="1000" dirty="0">
              <a:solidFill>
                <a:srgbClr val="CBBC91"/>
              </a:solidFill>
              <a:cs typeface="+mn-ea"/>
              <a:sym typeface="+mn-lt"/>
            </a:endParaRPr>
          </a:p>
        </p:txBody>
      </p:sp>
      <p:sp>
        <p:nvSpPr>
          <p:cNvPr id="57" name="TextBox 17"/>
          <p:cNvSpPr txBox="1"/>
          <p:nvPr/>
        </p:nvSpPr>
        <p:spPr>
          <a:xfrm>
            <a:off x="1016259" y="2153106"/>
            <a:ext cx="6791309" cy="444483"/>
          </a:xfrm>
          <a:prstGeom prst="rect">
            <a:avLst/>
          </a:prstGeom>
          <a:noFill/>
        </p:spPr>
        <p:txBody>
          <a:bodyPr wrap="square" lIns="135388" tIns="67692" rIns="135388" bIns="67692" rtlCol="0">
            <a:spAutoFit/>
          </a:bodyPr>
          <a:lstStyle/>
          <a:p>
            <a:r>
              <a:rPr lang="zh-CN" altLang="en-US" sz="2000" b="1" dirty="0">
                <a:solidFill>
                  <a:srgbClr val="CBBC91"/>
                </a:solidFill>
                <a:cs typeface="+mn-ea"/>
                <a:sym typeface="+mn-lt"/>
              </a:rPr>
              <a:t>Open a new chapter and create new glory</a:t>
            </a:r>
          </a:p>
        </p:txBody>
      </p:sp>
      <p:sp>
        <p:nvSpPr>
          <p:cNvPr id="58" name="TextBox 17"/>
          <p:cNvSpPr txBox="1"/>
          <p:nvPr/>
        </p:nvSpPr>
        <p:spPr>
          <a:xfrm>
            <a:off x="1016260" y="1805601"/>
            <a:ext cx="5079740" cy="382927"/>
          </a:xfrm>
          <a:prstGeom prst="rect">
            <a:avLst/>
          </a:prstGeom>
          <a:noFill/>
        </p:spPr>
        <p:txBody>
          <a:bodyPr wrap="square" lIns="135388" tIns="67692" rIns="135388" bIns="67692" rtlCol="0">
            <a:spAutoFit/>
          </a:bodyPr>
          <a:lstStyle/>
          <a:p>
            <a:r>
              <a:rPr lang="zh-CN" altLang="en-US" sz="1600" b="1" dirty="0">
                <a:solidFill>
                  <a:srgbClr val="CBBC91"/>
                </a:solidFill>
                <a:cs typeface="+mn-ea"/>
                <a:sym typeface="+mn-lt"/>
              </a:rPr>
              <a:t>A new future, a new direction </a:t>
            </a:r>
            <a:r>
              <a:rPr lang="en-US" altLang="zh-CN" sz="800" dirty="0">
                <a:solidFill>
                  <a:srgbClr val="CBBC91"/>
                </a:solidFill>
                <a:cs typeface="+mn-ea"/>
                <a:sym typeface="+mn-lt"/>
              </a:rPr>
              <a:t>CHALLENGE THE FUTURE</a:t>
            </a:r>
            <a:endParaRPr lang="zh-CN" altLang="en-US" sz="1000" dirty="0">
              <a:solidFill>
                <a:srgbClr val="CBBC91"/>
              </a:solidFill>
              <a:cs typeface="+mn-ea"/>
              <a:sym typeface="+mn-lt"/>
            </a:endParaRPr>
          </a:p>
        </p:txBody>
      </p:sp>
      <p:grpSp>
        <p:nvGrpSpPr>
          <p:cNvPr id="59" name="组合 58"/>
          <p:cNvGrpSpPr/>
          <p:nvPr/>
        </p:nvGrpSpPr>
        <p:grpSpPr>
          <a:xfrm>
            <a:off x="1075326" y="5133586"/>
            <a:ext cx="3883001" cy="879906"/>
            <a:chOff x="954742" y="5376685"/>
            <a:chExt cx="3883001" cy="879906"/>
          </a:xfrm>
        </p:grpSpPr>
        <p:grpSp>
          <p:nvGrpSpPr>
            <p:cNvPr id="60" name="组合 59"/>
            <p:cNvGrpSpPr/>
            <p:nvPr/>
          </p:nvGrpSpPr>
          <p:grpSpPr>
            <a:xfrm>
              <a:off x="954742" y="5459192"/>
              <a:ext cx="628123" cy="628123"/>
              <a:chOff x="1118294" y="5349791"/>
              <a:chExt cx="525963" cy="525963"/>
            </a:xfrm>
          </p:grpSpPr>
          <p:sp>
            <p:nvSpPr>
              <p:cNvPr id="64" name="椭圆 63"/>
              <p:cNvSpPr/>
              <p:nvPr/>
            </p:nvSpPr>
            <p:spPr>
              <a:xfrm>
                <a:off x="1118294" y="5349791"/>
                <a:ext cx="525963" cy="525963"/>
              </a:xfrm>
              <a:prstGeom prst="ellipse">
                <a:avLst/>
              </a:prstGeom>
              <a:solidFill>
                <a:srgbClr val="CBB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BBC91"/>
                  </a:solidFill>
                  <a:cs typeface="+mn-ea"/>
                  <a:sym typeface="+mn-lt"/>
                </a:endParaRPr>
              </a:p>
            </p:txBody>
          </p:sp>
          <p:sp>
            <p:nvSpPr>
              <p:cNvPr id="65" name="Freeform 60"/>
              <p:cNvSpPr>
                <a:spLocks noChangeAspect="1" noEditPoints="1"/>
              </p:cNvSpPr>
              <p:nvPr/>
            </p:nvSpPr>
            <p:spPr bwMode="auto">
              <a:xfrm>
                <a:off x="1298312" y="5511428"/>
                <a:ext cx="262982" cy="259838"/>
              </a:xfrm>
              <a:custGeom>
                <a:avLst/>
                <a:gdLst>
                  <a:gd name="T0" fmla="*/ 0 w 1100"/>
                  <a:gd name="T1" fmla="*/ 0 h 1087"/>
                  <a:gd name="T2" fmla="*/ 137 w 1100"/>
                  <a:gd name="T3" fmla="*/ 0 h 1087"/>
                  <a:gd name="T4" fmla="*/ 137 w 1100"/>
                  <a:gd name="T5" fmla="*/ 1087 h 1087"/>
                  <a:gd name="T6" fmla="*/ 0 w 1100"/>
                  <a:gd name="T7" fmla="*/ 1087 h 1087"/>
                  <a:gd name="T8" fmla="*/ 0 w 1100"/>
                  <a:gd name="T9" fmla="*/ 0 h 1087"/>
                  <a:gd name="T10" fmla="*/ 547 w 1100"/>
                  <a:gd name="T11" fmla="*/ 129 h 1087"/>
                  <a:gd name="T12" fmla="*/ 206 w 1100"/>
                  <a:gd name="T13" fmla="*/ 0 h 1087"/>
                  <a:gd name="T14" fmla="*/ 206 w 1100"/>
                  <a:gd name="T15" fmla="*/ 543 h 1087"/>
                  <a:gd name="T16" fmla="*/ 687 w 1100"/>
                  <a:gd name="T17" fmla="*/ 546 h 1087"/>
                  <a:gd name="T18" fmla="*/ 1100 w 1100"/>
                  <a:gd name="T19" fmla="*/ 272 h 1087"/>
                  <a:gd name="T20" fmla="*/ 547 w 1100"/>
                  <a:gd name="T21" fmla="*/ 129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0" h="1087">
                    <a:moveTo>
                      <a:pt x="0" y="0"/>
                    </a:moveTo>
                    <a:lnTo>
                      <a:pt x="137" y="0"/>
                    </a:lnTo>
                    <a:lnTo>
                      <a:pt x="137" y="1087"/>
                    </a:lnTo>
                    <a:lnTo>
                      <a:pt x="0" y="1087"/>
                    </a:lnTo>
                    <a:lnTo>
                      <a:pt x="0" y="0"/>
                    </a:lnTo>
                    <a:close/>
                    <a:moveTo>
                      <a:pt x="547" y="129"/>
                    </a:moveTo>
                    <a:cubicBezTo>
                      <a:pt x="443" y="8"/>
                      <a:pt x="364" y="0"/>
                      <a:pt x="206" y="0"/>
                    </a:cubicBezTo>
                    <a:lnTo>
                      <a:pt x="206" y="543"/>
                    </a:lnTo>
                    <a:cubicBezTo>
                      <a:pt x="482" y="408"/>
                      <a:pt x="513" y="562"/>
                      <a:pt x="687" y="546"/>
                    </a:cubicBezTo>
                    <a:cubicBezTo>
                      <a:pt x="858" y="531"/>
                      <a:pt x="1004" y="401"/>
                      <a:pt x="1100" y="272"/>
                    </a:cubicBezTo>
                    <a:cubicBezTo>
                      <a:pt x="827" y="335"/>
                      <a:pt x="690" y="297"/>
                      <a:pt x="547" y="129"/>
                    </a:cubicBezTo>
                    <a:close/>
                  </a:path>
                </a:pathLst>
              </a:custGeom>
              <a:solidFill>
                <a:srgbClr val="010A1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95000"/>
                      <a:lumOff val="5000"/>
                    </a:schemeClr>
                  </a:solidFill>
                  <a:effectLst/>
                  <a:uLnTx/>
                  <a:uFillTx/>
                  <a:cs typeface="+mn-ea"/>
                  <a:sym typeface="+mn-lt"/>
                </a:endParaRPr>
              </a:p>
            </p:txBody>
          </p:sp>
        </p:grpSp>
        <p:grpSp>
          <p:nvGrpSpPr>
            <p:cNvPr id="61" name="组合 60"/>
            <p:cNvGrpSpPr/>
            <p:nvPr/>
          </p:nvGrpSpPr>
          <p:grpSpPr>
            <a:xfrm>
              <a:off x="1783478" y="5376685"/>
              <a:ext cx="3054265" cy="879906"/>
              <a:chOff x="7867184" y="2308607"/>
              <a:chExt cx="3054265" cy="879906"/>
            </a:xfrm>
          </p:grpSpPr>
          <p:sp>
            <p:nvSpPr>
              <p:cNvPr id="62" name="矩形 61"/>
              <p:cNvSpPr/>
              <p:nvPr/>
            </p:nvSpPr>
            <p:spPr>
              <a:xfrm>
                <a:off x="7867184" y="2661702"/>
                <a:ext cx="3054265" cy="526811"/>
              </a:xfrm>
              <a:prstGeom prst="rect">
                <a:avLst/>
              </a:prstGeom>
            </p:spPr>
            <p:txBody>
              <a:bodyPr wrap="square">
                <a:spAutoFit/>
              </a:bodyPr>
              <a:lstStyle/>
              <a:p>
                <a:pPr algn="just">
                  <a:lnSpc>
                    <a:spcPct val="150000"/>
                  </a:lnSpc>
                </a:pPr>
                <a:r>
                  <a:rPr lang="zh-CN" altLang="en-US" sz="1000" dirty="0">
                    <a:solidFill>
                      <a:srgbClr val="CBBC91"/>
                    </a:solidFill>
                    <a:cs typeface="+mn-ea"/>
                    <a:sym typeface="+mn-lt"/>
                  </a:rPr>
                  <a:t>Enter your text here, or copy your text here.</a:t>
                </a:r>
              </a:p>
            </p:txBody>
          </p:sp>
          <p:sp>
            <p:nvSpPr>
              <p:cNvPr id="63" name="矩形 62"/>
              <p:cNvSpPr/>
              <p:nvPr/>
            </p:nvSpPr>
            <p:spPr>
              <a:xfrm>
                <a:off x="7867184" y="2308607"/>
                <a:ext cx="3054265" cy="369332"/>
              </a:xfrm>
              <a:prstGeom prst="rect">
                <a:avLst/>
              </a:prstGeom>
            </p:spPr>
            <p:txBody>
              <a:bodyPr wrap="square">
                <a:spAutoFit/>
              </a:bodyPr>
              <a:lstStyle/>
              <a:p>
                <a:r>
                  <a:rPr lang="zh-CN" altLang="en-US" b="1" dirty="0">
                    <a:solidFill>
                      <a:srgbClr val="CBBC91"/>
                    </a:solidFill>
                    <a:cs typeface="+mn-ea"/>
                    <a:sym typeface="+mn-lt"/>
                  </a:rPr>
                  <a:t>Win-win cooperation</a:t>
                </a:r>
              </a:p>
            </p:txBody>
          </p:sp>
        </p:grpSp>
      </p:grpSp>
      <p:grpSp>
        <p:nvGrpSpPr>
          <p:cNvPr id="66" name="组合 65"/>
          <p:cNvGrpSpPr/>
          <p:nvPr/>
        </p:nvGrpSpPr>
        <p:grpSpPr>
          <a:xfrm>
            <a:off x="1075326" y="4096193"/>
            <a:ext cx="6158349" cy="879906"/>
            <a:chOff x="954742" y="4339292"/>
            <a:chExt cx="6158349" cy="879906"/>
          </a:xfrm>
        </p:grpSpPr>
        <p:grpSp>
          <p:nvGrpSpPr>
            <p:cNvPr id="67" name="组合 66"/>
            <p:cNvGrpSpPr/>
            <p:nvPr/>
          </p:nvGrpSpPr>
          <p:grpSpPr>
            <a:xfrm>
              <a:off x="954742" y="4427490"/>
              <a:ext cx="628123" cy="628123"/>
              <a:chOff x="1077238" y="4810125"/>
              <a:chExt cx="525963" cy="525963"/>
            </a:xfrm>
          </p:grpSpPr>
          <p:sp>
            <p:nvSpPr>
              <p:cNvPr id="71" name="椭圆 70"/>
              <p:cNvSpPr/>
              <p:nvPr/>
            </p:nvSpPr>
            <p:spPr>
              <a:xfrm>
                <a:off x="1077238" y="4810125"/>
                <a:ext cx="525963" cy="525963"/>
              </a:xfrm>
              <a:prstGeom prst="ellipse">
                <a:avLst/>
              </a:prstGeom>
              <a:solidFill>
                <a:srgbClr val="CBB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BBC91"/>
                  </a:solidFill>
                  <a:cs typeface="+mn-ea"/>
                  <a:sym typeface="+mn-lt"/>
                </a:endParaRPr>
              </a:p>
            </p:txBody>
          </p:sp>
          <p:sp>
            <p:nvSpPr>
              <p:cNvPr id="72" name="Freeform 52"/>
              <p:cNvSpPr>
                <a:spLocks noChangeAspect="1" noEditPoints="1"/>
              </p:cNvSpPr>
              <p:nvPr/>
            </p:nvSpPr>
            <p:spPr bwMode="auto">
              <a:xfrm>
                <a:off x="1198299" y="4944139"/>
                <a:ext cx="283840" cy="257934"/>
              </a:xfrm>
              <a:custGeom>
                <a:avLst/>
                <a:gdLst>
                  <a:gd name="T0" fmla="*/ 339 w 1101"/>
                  <a:gd name="T1" fmla="*/ 79 h 1003"/>
                  <a:gd name="T2" fmla="*/ 356 w 1101"/>
                  <a:gd name="T3" fmla="*/ 295 h 1003"/>
                  <a:gd name="T4" fmla="*/ 440 w 1101"/>
                  <a:gd name="T5" fmla="*/ 494 h 1003"/>
                  <a:gd name="T6" fmla="*/ 471 w 1101"/>
                  <a:gd name="T7" fmla="*/ 499 h 1003"/>
                  <a:gd name="T8" fmla="*/ 477 w 1101"/>
                  <a:gd name="T9" fmla="*/ 467 h 1003"/>
                  <a:gd name="T10" fmla="*/ 400 w 1101"/>
                  <a:gd name="T11" fmla="*/ 286 h 1003"/>
                  <a:gd name="T12" fmla="*/ 385 w 1101"/>
                  <a:gd name="T13" fmla="*/ 79 h 1003"/>
                  <a:gd name="T14" fmla="*/ 362 w 1101"/>
                  <a:gd name="T15" fmla="*/ 56 h 1003"/>
                  <a:gd name="T16" fmla="*/ 339 w 1101"/>
                  <a:gd name="T17" fmla="*/ 79 h 1003"/>
                  <a:gd name="T18" fmla="*/ 363 w 1101"/>
                  <a:gd name="T19" fmla="*/ 495 h 1003"/>
                  <a:gd name="T20" fmla="*/ 279 w 1101"/>
                  <a:gd name="T21" fmla="*/ 113 h 1003"/>
                  <a:gd name="T22" fmla="*/ 254 w 1101"/>
                  <a:gd name="T23" fmla="*/ 169 h 1003"/>
                  <a:gd name="T24" fmla="*/ 219 w 1101"/>
                  <a:gd name="T25" fmla="*/ 109 h 1003"/>
                  <a:gd name="T26" fmla="*/ 61 w 1101"/>
                  <a:gd name="T27" fmla="*/ 73 h 1003"/>
                  <a:gd name="T28" fmla="*/ 170 w 1101"/>
                  <a:gd name="T29" fmla="*/ 346 h 1003"/>
                  <a:gd name="T30" fmla="*/ 363 w 1101"/>
                  <a:gd name="T31" fmla="*/ 495 h 1003"/>
                  <a:gd name="T32" fmla="*/ 826 w 1101"/>
                  <a:gd name="T33" fmla="*/ 122 h 1003"/>
                  <a:gd name="T34" fmla="*/ 745 w 1101"/>
                  <a:gd name="T35" fmla="*/ 492 h 1003"/>
                  <a:gd name="T36" fmla="*/ 931 w 1101"/>
                  <a:gd name="T37" fmla="*/ 346 h 1003"/>
                  <a:gd name="T38" fmla="*/ 1039 w 1101"/>
                  <a:gd name="T39" fmla="*/ 73 h 1003"/>
                  <a:gd name="T40" fmla="*/ 883 w 1101"/>
                  <a:gd name="T41" fmla="*/ 109 h 1003"/>
                  <a:gd name="T42" fmla="*/ 848 w 1101"/>
                  <a:gd name="T43" fmla="*/ 169 h 1003"/>
                  <a:gd name="T44" fmla="*/ 826 w 1101"/>
                  <a:gd name="T45" fmla="*/ 122 h 1003"/>
                  <a:gd name="T46" fmla="*/ 331 w 1101"/>
                  <a:gd name="T47" fmla="*/ 947 h 1003"/>
                  <a:gd name="T48" fmla="*/ 399 w 1101"/>
                  <a:gd name="T49" fmla="*/ 947 h 1003"/>
                  <a:gd name="T50" fmla="*/ 485 w 1101"/>
                  <a:gd name="T51" fmla="*/ 739 h 1003"/>
                  <a:gd name="T52" fmla="*/ 473 w 1101"/>
                  <a:gd name="T53" fmla="*/ 739 h 1003"/>
                  <a:gd name="T54" fmla="*/ 434 w 1101"/>
                  <a:gd name="T55" fmla="*/ 701 h 1003"/>
                  <a:gd name="T56" fmla="*/ 434 w 1101"/>
                  <a:gd name="T57" fmla="*/ 701 h 1003"/>
                  <a:gd name="T58" fmla="*/ 473 w 1101"/>
                  <a:gd name="T59" fmla="*/ 663 h 1003"/>
                  <a:gd name="T60" fmla="*/ 493 w 1101"/>
                  <a:gd name="T61" fmla="*/ 663 h 1003"/>
                  <a:gd name="T62" fmla="*/ 390 w 1101"/>
                  <a:gd name="T63" fmla="*/ 542 h 1003"/>
                  <a:gd name="T64" fmla="*/ 375 w 1101"/>
                  <a:gd name="T65" fmla="*/ 568 h 1003"/>
                  <a:gd name="T66" fmla="*/ 127 w 1101"/>
                  <a:gd name="T67" fmla="*/ 383 h 1003"/>
                  <a:gd name="T68" fmla="*/ 2 w 1101"/>
                  <a:gd name="T69" fmla="*/ 38 h 1003"/>
                  <a:gd name="T70" fmla="*/ 0 w 1101"/>
                  <a:gd name="T71" fmla="*/ 0 h 1003"/>
                  <a:gd name="T72" fmla="*/ 37 w 1101"/>
                  <a:gd name="T73" fmla="*/ 10 h 1003"/>
                  <a:gd name="T74" fmla="*/ 265 w 1101"/>
                  <a:gd name="T75" fmla="*/ 61 h 1003"/>
                  <a:gd name="T76" fmla="*/ 281 w 1101"/>
                  <a:gd name="T77" fmla="*/ 65 h 1003"/>
                  <a:gd name="T78" fmla="*/ 284 w 1101"/>
                  <a:gd name="T79" fmla="*/ 26 h 1003"/>
                  <a:gd name="T80" fmla="*/ 527 w 1101"/>
                  <a:gd name="T81" fmla="*/ 26 h 1003"/>
                  <a:gd name="T82" fmla="*/ 579 w 1101"/>
                  <a:gd name="T83" fmla="*/ 26 h 1003"/>
                  <a:gd name="T84" fmla="*/ 822 w 1101"/>
                  <a:gd name="T85" fmla="*/ 26 h 1003"/>
                  <a:gd name="T86" fmla="*/ 824 w 1101"/>
                  <a:gd name="T87" fmla="*/ 64 h 1003"/>
                  <a:gd name="T88" fmla="*/ 836 w 1101"/>
                  <a:gd name="T89" fmla="*/ 61 h 1003"/>
                  <a:gd name="T90" fmla="*/ 1064 w 1101"/>
                  <a:gd name="T91" fmla="*/ 10 h 1003"/>
                  <a:gd name="T92" fmla="*/ 1101 w 1101"/>
                  <a:gd name="T93" fmla="*/ 0 h 1003"/>
                  <a:gd name="T94" fmla="*/ 1099 w 1101"/>
                  <a:gd name="T95" fmla="*/ 38 h 1003"/>
                  <a:gd name="T96" fmla="*/ 974 w 1101"/>
                  <a:gd name="T97" fmla="*/ 383 h 1003"/>
                  <a:gd name="T98" fmla="*/ 727 w 1101"/>
                  <a:gd name="T99" fmla="*/ 568 h 1003"/>
                  <a:gd name="T100" fmla="*/ 713 w 1101"/>
                  <a:gd name="T101" fmla="*/ 545 h 1003"/>
                  <a:gd name="T102" fmla="*/ 613 w 1101"/>
                  <a:gd name="T103" fmla="*/ 663 h 1003"/>
                  <a:gd name="T104" fmla="*/ 631 w 1101"/>
                  <a:gd name="T105" fmla="*/ 663 h 1003"/>
                  <a:gd name="T106" fmla="*/ 669 w 1101"/>
                  <a:gd name="T107" fmla="*/ 701 h 1003"/>
                  <a:gd name="T108" fmla="*/ 669 w 1101"/>
                  <a:gd name="T109" fmla="*/ 701 h 1003"/>
                  <a:gd name="T110" fmla="*/ 631 w 1101"/>
                  <a:gd name="T111" fmla="*/ 739 h 1003"/>
                  <a:gd name="T112" fmla="*/ 620 w 1101"/>
                  <a:gd name="T113" fmla="*/ 739 h 1003"/>
                  <a:gd name="T114" fmla="*/ 707 w 1101"/>
                  <a:gd name="T115" fmla="*/ 947 h 1003"/>
                  <a:gd name="T116" fmla="*/ 776 w 1101"/>
                  <a:gd name="T117" fmla="*/ 947 h 1003"/>
                  <a:gd name="T118" fmla="*/ 794 w 1101"/>
                  <a:gd name="T119" fmla="*/ 1003 h 1003"/>
                  <a:gd name="T120" fmla="*/ 314 w 1101"/>
                  <a:gd name="T121" fmla="*/ 1003 h 1003"/>
                  <a:gd name="T122" fmla="*/ 331 w 1101"/>
                  <a:gd name="T123" fmla="*/ 94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1" h="1003">
                    <a:moveTo>
                      <a:pt x="339" y="79"/>
                    </a:moveTo>
                    <a:cubicBezTo>
                      <a:pt x="338" y="153"/>
                      <a:pt x="342" y="225"/>
                      <a:pt x="356" y="295"/>
                    </a:cubicBezTo>
                    <a:cubicBezTo>
                      <a:pt x="371" y="365"/>
                      <a:pt x="397" y="432"/>
                      <a:pt x="440" y="494"/>
                    </a:cubicBezTo>
                    <a:cubicBezTo>
                      <a:pt x="446" y="504"/>
                      <a:pt x="461" y="506"/>
                      <a:pt x="471" y="499"/>
                    </a:cubicBezTo>
                    <a:cubicBezTo>
                      <a:pt x="482" y="492"/>
                      <a:pt x="485" y="478"/>
                      <a:pt x="477" y="467"/>
                    </a:cubicBezTo>
                    <a:cubicBezTo>
                      <a:pt x="438" y="410"/>
                      <a:pt x="414" y="350"/>
                      <a:pt x="400" y="286"/>
                    </a:cubicBezTo>
                    <a:cubicBezTo>
                      <a:pt x="386" y="220"/>
                      <a:pt x="384" y="151"/>
                      <a:pt x="385" y="79"/>
                    </a:cubicBezTo>
                    <a:cubicBezTo>
                      <a:pt x="385" y="66"/>
                      <a:pt x="375" y="56"/>
                      <a:pt x="362" y="56"/>
                    </a:cubicBezTo>
                    <a:cubicBezTo>
                      <a:pt x="349" y="56"/>
                      <a:pt x="339" y="66"/>
                      <a:pt x="339" y="79"/>
                    </a:cubicBezTo>
                    <a:close/>
                    <a:moveTo>
                      <a:pt x="363" y="495"/>
                    </a:moveTo>
                    <a:cubicBezTo>
                      <a:pt x="306" y="389"/>
                      <a:pt x="279" y="261"/>
                      <a:pt x="279" y="113"/>
                    </a:cubicBezTo>
                    <a:lnTo>
                      <a:pt x="254" y="169"/>
                    </a:lnTo>
                    <a:lnTo>
                      <a:pt x="219" y="109"/>
                    </a:lnTo>
                    <a:lnTo>
                      <a:pt x="61" y="73"/>
                    </a:lnTo>
                    <a:cubicBezTo>
                      <a:pt x="73" y="195"/>
                      <a:pt x="113" y="280"/>
                      <a:pt x="170" y="346"/>
                    </a:cubicBezTo>
                    <a:cubicBezTo>
                      <a:pt x="224" y="407"/>
                      <a:pt x="292" y="452"/>
                      <a:pt x="363" y="495"/>
                    </a:cubicBezTo>
                    <a:close/>
                    <a:moveTo>
                      <a:pt x="826" y="122"/>
                    </a:moveTo>
                    <a:cubicBezTo>
                      <a:pt x="827" y="264"/>
                      <a:pt x="799" y="388"/>
                      <a:pt x="745" y="492"/>
                    </a:cubicBezTo>
                    <a:cubicBezTo>
                      <a:pt x="813" y="450"/>
                      <a:pt x="879" y="405"/>
                      <a:pt x="931" y="346"/>
                    </a:cubicBezTo>
                    <a:cubicBezTo>
                      <a:pt x="988" y="280"/>
                      <a:pt x="1029" y="195"/>
                      <a:pt x="1039" y="73"/>
                    </a:cubicBezTo>
                    <a:lnTo>
                      <a:pt x="883" y="109"/>
                    </a:lnTo>
                    <a:lnTo>
                      <a:pt x="848" y="169"/>
                    </a:lnTo>
                    <a:lnTo>
                      <a:pt x="826" y="122"/>
                    </a:lnTo>
                    <a:close/>
                    <a:moveTo>
                      <a:pt x="331" y="947"/>
                    </a:moveTo>
                    <a:lnTo>
                      <a:pt x="399" y="947"/>
                    </a:lnTo>
                    <a:cubicBezTo>
                      <a:pt x="449" y="900"/>
                      <a:pt x="479" y="832"/>
                      <a:pt x="485" y="739"/>
                    </a:cubicBezTo>
                    <a:lnTo>
                      <a:pt x="473" y="739"/>
                    </a:lnTo>
                    <a:cubicBezTo>
                      <a:pt x="452" y="739"/>
                      <a:pt x="434" y="723"/>
                      <a:pt x="434" y="701"/>
                    </a:cubicBezTo>
                    <a:lnTo>
                      <a:pt x="434" y="701"/>
                    </a:lnTo>
                    <a:cubicBezTo>
                      <a:pt x="434" y="680"/>
                      <a:pt x="452" y="663"/>
                      <a:pt x="473" y="663"/>
                    </a:cubicBezTo>
                    <a:lnTo>
                      <a:pt x="493" y="663"/>
                    </a:lnTo>
                    <a:cubicBezTo>
                      <a:pt x="454" y="627"/>
                      <a:pt x="419" y="587"/>
                      <a:pt x="390" y="542"/>
                    </a:cubicBezTo>
                    <a:lnTo>
                      <a:pt x="375" y="568"/>
                    </a:lnTo>
                    <a:cubicBezTo>
                      <a:pt x="286" y="516"/>
                      <a:pt x="197" y="462"/>
                      <a:pt x="127" y="383"/>
                    </a:cubicBezTo>
                    <a:cubicBezTo>
                      <a:pt x="56" y="302"/>
                      <a:pt x="8" y="195"/>
                      <a:pt x="2" y="38"/>
                    </a:cubicBezTo>
                    <a:lnTo>
                      <a:pt x="0" y="0"/>
                    </a:lnTo>
                    <a:lnTo>
                      <a:pt x="37" y="10"/>
                    </a:lnTo>
                    <a:lnTo>
                      <a:pt x="265" y="61"/>
                    </a:lnTo>
                    <a:lnTo>
                      <a:pt x="281" y="65"/>
                    </a:lnTo>
                    <a:cubicBezTo>
                      <a:pt x="282" y="52"/>
                      <a:pt x="283" y="40"/>
                      <a:pt x="284" y="26"/>
                    </a:cubicBezTo>
                    <a:lnTo>
                      <a:pt x="527" y="26"/>
                    </a:lnTo>
                    <a:lnTo>
                      <a:pt x="579" y="26"/>
                    </a:lnTo>
                    <a:lnTo>
                      <a:pt x="822" y="26"/>
                    </a:lnTo>
                    <a:cubicBezTo>
                      <a:pt x="823" y="40"/>
                      <a:pt x="824" y="51"/>
                      <a:pt x="824" y="64"/>
                    </a:cubicBezTo>
                    <a:lnTo>
                      <a:pt x="836" y="61"/>
                    </a:lnTo>
                    <a:lnTo>
                      <a:pt x="1064" y="10"/>
                    </a:lnTo>
                    <a:lnTo>
                      <a:pt x="1101" y="0"/>
                    </a:lnTo>
                    <a:lnTo>
                      <a:pt x="1099" y="38"/>
                    </a:lnTo>
                    <a:cubicBezTo>
                      <a:pt x="1094" y="195"/>
                      <a:pt x="1045" y="302"/>
                      <a:pt x="974" y="383"/>
                    </a:cubicBezTo>
                    <a:cubicBezTo>
                      <a:pt x="905" y="462"/>
                      <a:pt x="816" y="516"/>
                      <a:pt x="727" y="568"/>
                    </a:cubicBezTo>
                    <a:lnTo>
                      <a:pt x="713" y="545"/>
                    </a:lnTo>
                    <a:cubicBezTo>
                      <a:pt x="685" y="588"/>
                      <a:pt x="652" y="627"/>
                      <a:pt x="613" y="663"/>
                    </a:cubicBezTo>
                    <a:lnTo>
                      <a:pt x="631" y="663"/>
                    </a:lnTo>
                    <a:cubicBezTo>
                      <a:pt x="653" y="663"/>
                      <a:pt x="669" y="680"/>
                      <a:pt x="669" y="701"/>
                    </a:cubicBezTo>
                    <a:lnTo>
                      <a:pt x="669" y="701"/>
                    </a:lnTo>
                    <a:cubicBezTo>
                      <a:pt x="669" y="723"/>
                      <a:pt x="653" y="739"/>
                      <a:pt x="631" y="739"/>
                    </a:cubicBezTo>
                    <a:lnTo>
                      <a:pt x="620" y="739"/>
                    </a:lnTo>
                    <a:cubicBezTo>
                      <a:pt x="627" y="832"/>
                      <a:pt x="657" y="900"/>
                      <a:pt x="707" y="947"/>
                    </a:cubicBezTo>
                    <a:lnTo>
                      <a:pt x="776" y="947"/>
                    </a:lnTo>
                    <a:lnTo>
                      <a:pt x="794" y="1003"/>
                    </a:lnTo>
                    <a:lnTo>
                      <a:pt x="314" y="1003"/>
                    </a:lnTo>
                    <a:lnTo>
                      <a:pt x="331" y="947"/>
                    </a:lnTo>
                    <a:close/>
                  </a:path>
                </a:pathLst>
              </a:custGeom>
              <a:solidFill>
                <a:srgbClr val="010A1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BBC91"/>
                  </a:solidFill>
                  <a:effectLst/>
                  <a:uLnTx/>
                  <a:uFillTx/>
                  <a:cs typeface="+mn-ea"/>
                  <a:sym typeface="+mn-lt"/>
                </a:endParaRPr>
              </a:p>
            </p:txBody>
          </p:sp>
        </p:grpSp>
        <p:grpSp>
          <p:nvGrpSpPr>
            <p:cNvPr id="68" name="组合 67"/>
            <p:cNvGrpSpPr/>
            <p:nvPr/>
          </p:nvGrpSpPr>
          <p:grpSpPr>
            <a:xfrm>
              <a:off x="1783478" y="4339292"/>
              <a:ext cx="5329613" cy="879906"/>
              <a:chOff x="7867184" y="2308607"/>
              <a:chExt cx="5329613" cy="879906"/>
            </a:xfrm>
          </p:grpSpPr>
          <p:sp>
            <p:nvSpPr>
              <p:cNvPr id="69" name="矩形 68"/>
              <p:cNvSpPr/>
              <p:nvPr/>
            </p:nvSpPr>
            <p:spPr>
              <a:xfrm>
                <a:off x="7867184" y="2661702"/>
                <a:ext cx="3054265" cy="526811"/>
              </a:xfrm>
              <a:prstGeom prst="rect">
                <a:avLst/>
              </a:prstGeom>
            </p:spPr>
            <p:txBody>
              <a:bodyPr wrap="square">
                <a:spAutoFit/>
              </a:bodyPr>
              <a:lstStyle/>
              <a:p>
                <a:pPr algn="just">
                  <a:lnSpc>
                    <a:spcPct val="150000"/>
                  </a:lnSpc>
                </a:pPr>
                <a:r>
                  <a:rPr lang="zh-CN" altLang="en-US" sz="1000" dirty="0">
                    <a:solidFill>
                      <a:srgbClr val="CBBC91"/>
                    </a:solidFill>
                    <a:cs typeface="+mn-ea"/>
                    <a:sym typeface="+mn-lt"/>
                  </a:rPr>
                  <a:t>Enter your text here, or copy your text here.</a:t>
                </a:r>
              </a:p>
            </p:txBody>
          </p:sp>
          <p:sp>
            <p:nvSpPr>
              <p:cNvPr id="70" name="矩形 69"/>
              <p:cNvSpPr/>
              <p:nvPr/>
            </p:nvSpPr>
            <p:spPr>
              <a:xfrm>
                <a:off x="7867184" y="2308607"/>
                <a:ext cx="5329613" cy="369332"/>
              </a:xfrm>
              <a:prstGeom prst="rect">
                <a:avLst/>
              </a:prstGeom>
            </p:spPr>
            <p:txBody>
              <a:bodyPr wrap="square">
                <a:spAutoFit/>
              </a:bodyPr>
              <a:lstStyle/>
              <a:p>
                <a:r>
                  <a:rPr lang="zh-CN" altLang="en-US" b="1" dirty="0">
                    <a:solidFill>
                      <a:srgbClr val="CBBC91"/>
                    </a:solidFill>
                    <a:cs typeface="+mn-ea"/>
                    <a:sym typeface="+mn-lt"/>
                  </a:rPr>
                  <a:t>Scientific and technological innovation</a:t>
                </a:r>
              </a:p>
            </p:txBody>
          </p:sp>
        </p:grpSp>
      </p:grpSp>
      <p:cxnSp>
        <p:nvCxnSpPr>
          <p:cNvPr id="73" name="直接连接符 72"/>
          <p:cNvCxnSpPr/>
          <p:nvPr/>
        </p:nvCxnSpPr>
        <p:spPr>
          <a:xfrm>
            <a:off x="1186005" y="3683443"/>
            <a:ext cx="399761" cy="0"/>
          </a:xfrm>
          <a:prstGeom prst="line">
            <a:avLst/>
          </a:prstGeom>
          <a:ln w="38100">
            <a:solidFill>
              <a:srgbClr val="CBBC9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61552" y="552767"/>
            <a:ext cx="4505640" cy="630364"/>
            <a:chOff x="194266" y="321621"/>
            <a:chExt cx="4505640" cy="630364"/>
          </a:xfrm>
        </p:grpSpPr>
        <p:grpSp>
          <p:nvGrpSpPr>
            <p:cNvPr id="2" name="组合 1"/>
            <p:cNvGrpSpPr/>
            <p:nvPr/>
          </p:nvGrpSpPr>
          <p:grpSpPr>
            <a:xfrm>
              <a:off x="1016260" y="398715"/>
              <a:ext cx="3683646" cy="553270"/>
              <a:chOff x="1016260" y="286054"/>
              <a:chExt cx="3683646" cy="553270"/>
            </a:xfrm>
          </p:grpSpPr>
          <p:sp>
            <p:nvSpPr>
              <p:cNvPr id="53" name="TextBox 6">
                <a:extLst>
                  <a:ext uri="{FF2B5EF4-FFF2-40B4-BE49-F238E27FC236}">
                    <a16:creationId xmlns:a16="http://schemas.microsoft.com/office/drawing/2014/main" id="{8083E77C-E488-400A-8503-359C6655BD40}"/>
                  </a:ext>
                </a:extLst>
              </p:cNvPr>
              <p:cNvSpPr txBox="1"/>
              <p:nvPr/>
            </p:nvSpPr>
            <p:spPr>
              <a:xfrm>
                <a:off x="2535531" y="439214"/>
                <a:ext cx="2164375" cy="400110"/>
              </a:xfrm>
              <a:prstGeom prst="rect">
                <a:avLst/>
              </a:prstGeom>
              <a:noFill/>
            </p:spPr>
            <p:txBody>
              <a:bodyPr wrap="none" rtlCol="0">
                <a:spAutoFit/>
              </a:bodyPr>
              <a:lstStyle/>
              <a:p>
                <a:pPr defTabSz="1219020"/>
                <a:r>
                  <a:rPr lang="en-US" altLang="zh-CN" sz="2000" dirty="0">
                    <a:solidFill>
                      <a:srgbClr val="CBBC91"/>
                    </a:solidFill>
                    <a:cs typeface="+mn-ea"/>
                    <a:sym typeface="+mn-lt"/>
                  </a:rPr>
                  <a:t>BUSINESS PLAN</a:t>
                </a:r>
              </a:p>
            </p:txBody>
          </p:sp>
          <p:sp>
            <p:nvSpPr>
              <p:cNvPr id="54" name="TextBox 7">
                <a:extLst>
                  <a:ext uri="{FF2B5EF4-FFF2-40B4-BE49-F238E27FC236}">
                    <a16:creationId xmlns:a16="http://schemas.microsoft.com/office/drawing/2014/main" id="{BAF49D56-8FCD-4804-8411-594F1BC85F38}"/>
                  </a:ext>
                </a:extLst>
              </p:cNvPr>
              <p:cNvSpPr txBox="1"/>
              <p:nvPr/>
            </p:nvSpPr>
            <p:spPr>
              <a:xfrm>
                <a:off x="1016260" y="286054"/>
                <a:ext cx="1627369" cy="523220"/>
              </a:xfrm>
              <a:prstGeom prst="rect">
                <a:avLst/>
              </a:prstGeom>
              <a:noFill/>
            </p:spPr>
            <p:txBody>
              <a:bodyPr wrap="none" rtlCol="0">
                <a:spAutoFit/>
              </a:bodyPr>
              <a:lstStyle/>
              <a:p>
                <a:pPr defTabSz="1219020"/>
                <a:r>
                  <a:rPr lang="zh-CN" altLang="en-US" sz="2800" dirty="0">
                    <a:solidFill>
                      <a:srgbClr val="CBBC91"/>
                    </a:solidFill>
                    <a:cs typeface="+mn-ea"/>
                    <a:sym typeface="+mn-lt"/>
                  </a:rPr>
                  <a:t>Company culture</a:t>
                </a:r>
              </a:p>
            </p:txBody>
          </p:sp>
        </p:grpSp>
        <p:sp>
          <p:nvSpPr>
            <p:cNvPr id="5" name="矩形 4"/>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357030235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a14="http://schemas.microsoft.com/office/drawing/2010/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Scale>
                                      <p:cBhvr>
                                        <p:cTn id="13" dur="15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500" decel="50000" fill="hold">
                                          <p:stCondLst>
                                            <p:cond delay="0"/>
                                          </p:stCondLst>
                                        </p:cTn>
                                        <p:tgtEl>
                                          <p:spTgt spid="56"/>
                                        </p:tgtEl>
                                        <p:attrNameLst>
                                          <p:attrName>ppt_x</p:attrName>
                                          <p:attrName>ppt_y</p:attrName>
                                        </p:attrNameLst>
                                      </p:cBhvr>
                                    </p:animMotion>
                                    <p:animEffect transition="in" filter="fade">
                                      <p:cBhvr>
                                        <p:cTn id="15" dur="1500"/>
                                        <p:tgtEl>
                                          <p:spTgt spid="5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right)">
                                      <p:cBhvr>
                                        <p:cTn id="18" dur="500"/>
                                        <p:tgtEl>
                                          <p:spTgt spid="5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left)">
                                      <p:cBhvr>
                                        <p:cTn id="21" dur="500"/>
                                        <p:tgtEl>
                                          <p:spTgt spid="58"/>
                                        </p:tgtEl>
                                      </p:cBhvr>
                                    </p:animEffect>
                                  </p:childTnLst>
                                </p:cTn>
                              </p:par>
                              <p:par>
                                <p:cTn id="22" presetID="22" presetClass="entr" presetSubtype="8" fill="hold" nodeType="withEffect">
                                  <p:stCondLst>
                                    <p:cond delay="125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par>
                          <p:cTn id="25" fill="hold">
                            <p:stCondLst>
                              <p:cond delay="2250"/>
                            </p:stCondLst>
                            <p:childTnLst>
                              <p:par>
                                <p:cTn id="26" presetID="2" presetClass="entr" presetSubtype="8"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0-#ppt_w/2"/>
                                          </p:val>
                                        </p:tav>
                                        <p:tav tm="100000">
                                          <p:val>
                                            <p:strVal val="#ppt_x"/>
                                          </p:val>
                                        </p:tav>
                                      </p:tavLst>
                                    </p:anim>
                                    <p:anim calcmode="lin" valueType="num">
                                      <p:cBhvr additive="base">
                                        <p:cTn id="29" dur="500" fill="hold"/>
                                        <p:tgtEl>
                                          <p:spTgt spid="66"/>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8"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EC0C3818-96F7-4045-9DA1-33A21DEF6496}"/>
              </a:ext>
            </a:extLst>
          </p:cNvPr>
          <p:cNvGrpSpPr/>
          <p:nvPr/>
        </p:nvGrpSpPr>
        <p:grpSpPr>
          <a:xfrm>
            <a:off x="5692478" y="3434407"/>
            <a:ext cx="1890045" cy="448885"/>
            <a:chOff x="5614988" y="2925435"/>
            <a:chExt cx="1890045" cy="448885"/>
          </a:xfrm>
        </p:grpSpPr>
        <p:sp>
          <p:nvSpPr>
            <p:cNvPr id="44" name="TextBox 19">
              <a:extLst>
                <a:ext uri="{FF2B5EF4-FFF2-40B4-BE49-F238E27FC236}">
                  <a16:creationId xmlns:a16="http://schemas.microsoft.com/office/drawing/2014/main" id="{4BE98F80-A6B7-4EE8-8473-700E11F931A2}"/>
                </a:ext>
              </a:extLst>
            </p:cNvPr>
            <p:cNvSpPr txBox="1"/>
            <p:nvPr/>
          </p:nvSpPr>
          <p:spPr>
            <a:xfrm>
              <a:off x="5888459" y="2925435"/>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45" name="TextBox 20">
              <a:extLst>
                <a:ext uri="{FF2B5EF4-FFF2-40B4-BE49-F238E27FC236}">
                  <a16:creationId xmlns:a16="http://schemas.microsoft.com/office/drawing/2014/main" id="{710CE647-7463-4495-AD8A-B5BFD2F78EB5}"/>
                </a:ext>
              </a:extLst>
            </p:cNvPr>
            <p:cNvSpPr txBox="1"/>
            <p:nvPr/>
          </p:nvSpPr>
          <p:spPr>
            <a:xfrm>
              <a:off x="5614988" y="3098732"/>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46" name="组合 45">
            <a:extLst>
              <a:ext uri="{FF2B5EF4-FFF2-40B4-BE49-F238E27FC236}">
                <a16:creationId xmlns:a16="http://schemas.microsoft.com/office/drawing/2014/main" id="{E20F292E-2C0C-4E2E-B784-B511F2528DAD}"/>
              </a:ext>
            </a:extLst>
          </p:cNvPr>
          <p:cNvGrpSpPr/>
          <p:nvPr/>
        </p:nvGrpSpPr>
        <p:grpSpPr>
          <a:xfrm>
            <a:off x="7715226" y="3434407"/>
            <a:ext cx="1890045" cy="448885"/>
            <a:chOff x="7637736" y="2925435"/>
            <a:chExt cx="1890045" cy="448885"/>
          </a:xfrm>
        </p:grpSpPr>
        <p:sp>
          <p:nvSpPr>
            <p:cNvPr id="47" name="TextBox 21">
              <a:extLst>
                <a:ext uri="{FF2B5EF4-FFF2-40B4-BE49-F238E27FC236}">
                  <a16:creationId xmlns:a16="http://schemas.microsoft.com/office/drawing/2014/main" id="{7A954392-EC8D-4698-ABB6-C021630A3784}"/>
                </a:ext>
              </a:extLst>
            </p:cNvPr>
            <p:cNvSpPr txBox="1"/>
            <p:nvPr/>
          </p:nvSpPr>
          <p:spPr>
            <a:xfrm>
              <a:off x="7938481" y="2925435"/>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48" name="TextBox 23">
              <a:extLst>
                <a:ext uri="{FF2B5EF4-FFF2-40B4-BE49-F238E27FC236}">
                  <a16:creationId xmlns:a16="http://schemas.microsoft.com/office/drawing/2014/main" id="{0D082B4B-F2B1-4205-A358-704D4412D761}"/>
                </a:ext>
              </a:extLst>
            </p:cNvPr>
            <p:cNvSpPr txBox="1"/>
            <p:nvPr/>
          </p:nvSpPr>
          <p:spPr>
            <a:xfrm>
              <a:off x="7637736" y="3098732"/>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49" name="组合 48">
            <a:extLst>
              <a:ext uri="{FF2B5EF4-FFF2-40B4-BE49-F238E27FC236}">
                <a16:creationId xmlns:a16="http://schemas.microsoft.com/office/drawing/2014/main" id="{CF6B7B28-4D96-48DF-B984-879DCAC547DC}"/>
              </a:ext>
            </a:extLst>
          </p:cNvPr>
          <p:cNvGrpSpPr/>
          <p:nvPr/>
        </p:nvGrpSpPr>
        <p:grpSpPr>
          <a:xfrm>
            <a:off x="9728883" y="3434407"/>
            <a:ext cx="1890045" cy="448885"/>
            <a:chOff x="9651393" y="2925435"/>
            <a:chExt cx="1890045" cy="448885"/>
          </a:xfrm>
        </p:grpSpPr>
        <p:sp>
          <p:nvSpPr>
            <p:cNvPr id="50" name="TextBox 27">
              <a:extLst>
                <a:ext uri="{FF2B5EF4-FFF2-40B4-BE49-F238E27FC236}">
                  <a16:creationId xmlns:a16="http://schemas.microsoft.com/office/drawing/2014/main" id="{4C33462F-4027-401F-AD78-EDDD80A37DC3}"/>
                </a:ext>
              </a:extLst>
            </p:cNvPr>
            <p:cNvSpPr txBox="1"/>
            <p:nvPr/>
          </p:nvSpPr>
          <p:spPr>
            <a:xfrm>
              <a:off x="9952138" y="2925435"/>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51" name="TextBox 35">
              <a:extLst>
                <a:ext uri="{FF2B5EF4-FFF2-40B4-BE49-F238E27FC236}">
                  <a16:creationId xmlns:a16="http://schemas.microsoft.com/office/drawing/2014/main" id="{44873130-7C4E-47F9-AD3D-2185183A0B98}"/>
                </a:ext>
              </a:extLst>
            </p:cNvPr>
            <p:cNvSpPr txBox="1"/>
            <p:nvPr/>
          </p:nvSpPr>
          <p:spPr>
            <a:xfrm>
              <a:off x="9651393" y="3098732"/>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52" name="组合 51">
            <a:extLst>
              <a:ext uri="{FF2B5EF4-FFF2-40B4-BE49-F238E27FC236}">
                <a16:creationId xmlns:a16="http://schemas.microsoft.com/office/drawing/2014/main" id="{A8AA3730-B078-4807-98F0-297D0780E2C1}"/>
              </a:ext>
            </a:extLst>
          </p:cNvPr>
          <p:cNvGrpSpPr/>
          <p:nvPr/>
        </p:nvGrpSpPr>
        <p:grpSpPr>
          <a:xfrm>
            <a:off x="5692478" y="5873256"/>
            <a:ext cx="1890045" cy="448885"/>
            <a:chOff x="5614988" y="5873256"/>
            <a:chExt cx="1890045" cy="448885"/>
          </a:xfrm>
        </p:grpSpPr>
        <p:sp>
          <p:nvSpPr>
            <p:cNvPr id="53" name="TextBox 36">
              <a:extLst>
                <a:ext uri="{FF2B5EF4-FFF2-40B4-BE49-F238E27FC236}">
                  <a16:creationId xmlns:a16="http://schemas.microsoft.com/office/drawing/2014/main" id="{6C5963C7-8DD2-41E4-948F-64C1E6FE860D}"/>
                </a:ext>
              </a:extLst>
            </p:cNvPr>
            <p:cNvSpPr txBox="1"/>
            <p:nvPr/>
          </p:nvSpPr>
          <p:spPr>
            <a:xfrm>
              <a:off x="5888459" y="5873256"/>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54" name="TextBox 37">
              <a:extLst>
                <a:ext uri="{FF2B5EF4-FFF2-40B4-BE49-F238E27FC236}">
                  <a16:creationId xmlns:a16="http://schemas.microsoft.com/office/drawing/2014/main" id="{E1920089-1755-4297-AC6F-4C68C10522F1}"/>
                </a:ext>
              </a:extLst>
            </p:cNvPr>
            <p:cNvSpPr txBox="1"/>
            <p:nvPr/>
          </p:nvSpPr>
          <p:spPr>
            <a:xfrm>
              <a:off x="5614988" y="6046553"/>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55" name="组合 54">
            <a:extLst>
              <a:ext uri="{FF2B5EF4-FFF2-40B4-BE49-F238E27FC236}">
                <a16:creationId xmlns:a16="http://schemas.microsoft.com/office/drawing/2014/main" id="{FDFDCE69-B8FB-42FE-B8CF-E2C29580BAA9}"/>
              </a:ext>
            </a:extLst>
          </p:cNvPr>
          <p:cNvGrpSpPr/>
          <p:nvPr/>
        </p:nvGrpSpPr>
        <p:grpSpPr>
          <a:xfrm>
            <a:off x="7715226" y="5873256"/>
            <a:ext cx="1890045" cy="448885"/>
            <a:chOff x="7637736" y="5873256"/>
            <a:chExt cx="1890045" cy="448885"/>
          </a:xfrm>
        </p:grpSpPr>
        <p:sp>
          <p:nvSpPr>
            <p:cNvPr id="56" name="TextBox 38">
              <a:extLst>
                <a:ext uri="{FF2B5EF4-FFF2-40B4-BE49-F238E27FC236}">
                  <a16:creationId xmlns:a16="http://schemas.microsoft.com/office/drawing/2014/main" id="{2BD4A25C-BFEE-4077-A63B-C06CC258240E}"/>
                </a:ext>
              </a:extLst>
            </p:cNvPr>
            <p:cNvSpPr txBox="1"/>
            <p:nvPr/>
          </p:nvSpPr>
          <p:spPr>
            <a:xfrm>
              <a:off x="7938481" y="5873256"/>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57" name="TextBox 39">
              <a:extLst>
                <a:ext uri="{FF2B5EF4-FFF2-40B4-BE49-F238E27FC236}">
                  <a16:creationId xmlns:a16="http://schemas.microsoft.com/office/drawing/2014/main" id="{0FCBCC4A-342B-4C4C-B406-8726F948FCE4}"/>
                </a:ext>
              </a:extLst>
            </p:cNvPr>
            <p:cNvSpPr txBox="1"/>
            <p:nvPr/>
          </p:nvSpPr>
          <p:spPr>
            <a:xfrm>
              <a:off x="7637736" y="6046553"/>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58" name="组合 57">
            <a:extLst>
              <a:ext uri="{FF2B5EF4-FFF2-40B4-BE49-F238E27FC236}">
                <a16:creationId xmlns:a16="http://schemas.microsoft.com/office/drawing/2014/main" id="{91678FE9-9D4D-4EED-ABDF-B6B0BA5B02CC}"/>
              </a:ext>
            </a:extLst>
          </p:cNvPr>
          <p:cNvGrpSpPr/>
          <p:nvPr/>
        </p:nvGrpSpPr>
        <p:grpSpPr>
          <a:xfrm>
            <a:off x="9728883" y="5873256"/>
            <a:ext cx="1890045" cy="448885"/>
            <a:chOff x="9651393" y="5873256"/>
            <a:chExt cx="1890045" cy="448885"/>
          </a:xfrm>
        </p:grpSpPr>
        <p:sp>
          <p:nvSpPr>
            <p:cNvPr id="59" name="TextBox 40">
              <a:extLst>
                <a:ext uri="{FF2B5EF4-FFF2-40B4-BE49-F238E27FC236}">
                  <a16:creationId xmlns:a16="http://schemas.microsoft.com/office/drawing/2014/main" id="{113D5B71-5BE5-46FC-BA11-5631EF86B81A}"/>
                </a:ext>
              </a:extLst>
            </p:cNvPr>
            <p:cNvSpPr txBox="1"/>
            <p:nvPr/>
          </p:nvSpPr>
          <p:spPr>
            <a:xfrm>
              <a:off x="9952138" y="5873256"/>
              <a:ext cx="1293944" cy="276999"/>
            </a:xfrm>
            <a:prstGeom prst="rect">
              <a:avLst/>
            </a:prstGeom>
            <a:noFill/>
          </p:spPr>
          <p:txBody>
            <a:bodyPr wrap="none" rtlCol="0">
              <a:spAutoFit/>
            </a:bodyPr>
            <a:lstStyle/>
            <a:p>
              <a:pPr algn="ctr" defTabSz="914217"/>
              <a:r>
                <a:rPr lang="en-US" sz="1200" spc="300" dirty="0">
                  <a:solidFill>
                    <a:srgbClr val="CBBC91"/>
                  </a:solidFill>
                  <a:cs typeface="+mn-ea"/>
                  <a:sym typeface="+mn-lt"/>
                </a:rPr>
                <a:t>JOHN DOE</a:t>
              </a:r>
            </a:p>
          </p:txBody>
        </p:sp>
        <p:sp>
          <p:nvSpPr>
            <p:cNvPr id="60" name="TextBox 41">
              <a:extLst>
                <a:ext uri="{FF2B5EF4-FFF2-40B4-BE49-F238E27FC236}">
                  <a16:creationId xmlns:a16="http://schemas.microsoft.com/office/drawing/2014/main" id="{172B2BB7-20C5-48E6-9B81-92C7885CD47E}"/>
                </a:ext>
              </a:extLst>
            </p:cNvPr>
            <p:cNvSpPr txBox="1"/>
            <p:nvPr/>
          </p:nvSpPr>
          <p:spPr>
            <a:xfrm>
              <a:off x="9651393" y="6046553"/>
              <a:ext cx="1890045" cy="275588"/>
            </a:xfrm>
            <a:prstGeom prst="rect">
              <a:avLst/>
            </a:prstGeom>
            <a:noFill/>
          </p:spPr>
          <p:txBody>
            <a:bodyPr wrap="square" rtlCol="0">
              <a:spAutoFit/>
            </a:bodyPr>
            <a:lstStyle/>
            <a:p>
              <a:pPr algn="ctr" defTabSz="914217">
                <a:lnSpc>
                  <a:spcPct val="150000"/>
                </a:lnSpc>
              </a:pPr>
              <a:r>
                <a:rPr lang="en-US" sz="900" spc="150" dirty="0">
                  <a:solidFill>
                    <a:srgbClr val="CBBC91"/>
                  </a:solidFill>
                  <a:cs typeface="+mn-ea"/>
                  <a:sym typeface="+mn-lt"/>
                </a:rPr>
                <a:t>CEO &amp; FOUNDER</a:t>
              </a:r>
            </a:p>
          </p:txBody>
        </p:sp>
      </p:grpSp>
      <p:grpSp>
        <p:nvGrpSpPr>
          <p:cNvPr id="61" name="Group 42">
            <a:extLst>
              <a:ext uri="{FF2B5EF4-FFF2-40B4-BE49-F238E27FC236}">
                <a16:creationId xmlns:a16="http://schemas.microsoft.com/office/drawing/2014/main" id="{EEB4ACF0-3DFF-47BA-8B5D-9B3AAD67DF11}"/>
              </a:ext>
            </a:extLst>
          </p:cNvPr>
          <p:cNvGrpSpPr/>
          <p:nvPr/>
        </p:nvGrpSpPr>
        <p:grpSpPr>
          <a:xfrm>
            <a:off x="769725" y="1492455"/>
            <a:ext cx="5047309" cy="4268483"/>
            <a:chOff x="1916409" y="2326363"/>
            <a:chExt cx="10094618" cy="8536966"/>
          </a:xfrm>
        </p:grpSpPr>
        <p:sp>
          <p:nvSpPr>
            <p:cNvPr id="62" name="TextBox 43">
              <a:extLst>
                <a:ext uri="{FF2B5EF4-FFF2-40B4-BE49-F238E27FC236}">
                  <a16:creationId xmlns:a16="http://schemas.microsoft.com/office/drawing/2014/main" id="{1CF57D19-35D7-4A9D-AAF0-6AFE18F5066A}"/>
                </a:ext>
              </a:extLst>
            </p:cNvPr>
            <p:cNvSpPr txBox="1"/>
            <p:nvPr/>
          </p:nvSpPr>
          <p:spPr>
            <a:xfrm>
              <a:off x="1934757" y="3347911"/>
              <a:ext cx="10076270" cy="800220"/>
            </a:xfrm>
            <a:prstGeom prst="rect">
              <a:avLst/>
            </a:prstGeom>
            <a:noFill/>
          </p:spPr>
          <p:txBody>
            <a:bodyPr wrap="square" rtlCol="0">
              <a:spAutoFit/>
            </a:bodyPr>
            <a:lstStyle/>
            <a:p>
              <a:pPr defTabSz="914217">
                <a:defRPr/>
              </a:pPr>
              <a:r>
                <a:rPr lang="en-US" altLang="zh-CN" sz="2000" kern="0" dirty="0">
                  <a:solidFill>
                    <a:srgbClr val="CBBC91"/>
                  </a:solidFill>
                  <a:cs typeface="+mn-ea"/>
                  <a:sym typeface="+mn-lt"/>
                </a:rPr>
                <a:t>Team members</a:t>
              </a:r>
              <a:endParaRPr lang="en-US" sz="2000" kern="0" dirty="0">
                <a:solidFill>
                  <a:srgbClr val="CBBC91"/>
                </a:solidFill>
                <a:cs typeface="+mn-ea"/>
                <a:sym typeface="+mn-lt"/>
              </a:endParaRPr>
            </a:p>
          </p:txBody>
        </p:sp>
        <p:sp>
          <p:nvSpPr>
            <p:cNvPr id="63" name="TextBox 44">
              <a:extLst>
                <a:ext uri="{FF2B5EF4-FFF2-40B4-BE49-F238E27FC236}">
                  <a16:creationId xmlns:a16="http://schemas.microsoft.com/office/drawing/2014/main" id="{15BCA39C-A293-49B2-9B4F-6A4DF0283792}"/>
                </a:ext>
              </a:extLst>
            </p:cNvPr>
            <p:cNvSpPr txBox="1"/>
            <p:nvPr/>
          </p:nvSpPr>
          <p:spPr>
            <a:xfrm>
              <a:off x="2074457" y="4772469"/>
              <a:ext cx="6579366" cy="966674"/>
            </a:xfrm>
            <a:prstGeom prst="rect">
              <a:avLst/>
            </a:prstGeom>
            <a:noFill/>
          </p:spPr>
          <p:txBody>
            <a:bodyPr wrap="none" rtlCol="0">
              <a:spAutoFit/>
            </a:bodyPr>
            <a:lstStyle/>
            <a:p>
              <a:pPr defTabSz="914217">
                <a:lnSpc>
                  <a:spcPct val="150000"/>
                </a:lnSpc>
                <a:defRPr/>
              </a:pPr>
              <a:r>
                <a:rPr lang="en-US" sz="900" kern="0" spc="150" dirty="0">
                  <a:solidFill>
                    <a:srgbClr val="CBBC91"/>
                  </a:solidFill>
                  <a:cs typeface="+mn-ea"/>
                  <a:sym typeface="+mn-lt"/>
                </a:rPr>
                <a:t>NOW YOU CAN WRITE SOMETHING REALLY</a:t>
              </a:r>
            </a:p>
            <a:p>
              <a:pPr defTabSz="914217">
                <a:lnSpc>
                  <a:spcPct val="150000"/>
                </a:lnSpc>
                <a:defRPr/>
              </a:pPr>
              <a:r>
                <a:rPr lang="en-US" sz="900" kern="0" spc="150" dirty="0">
                  <a:solidFill>
                    <a:srgbClr val="CBBC91"/>
                  </a:solidFill>
                  <a:cs typeface="+mn-ea"/>
                  <a:sym typeface="+mn-lt"/>
                </a:rPr>
                <a:t>AWESOME IN THIS AREA</a:t>
              </a:r>
            </a:p>
          </p:txBody>
        </p:sp>
        <p:cxnSp>
          <p:nvCxnSpPr>
            <p:cNvPr id="64" name="Straight Connector 45">
              <a:extLst>
                <a:ext uri="{FF2B5EF4-FFF2-40B4-BE49-F238E27FC236}">
                  <a16:creationId xmlns:a16="http://schemas.microsoft.com/office/drawing/2014/main" id="{AB5BBDD2-C2A5-4A1B-AB41-8974E0DB0B74}"/>
                </a:ext>
              </a:extLst>
            </p:cNvPr>
            <p:cNvCxnSpPr/>
            <p:nvPr/>
          </p:nvCxnSpPr>
          <p:spPr>
            <a:xfrm>
              <a:off x="2144587" y="4434692"/>
              <a:ext cx="4967413" cy="0"/>
            </a:xfrm>
            <a:prstGeom prst="line">
              <a:avLst/>
            </a:prstGeom>
            <a:noFill/>
            <a:ln w="6350" cap="flat" cmpd="sng" algn="ctr">
              <a:solidFill>
                <a:srgbClr val="000000"/>
              </a:solidFill>
              <a:prstDash val="solid"/>
              <a:miter lim="800000"/>
            </a:ln>
            <a:effectLst/>
          </p:spPr>
        </p:cxnSp>
        <p:sp>
          <p:nvSpPr>
            <p:cNvPr id="65" name="TextBox 46">
              <a:extLst>
                <a:ext uri="{FF2B5EF4-FFF2-40B4-BE49-F238E27FC236}">
                  <a16:creationId xmlns:a16="http://schemas.microsoft.com/office/drawing/2014/main" id="{E4CE6DA9-C6A9-4FCE-B4B3-E44E6D049965}"/>
                </a:ext>
              </a:extLst>
            </p:cNvPr>
            <p:cNvSpPr txBox="1"/>
            <p:nvPr/>
          </p:nvSpPr>
          <p:spPr>
            <a:xfrm>
              <a:off x="2041669" y="6254077"/>
              <a:ext cx="8924600" cy="2954656"/>
            </a:xfrm>
            <a:prstGeom prst="rect">
              <a:avLst/>
            </a:prstGeom>
            <a:noFill/>
          </p:spPr>
          <p:txBody>
            <a:bodyPr wrap="square" rtlCol="0">
              <a:spAutoFit/>
            </a:bodyPr>
            <a:lstStyle/>
            <a:p>
              <a:pPr defTabSz="914217">
                <a:lnSpc>
                  <a:spcPct val="150000"/>
                </a:lnSpc>
                <a:defRPr/>
              </a:pPr>
              <a:r>
                <a:rPr lang="zh-CN" altLang="en-US" sz="1000" kern="0" dirty="0">
                  <a:solidFill>
                    <a:srgbClr val="CBBC91"/>
                  </a:solidFill>
                  <a:cs typeface="+mn-ea"/>
                  <a:sym typeface="+mn-lt"/>
                </a:rPr>
                <a:t>A team is a system of consciously coordinated behavior or force by a small group of people with common goals and different abilities, who, like the five officers of a human being, work together to maintain a person's survival.</a:t>
              </a:r>
              <a:endParaRPr lang="en-US" altLang="zh-CN" sz="1000" kern="0" dirty="0">
                <a:solidFill>
                  <a:srgbClr val="CBBC91"/>
                </a:solidFill>
                <a:cs typeface="+mn-ea"/>
                <a:sym typeface="+mn-lt"/>
              </a:endParaRPr>
            </a:p>
            <a:p>
              <a:pPr defTabSz="914217">
                <a:lnSpc>
                  <a:spcPct val="150000"/>
                </a:lnSpc>
                <a:defRPr/>
              </a:pPr>
              <a:r>
                <a:rPr lang="zh-CN" altLang="en-US" sz="1000" kern="0" dirty="0">
                  <a:solidFill>
                    <a:srgbClr val="CBBC91"/>
                  </a:solidFill>
                  <a:cs typeface="+mn-ea"/>
                  <a:sym typeface="+mn-lt"/>
                </a:rPr>
                <a:t>We are a professional team. Our members have many years of information security professional and technical background, from the domestic well-known security companies of the first-line backbone.</a:t>
              </a:r>
            </a:p>
            <a:p>
              <a:pPr defTabSz="914217">
                <a:lnSpc>
                  <a:spcPct val="150000"/>
                </a:lnSpc>
                <a:defRPr/>
              </a:pPr>
              <a:endParaRPr lang="zh-CN" altLang="en-US" sz="1000" kern="0" dirty="0">
                <a:solidFill>
                  <a:srgbClr val="CBBC91"/>
                </a:solidFill>
                <a:cs typeface="+mn-ea"/>
                <a:sym typeface="+mn-lt"/>
              </a:endParaRPr>
            </a:p>
          </p:txBody>
        </p:sp>
        <p:grpSp>
          <p:nvGrpSpPr>
            <p:cNvPr id="66" name="Group 47">
              <a:extLst>
                <a:ext uri="{FF2B5EF4-FFF2-40B4-BE49-F238E27FC236}">
                  <a16:creationId xmlns:a16="http://schemas.microsoft.com/office/drawing/2014/main" id="{B1864E17-57DE-4121-AB42-83B8FF6BD2EF}"/>
                </a:ext>
              </a:extLst>
            </p:cNvPr>
            <p:cNvGrpSpPr/>
            <p:nvPr/>
          </p:nvGrpSpPr>
          <p:grpSpPr>
            <a:xfrm>
              <a:off x="2144587" y="10262889"/>
              <a:ext cx="3060659" cy="600440"/>
              <a:chOff x="5537205" y="12330609"/>
              <a:chExt cx="3060659" cy="600440"/>
            </a:xfrm>
          </p:grpSpPr>
          <p:sp>
            <p:nvSpPr>
              <p:cNvPr id="67" name="Rectangle 48">
                <a:extLst>
                  <a:ext uri="{FF2B5EF4-FFF2-40B4-BE49-F238E27FC236}">
                    <a16:creationId xmlns:a16="http://schemas.microsoft.com/office/drawing/2014/main" id="{5B6DDD61-6FCA-4C4E-9B7C-F3F685EC5F19}"/>
                  </a:ext>
                </a:extLst>
              </p:cNvPr>
              <p:cNvSpPr/>
              <p:nvPr/>
            </p:nvSpPr>
            <p:spPr>
              <a:xfrm>
                <a:off x="5537205" y="12330609"/>
                <a:ext cx="3060659" cy="600440"/>
              </a:xfrm>
              <a:prstGeom prst="rect">
                <a:avLst/>
              </a:prstGeom>
              <a:solidFill>
                <a:srgbClr val="CBBC91"/>
              </a:solidFill>
              <a:ln w="28575" cap="flat" cmpd="sng" algn="ctr">
                <a:noFill/>
                <a:prstDash val="solid"/>
                <a:miter lim="800000"/>
              </a:ln>
              <a:effectLst>
                <a:outerShdw blurRad="254000" dist="63500" dir="2700000" algn="tl" rotWithShape="0">
                  <a:prstClr val="black">
                    <a:alpha val="30000"/>
                  </a:prstClr>
                </a:outerShdw>
              </a:effectLst>
            </p:spPr>
            <p:txBody>
              <a:bodyPr rtlCol="0" anchor="ctr"/>
              <a:lstStyle/>
              <a:p>
                <a:pPr defTabSz="914217">
                  <a:defRPr/>
                </a:pPr>
                <a:endParaRPr lang="en-US" kern="0" dirty="0">
                  <a:solidFill>
                    <a:schemeClr val="tx1">
                      <a:lumMod val="95000"/>
                      <a:lumOff val="5000"/>
                    </a:schemeClr>
                  </a:solidFill>
                  <a:cs typeface="+mn-ea"/>
                  <a:sym typeface="+mn-lt"/>
                </a:endParaRPr>
              </a:p>
            </p:txBody>
          </p:sp>
          <p:sp>
            <p:nvSpPr>
              <p:cNvPr id="68" name="TextBox 49">
                <a:extLst>
                  <a:ext uri="{FF2B5EF4-FFF2-40B4-BE49-F238E27FC236}">
                    <a16:creationId xmlns:a16="http://schemas.microsoft.com/office/drawing/2014/main" id="{6849E595-AC76-43A1-9F95-5B3FF0B83C61}"/>
                  </a:ext>
                </a:extLst>
              </p:cNvPr>
              <p:cNvSpPr txBox="1"/>
              <p:nvPr/>
            </p:nvSpPr>
            <p:spPr>
              <a:xfrm>
                <a:off x="5669747" y="12399997"/>
                <a:ext cx="2795575" cy="461664"/>
              </a:xfrm>
              <a:prstGeom prst="rect">
                <a:avLst/>
              </a:prstGeom>
              <a:noFill/>
            </p:spPr>
            <p:txBody>
              <a:bodyPr wrap="square" rtlCol="0">
                <a:spAutoFit/>
              </a:bodyPr>
              <a:lstStyle/>
              <a:p>
                <a:pPr algn="ctr" defTabSz="914217">
                  <a:defRPr/>
                </a:pPr>
                <a:r>
                  <a:rPr lang="en-US" sz="900" b="1" kern="0" spc="150" dirty="0">
                    <a:solidFill>
                      <a:schemeClr val="tx1">
                        <a:lumMod val="95000"/>
                        <a:lumOff val="5000"/>
                      </a:schemeClr>
                    </a:solidFill>
                    <a:cs typeface="+mn-ea"/>
                    <a:sym typeface="+mn-lt"/>
                  </a:rPr>
                  <a:t>LEARN MORE</a:t>
                </a:r>
              </a:p>
            </p:txBody>
          </p:sp>
        </p:grpSp>
        <p:sp>
          <p:nvSpPr>
            <p:cNvPr id="36" name="TextBox 43">
              <a:extLst>
                <a:ext uri="{FF2B5EF4-FFF2-40B4-BE49-F238E27FC236}">
                  <a16:creationId xmlns:a16="http://schemas.microsoft.com/office/drawing/2014/main" id="{1CF57D19-35D7-4A9D-AAF0-6AFE18F5066A}"/>
                </a:ext>
              </a:extLst>
            </p:cNvPr>
            <p:cNvSpPr txBox="1"/>
            <p:nvPr/>
          </p:nvSpPr>
          <p:spPr>
            <a:xfrm>
              <a:off x="1916409" y="2326363"/>
              <a:ext cx="10076270" cy="1292662"/>
            </a:xfrm>
            <a:prstGeom prst="rect">
              <a:avLst/>
            </a:prstGeom>
            <a:noFill/>
          </p:spPr>
          <p:txBody>
            <a:bodyPr wrap="square" rtlCol="0">
              <a:spAutoFit/>
            </a:bodyPr>
            <a:lstStyle/>
            <a:p>
              <a:pPr defTabSz="914217">
                <a:defRPr/>
              </a:pPr>
              <a:r>
                <a:rPr lang="zh-CN" altLang="en-US" sz="3600" b="1" kern="0" spc="300" dirty="0">
                  <a:solidFill>
                    <a:srgbClr val="CBBC91"/>
                  </a:solidFill>
                  <a:cs typeface="+mn-ea"/>
                  <a:sym typeface="+mn-lt"/>
                </a:rPr>
                <a:t>Team members</a:t>
              </a:r>
              <a:endParaRPr lang="en-US" sz="3600" b="1" kern="0" spc="300" dirty="0">
                <a:solidFill>
                  <a:srgbClr val="CBBC91"/>
                </a:solidFill>
                <a:cs typeface="+mn-ea"/>
                <a:sym typeface="+mn-lt"/>
              </a:endParaRPr>
            </a:p>
          </p:txBody>
        </p:sp>
      </p:grpSp>
      <p:pic>
        <p:nvPicPr>
          <p:cNvPr id="69" name="图片占位符 25">
            <a:extLst>
              <a:ext uri="{FF2B5EF4-FFF2-40B4-BE49-F238E27FC236}">
                <a16:creationId xmlns:a16="http://schemas.microsoft.com/office/drawing/2014/main" id="{B17FFC86-2B72-4E72-A9AB-56456E4690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900754" y="1492455"/>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pic>
        <p:nvPicPr>
          <p:cNvPr id="70" name="图片占位符 12">
            <a:extLst>
              <a:ext uri="{FF2B5EF4-FFF2-40B4-BE49-F238E27FC236}">
                <a16:creationId xmlns:a16="http://schemas.microsoft.com/office/drawing/2014/main" id="{23042562-4FF7-4DE9-947E-67DB15BE09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64349" y="1482221"/>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pic>
        <p:nvPicPr>
          <p:cNvPr id="71" name="图片占位符 28">
            <a:extLst>
              <a:ext uri="{FF2B5EF4-FFF2-40B4-BE49-F238E27FC236}">
                <a16:creationId xmlns:a16="http://schemas.microsoft.com/office/drawing/2014/main" id="{28477387-66C3-4714-817E-7963E66B92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864349" y="3910837"/>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pic>
        <p:nvPicPr>
          <p:cNvPr id="72" name="图片占位符 30">
            <a:extLst>
              <a:ext uri="{FF2B5EF4-FFF2-40B4-BE49-F238E27FC236}">
                <a16:creationId xmlns:a16="http://schemas.microsoft.com/office/drawing/2014/main" id="{1A7F00C6-4141-4586-8F61-396364D1EC8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887097" y="3910837"/>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pic>
        <p:nvPicPr>
          <p:cNvPr id="73" name="图片占位符 32">
            <a:extLst>
              <a:ext uri="{FF2B5EF4-FFF2-40B4-BE49-F238E27FC236}">
                <a16:creationId xmlns:a16="http://schemas.microsoft.com/office/drawing/2014/main" id="{9D2E12CA-3FEB-4127-AB3F-880C593151B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900754" y="3921071"/>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pic>
        <p:nvPicPr>
          <p:cNvPr id="74" name="图片占位符 22">
            <a:extLst>
              <a:ext uri="{FF2B5EF4-FFF2-40B4-BE49-F238E27FC236}">
                <a16:creationId xmlns:a16="http://schemas.microsoft.com/office/drawing/2014/main" id="{0A394502-A5F9-40EC-8F62-C57FF8BA1FA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887097" y="1482221"/>
            <a:ext cx="1546303" cy="1815407"/>
          </a:xfrm>
          <a:prstGeom prst="rect">
            <a:avLst/>
          </a:prstGeom>
          <a:solidFill>
            <a:srgbClr val="FFFFFF">
              <a:lumMod val="95000"/>
            </a:srgbClr>
          </a:solidFill>
          <a:effectLst>
            <a:outerShdw blurRad="254000" dist="63500" dir="2700000" algn="tl" rotWithShape="0">
              <a:prstClr val="black">
                <a:alpha val="30000"/>
              </a:prstClr>
            </a:outerShdw>
          </a:effectLst>
        </p:spPr>
      </p:pic>
      <p:grpSp>
        <p:nvGrpSpPr>
          <p:cNvPr id="77" name="组合 76"/>
          <p:cNvGrpSpPr/>
          <p:nvPr/>
        </p:nvGrpSpPr>
        <p:grpSpPr>
          <a:xfrm>
            <a:off x="461552" y="552767"/>
            <a:ext cx="2474593" cy="613162"/>
            <a:chOff x="194266" y="321621"/>
            <a:chExt cx="2474593" cy="613162"/>
          </a:xfrm>
        </p:grpSpPr>
        <p:sp>
          <p:nvSpPr>
            <p:cNvPr id="81" name="TextBox 7">
              <a:extLst>
                <a:ext uri="{FF2B5EF4-FFF2-40B4-BE49-F238E27FC236}">
                  <a16:creationId xmlns:a16="http://schemas.microsoft.com/office/drawing/2014/main" id="{BAF49D56-8FCD-4804-8411-594F1BC85F38}"/>
                </a:ext>
              </a:extLst>
            </p:cNvPr>
            <p:cNvSpPr txBox="1"/>
            <p:nvPr/>
          </p:nvSpPr>
          <p:spPr>
            <a:xfrm>
              <a:off x="1047902" y="380774"/>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The team of the company</a:t>
              </a:r>
            </a:p>
          </p:txBody>
        </p:sp>
        <p:sp>
          <p:nvSpPr>
            <p:cNvPr id="79" name="矩形 78"/>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21755719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a14="http://schemas.microsoft.com/office/drawing/2010/main" xmlns:a16="http://schemas.microsoft.com/office/drawing/2014/main"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par>
                                <p:cTn id="14" presetID="53" presetClass="entr" presetSubtype="16" fill="hold" nodeType="withEffect">
                                  <p:stCondLst>
                                    <p:cond delay="25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50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par>
                                <p:cTn id="24" presetID="53" presetClass="entr" presetSubtype="16" fill="hold" nodeType="withEffect">
                                  <p:stCondLst>
                                    <p:cond delay="75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par>
                                <p:cTn id="29" presetID="53" presetClass="entr" presetSubtype="16" fill="hold" nodeType="withEffect">
                                  <p:stCondLst>
                                    <p:cond delay="100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par>
                                <p:cTn id="34" presetID="53" presetClass="entr" presetSubtype="16" fill="hold" nodeType="withEffect">
                                  <p:stCondLst>
                                    <p:cond delay="1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500" fill="hold"/>
                                        <p:tgtEl>
                                          <p:spTgt spid="73"/>
                                        </p:tgtEl>
                                        <p:attrNameLst>
                                          <p:attrName>ppt_w</p:attrName>
                                        </p:attrNameLst>
                                      </p:cBhvr>
                                      <p:tavLst>
                                        <p:tav tm="0">
                                          <p:val>
                                            <p:fltVal val="0"/>
                                          </p:val>
                                        </p:tav>
                                        <p:tav tm="100000">
                                          <p:val>
                                            <p:strVal val="#ppt_w"/>
                                          </p:val>
                                        </p:tav>
                                      </p:tavLst>
                                    </p:anim>
                                    <p:anim calcmode="lin" valueType="num">
                                      <p:cBhvr>
                                        <p:cTn id="37" dur="500" fill="hold"/>
                                        <p:tgtEl>
                                          <p:spTgt spid="73"/>
                                        </p:tgtEl>
                                        <p:attrNameLst>
                                          <p:attrName>ppt_h</p:attrName>
                                        </p:attrNameLst>
                                      </p:cBhvr>
                                      <p:tavLst>
                                        <p:tav tm="0">
                                          <p:val>
                                            <p:fltVal val="0"/>
                                          </p:val>
                                        </p:tav>
                                        <p:tav tm="100000">
                                          <p:val>
                                            <p:strVal val="#ppt_h"/>
                                          </p:val>
                                        </p:tav>
                                      </p:tavLst>
                                    </p:anim>
                                    <p:animEffect transition="in" filter="fade">
                                      <p:cBhvr>
                                        <p:cTn id="38" dur="500"/>
                                        <p:tgtEl>
                                          <p:spTgt spid="73"/>
                                        </p:tgtEl>
                                      </p:cBhvr>
                                    </p:animEffect>
                                  </p:childTnLst>
                                </p:cTn>
                              </p:par>
                              <p:par>
                                <p:cTn id="39" presetID="22" presetClass="entr" presetSubtype="1" fill="hold" nodeType="withEffect">
                                  <p:stCondLst>
                                    <p:cond delay="150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par>
                                <p:cTn id="42" presetID="22" presetClass="entr" presetSubtype="1" fill="hold" nodeType="withEffect">
                                  <p:stCondLst>
                                    <p:cond delay="175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par>
                                <p:cTn id="45" presetID="22" presetClass="entr" presetSubtype="1" fill="hold" nodeType="withEffect">
                                  <p:stCondLst>
                                    <p:cond delay="200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par>
                                <p:cTn id="48" presetID="22" presetClass="entr" presetSubtype="1" fill="hold" nodeType="withEffect">
                                  <p:stCondLst>
                                    <p:cond delay="2250"/>
                                  </p:stCondLst>
                                  <p:childTnLst>
                                    <p:set>
                                      <p:cBhvr>
                                        <p:cTn id="49" dur="1" fill="hold">
                                          <p:stCondLst>
                                            <p:cond delay="0"/>
                                          </p:stCondLst>
                                        </p:cTn>
                                        <p:tgtEl>
                                          <p:spTgt spid="52"/>
                                        </p:tgtEl>
                                        <p:attrNameLst>
                                          <p:attrName>style.visibility</p:attrName>
                                        </p:attrNameLst>
                                      </p:cBhvr>
                                      <p:to>
                                        <p:strVal val="visible"/>
                                      </p:to>
                                    </p:set>
                                    <p:animEffect transition="in" filter="wipe(up)">
                                      <p:cBhvr>
                                        <p:cTn id="50" dur="500"/>
                                        <p:tgtEl>
                                          <p:spTgt spid="52"/>
                                        </p:tgtEl>
                                      </p:cBhvr>
                                    </p:animEffect>
                                  </p:childTnLst>
                                </p:cTn>
                              </p:par>
                              <p:par>
                                <p:cTn id="51" presetID="22" presetClass="entr" presetSubtype="1" fill="hold" nodeType="withEffect">
                                  <p:stCondLst>
                                    <p:cond delay="250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par>
                                <p:cTn id="54" presetID="22" presetClass="entr" presetSubtype="1" fill="hold" nodeType="withEffect">
                                  <p:stCondLst>
                                    <p:cond delay="275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2D8701D-78B8-4F07-8448-76DF0BCF5F68}"/>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52888" y="1468371"/>
            <a:ext cx="3225219" cy="4992555"/>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2323881" y="1664802"/>
            <a:ext cx="2445478" cy="461665"/>
          </a:xfrm>
          <a:prstGeom prst="rect">
            <a:avLst/>
          </a:prstGeom>
          <a:noFill/>
        </p:spPr>
        <p:txBody>
          <a:bodyPr wrap="none" rtlCol="0">
            <a:spAutoFit/>
          </a:bodyPr>
          <a:lstStyle/>
          <a:p>
            <a:pPr defTabSz="1219020"/>
            <a:r>
              <a:rPr lang="en-US" altLang="zh-CN" sz="2400" dirty="0">
                <a:solidFill>
                  <a:srgbClr val="CBBC91"/>
                </a:solidFill>
                <a:cs typeface="+mn-ea"/>
                <a:sym typeface="+mn-lt"/>
              </a:rPr>
              <a:t>COMPETITOR 1</a:t>
            </a:r>
            <a:endParaRPr lang="zh-CN" altLang="en-US" sz="2400" dirty="0">
              <a:solidFill>
                <a:srgbClr val="CBBC91"/>
              </a:solidFill>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323882" y="4496720"/>
            <a:ext cx="2619991" cy="307777"/>
          </a:xfrm>
          <a:prstGeom prst="rect">
            <a:avLst/>
          </a:prstGeom>
          <a:noFill/>
        </p:spPr>
        <p:txBody>
          <a:bodyPr wrap="square" rtlCol="0">
            <a:spAutoFit/>
          </a:bodyPr>
          <a:lstStyle/>
          <a:p>
            <a:pPr defTabSz="1219020"/>
            <a:r>
              <a:rPr lang="en-US" altLang="zh-CN" sz="1400" dirty="0">
                <a:solidFill>
                  <a:srgbClr val="CBBC91"/>
                </a:solidFill>
                <a:cs typeface="+mn-ea"/>
                <a:sym typeface="+mn-lt"/>
              </a:rPr>
              <a:t>20XX</a:t>
            </a:r>
            <a:r>
              <a:rPr lang="zh-CN" altLang="en-US" sz="1400" dirty="0">
                <a:solidFill>
                  <a:srgbClr val="CBBC91"/>
                </a:solidFill>
                <a:cs typeface="+mn-ea"/>
                <a:sym typeface="+mn-lt"/>
              </a:rPr>
              <a:t>Named the best integrity company</a:t>
            </a:r>
            <a:endParaRPr lang="en-US" altLang="zh-CN" sz="1400" dirty="0">
              <a:solidFill>
                <a:srgbClr val="CBBC91"/>
              </a:solidFill>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323882" y="4942817"/>
            <a:ext cx="2619991" cy="526811"/>
          </a:xfrm>
          <a:prstGeom prst="rect">
            <a:avLst/>
          </a:prstGeom>
          <a:noFill/>
        </p:spPr>
        <p:txBody>
          <a:bodyPr wrap="square" rtlCol="0">
            <a:spAutoFit/>
          </a:bodyPr>
          <a:lstStyle/>
          <a:p>
            <a:pPr defTabSz="1219020">
              <a:lnSpc>
                <a:spcPct val="150000"/>
              </a:lnSpc>
            </a:pPr>
            <a:r>
              <a:rPr lang="zh-CN" altLang="en-US" sz="1000" dirty="0">
                <a:solidFill>
                  <a:srgbClr val="CBBC91"/>
                </a:solidFill>
                <a:cs typeface="+mn-ea"/>
                <a:sym typeface="+mn-lt"/>
              </a:rPr>
              <a:t>Click to enter a brief text commentary, the commentary text as general as possible refined, without unnecessary text modification.</a:t>
            </a:r>
          </a:p>
        </p:txBody>
      </p:sp>
      <p:pic>
        <p:nvPicPr>
          <p:cNvPr id="7" name="图片 6">
            <a:extLst>
              <a:ext uri="{FF2B5EF4-FFF2-40B4-BE49-F238E27FC236}">
                <a16:creationId xmlns:a16="http://schemas.microsoft.com/office/drawing/2014/main" id="{9CCCBB7D-A193-47AA-8BFC-CA700DAC194D}"/>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47326" y="3429000"/>
            <a:ext cx="297349" cy="3429000"/>
          </a:xfrm>
          <a:prstGeom prst="rect">
            <a:avLst/>
          </a:prstGeom>
        </p:spPr>
      </p:pic>
      <p:pic>
        <p:nvPicPr>
          <p:cNvPr id="40" name="图片 39">
            <a:extLst>
              <a:ext uri="{FF2B5EF4-FFF2-40B4-BE49-F238E27FC236}">
                <a16:creationId xmlns:a16="http://schemas.microsoft.com/office/drawing/2014/main" id="{6B7A9A52-9462-4099-8292-3E07037B104C}"/>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13893" y="1468371"/>
            <a:ext cx="3225219" cy="4992555"/>
          </a:xfrm>
          <a:prstGeom prst="rect">
            <a:avLst/>
          </a:prstGeom>
        </p:spPr>
      </p:pic>
      <p:sp>
        <p:nvSpPr>
          <p:cNvPr id="41" name="TextBox 6">
            <a:extLst>
              <a:ext uri="{FF2B5EF4-FFF2-40B4-BE49-F238E27FC236}">
                <a16:creationId xmlns:a16="http://schemas.microsoft.com/office/drawing/2014/main" id="{F0679047-E796-42DD-A266-296D077F924D}"/>
              </a:ext>
            </a:extLst>
          </p:cNvPr>
          <p:cNvSpPr txBox="1"/>
          <p:nvPr/>
        </p:nvSpPr>
        <p:spPr>
          <a:xfrm>
            <a:off x="7384887" y="1664802"/>
            <a:ext cx="2445478" cy="461665"/>
          </a:xfrm>
          <a:prstGeom prst="rect">
            <a:avLst/>
          </a:prstGeom>
          <a:noFill/>
        </p:spPr>
        <p:txBody>
          <a:bodyPr wrap="none" rtlCol="0">
            <a:spAutoFit/>
          </a:bodyPr>
          <a:lstStyle/>
          <a:p>
            <a:pPr defTabSz="1219020"/>
            <a:r>
              <a:rPr lang="en-US" altLang="zh-CN" sz="2400" dirty="0">
                <a:solidFill>
                  <a:srgbClr val="CBBC91"/>
                </a:solidFill>
                <a:cs typeface="+mn-ea"/>
                <a:sym typeface="+mn-lt"/>
              </a:rPr>
              <a:t>COMPETITOR 2</a:t>
            </a:r>
            <a:endParaRPr lang="zh-CN" altLang="en-US" sz="2400" dirty="0">
              <a:solidFill>
                <a:srgbClr val="CBBC91"/>
              </a:solidFill>
              <a:cs typeface="+mn-ea"/>
              <a:sym typeface="+mn-lt"/>
            </a:endParaRPr>
          </a:p>
        </p:txBody>
      </p:sp>
      <p:sp>
        <p:nvSpPr>
          <p:cNvPr id="42" name="TextBox 7">
            <a:extLst>
              <a:ext uri="{FF2B5EF4-FFF2-40B4-BE49-F238E27FC236}">
                <a16:creationId xmlns:a16="http://schemas.microsoft.com/office/drawing/2014/main" id="{F4B159CB-3E94-462F-91D7-EFBC7A4D25BB}"/>
              </a:ext>
            </a:extLst>
          </p:cNvPr>
          <p:cNvSpPr txBox="1"/>
          <p:nvPr/>
        </p:nvSpPr>
        <p:spPr>
          <a:xfrm>
            <a:off x="7384887" y="4496720"/>
            <a:ext cx="2619991" cy="307777"/>
          </a:xfrm>
          <a:prstGeom prst="rect">
            <a:avLst/>
          </a:prstGeom>
          <a:noFill/>
        </p:spPr>
        <p:txBody>
          <a:bodyPr wrap="square" rtlCol="0">
            <a:spAutoFit/>
          </a:bodyPr>
          <a:lstStyle/>
          <a:p>
            <a:pPr defTabSz="1219020"/>
            <a:r>
              <a:rPr lang="en-US" altLang="zh-CN" sz="1400" dirty="0">
                <a:solidFill>
                  <a:srgbClr val="CBBC91"/>
                </a:solidFill>
                <a:cs typeface="+mn-ea"/>
                <a:sym typeface="+mn-lt"/>
              </a:rPr>
              <a:t>20XX</a:t>
            </a:r>
            <a:r>
              <a:rPr lang="zh-CN" altLang="en-US" sz="1400" dirty="0">
                <a:solidFill>
                  <a:srgbClr val="CBBC91"/>
                </a:solidFill>
                <a:cs typeface="+mn-ea"/>
                <a:sym typeface="+mn-lt"/>
              </a:rPr>
              <a:t>Named the best integrity company</a:t>
            </a:r>
          </a:p>
        </p:txBody>
      </p:sp>
      <p:sp>
        <p:nvSpPr>
          <p:cNvPr id="44" name="文本框 43">
            <a:extLst>
              <a:ext uri="{FF2B5EF4-FFF2-40B4-BE49-F238E27FC236}">
                <a16:creationId xmlns:a16="http://schemas.microsoft.com/office/drawing/2014/main" id="{81764ACA-6222-4289-8C8E-3313F9D50C12}"/>
              </a:ext>
            </a:extLst>
          </p:cNvPr>
          <p:cNvSpPr txBox="1"/>
          <p:nvPr/>
        </p:nvSpPr>
        <p:spPr>
          <a:xfrm>
            <a:off x="7384887" y="4942817"/>
            <a:ext cx="2619991" cy="526811"/>
          </a:xfrm>
          <a:prstGeom prst="rect">
            <a:avLst/>
          </a:prstGeom>
          <a:noFill/>
        </p:spPr>
        <p:txBody>
          <a:bodyPr wrap="square" rtlCol="0">
            <a:spAutoFit/>
          </a:bodyPr>
          <a:lstStyle/>
          <a:p>
            <a:pPr defTabSz="1219020">
              <a:lnSpc>
                <a:spcPct val="150000"/>
              </a:lnSpc>
            </a:pPr>
            <a:r>
              <a:rPr lang="zh-CN" altLang="en-US" sz="1000" dirty="0">
                <a:solidFill>
                  <a:srgbClr val="CBBC91"/>
                </a:solidFill>
                <a:cs typeface="+mn-ea"/>
                <a:sym typeface="+mn-lt"/>
              </a:rPr>
              <a:t>Click to enter a brief text commentary, the commentary text as general as possible refined, without unnecessary text modification.</a:t>
            </a:r>
          </a:p>
        </p:txBody>
      </p:sp>
      <p:sp>
        <p:nvSpPr>
          <p:cNvPr id="17" name="矩形 16"/>
          <p:cNvSpPr/>
          <p:nvPr/>
        </p:nvSpPr>
        <p:spPr>
          <a:xfrm>
            <a:off x="7442699" y="2532048"/>
            <a:ext cx="3083935" cy="156297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5" name="矩形 4"/>
          <p:cNvSpPr/>
          <p:nvPr/>
        </p:nvSpPr>
        <p:spPr>
          <a:xfrm>
            <a:off x="1628750" y="2532048"/>
            <a:ext cx="3083935" cy="156297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grpSp>
        <p:nvGrpSpPr>
          <p:cNvPr id="26" name="组合 25"/>
          <p:cNvGrpSpPr/>
          <p:nvPr/>
        </p:nvGrpSpPr>
        <p:grpSpPr>
          <a:xfrm>
            <a:off x="461552" y="552767"/>
            <a:ext cx="2083878" cy="613162"/>
            <a:chOff x="194266" y="321621"/>
            <a:chExt cx="2083878" cy="613162"/>
          </a:xfrm>
        </p:grpSpPr>
        <p:sp>
          <p:nvSpPr>
            <p:cNvPr id="30" name="TextBox 7">
              <a:extLst>
                <a:ext uri="{FF2B5EF4-FFF2-40B4-BE49-F238E27FC236}">
                  <a16:creationId xmlns:a16="http://schemas.microsoft.com/office/drawing/2014/main" id="{BAF49D56-8FCD-4804-8411-594F1BC85F38}"/>
                </a:ext>
              </a:extLst>
            </p:cNvPr>
            <p:cNvSpPr txBox="1"/>
            <p:nvPr/>
          </p:nvSpPr>
          <p:spPr>
            <a:xfrm>
              <a:off x="1016260" y="398715"/>
              <a:ext cx="1261884" cy="523220"/>
            </a:xfrm>
            <a:prstGeom prst="rect">
              <a:avLst/>
            </a:prstGeom>
            <a:noFill/>
          </p:spPr>
          <p:txBody>
            <a:bodyPr wrap="none" rtlCol="0">
              <a:spAutoFit/>
            </a:bodyPr>
            <a:lstStyle/>
            <a:p>
              <a:pPr defTabSz="1219020"/>
              <a:r>
                <a:rPr lang="zh-CN" altLang="en-US" sz="2800" dirty="0">
                  <a:solidFill>
                    <a:srgbClr val="CBBC91"/>
                  </a:solidFill>
                  <a:cs typeface="+mn-ea"/>
                  <a:sym typeface="+mn-lt"/>
                </a:rPr>
                <a:t>memorabilia</a:t>
              </a:r>
            </a:p>
          </p:txBody>
        </p:sp>
        <p:sp>
          <p:nvSpPr>
            <p:cNvPr id="28" name="矩形 27"/>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3653663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300" fill="hold"/>
                                        <p:tgtEl>
                                          <p:spTgt spid="41"/>
                                        </p:tgtEl>
                                        <p:attrNameLst>
                                          <p:attrName>ppt_x</p:attrName>
                                        </p:attrNameLst>
                                      </p:cBhvr>
                                      <p:tavLst>
                                        <p:tav tm="0">
                                          <p:val>
                                            <p:strVal val="1+#ppt_w/2"/>
                                          </p:val>
                                        </p:tav>
                                        <p:tav tm="100000">
                                          <p:val>
                                            <p:strVal val="#ppt_x"/>
                                          </p:val>
                                        </p:tav>
                                      </p:tavLst>
                                    </p:anim>
                                    <p:anim calcmode="lin" valueType="num">
                                      <p:cBhvr additive="base">
                                        <p:cTn id="17" dur="3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800"/>
                            </p:stCondLst>
                            <p:childTnLst>
                              <p:par>
                                <p:cTn id="19" presetID="2" presetClass="entr" presetSubtype="4"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22"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2" grpId="0"/>
      <p:bldP spid="44" grpId="0"/>
      <p:bldP spid="1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1365920"/>
            <a:ext cx="4439816" cy="5040559"/>
          </a:xfrm>
          <a:prstGeom prst="rect">
            <a:avLst/>
          </a:prstGeom>
          <a:solidFill>
            <a:srgbClr val="CBBC9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BBC91"/>
              </a:solidFill>
              <a:cs typeface="+mn-ea"/>
              <a:sym typeface="+mn-lt"/>
            </a:endParaRPr>
          </a:p>
        </p:txBody>
      </p:sp>
      <p:sp>
        <p:nvSpPr>
          <p:cNvPr id="37" name="TextBox 2"/>
          <p:cNvSpPr txBox="1"/>
          <p:nvPr/>
        </p:nvSpPr>
        <p:spPr>
          <a:xfrm>
            <a:off x="5665996" y="2924944"/>
            <a:ext cx="5443884" cy="47936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A team is a system of consciously coordinated behavior or force by a small group of people with common goals and different abilities, who, like the five officers of a human being, work together to maintain a person's survival.</a:t>
            </a:r>
            <a:endParaRPr lang="en-US" altLang="zh-CN" sz="1000" dirty="0">
              <a:solidFill>
                <a:srgbClr val="CBBC91"/>
              </a:solidFill>
              <a:latin typeface="+mn-lt"/>
              <a:ea typeface="+mn-ea"/>
              <a:cs typeface="+mn-ea"/>
              <a:sym typeface="+mn-lt"/>
            </a:endParaRPr>
          </a:p>
        </p:txBody>
      </p:sp>
      <p:sp>
        <p:nvSpPr>
          <p:cNvPr id="38" name="任意多边形 37"/>
          <p:cNvSpPr/>
          <p:nvPr/>
        </p:nvSpPr>
        <p:spPr>
          <a:xfrm flipH="1">
            <a:off x="0" y="1509936"/>
            <a:ext cx="4295800" cy="4762467"/>
          </a:xfrm>
          <a:custGeom>
            <a:avLst/>
            <a:gdLst>
              <a:gd name="connsiteX0" fmla="*/ 4295800 w 4295800"/>
              <a:gd name="connsiteY0" fmla="*/ 0 h 4752528"/>
              <a:gd name="connsiteX1" fmla="*/ 0 w 4295800"/>
              <a:gd name="connsiteY1" fmla="*/ 0 h 4752528"/>
              <a:gd name="connsiteX2" fmla="*/ 0 w 4295800"/>
              <a:gd name="connsiteY2" fmla="*/ 4752528 h 4752528"/>
              <a:gd name="connsiteX3" fmla="*/ 4175914 w 4295800"/>
              <a:gd name="connsiteY3" fmla="*/ 4752528 h 4752528"/>
              <a:gd name="connsiteX4" fmla="*/ 4295800 w 4295800"/>
              <a:gd name="connsiteY4" fmla="*/ 4077290 h 4752528"/>
              <a:gd name="connsiteX0" fmla="*/ 4295800 w 4295800"/>
              <a:gd name="connsiteY0" fmla="*/ 0 h 4762467"/>
              <a:gd name="connsiteX1" fmla="*/ 0 w 4295800"/>
              <a:gd name="connsiteY1" fmla="*/ 0 h 4762467"/>
              <a:gd name="connsiteX2" fmla="*/ 0 w 4295800"/>
              <a:gd name="connsiteY2" fmla="*/ 4752528 h 4762467"/>
              <a:gd name="connsiteX3" fmla="*/ 4295184 w 4295800"/>
              <a:gd name="connsiteY3" fmla="*/ 4762467 h 4762467"/>
              <a:gd name="connsiteX4" fmla="*/ 4295800 w 4295800"/>
              <a:gd name="connsiteY4" fmla="*/ 4077290 h 4762467"/>
              <a:gd name="connsiteX5" fmla="*/ 4295800 w 4295800"/>
              <a:gd name="connsiteY5" fmla="*/ 0 h 476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800" h="4762467">
                <a:moveTo>
                  <a:pt x="4295800" y="0"/>
                </a:moveTo>
                <a:lnTo>
                  <a:pt x="0" y="0"/>
                </a:lnTo>
                <a:lnTo>
                  <a:pt x="0" y="4752528"/>
                </a:lnTo>
                <a:lnTo>
                  <a:pt x="4295184" y="4762467"/>
                </a:lnTo>
                <a:cubicBezTo>
                  <a:pt x="4295389" y="4534075"/>
                  <a:pt x="4295595" y="4305682"/>
                  <a:pt x="4295800" y="4077290"/>
                </a:cubicBezTo>
                <a:lnTo>
                  <a:pt x="42958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CBBC91"/>
              </a:solidFill>
              <a:cs typeface="+mn-ea"/>
              <a:sym typeface="+mn-lt"/>
            </a:endParaRPr>
          </a:p>
        </p:txBody>
      </p:sp>
      <p:sp>
        <p:nvSpPr>
          <p:cNvPr id="40" name="TextBox 2"/>
          <p:cNvSpPr txBox="1"/>
          <p:nvPr/>
        </p:nvSpPr>
        <p:spPr>
          <a:xfrm>
            <a:off x="5665997" y="3637216"/>
            <a:ext cx="5614580" cy="47936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We are a professional team. Our members have many years of information security professional and technical background, from the domestic well-known security companies of the first-line backbone.</a:t>
            </a:r>
          </a:p>
        </p:txBody>
      </p:sp>
      <p:sp>
        <p:nvSpPr>
          <p:cNvPr id="41" name="TextBox 2"/>
          <p:cNvSpPr txBox="1"/>
          <p:nvPr/>
        </p:nvSpPr>
        <p:spPr>
          <a:xfrm>
            <a:off x="5665996" y="4349488"/>
            <a:ext cx="5146530" cy="22288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We are a young team. Our average age is only</a:t>
            </a:r>
            <a:r>
              <a:rPr lang="en-US" altLang="zh-CN" sz="1000" dirty="0">
                <a:solidFill>
                  <a:srgbClr val="CBBC91"/>
                </a:solidFill>
                <a:latin typeface="+mn-lt"/>
                <a:ea typeface="+mn-ea"/>
                <a:cs typeface="+mn-ea"/>
                <a:sym typeface="+mn-lt"/>
              </a:rPr>
              <a:t>26</a:t>
            </a:r>
            <a:r>
              <a:rPr lang="zh-CN" altLang="en-US" sz="1000" dirty="0">
                <a:solidFill>
                  <a:srgbClr val="CBBC91"/>
                </a:solidFill>
                <a:latin typeface="+mn-lt"/>
                <a:ea typeface="+mn-ea"/>
                <a:cs typeface="+mn-ea"/>
                <a:sym typeface="+mn-lt"/>
              </a:rPr>
              <a:t>full of vitality and innovation.</a:t>
            </a:r>
          </a:p>
        </p:txBody>
      </p:sp>
      <p:sp>
        <p:nvSpPr>
          <p:cNvPr id="42" name="TextBox 2"/>
          <p:cNvSpPr txBox="1"/>
          <p:nvPr/>
        </p:nvSpPr>
        <p:spPr>
          <a:xfrm>
            <a:off x="5665996" y="4778990"/>
            <a:ext cx="5830604" cy="22288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We are a dedicated team. We believe that a safe brand comes from the trust of our customers. Only by focusing can we be safe.</a:t>
            </a:r>
          </a:p>
        </p:txBody>
      </p:sp>
      <p:sp>
        <p:nvSpPr>
          <p:cNvPr id="43" name="TextBox 2"/>
          <p:cNvSpPr txBox="1"/>
          <p:nvPr/>
        </p:nvSpPr>
        <p:spPr>
          <a:xfrm>
            <a:off x="5665996" y="5491260"/>
            <a:ext cx="5974620" cy="479362"/>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rgbClr val="CBBC91"/>
                </a:solidFill>
                <a:latin typeface="+mn-lt"/>
                <a:ea typeface="+mn-ea"/>
                <a:cs typeface="+mn-ea"/>
                <a:sym typeface="+mn-lt"/>
              </a:rPr>
              <a:t>We are a dream team. We come from all over the world, because of a common dream: to be a truly excellent information security enterprises, to provide customers with the most reliable Internet security protection.</a:t>
            </a:r>
          </a:p>
        </p:txBody>
      </p:sp>
      <p:grpSp>
        <p:nvGrpSpPr>
          <p:cNvPr id="45" name="组合 44"/>
          <p:cNvGrpSpPr/>
          <p:nvPr/>
        </p:nvGrpSpPr>
        <p:grpSpPr>
          <a:xfrm>
            <a:off x="5343191" y="1534068"/>
            <a:ext cx="1401869" cy="814812"/>
            <a:chOff x="5130672" y="1437173"/>
            <a:chExt cx="1401869" cy="814812"/>
          </a:xfrm>
        </p:grpSpPr>
        <p:sp>
          <p:nvSpPr>
            <p:cNvPr id="46" name="椭圆 45"/>
            <p:cNvSpPr/>
            <p:nvPr/>
          </p:nvSpPr>
          <p:spPr>
            <a:xfrm>
              <a:off x="5424201" y="1437173"/>
              <a:ext cx="814812" cy="814812"/>
            </a:xfrm>
            <a:prstGeom prst="ellipse">
              <a:avLst/>
            </a:prstGeom>
            <a:solidFill>
              <a:srgbClr val="CBBC91"/>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47" name="TextBox 33"/>
            <p:cNvSpPr>
              <a:spLocks noChangeArrowheads="1"/>
            </p:cNvSpPr>
            <p:nvPr/>
          </p:nvSpPr>
          <p:spPr bwMode="auto">
            <a:xfrm>
              <a:off x="5130672" y="1771283"/>
              <a:ext cx="14018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95000"/>
                      <a:lumOff val="5000"/>
                    </a:schemeClr>
                  </a:solidFill>
                  <a:cs typeface="+mn-ea"/>
                  <a:sym typeface="+mn-lt"/>
                </a:rPr>
                <a:t>specialized</a:t>
              </a:r>
            </a:p>
          </p:txBody>
        </p:sp>
      </p:grpSp>
      <p:grpSp>
        <p:nvGrpSpPr>
          <p:cNvPr id="48" name="组合 47"/>
          <p:cNvGrpSpPr/>
          <p:nvPr/>
        </p:nvGrpSpPr>
        <p:grpSpPr>
          <a:xfrm>
            <a:off x="6650005" y="1534068"/>
            <a:ext cx="1290903" cy="814812"/>
            <a:chOff x="6437486" y="1437173"/>
            <a:chExt cx="1290903" cy="814812"/>
          </a:xfrm>
        </p:grpSpPr>
        <p:sp>
          <p:nvSpPr>
            <p:cNvPr id="49" name="椭圆 48"/>
            <p:cNvSpPr/>
            <p:nvPr/>
          </p:nvSpPr>
          <p:spPr>
            <a:xfrm>
              <a:off x="6675531" y="1437173"/>
              <a:ext cx="814812" cy="814812"/>
            </a:xfrm>
            <a:prstGeom prst="ellipse">
              <a:avLst/>
            </a:prstGeom>
            <a:solidFill>
              <a:srgbClr val="CBBC91"/>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50" name="TextBox 33"/>
            <p:cNvSpPr>
              <a:spLocks noChangeArrowheads="1"/>
            </p:cNvSpPr>
            <p:nvPr/>
          </p:nvSpPr>
          <p:spPr bwMode="auto">
            <a:xfrm>
              <a:off x="6437486" y="1659913"/>
              <a:ext cx="12909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95000"/>
                      <a:lumOff val="5000"/>
                    </a:schemeClr>
                  </a:solidFill>
                  <a:cs typeface="+mn-ea"/>
                  <a:sym typeface="+mn-lt"/>
                </a:rPr>
                <a:t>young</a:t>
              </a:r>
            </a:p>
          </p:txBody>
        </p:sp>
      </p:grpSp>
      <p:grpSp>
        <p:nvGrpSpPr>
          <p:cNvPr id="51" name="组合 50"/>
          <p:cNvGrpSpPr/>
          <p:nvPr/>
        </p:nvGrpSpPr>
        <p:grpSpPr>
          <a:xfrm>
            <a:off x="7713287" y="1534068"/>
            <a:ext cx="1349301" cy="814812"/>
            <a:chOff x="7500768" y="1437173"/>
            <a:chExt cx="1349301" cy="814812"/>
          </a:xfrm>
        </p:grpSpPr>
        <p:sp>
          <p:nvSpPr>
            <p:cNvPr id="52" name="椭圆 51"/>
            <p:cNvSpPr/>
            <p:nvPr/>
          </p:nvSpPr>
          <p:spPr>
            <a:xfrm>
              <a:off x="7768012" y="1437173"/>
              <a:ext cx="814812" cy="814812"/>
            </a:xfrm>
            <a:prstGeom prst="ellipse">
              <a:avLst/>
            </a:prstGeom>
            <a:solidFill>
              <a:srgbClr val="CBBC91"/>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53" name="TextBox 33"/>
            <p:cNvSpPr>
              <a:spLocks noChangeArrowheads="1"/>
            </p:cNvSpPr>
            <p:nvPr/>
          </p:nvSpPr>
          <p:spPr bwMode="auto">
            <a:xfrm>
              <a:off x="7500768" y="1659913"/>
              <a:ext cx="1349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chemeClr val="tx1">
                      <a:lumMod val="95000"/>
                      <a:lumOff val="5000"/>
                    </a:schemeClr>
                  </a:solidFill>
                  <a:cs typeface="+mn-ea"/>
                  <a:sym typeface="+mn-lt"/>
                </a:rPr>
                <a:t>dream</a:t>
              </a:r>
            </a:p>
          </p:txBody>
        </p:sp>
      </p:grpSp>
      <p:grpSp>
        <p:nvGrpSpPr>
          <p:cNvPr id="54" name="组合 53"/>
          <p:cNvGrpSpPr/>
          <p:nvPr/>
        </p:nvGrpSpPr>
        <p:grpSpPr>
          <a:xfrm>
            <a:off x="8608072" y="1534068"/>
            <a:ext cx="1724825" cy="814812"/>
            <a:chOff x="8395553" y="1437173"/>
            <a:chExt cx="1724825" cy="814812"/>
          </a:xfrm>
        </p:grpSpPr>
        <p:sp>
          <p:nvSpPr>
            <p:cNvPr id="55" name="椭圆 54"/>
            <p:cNvSpPr/>
            <p:nvPr/>
          </p:nvSpPr>
          <p:spPr>
            <a:xfrm>
              <a:off x="8850559" y="1437173"/>
              <a:ext cx="814812" cy="814812"/>
            </a:xfrm>
            <a:prstGeom prst="ellipse">
              <a:avLst/>
            </a:prstGeom>
            <a:solidFill>
              <a:srgbClr val="CBBC91"/>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56" name="TextBox 33"/>
            <p:cNvSpPr>
              <a:spLocks noChangeArrowheads="1"/>
            </p:cNvSpPr>
            <p:nvPr/>
          </p:nvSpPr>
          <p:spPr bwMode="auto">
            <a:xfrm>
              <a:off x="8395553" y="1659913"/>
              <a:ext cx="17248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95000"/>
                      <a:lumOff val="5000"/>
                    </a:schemeClr>
                  </a:solidFill>
                  <a:cs typeface="+mn-ea"/>
                  <a:sym typeface="+mn-lt"/>
                </a:rPr>
                <a:t>Let's go</a:t>
              </a:r>
            </a:p>
          </p:txBody>
        </p:sp>
      </p:grpSp>
      <p:sp>
        <p:nvSpPr>
          <p:cNvPr id="26" name="任意多边形 25"/>
          <p:cNvSpPr/>
          <p:nvPr/>
        </p:nvSpPr>
        <p:spPr>
          <a:xfrm flipH="1">
            <a:off x="0" y="1509936"/>
            <a:ext cx="4295800" cy="4762467"/>
          </a:xfrm>
          <a:custGeom>
            <a:avLst/>
            <a:gdLst>
              <a:gd name="connsiteX0" fmla="*/ 4295800 w 4295800"/>
              <a:gd name="connsiteY0" fmla="*/ 0 h 4752528"/>
              <a:gd name="connsiteX1" fmla="*/ 0 w 4295800"/>
              <a:gd name="connsiteY1" fmla="*/ 0 h 4752528"/>
              <a:gd name="connsiteX2" fmla="*/ 0 w 4295800"/>
              <a:gd name="connsiteY2" fmla="*/ 4752528 h 4752528"/>
              <a:gd name="connsiteX3" fmla="*/ 4175914 w 4295800"/>
              <a:gd name="connsiteY3" fmla="*/ 4752528 h 4752528"/>
              <a:gd name="connsiteX4" fmla="*/ 4295800 w 4295800"/>
              <a:gd name="connsiteY4" fmla="*/ 4077290 h 4752528"/>
              <a:gd name="connsiteX0" fmla="*/ 4295800 w 4295800"/>
              <a:gd name="connsiteY0" fmla="*/ 0 h 4762467"/>
              <a:gd name="connsiteX1" fmla="*/ 0 w 4295800"/>
              <a:gd name="connsiteY1" fmla="*/ 0 h 4762467"/>
              <a:gd name="connsiteX2" fmla="*/ 0 w 4295800"/>
              <a:gd name="connsiteY2" fmla="*/ 4752528 h 4762467"/>
              <a:gd name="connsiteX3" fmla="*/ 4295184 w 4295800"/>
              <a:gd name="connsiteY3" fmla="*/ 4762467 h 4762467"/>
              <a:gd name="connsiteX4" fmla="*/ 4295800 w 4295800"/>
              <a:gd name="connsiteY4" fmla="*/ 4077290 h 4762467"/>
              <a:gd name="connsiteX5" fmla="*/ 4295800 w 4295800"/>
              <a:gd name="connsiteY5" fmla="*/ 0 h 476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800" h="4762467">
                <a:moveTo>
                  <a:pt x="4295800" y="0"/>
                </a:moveTo>
                <a:lnTo>
                  <a:pt x="0" y="0"/>
                </a:lnTo>
                <a:lnTo>
                  <a:pt x="0" y="4752528"/>
                </a:lnTo>
                <a:lnTo>
                  <a:pt x="4295184" y="4762467"/>
                </a:lnTo>
                <a:cubicBezTo>
                  <a:pt x="4295389" y="4534075"/>
                  <a:pt x="4295595" y="4305682"/>
                  <a:pt x="4295800" y="4077290"/>
                </a:cubicBezTo>
                <a:lnTo>
                  <a:pt x="4295800" y="0"/>
                </a:lnTo>
                <a:close/>
              </a:path>
            </a:pathLst>
          </a:custGeom>
          <a:solidFill>
            <a:srgbClr val="14151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CBBC91"/>
              </a:solidFill>
              <a:cs typeface="+mn-ea"/>
              <a:sym typeface="+mn-lt"/>
            </a:endParaRPr>
          </a:p>
        </p:txBody>
      </p:sp>
      <p:sp>
        <p:nvSpPr>
          <p:cNvPr id="39" name="文本框 9"/>
          <p:cNvSpPr txBox="1"/>
          <p:nvPr/>
        </p:nvSpPr>
        <p:spPr>
          <a:xfrm>
            <a:off x="1471084" y="2348880"/>
            <a:ext cx="2748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a:defRPr sz="3200" b="0">
                <a:solidFill>
                  <a:schemeClr val="accent2"/>
                </a:solidFill>
                <a:latin typeface="微软雅黑" pitchFamily="34" charset="-122"/>
                <a:ea typeface="微软雅黑" pitchFamily="34" charset="-122"/>
                <a:cs typeface="+mj-cs"/>
              </a:defRPr>
            </a:lvl1pPr>
            <a:lvl2pPr algn="ctr">
              <a:defRPr sz="5867"/>
            </a:lvl2pPr>
            <a:lvl3pPr algn="ctr">
              <a:defRPr sz="5867"/>
            </a:lvl3pPr>
            <a:lvl4pPr algn="ctr">
              <a:defRPr sz="5867"/>
            </a:lvl4pPr>
            <a:lvl5pPr algn="ctr">
              <a:defRPr sz="5867"/>
            </a:lvl5pPr>
            <a:lvl6pPr marL="609585" algn="ctr" fontAlgn="base">
              <a:spcBef>
                <a:spcPct val="0"/>
              </a:spcBef>
              <a:spcAft>
                <a:spcPct val="0"/>
              </a:spcAft>
              <a:defRPr sz="5867"/>
            </a:lvl6pPr>
            <a:lvl7pPr marL="1219170" algn="ctr" fontAlgn="base">
              <a:spcBef>
                <a:spcPct val="0"/>
              </a:spcBef>
              <a:spcAft>
                <a:spcPct val="0"/>
              </a:spcAft>
              <a:defRPr sz="5867"/>
            </a:lvl7pPr>
            <a:lvl8pPr marL="1828754" algn="ctr" fontAlgn="base">
              <a:spcBef>
                <a:spcPct val="0"/>
              </a:spcBef>
              <a:spcAft>
                <a:spcPct val="0"/>
              </a:spcAft>
              <a:defRPr sz="5867"/>
            </a:lvl8pPr>
            <a:lvl9pPr marL="2438339" algn="ctr" fontAlgn="base">
              <a:spcBef>
                <a:spcPct val="0"/>
              </a:spcBef>
              <a:spcAft>
                <a:spcPct val="0"/>
              </a:spcAft>
              <a:defRPr sz="5867"/>
            </a:lvl9pPr>
          </a:lstStyle>
          <a:p>
            <a:pPr marL="0" lvl="1" algn="l"/>
            <a:r>
              <a:rPr lang="zh-CN" altLang="en-US" sz="3600" b="1" spc="300" dirty="0">
                <a:solidFill>
                  <a:srgbClr val="CBBC91"/>
                </a:solidFill>
                <a:cs typeface="+mn-ea"/>
                <a:sym typeface="+mn-lt"/>
              </a:rPr>
              <a:t>Team introduction</a:t>
            </a:r>
          </a:p>
        </p:txBody>
      </p:sp>
      <p:sp>
        <p:nvSpPr>
          <p:cNvPr id="44" name="文本框 9"/>
          <p:cNvSpPr txBox="1"/>
          <p:nvPr/>
        </p:nvSpPr>
        <p:spPr>
          <a:xfrm>
            <a:off x="-2421953" y="3187824"/>
            <a:ext cx="5767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a:defRPr sz="3200" b="0">
                <a:solidFill>
                  <a:schemeClr val="accent2"/>
                </a:solidFill>
                <a:latin typeface="微软雅黑" pitchFamily="34" charset="-122"/>
                <a:ea typeface="微软雅黑" pitchFamily="34" charset="-122"/>
                <a:cs typeface="+mj-cs"/>
              </a:defRPr>
            </a:lvl1pPr>
            <a:lvl2pPr algn="ctr">
              <a:defRPr sz="5867"/>
            </a:lvl2pPr>
            <a:lvl3pPr algn="ctr">
              <a:defRPr sz="5867"/>
            </a:lvl3pPr>
            <a:lvl4pPr algn="ctr">
              <a:defRPr sz="5867"/>
            </a:lvl4pPr>
            <a:lvl5pPr algn="ctr">
              <a:defRPr sz="5867"/>
            </a:lvl5pPr>
            <a:lvl6pPr marL="609585" algn="ctr" fontAlgn="base">
              <a:spcBef>
                <a:spcPct val="0"/>
              </a:spcBef>
              <a:spcAft>
                <a:spcPct val="0"/>
              </a:spcAft>
              <a:defRPr sz="5867"/>
            </a:lvl6pPr>
            <a:lvl7pPr marL="1219170" algn="ctr" fontAlgn="base">
              <a:spcBef>
                <a:spcPct val="0"/>
              </a:spcBef>
              <a:spcAft>
                <a:spcPct val="0"/>
              </a:spcAft>
              <a:defRPr sz="5867"/>
            </a:lvl7pPr>
            <a:lvl8pPr marL="1828754" algn="ctr" fontAlgn="base">
              <a:spcBef>
                <a:spcPct val="0"/>
              </a:spcBef>
              <a:spcAft>
                <a:spcPct val="0"/>
              </a:spcAft>
              <a:defRPr sz="5867"/>
            </a:lvl8pPr>
            <a:lvl9pPr marL="2438339" algn="ctr" fontAlgn="base">
              <a:spcBef>
                <a:spcPct val="0"/>
              </a:spcBef>
              <a:spcAft>
                <a:spcPct val="0"/>
              </a:spcAft>
              <a:defRPr sz="5867"/>
            </a:lvl9pPr>
          </a:lstStyle>
          <a:p>
            <a:pPr marL="0" lvl="1" algn="r"/>
            <a:r>
              <a:rPr lang="en-US" altLang="zh-CN" sz="2800" b="1" dirty="0">
                <a:solidFill>
                  <a:srgbClr val="CBBC91"/>
                </a:solidFill>
                <a:cs typeface="+mn-ea"/>
                <a:sym typeface="+mn-lt"/>
              </a:rPr>
              <a:t>TEAM </a:t>
            </a:r>
          </a:p>
          <a:p>
            <a:pPr marL="0" lvl="1" algn="r"/>
            <a:r>
              <a:rPr lang="en-US" altLang="zh-CN" sz="2800" b="1" dirty="0">
                <a:solidFill>
                  <a:srgbClr val="CBBC91"/>
                </a:solidFill>
                <a:cs typeface="+mn-ea"/>
                <a:sym typeface="+mn-lt"/>
              </a:rPr>
              <a:t>INTRODUCTION</a:t>
            </a:r>
            <a:endParaRPr lang="zh-CN" altLang="en-US" sz="2800" b="1" dirty="0">
              <a:solidFill>
                <a:srgbClr val="CBBC91"/>
              </a:solidFill>
              <a:cs typeface="+mn-ea"/>
              <a:sym typeface="+mn-lt"/>
            </a:endParaRPr>
          </a:p>
        </p:txBody>
      </p:sp>
      <p:grpSp>
        <p:nvGrpSpPr>
          <p:cNvPr id="34" name="组合 33"/>
          <p:cNvGrpSpPr/>
          <p:nvPr/>
        </p:nvGrpSpPr>
        <p:grpSpPr>
          <a:xfrm>
            <a:off x="461552" y="552767"/>
            <a:ext cx="2442951" cy="613162"/>
            <a:chOff x="194266" y="321621"/>
            <a:chExt cx="2442951" cy="613162"/>
          </a:xfrm>
        </p:grpSpPr>
        <p:sp>
          <p:nvSpPr>
            <p:cNvPr id="59" name="TextBox 7">
              <a:extLst>
                <a:ext uri="{FF2B5EF4-FFF2-40B4-BE49-F238E27FC236}">
                  <a16:creationId xmlns:a16="http://schemas.microsoft.com/office/drawing/2014/main" id="{BAF49D56-8FCD-4804-8411-594F1BC85F38}"/>
                </a:ext>
              </a:extLst>
            </p:cNvPr>
            <p:cNvSpPr txBox="1"/>
            <p:nvPr/>
          </p:nvSpPr>
          <p:spPr>
            <a:xfrm>
              <a:off x="1016260" y="398715"/>
              <a:ext cx="1620957" cy="523220"/>
            </a:xfrm>
            <a:prstGeom prst="rect">
              <a:avLst/>
            </a:prstGeom>
            <a:noFill/>
          </p:spPr>
          <p:txBody>
            <a:bodyPr wrap="none" rtlCol="0">
              <a:spAutoFit/>
            </a:bodyPr>
            <a:lstStyle/>
            <a:p>
              <a:pPr defTabSz="1219020"/>
              <a:r>
                <a:rPr lang="zh-CN" altLang="en-US" sz="2800" dirty="0">
                  <a:solidFill>
                    <a:srgbClr val="CBBC91"/>
                  </a:solidFill>
                  <a:cs typeface="+mn-ea"/>
                  <a:sym typeface="+mn-lt"/>
                </a:rPr>
                <a:t>Company culture</a:t>
              </a:r>
            </a:p>
          </p:txBody>
        </p:sp>
        <p:sp>
          <p:nvSpPr>
            <p:cNvPr id="57" name="矩形 56"/>
            <p:cNvSpPr/>
            <p:nvPr/>
          </p:nvSpPr>
          <p:spPr>
            <a:xfrm>
              <a:off x="194266" y="321621"/>
              <a:ext cx="695382" cy="613162"/>
            </a:xfrm>
            <a:prstGeom prst="rect">
              <a:avLst/>
            </a:prstGeom>
            <a:noFill/>
            <a:ln w="25400">
              <a:solidFill>
                <a:srgbClr val="CBBC9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C91"/>
                  </a:solidFill>
                  <a:latin typeface="Agency FB" panose="020B0503020202020204" pitchFamily="34" charset="0"/>
                  <a:cs typeface="+mn-ea"/>
                  <a:sym typeface="+mn-lt"/>
                </a:rPr>
                <a:t>01</a:t>
              </a:r>
              <a:endParaRPr lang="zh-CN" altLang="en-US" sz="3600" dirty="0">
                <a:solidFill>
                  <a:srgbClr val="CBBC91"/>
                </a:solidFill>
                <a:latin typeface="Agency FB" panose="020B0503020202020204" pitchFamily="34" charset="0"/>
                <a:cs typeface="+mn-ea"/>
                <a:sym typeface="+mn-lt"/>
              </a:endParaRPr>
            </a:p>
          </p:txBody>
        </p:sp>
      </p:grpSp>
    </p:spTree>
    <p:extLst>
      <p:ext uri="{BB962C8B-B14F-4D97-AF65-F5344CB8AC3E}">
        <p14:creationId xmlns:p14="http://schemas.microsoft.com/office/powerpoint/2010/main" val="12617327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1+#ppt_w/2"/>
                                          </p:val>
                                        </p:tav>
                                        <p:tav tm="100000">
                                          <p:val>
                                            <p:strVal val="#ppt_x"/>
                                          </p:val>
                                        </p:tav>
                                      </p:tavLst>
                                    </p:anim>
                                    <p:anim calcmode="lin" valueType="num">
                                      <p:cBhvr additive="base">
                                        <p:cTn id="29" dur="500" fill="hold"/>
                                        <p:tgtEl>
                                          <p:spTgt spid="4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1+#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1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42" dur="15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150"/>
                            </p:stCondLst>
                            <p:childTnLst>
                              <p:par>
                                <p:cTn id="44" presetID="2" presetClass="entr" presetSubtype="2" fill="hold" grpId="0" nodeType="after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 calcmode="lin" valueType="num">
                                      <p:cBhvr additive="base">
                                        <p:cTn id="46" dur="1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47" dur="15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2" fill="hold" grpId="0" nodeType="after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 calcmode="lin" valueType="num">
                                      <p:cBhvr additive="base">
                                        <p:cTn id="51" dur="15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2" dur="15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1450"/>
                            </p:stCondLst>
                            <p:childTnLst>
                              <p:par>
                                <p:cTn id="54" presetID="2" presetClass="entr" presetSubtype="2" fill="hold" grpId="0" nodeType="afterEffect">
                                  <p:stCondLst>
                                    <p:cond delay="0"/>
                                  </p:st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1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7" dur="1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2"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 calcmode="lin" valueType="num">
                                      <p:cBhvr additive="base">
                                        <p:cTn id="61" dur="15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62" dur="15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build="p"/>
      <p:bldP spid="38" grpId="0" animBg="1"/>
      <p:bldP spid="40" grpId="0" build="p"/>
      <p:bldP spid="41" grpId="0" build="p"/>
      <p:bldP spid="42" grpId="0" build="p"/>
      <p:bldP spid="43" grpId="0" build="p"/>
      <p:bldP spid="26" grpId="0" animBg="1"/>
      <p:bldP spid="39"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2D8701D-78B8-4F07-8448-76DF0BCF5F68}"/>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52888" y="1220755"/>
            <a:ext cx="3225219" cy="4992555"/>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2323881" y="1417186"/>
            <a:ext cx="2445478" cy="461665"/>
          </a:xfrm>
          <a:prstGeom prst="rect">
            <a:avLst/>
          </a:prstGeom>
          <a:noFill/>
        </p:spPr>
        <p:txBody>
          <a:bodyPr wrap="none" rtlCol="0">
            <a:spAutoFit/>
          </a:bodyPr>
          <a:lstStyle/>
          <a:p>
            <a:pPr defTabSz="1219020"/>
            <a:r>
              <a:rPr lang="en-US" altLang="zh-CN" sz="2400" dirty="0">
                <a:solidFill>
                  <a:srgbClr val="E1E0D8"/>
                </a:solidFill>
                <a:cs typeface="+mn-ea"/>
                <a:sym typeface="+mn-lt"/>
              </a:rPr>
              <a:t>COMPETITOR 1</a:t>
            </a:r>
            <a:endParaRPr lang="zh-CN" altLang="en-US" sz="2400" dirty="0">
              <a:solidFill>
                <a:srgbClr val="E1E0D8"/>
              </a:solidFill>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323882" y="4333512"/>
            <a:ext cx="2619991" cy="307777"/>
          </a:xfrm>
          <a:prstGeom prst="rect">
            <a:avLst/>
          </a:prstGeom>
          <a:noFill/>
        </p:spPr>
        <p:txBody>
          <a:bodyPr wrap="square" rtlCol="0">
            <a:spAutoFit/>
          </a:bodyPr>
          <a:lstStyle/>
          <a:p>
            <a:pPr defTabSz="1219020"/>
            <a:r>
              <a:rPr lang="en-US" altLang="zh-CN" sz="1400" dirty="0">
                <a:solidFill>
                  <a:srgbClr val="CBBC91"/>
                </a:solidFill>
                <a:cs typeface="+mn-ea"/>
                <a:sym typeface="+mn-lt"/>
              </a:rPr>
              <a:t>20XX</a:t>
            </a:r>
            <a:r>
              <a:rPr lang="zh-CN" altLang="en-US" sz="1400" dirty="0">
                <a:solidFill>
                  <a:srgbClr val="CBBC91"/>
                </a:solidFill>
                <a:cs typeface="+mn-ea"/>
                <a:sym typeface="+mn-lt"/>
              </a:rPr>
              <a:t>Best Integrity Company of the Year</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2323882" y="4695201"/>
            <a:ext cx="2619991" cy="55605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general as possible refined, without unnecessary text modification.</a:t>
            </a:r>
          </a:p>
        </p:txBody>
      </p:sp>
      <p:pic>
        <p:nvPicPr>
          <p:cNvPr id="7" name="图片 6">
            <a:extLst>
              <a:ext uri="{FF2B5EF4-FFF2-40B4-BE49-F238E27FC236}">
                <a16:creationId xmlns:a16="http://schemas.microsoft.com/office/drawing/2014/main" id="{9CCCBB7D-A193-47AA-8BFC-CA700DAC194D}"/>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947326" y="0"/>
            <a:ext cx="297349" cy="3429000"/>
          </a:xfrm>
          <a:prstGeom prst="rect">
            <a:avLst/>
          </a:prstGeom>
        </p:spPr>
      </p:pic>
      <p:pic>
        <p:nvPicPr>
          <p:cNvPr id="40" name="图片 39">
            <a:extLst>
              <a:ext uri="{FF2B5EF4-FFF2-40B4-BE49-F238E27FC236}">
                <a16:creationId xmlns:a16="http://schemas.microsoft.com/office/drawing/2014/main" id="{6B7A9A52-9462-4099-8292-3E07037B104C}"/>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13893" y="1220755"/>
            <a:ext cx="3225219" cy="4992555"/>
          </a:xfrm>
          <a:prstGeom prst="rect">
            <a:avLst/>
          </a:prstGeom>
        </p:spPr>
      </p:pic>
      <p:sp>
        <p:nvSpPr>
          <p:cNvPr id="41" name="TextBox 6">
            <a:extLst>
              <a:ext uri="{FF2B5EF4-FFF2-40B4-BE49-F238E27FC236}">
                <a16:creationId xmlns:a16="http://schemas.microsoft.com/office/drawing/2014/main" id="{F0679047-E796-42DD-A266-296D077F924D}"/>
              </a:ext>
            </a:extLst>
          </p:cNvPr>
          <p:cNvSpPr txBox="1"/>
          <p:nvPr/>
        </p:nvSpPr>
        <p:spPr>
          <a:xfrm>
            <a:off x="7384887" y="1417186"/>
            <a:ext cx="2445478" cy="461665"/>
          </a:xfrm>
          <a:prstGeom prst="rect">
            <a:avLst/>
          </a:prstGeom>
          <a:noFill/>
        </p:spPr>
        <p:txBody>
          <a:bodyPr wrap="none" rtlCol="0">
            <a:spAutoFit/>
          </a:bodyPr>
          <a:lstStyle/>
          <a:p>
            <a:pPr defTabSz="1219020"/>
            <a:r>
              <a:rPr lang="en-US" altLang="zh-CN" sz="2400" dirty="0">
                <a:solidFill>
                  <a:srgbClr val="E1E0D8"/>
                </a:solidFill>
                <a:cs typeface="+mn-ea"/>
                <a:sym typeface="+mn-lt"/>
              </a:rPr>
              <a:t>COMPETITOR 2</a:t>
            </a:r>
            <a:endParaRPr lang="zh-CN" altLang="en-US" sz="2400" dirty="0">
              <a:solidFill>
                <a:srgbClr val="E1E0D8"/>
              </a:solidFill>
              <a:cs typeface="+mn-ea"/>
              <a:sym typeface="+mn-lt"/>
            </a:endParaRPr>
          </a:p>
        </p:txBody>
      </p:sp>
      <p:sp>
        <p:nvSpPr>
          <p:cNvPr id="42" name="TextBox 7">
            <a:extLst>
              <a:ext uri="{FF2B5EF4-FFF2-40B4-BE49-F238E27FC236}">
                <a16:creationId xmlns:a16="http://schemas.microsoft.com/office/drawing/2014/main" id="{F4B159CB-3E94-462F-91D7-EFBC7A4D25BB}"/>
              </a:ext>
            </a:extLst>
          </p:cNvPr>
          <p:cNvSpPr txBox="1"/>
          <p:nvPr/>
        </p:nvSpPr>
        <p:spPr>
          <a:xfrm>
            <a:off x="7384887" y="4333512"/>
            <a:ext cx="2619991" cy="307777"/>
          </a:xfrm>
          <a:prstGeom prst="rect">
            <a:avLst/>
          </a:prstGeom>
          <a:noFill/>
        </p:spPr>
        <p:txBody>
          <a:bodyPr wrap="square" rtlCol="0">
            <a:spAutoFit/>
          </a:bodyPr>
          <a:lstStyle/>
          <a:p>
            <a:pPr defTabSz="1219020"/>
            <a:r>
              <a:rPr lang="en-US" altLang="zh-CN" sz="1400" dirty="0">
                <a:solidFill>
                  <a:srgbClr val="CBBC91"/>
                </a:solidFill>
                <a:cs typeface="+mn-ea"/>
                <a:sym typeface="+mn-lt"/>
              </a:rPr>
              <a:t>20XX</a:t>
            </a:r>
            <a:r>
              <a:rPr lang="zh-CN" altLang="en-US" sz="1400" dirty="0">
                <a:solidFill>
                  <a:srgbClr val="CBBC91"/>
                </a:solidFill>
                <a:cs typeface="+mn-ea"/>
                <a:sym typeface="+mn-lt"/>
              </a:rPr>
              <a:t>Best Integrity Company of the Year</a:t>
            </a:r>
          </a:p>
        </p:txBody>
      </p:sp>
      <p:sp>
        <p:nvSpPr>
          <p:cNvPr id="44" name="文本框 43">
            <a:extLst>
              <a:ext uri="{FF2B5EF4-FFF2-40B4-BE49-F238E27FC236}">
                <a16:creationId xmlns:a16="http://schemas.microsoft.com/office/drawing/2014/main" id="{81764ACA-6222-4289-8C8E-3313F9D50C12}"/>
              </a:ext>
            </a:extLst>
          </p:cNvPr>
          <p:cNvSpPr txBox="1"/>
          <p:nvPr/>
        </p:nvSpPr>
        <p:spPr>
          <a:xfrm>
            <a:off x="7384887" y="4695201"/>
            <a:ext cx="2619991" cy="556050"/>
          </a:xfrm>
          <a:prstGeom prst="rect">
            <a:avLst/>
          </a:prstGeom>
          <a:noFill/>
        </p:spPr>
        <p:txBody>
          <a:bodyPr wrap="square" rtlCol="0">
            <a:spAutoFit/>
          </a:bodyPr>
          <a:lstStyle/>
          <a:p>
            <a:pPr defTabSz="1219020">
              <a:lnSpc>
                <a:spcPct val="150000"/>
              </a:lnSpc>
            </a:pPr>
            <a:r>
              <a:rPr lang="zh-CN" altLang="en-US" sz="1067" dirty="0">
                <a:solidFill>
                  <a:srgbClr val="CBBC91"/>
                </a:solidFill>
                <a:cs typeface="+mn-ea"/>
                <a:sym typeface="+mn-lt"/>
              </a:rPr>
              <a:t>Click to enter a brief text commentary, the commentary text as general as possible refined, without unnecessary text modification.</a:t>
            </a:r>
          </a:p>
        </p:txBody>
      </p:sp>
      <p:sp>
        <p:nvSpPr>
          <p:cNvPr id="13" name="矩形 12"/>
          <p:cNvSpPr/>
          <p:nvPr/>
        </p:nvSpPr>
        <p:spPr>
          <a:xfrm>
            <a:off x="1628750" y="2532048"/>
            <a:ext cx="3083935" cy="156297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7442699" y="2532048"/>
            <a:ext cx="3083935" cy="156297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7468986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300" fill="hold"/>
                                        <p:tgtEl>
                                          <p:spTgt spid="41"/>
                                        </p:tgtEl>
                                        <p:attrNameLst>
                                          <p:attrName>ppt_x</p:attrName>
                                        </p:attrNameLst>
                                      </p:cBhvr>
                                      <p:tavLst>
                                        <p:tav tm="0">
                                          <p:val>
                                            <p:strVal val="1+#ppt_w/2"/>
                                          </p:val>
                                        </p:tav>
                                        <p:tav tm="100000">
                                          <p:val>
                                            <p:strVal val="#ppt_x"/>
                                          </p:val>
                                        </p:tav>
                                      </p:tavLst>
                                    </p:anim>
                                    <p:anim calcmode="lin" valueType="num">
                                      <p:cBhvr additive="base">
                                        <p:cTn id="17" dur="3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800"/>
                            </p:stCondLst>
                            <p:childTnLst>
                              <p:par>
                                <p:cTn id="19" presetID="2" presetClass="entr" presetSubtype="4"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childTnLst>
                          </p:cTn>
                        </p:par>
                        <p:par>
                          <p:cTn id="23" fill="hold">
                            <p:stCondLst>
                              <p:cond delay="13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18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2" grpId="0"/>
      <p:bldP spid="44"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amesznx">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494</TotalTime>
  <Words>3068</Words>
  <Application>Microsoft Office PowerPoint</Application>
  <PresentationFormat>宽屏</PresentationFormat>
  <Paragraphs>403</Paragraphs>
  <Slides>39</Slides>
  <Notes>32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39</vt:i4>
      </vt:variant>
    </vt:vector>
  </HeadingPairs>
  <TitlesOfParts>
    <vt:vector size="48" baseType="lpstr">
      <vt:lpstr>等线</vt:lpstr>
      <vt:lpstr>方正细谭黑简体</vt:lpstr>
      <vt:lpstr>微软雅黑</vt:lpstr>
      <vt:lpstr>Agency FB</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119</cp:revision>
  <dcterms:created xsi:type="dcterms:W3CDTF">2020-06-09T08:26:45Z</dcterms:created>
  <dcterms:modified xsi:type="dcterms:W3CDTF">2021-08-24T14:10:42Z</dcterms:modified>
</cp:coreProperties>
</file>