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xml" ContentType="application/vnd.openxmlformats-officedocument.drawingml.chart+xml"/>
  <Override PartName="/ppt/notesSlides/notesSlide51.xml" ContentType="application/vnd.openxmlformats-officedocument.presentationml.notesSlide+xml"/>
  <Override PartName="/ppt/charts/chart3.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75" r:id="rId2"/>
  </p:sldMasterIdLst>
  <p:notesMasterIdLst>
    <p:notesMasterId r:id="rId58"/>
  </p:notesMasterIdLst>
  <p:sldIdLst>
    <p:sldId id="323" r:id="rId3"/>
    <p:sldId id="324" r:id="rId4"/>
    <p:sldId id="328" r:id="rId5"/>
    <p:sldId id="325" r:id="rId6"/>
    <p:sldId id="289" r:id="rId7"/>
    <p:sldId id="290" r:id="rId8"/>
    <p:sldId id="291" r:id="rId9"/>
    <p:sldId id="292" r:id="rId10"/>
    <p:sldId id="333" r:id="rId11"/>
    <p:sldId id="329" r:id="rId12"/>
    <p:sldId id="322" r:id="rId13"/>
    <p:sldId id="296" r:id="rId14"/>
    <p:sldId id="264" r:id="rId15"/>
    <p:sldId id="260" r:id="rId16"/>
    <p:sldId id="268" r:id="rId17"/>
    <p:sldId id="275" r:id="rId18"/>
    <p:sldId id="317" r:id="rId19"/>
    <p:sldId id="313" r:id="rId20"/>
    <p:sldId id="318" r:id="rId21"/>
    <p:sldId id="314" r:id="rId22"/>
    <p:sldId id="319" r:id="rId23"/>
    <p:sldId id="315" r:id="rId24"/>
    <p:sldId id="330" r:id="rId25"/>
    <p:sldId id="295" r:id="rId26"/>
    <p:sldId id="294" r:id="rId27"/>
    <p:sldId id="298" r:id="rId28"/>
    <p:sldId id="297" r:id="rId29"/>
    <p:sldId id="316" r:id="rId30"/>
    <p:sldId id="267" r:id="rId31"/>
    <p:sldId id="269" r:id="rId32"/>
    <p:sldId id="276" r:id="rId33"/>
    <p:sldId id="271" r:id="rId34"/>
    <p:sldId id="277" r:id="rId35"/>
    <p:sldId id="331" r:id="rId36"/>
    <p:sldId id="305" r:id="rId37"/>
    <p:sldId id="261" r:id="rId38"/>
    <p:sldId id="266" r:id="rId39"/>
    <p:sldId id="273" r:id="rId40"/>
    <p:sldId id="270" r:id="rId41"/>
    <p:sldId id="300" r:id="rId42"/>
    <p:sldId id="301" r:id="rId43"/>
    <p:sldId id="302" r:id="rId44"/>
    <p:sldId id="303" r:id="rId45"/>
    <p:sldId id="332" r:id="rId46"/>
    <p:sldId id="262" r:id="rId47"/>
    <p:sldId id="272" r:id="rId48"/>
    <p:sldId id="274" r:id="rId49"/>
    <p:sldId id="265" r:id="rId50"/>
    <p:sldId id="306" r:id="rId51"/>
    <p:sldId id="308" r:id="rId52"/>
    <p:sldId id="309" r:id="rId53"/>
    <p:sldId id="311" r:id="rId54"/>
    <p:sldId id="312" r:id="rId55"/>
    <p:sldId id="321" r:id="rId56"/>
    <p:sldId id="334" r:id="rId57"/>
  </p:sldIdLst>
  <p:sldSz cx="12192000" cy="6858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902023"/>
    <a:srgbClr val="FFFFFF"/>
    <a:srgbClr val="A72527"/>
    <a:srgbClr val="01A89E"/>
    <a:srgbClr val="0C2834"/>
    <a:srgbClr val="36333A"/>
    <a:srgbClr val="FF9F1C"/>
    <a:srgbClr val="01DDCD"/>
    <a:srgbClr val="01C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0" autoAdjust="0"/>
    <p:restoredTop sz="96580" autoAdjust="0"/>
  </p:normalViewPr>
  <p:slideViewPr>
    <p:cSldViewPr snapToGrid="0">
      <p:cViewPr varScale="1">
        <p:scale>
          <a:sx n="68" d="100"/>
          <a:sy n="68" d="100"/>
        </p:scale>
        <p:origin x="696"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explosion val="4"/>
          <c:dPt>
            <c:idx val="0"/>
            <c:bubble3D val="0"/>
            <c:spPr>
              <a:solidFill>
                <a:srgbClr val="A72527"/>
              </a:solidFill>
              <a:ln w="19050">
                <a:noFill/>
              </a:ln>
              <a:effectLst/>
            </c:spPr>
            <c:extLst>
              <c:ext xmlns:c16="http://schemas.microsoft.com/office/drawing/2014/chart" uri="{C3380CC4-5D6E-409C-BE32-E72D297353CC}">
                <c16:uniqueId val="{00000001-7271-4EC2-A826-BFB61A1FAA5E}"/>
              </c:ext>
            </c:extLst>
          </c:dPt>
          <c:dPt>
            <c:idx val="1"/>
            <c:bubble3D val="0"/>
            <c:spPr>
              <a:solidFill>
                <a:srgbClr val="404040"/>
              </a:solidFill>
              <a:ln w="19050">
                <a:noFill/>
              </a:ln>
              <a:effectLst/>
            </c:spPr>
            <c:extLst>
              <c:ext xmlns:c16="http://schemas.microsoft.com/office/drawing/2014/chart" uri="{C3380CC4-5D6E-409C-BE32-E72D297353CC}">
                <c16:uniqueId val="{00000003-7271-4EC2-A826-BFB61A1FAA5E}"/>
              </c:ext>
            </c:extLst>
          </c:dPt>
          <c:dPt>
            <c:idx val="2"/>
            <c:bubble3D val="0"/>
            <c:spPr>
              <a:solidFill>
                <a:sysClr val="windowText" lastClr="000000">
                  <a:lumMod val="50000"/>
                  <a:lumOff val="50000"/>
                </a:sysClr>
              </a:solidFill>
              <a:ln w="19050">
                <a:noFill/>
              </a:ln>
              <a:effectLst/>
            </c:spPr>
            <c:extLst>
              <c:ext xmlns:c16="http://schemas.microsoft.com/office/drawing/2014/chart" uri="{C3380CC4-5D6E-409C-BE32-E72D297353CC}">
                <c16:uniqueId val="{00000005-7271-4EC2-A826-BFB61A1FAA5E}"/>
              </c:ext>
            </c:extLst>
          </c:dPt>
          <c:dPt>
            <c:idx val="3"/>
            <c:bubble3D val="0"/>
            <c:spPr>
              <a:solidFill>
                <a:sysClr val="window" lastClr="FFFFFF">
                  <a:lumMod val="85000"/>
                </a:sysClr>
              </a:solidFill>
              <a:ln w="19050">
                <a:noFill/>
              </a:ln>
              <a:effectLst/>
            </c:spPr>
            <c:extLst>
              <c:ext xmlns:c16="http://schemas.microsoft.com/office/drawing/2014/chart" uri="{C3380CC4-5D6E-409C-BE32-E72D297353CC}">
                <c16:uniqueId val="{00000007-7271-4EC2-A826-BFB61A1FAA5E}"/>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700</c:v>
                </c:pt>
                <c:pt idx="1">
                  <c:v>400</c:v>
                </c:pt>
                <c:pt idx="2">
                  <c:v>200</c:v>
                </c:pt>
                <c:pt idx="3">
                  <c:v>100</c:v>
                </c:pt>
              </c:numCache>
            </c:numRef>
          </c:val>
          <c:extLst>
            <c:ext xmlns:c16="http://schemas.microsoft.com/office/drawing/2014/chart" uri="{C3380CC4-5D6E-409C-BE32-E72D297353CC}">
              <c16:uniqueId val="{00000008-7271-4EC2-A826-BFB61A1FAA5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4.7317715028170233E-2"/>
          <c:y val="0.95045335543275511"/>
          <c:w val="0.8999999213817319"/>
          <c:h val="4.954664456724489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bubble3D val="0"/>
            <c:spPr>
              <a:solidFill>
                <a:srgbClr val="A72527"/>
              </a:solidFill>
              <a:ln>
                <a:noFill/>
              </a:ln>
              <a:effectLst/>
            </c:spPr>
            <c:extLst>
              <c:ext xmlns:c16="http://schemas.microsoft.com/office/drawing/2014/chart" uri="{C3380CC4-5D6E-409C-BE32-E72D297353CC}">
                <c16:uniqueId val="{00000001-9CFB-4837-9689-BD720F8DD00E}"/>
              </c:ext>
            </c:extLst>
          </c:dPt>
          <c:dPt>
            <c:idx val="1"/>
            <c:invertIfNegative val="0"/>
            <c:bubble3D val="0"/>
            <c:spPr>
              <a:solidFill>
                <a:srgbClr val="404040"/>
              </a:solidFill>
              <a:ln>
                <a:noFill/>
              </a:ln>
              <a:effectLst/>
            </c:spPr>
            <c:extLst>
              <c:ext xmlns:c16="http://schemas.microsoft.com/office/drawing/2014/chart" uri="{C3380CC4-5D6E-409C-BE32-E72D297353CC}">
                <c16:uniqueId val="{00000003-9CFB-4837-9689-BD720F8DD00E}"/>
              </c:ext>
            </c:extLst>
          </c:dPt>
          <c:dPt>
            <c:idx val="2"/>
            <c:invertIfNegative val="0"/>
            <c:bubble3D val="0"/>
            <c:spPr>
              <a:solidFill>
                <a:srgbClr val="A72527"/>
              </a:solidFill>
              <a:ln>
                <a:noFill/>
              </a:ln>
              <a:effectLst/>
            </c:spPr>
            <c:extLst>
              <c:ext xmlns:c16="http://schemas.microsoft.com/office/drawing/2014/chart" uri="{C3380CC4-5D6E-409C-BE32-E72D297353CC}">
                <c16:uniqueId val="{00000005-9CFB-4837-9689-BD720F8DD00E}"/>
              </c:ext>
            </c:extLst>
          </c:dPt>
          <c:dPt>
            <c:idx val="3"/>
            <c:invertIfNegative val="0"/>
            <c:bubble3D val="0"/>
            <c:spPr>
              <a:solidFill>
                <a:srgbClr val="404040"/>
              </a:solidFill>
              <a:ln>
                <a:noFill/>
              </a:ln>
              <a:effectLst/>
            </c:spPr>
            <c:extLst>
              <c:ext xmlns:c16="http://schemas.microsoft.com/office/drawing/2014/chart" uri="{C3380CC4-5D6E-409C-BE32-E72D297353CC}">
                <c16:uniqueId val="{00000007-9CFB-4837-9689-BD720F8DD00E}"/>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200</c:v>
                </c:pt>
                <c:pt idx="1">
                  <c:v>100</c:v>
                </c:pt>
                <c:pt idx="2">
                  <c:v>120</c:v>
                </c:pt>
                <c:pt idx="3">
                  <c:v>80</c:v>
                </c:pt>
              </c:numCache>
            </c:numRef>
          </c:val>
          <c:extLst>
            <c:ext xmlns:c16="http://schemas.microsoft.com/office/drawing/2014/chart" uri="{C3380CC4-5D6E-409C-BE32-E72D297353CC}">
              <c16:uniqueId val="{00000008-9CFB-4837-9689-BD720F8DD00E}"/>
            </c:ext>
          </c:extLst>
        </c:ser>
        <c:ser>
          <c:idx val="1"/>
          <c:order val="1"/>
          <c:tx>
            <c:strRef>
              <c:f>Sheet1!$C$1</c:f>
              <c:strCache>
                <c:ptCount val="1"/>
                <c:pt idx="0">
                  <c:v>系列 2</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300</c:v>
                </c:pt>
                <c:pt idx="1">
                  <c:v>300</c:v>
                </c:pt>
                <c:pt idx="2">
                  <c:v>300</c:v>
                </c:pt>
                <c:pt idx="3">
                  <c:v>300</c:v>
                </c:pt>
              </c:numCache>
            </c:numRef>
          </c:val>
          <c:extLst>
            <c:ext xmlns:c16="http://schemas.microsoft.com/office/drawing/2014/chart" uri="{C3380CC4-5D6E-409C-BE32-E72D297353CC}">
              <c16:uniqueId val="{00000009-9CFB-4837-9689-BD720F8DD00E}"/>
            </c:ext>
          </c:extLst>
        </c:ser>
        <c:dLbls>
          <c:showLegendKey val="0"/>
          <c:showVal val="0"/>
          <c:showCatName val="0"/>
          <c:showSerName val="0"/>
          <c:showPercent val="0"/>
          <c:showBubbleSize val="0"/>
        </c:dLbls>
        <c:gapWidth val="70"/>
        <c:overlap val="100"/>
        <c:axId val="659449344"/>
        <c:axId val="659450880"/>
      </c:barChart>
      <c:catAx>
        <c:axId val="65944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659450880"/>
        <c:crosses val="autoZero"/>
        <c:auto val="1"/>
        <c:lblAlgn val="ctr"/>
        <c:lblOffset val="100"/>
        <c:noMultiLvlLbl val="0"/>
      </c:catAx>
      <c:valAx>
        <c:axId val="659450880"/>
        <c:scaling>
          <c:orientation val="minMax"/>
          <c:max val="25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594493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百分比</c:v>
                </c:pt>
              </c:strCache>
            </c:strRef>
          </c:tx>
          <c:spPr>
            <a:ln>
              <a:noFill/>
            </a:ln>
          </c:spPr>
          <c:dPt>
            <c:idx val="0"/>
            <c:bubble3D val="0"/>
            <c:spPr>
              <a:solidFill>
                <a:srgbClr val="A72527"/>
              </a:solidFill>
              <a:ln w="19050">
                <a:noFill/>
              </a:ln>
              <a:effectLst/>
            </c:spPr>
            <c:extLst>
              <c:ext xmlns:c16="http://schemas.microsoft.com/office/drawing/2014/chart" uri="{C3380CC4-5D6E-409C-BE32-E72D297353CC}">
                <c16:uniqueId val="{00000001-EA31-4027-9B1A-80D24C364FC9}"/>
              </c:ext>
            </c:extLst>
          </c:dPt>
          <c:dPt>
            <c:idx val="1"/>
            <c:bubble3D val="0"/>
            <c:spPr>
              <a:solidFill>
                <a:srgbClr val="404040"/>
              </a:solidFill>
              <a:ln w="19050">
                <a:noFill/>
              </a:ln>
              <a:effectLst/>
            </c:spPr>
            <c:extLst>
              <c:ext xmlns:c16="http://schemas.microsoft.com/office/drawing/2014/chart" uri="{C3380CC4-5D6E-409C-BE32-E72D297353CC}">
                <c16:uniqueId val="{00000003-EA31-4027-9B1A-80D24C364FC9}"/>
              </c:ext>
            </c:extLst>
          </c:dPt>
          <c:dPt>
            <c:idx val="2"/>
            <c:bubble3D val="0"/>
            <c:spPr>
              <a:solidFill>
                <a:schemeClr val="tx1">
                  <a:lumMod val="50000"/>
                  <a:lumOff val="50000"/>
                </a:schemeClr>
              </a:solidFill>
              <a:ln w="19050">
                <a:noFill/>
              </a:ln>
              <a:effectLst/>
            </c:spPr>
            <c:extLst>
              <c:ext xmlns:c16="http://schemas.microsoft.com/office/drawing/2014/chart" uri="{C3380CC4-5D6E-409C-BE32-E72D297353CC}">
                <c16:uniqueId val="{00000005-EA31-4027-9B1A-80D24C364FC9}"/>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EA31-4027-9B1A-80D24C364FC9}"/>
              </c:ext>
            </c:extLst>
          </c:dPt>
          <c:dLbls>
            <c:spPr>
              <a:noFill/>
              <a:ln>
                <a:noFill/>
              </a:ln>
              <a:effectLst/>
            </c:spPr>
            <c:txPr>
              <a:bodyPr rot="0" vert="horz"/>
              <a:lstStyle/>
              <a:p>
                <a:pPr>
                  <a:defRPr/>
                </a:pPr>
                <a:endParaRPr lang="zh-CN"/>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用途1</c:v>
                </c:pt>
                <c:pt idx="1">
                  <c:v>用途2</c:v>
                </c:pt>
                <c:pt idx="2">
                  <c:v>用途3</c:v>
                </c:pt>
                <c:pt idx="3">
                  <c:v>用途4</c:v>
                </c:pt>
              </c:strCache>
            </c:strRef>
          </c:cat>
          <c:val>
            <c:numRef>
              <c:f>Sheet1!$B$2:$B$5</c:f>
              <c:numCache>
                <c:formatCode>0%</c:formatCode>
                <c:ptCount val="4"/>
                <c:pt idx="0">
                  <c:v>0.6</c:v>
                </c:pt>
                <c:pt idx="1">
                  <c:v>0.25</c:v>
                </c:pt>
                <c:pt idx="2">
                  <c:v>0.1</c:v>
                </c:pt>
                <c:pt idx="3">
                  <c:v>0.05</c:v>
                </c:pt>
              </c:numCache>
            </c:numRef>
          </c:val>
          <c:extLst>
            <c:ext xmlns:c16="http://schemas.microsoft.com/office/drawing/2014/chart" uri="{C3380CC4-5D6E-409C-BE32-E72D297353CC}">
              <c16:uniqueId val="{00000008-EA31-4027-9B1A-80D24C364FC9}"/>
            </c:ext>
          </c:extLst>
        </c:ser>
        <c:dLbls>
          <c:showLegendKey val="0"/>
          <c:showVal val="0"/>
          <c:showCatName val="0"/>
          <c:showSerName val="0"/>
          <c:showPercent val="0"/>
          <c:showBubbleSize val="0"/>
          <c:showLeaderLines val="1"/>
        </c:dLbls>
        <c:firstSliceAng val="144"/>
      </c:pieChart>
      <c:spPr>
        <a:noFill/>
        <a:ln>
          <a:noFill/>
        </a:ln>
        <a:effectLst/>
      </c:spPr>
    </c:plotArea>
    <c:legend>
      <c:legendPos val="b"/>
      <c:layout>
        <c:manualLayout>
          <c:xMode val="edge"/>
          <c:yMode val="edge"/>
          <c:x val="0.30195461789721179"/>
          <c:y val="0.9383265354813789"/>
          <c:w val="0.39817209221592792"/>
          <c:h val="5.9044740848462819E-2"/>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2021/8/26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145626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293781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131390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12</a:t>
            </a:fld>
            <a:endParaRPr lang="zh-CN" altLang="en-US"/>
          </a:p>
        </p:txBody>
      </p:sp>
    </p:spTree>
    <p:extLst>
      <p:ext uri="{BB962C8B-B14F-4D97-AF65-F5344CB8AC3E}">
        <p14:creationId xmlns:p14="http://schemas.microsoft.com/office/powerpoint/2010/main" val="15346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252380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57315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3316624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421664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17</a:t>
            </a:fld>
            <a:endParaRPr lang="en-US"/>
          </a:p>
        </p:txBody>
      </p:sp>
    </p:spTree>
    <p:extLst>
      <p:ext uri="{BB962C8B-B14F-4D97-AF65-F5344CB8AC3E}">
        <p14:creationId xmlns:p14="http://schemas.microsoft.com/office/powerpoint/2010/main" val="300930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18</a:t>
            </a:fld>
            <a:endParaRPr lang="en-US"/>
          </a:p>
        </p:txBody>
      </p:sp>
    </p:spTree>
    <p:extLst>
      <p:ext uri="{BB962C8B-B14F-4D97-AF65-F5344CB8AC3E}">
        <p14:creationId xmlns:p14="http://schemas.microsoft.com/office/powerpoint/2010/main" val="146396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19</a:t>
            </a:fld>
            <a:endParaRPr lang="en-US"/>
          </a:p>
        </p:txBody>
      </p:sp>
    </p:spTree>
    <p:extLst>
      <p:ext uri="{BB962C8B-B14F-4D97-AF65-F5344CB8AC3E}">
        <p14:creationId xmlns:p14="http://schemas.microsoft.com/office/powerpoint/2010/main" val="250646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398343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20</a:t>
            </a:fld>
            <a:endParaRPr lang="en-US"/>
          </a:p>
        </p:txBody>
      </p:sp>
    </p:spTree>
    <p:extLst>
      <p:ext uri="{BB962C8B-B14F-4D97-AF65-F5344CB8AC3E}">
        <p14:creationId xmlns:p14="http://schemas.microsoft.com/office/powerpoint/2010/main" val="215306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21</a:t>
            </a:fld>
            <a:endParaRPr lang="en-US"/>
          </a:p>
        </p:txBody>
      </p:sp>
    </p:spTree>
    <p:extLst>
      <p:ext uri="{BB962C8B-B14F-4D97-AF65-F5344CB8AC3E}">
        <p14:creationId xmlns:p14="http://schemas.microsoft.com/office/powerpoint/2010/main" val="63391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22</a:t>
            </a:fld>
            <a:endParaRPr lang="en-US"/>
          </a:p>
        </p:txBody>
      </p:sp>
    </p:spTree>
    <p:extLst>
      <p:ext uri="{BB962C8B-B14F-4D97-AF65-F5344CB8AC3E}">
        <p14:creationId xmlns:p14="http://schemas.microsoft.com/office/powerpoint/2010/main" val="290811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extLst>
      <p:ext uri="{BB962C8B-B14F-4D97-AF65-F5344CB8AC3E}">
        <p14:creationId xmlns:p14="http://schemas.microsoft.com/office/powerpoint/2010/main" val="609764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281D7-AB8B-4A49-B31C-4FE8BBA57302}" type="slidenum">
              <a:rPr lang="zh-CN" altLang="en-US" smtClean="0"/>
              <a:t>24</a:t>
            </a:fld>
            <a:endParaRPr lang="zh-CN" altLang="en-US"/>
          </a:p>
        </p:txBody>
      </p:sp>
    </p:spTree>
    <p:extLst>
      <p:ext uri="{BB962C8B-B14F-4D97-AF65-F5344CB8AC3E}">
        <p14:creationId xmlns:p14="http://schemas.microsoft.com/office/powerpoint/2010/main" val="40346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25</a:t>
            </a:fld>
            <a:endParaRPr lang="zh-CN" altLang="en-US"/>
          </a:p>
        </p:txBody>
      </p:sp>
    </p:spTree>
    <p:extLst>
      <p:ext uri="{BB962C8B-B14F-4D97-AF65-F5344CB8AC3E}">
        <p14:creationId xmlns:p14="http://schemas.microsoft.com/office/powerpoint/2010/main" val="2820598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26</a:t>
            </a:fld>
            <a:endParaRPr lang="zh-CN" altLang="en-US"/>
          </a:p>
        </p:txBody>
      </p:sp>
    </p:spTree>
    <p:extLst>
      <p:ext uri="{BB962C8B-B14F-4D97-AF65-F5344CB8AC3E}">
        <p14:creationId xmlns:p14="http://schemas.microsoft.com/office/powerpoint/2010/main" val="417713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27</a:t>
            </a:fld>
            <a:endParaRPr lang="zh-CN" altLang="en-US"/>
          </a:p>
        </p:txBody>
      </p:sp>
    </p:spTree>
    <p:extLst>
      <p:ext uri="{BB962C8B-B14F-4D97-AF65-F5344CB8AC3E}">
        <p14:creationId xmlns:p14="http://schemas.microsoft.com/office/powerpoint/2010/main" val="1384054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28</a:t>
            </a:fld>
            <a:endParaRPr lang="en-US"/>
          </a:p>
        </p:txBody>
      </p:sp>
    </p:spTree>
    <p:extLst>
      <p:ext uri="{BB962C8B-B14F-4D97-AF65-F5344CB8AC3E}">
        <p14:creationId xmlns:p14="http://schemas.microsoft.com/office/powerpoint/2010/main" val="15364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29</a:t>
            </a:fld>
            <a:endParaRPr lang="zh-CN" altLang="en-US"/>
          </a:p>
        </p:txBody>
      </p:sp>
    </p:spTree>
    <p:extLst>
      <p:ext uri="{BB962C8B-B14F-4D97-AF65-F5344CB8AC3E}">
        <p14:creationId xmlns:p14="http://schemas.microsoft.com/office/powerpoint/2010/main" val="407585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1380588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30</a:t>
            </a:fld>
            <a:endParaRPr lang="zh-CN" altLang="en-US"/>
          </a:p>
        </p:txBody>
      </p:sp>
    </p:spTree>
    <p:extLst>
      <p:ext uri="{BB962C8B-B14F-4D97-AF65-F5344CB8AC3E}">
        <p14:creationId xmlns:p14="http://schemas.microsoft.com/office/powerpoint/2010/main" val="3809919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31</a:t>
            </a:fld>
            <a:endParaRPr lang="zh-CN" altLang="en-US"/>
          </a:p>
        </p:txBody>
      </p:sp>
    </p:spTree>
    <p:extLst>
      <p:ext uri="{BB962C8B-B14F-4D97-AF65-F5344CB8AC3E}">
        <p14:creationId xmlns:p14="http://schemas.microsoft.com/office/powerpoint/2010/main" val="3640739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32</a:t>
            </a:fld>
            <a:endParaRPr lang="zh-CN" altLang="en-US"/>
          </a:p>
        </p:txBody>
      </p:sp>
    </p:spTree>
    <p:extLst>
      <p:ext uri="{BB962C8B-B14F-4D97-AF65-F5344CB8AC3E}">
        <p14:creationId xmlns:p14="http://schemas.microsoft.com/office/powerpoint/2010/main" val="15272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33</a:t>
            </a:fld>
            <a:endParaRPr lang="zh-CN" altLang="en-US"/>
          </a:p>
        </p:txBody>
      </p:sp>
    </p:spTree>
    <p:extLst>
      <p:ext uri="{BB962C8B-B14F-4D97-AF65-F5344CB8AC3E}">
        <p14:creationId xmlns:p14="http://schemas.microsoft.com/office/powerpoint/2010/main" val="908337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1713734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35</a:t>
            </a:fld>
            <a:endParaRPr lang="zh-CN" altLang="en-US"/>
          </a:p>
        </p:txBody>
      </p:sp>
    </p:spTree>
    <p:extLst>
      <p:ext uri="{BB962C8B-B14F-4D97-AF65-F5344CB8AC3E}">
        <p14:creationId xmlns:p14="http://schemas.microsoft.com/office/powerpoint/2010/main" val="1705533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36</a:t>
            </a:fld>
            <a:endParaRPr lang="zh-CN" altLang="en-US"/>
          </a:p>
        </p:txBody>
      </p:sp>
    </p:spTree>
    <p:extLst>
      <p:ext uri="{BB962C8B-B14F-4D97-AF65-F5344CB8AC3E}">
        <p14:creationId xmlns:p14="http://schemas.microsoft.com/office/powerpoint/2010/main" val="1474914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37</a:t>
            </a:fld>
            <a:endParaRPr lang="zh-CN" altLang="en-US"/>
          </a:p>
        </p:txBody>
      </p:sp>
    </p:spTree>
    <p:extLst>
      <p:ext uri="{BB962C8B-B14F-4D97-AF65-F5344CB8AC3E}">
        <p14:creationId xmlns:p14="http://schemas.microsoft.com/office/powerpoint/2010/main" val="74434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38</a:t>
            </a:fld>
            <a:endParaRPr lang="zh-CN" altLang="en-US"/>
          </a:p>
        </p:txBody>
      </p:sp>
    </p:spTree>
    <p:extLst>
      <p:ext uri="{BB962C8B-B14F-4D97-AF65-F5344CB8AC3E}">
        <p14:creationId xmlns:p14="http://schemas.microsoft.com/office/powerpoint/2010/main" val="1674629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39</a:t>
            </a:fld>
            <a:endParaRPr lang="zh-CN" altLang="en-US"/>
          </a:p>
        </p:txBody>
      </p:sp>
    </p:spTree>
    <p:extLst>
      <p:ext uri="{BB962C8B-B14F-4D97-AF65-F5344CB8AC3E}">
        <p14:creationId xmlns:p14="http://schemas.microsoft.com/office/powerpoint/2010/main" val="100655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3376858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40</a:t>
            </a:fld>
            <a:endParaRPr lang="zh-CN" altLang="en-US"/>
          </a:p>
        </p:txBody>
      </p:sp>
    </p:spTree>
    <p:extLst>
      <p:ext uri="{BB962C8B-B14F-4D97-AF65-F5344CB8AC3E}">
        <p14:creationId xmlns:p14="http://schemas.microsoft.com/office/powerpoint/2010/main" val="282488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41</a:t>
            </a:fld>
            <a:endParaRPr lang="zh-CN" altLang="en-US"/>
          </a:p>
        </p:txBody>
      </p:sp>
    </p:spTree>
    <p:extLst>
      <p:ext uri="{BB962C8B-B14F-4D97-AF65-F5344CB8AC3E}">
        <p14:creationId xmlns:p14="http://schemas.microsoft.com/office/powerpoint/2010/main" val="607935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42</a:t>
            </a:fld>
            <a:endParaRPr lang="zh-CN" altLang="en-US"/>
          </a:p>
        </p:txBody>
      </p:sp>
    </p:spTree>
    <p:extLst>
      <p:ext uri="{BB962C8B-B14F-4D97-AF65-F5344CB8AC3E}">
        <p14:creationId xmlns:p14="http://schemas.microsoft.com/office/powerpoint/2010/main" val="4098923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43</a:t>
            </a:fld>
            <a:endParaRPr lang="zh-CN" altLang="en-US"/>
          </a:p>
        </p:txBody>
      </p:sp>
    </p:spTree>
    <p:extLst>
      <p:ext uri="{BB962C8B-B14F-4D97-AF65-F5344CB8AC3E}">
        <p14:creationId xmlns:p14="http://schemas.microsoft.com/office/powerpoint/2010/main" val="1080330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44</a:t>
            </a:fld>
            <a:endParaRPr lang="zh-CN" altLang="en-US"/>
          </a:p>
        </p:txBody>
      </p:sp>
    </p:spTree>
    <p:extLst>
      <p:ext uri="{BB962C8B-B14F-4D97-AF65-F5344CB8AC3E}">
        <p14:creationId xmlns:p14="http://schemas.microsoft.com/office/powerpoint/2010/main" val="2319281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45</a:t>
            </a:fld>
            <a:endParaRPr lang="zh-CN" altLang="en-US"/>
          </a:p>
        </p:txBody>
      </p:sp>
    </p:spTree>
    <p:extLst>
      <p:ext uri="{BB962C8B-B14F-4D97-AF65-F5344CB8AC3E}">
        <p14:creationId xmlns:p14="http://schemas.microsoft.com/office/powerpoint/2010/main" val="858572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46</a:t>
            </a:fld>
            <a:endParaRPr lang="zh-CN" altLang="en-US"/>
          </a:p>
        </p:txBody>
      </p:sp>
    </p:spTree>
    <p:extLst>
      <p:ext uri="{BB962C8B-B14F-4D97-AF65-F5344CB8AC3E}">
        <p14:creationId xmlns:p14="http://schemas.microsoft.com/office/powerpoint/2010/main" val="1715190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47</a:t>
            </a:fld>
            <a:endParaRPr lang="zh-CN" altLang="en-US"/>
          </a:p>
        </p:txBody>
      </p:sp>
    </p:spTree>
    <p:extLst>
      <p:ext uri="{BB962C8B-B14F-4D97-AF65-F5344CB8AC3E}">
        <p14:creationId xmlns:p14="http://schemas.microsoft.com/office/powerpoint/2010/main" val="2792618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48</a:t>
            </a:fld>
            <a:endParaRPr lang="zh-CN" altLang="en-US"/>
          </a:p>
        </p:txBody>
      </p:sp>
    </p:spTree>
    <p:extLst>
      <p:ext uri="{BB962C8B-B14F-4D97-AF65-F5344CB8AC3E}">
        <p14:creationId xmlns:p14="http://schemas.microsoft.com/office/powerpoint/2010/main" val="847949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49</a:t>
            </a:fld>
            <a:endParaRPr lang="zh-CN" altLang="en-US"/>
          </a:p>
        </p:txBody>
      </p:sp>
    </p:spTree>
    <p:extLst>
      <p:ext uri="{BB962C8B-B14F-4D97-AF65-F5344CB8AC3E}">
        <p14:creationId xmlns:p14="http://schemas.microsoft.com/office/powerpoint/2010/main" val="245269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5</a:t>
            </a:fld>
            <a:endParaRPr lang="zh-CN" altLang="en-US"/>
          </a:p>
        </p:txBody>
      </p:sp>
    </p:spTree>
    <p:extLst>
      <p:ext uri="{BB962C8B-B14F-4D97-AF65-F5344CB8AC3E}">
        <p14:creationId xmlns:p14="http://schemas.microsoft.com/office/powerpoint/2010/main" val="3688093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50</a:t>
            </a:fld>
            <a:endParaRPr lang="zh-CN" altLang="en-US"/>
          </a:p>
        </p:txBody>
      </p:sp>
    </p:spTree>
    <p:extLst>
      <p:ext uri="{BB962C8B-B14F-4D97-AF65-F5344CB8AC3E}">
        <p14:creationId xmlns:p14="http://schemas.microsoft.com/office/powerpoint/2010/main" val="2268729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51</a:t>
            </a:fld>
            <a:endParaRPr lang="zh-CN" altLang="en-US"/>
          </a:p>
        </p:txBody>
      </p:sp>
    </p:spTree>
    <p:extLst>
      <p:ext uri="{BB962C8B-B14F-4D97-AF65-F5344CB8AC3E}">
        <p14:creationId xmlns:p14="http://schemas.microsoft.com/office/powerpoint/2010/main" val="3261859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52</a:t>
            </a:fld>
            <a:endParaRPr lang="en-US"/>
          </a:p>
        </p:txBody>
      </p:sp>
    </p:spTree>
    <p:extLst>
      <p:ext uri="{BB962C8B-B14F-4D97-AF65-F5344CB8AC3E}">
        <p14:creationId xmlns:p14="http://schemas.microsoft.com/office/powerpoint/2010/main" val="3619877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53</a:t>
            </a:fld>
            <a:endParaRPr lang="en-US"/>
          </a:p>
        </p:txBody>
      </p:sp>
    </p:spTree>
    <p:extLst>
      <p:ext uri="{BB962C8B-B14F-4D97-AF65-F5344CB8AC3E}">
        <p14:creationId xmlns:p14="http://schemas.microsoft.com/office/powerpoint/2010/main" val="3481944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54</a:t>
            </a:fld>
            <a:endParaRPr lang="zh-CN" altLang="en-US"/>
          </a:p>
        </p:txBody>
      </p:sp>
    </p:spTree>
    <p:extLst>
      <p:ext uri="{BB962C8B-B14F-4D97-AF65-F5344CB8AC3E}">
        <p14:creationId xmlns:p14="http://schemas.microsoft.com/office/powerpoint/2010/main" val="3566175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55</a:t>
            </a:fld>
            <a:endParaRPr lang="zh-CN" altLang="en-US"/>
          </a:p>
        </p:txBody>
      </p:sp>
    </p:spTree>
    <p:extLst>
      <p:ext uri="{BB962C8B-B14F-4D97-AF65-F5344CB8AC3E}">
        <p14:creationId xmlns:p14="http://schemas.microsoft.com/office/powerpoint/2010/main" val="344478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6</a:t>
            </a:fld>
            <a:endParaRPr lang="zh-CN" altLang="en-US"/>
          </a:p>
        </p:txBody>
      </p:sp>
    </p:spTree>
    <p:extLst>
      <p:ext uri="{BB962C8B-B14F-4D97-AF65-F5344CB8AC3E}">
        <p14:creationId xmlns:p14="http://schemas.microsoft.com/office/powerpoint/2010/main" val="47803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7</a:t>
            </a:fld>
            <a:endParaRPr lang="zh-CN" altLang="en-US"/>
          </a:p>
        </p:txBody>
      </p:sp>
    </p:spTree>
    <p:extLst>
      <p:ext uri="{BB962C8B-B14F-4D97-AF65-F5344CB8AC3E}">
        <p14:creationId xmlns:p14="http://schemas.microsoft.com/office/powerpoint/2010/main" val="231771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t>8</a:t>
            </a:fld>
            <a:endParaRPr lang="zh-CN" altLang="en-US"/>
          </a:p>
        </p:txBody>
      </p:sp>
    </p:spTree>
    <p:extLst>
      <p:ext uri="{BB962C8B-B14F-4D97-AF65-F5344CB8AC3E}">
        <p14:creationId xmlns:p14="http://schemas.microsoft.com/office/powerpoint/2010/main" val="310998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01880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
        <p:nvSpPr>
          <p:cNvPr id="3" name="矩形 2"/>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95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6958608" y="956749"/>
            <a:ext cx="3420860" cy="4416605"/>
          </a:xfrm>
          <a:custGeom>
            <a:avLst/>
            <a:gdLst>
              <a:gd name="connsiteX0" fmla="*/ 2054792 w 3420860"/>
              <a:gd name="connsiteY0" fmla="*/ 0 h 4416605"/>
              <a:gd name="connsiteX1" fmla="*/ 3420860 w 3420860"/>
              <a:gd name="connsiteY1" fmla="*/ 3646917 h 4416605"/>
              <a:gd name="connsiteX2" fmla="*/ 1366068 w 3420860"/>
              <a:gd name="connsiteY2" fmla="*/ 4416605 h 4416605"/>
              <a:gd name="connsiteX3" fmla="*/ 0 w 3420860"/>
              <a:gd name="connsiteY3" fmla="*/ 769688 h 4416605"/>
            </a:gdLst>
            <a:ahLst/>
            <a:cxnLst>
              <a:cxn ang="0">
                <a:pos x="connsiteX0" y="connsiteY0"/>
              </a:cxn>
              <a:cxn ang="0">
                <a:pos x="connsiteX1" y="connsiteY1"/>
              </a:cxn>
              <a:cxn ang="0">
                <a:pos x="connsiteX2" y="connsiteY2"/>
              </a:cxn>
              <a:cxn ang="0">
                <a:pos x="connsiteX3" y="connsiteY3"/>
              </a:cxn>
            </a:cxnLst>
            <a:rect l="l" t="t" r="r" b="b"/>
            <a:pathLst>
              <a:path w="3420860" h="4416605">
                <a:moveTo>
                  <a:pt x="2054792" y="0"/>
                </a:moveTo>
                <a:lnTo>
                  <a:pt x="3420860" y="3646917"/>
                </a:lnTo>
                <a:lnTo>
                  <a:pt x="1366068" y="4416605"/>
                </a:lnTo>
                <a:lnTo>
                  <a:pt x="0" y="769688"/>
                </a:lnTo>
                <a:close/>
              </a:path>
            </a:pathLst>
          </a:custGeom>
        </p:spPr>
        <p:txBody>
          <a:bodyPr wrap="square">
            <a:noAutofit/>
          </a:bodyPr>
          <a:lstStyle/>
          <a:p>
            <a:endParaRPr lang="en-US"/>
          </a:p>
        </p:txBody>
      </p:sp>
      <p:sp>
        <p:nvSpPr>
          <p:cNvPr id="2" name="Title 1"/>
          <p:cNvSpPr>
            <a:spLocks noGrp="1"/>
          </p:cNvSpPr>
          <p:nvPr>
            <p:ph type="title" hasCustomPrompt="1"/>
          </p:nvPr>
        </p:nvSpPr>
        <p:spPr>
          <a:xfrm>
            <a:off x="838200" y="438582"/>
            <a:ext cx="10515600" cy="715529"/>
          </a:xfrm>
          <a:prstGeom prst="rect">
            <a:avLst/>
          </a:prstGeom>
        </p:spPr>
        <p:txBody>
          <a:bodyPr/>
          <a:lstStyle>
            <a:lvl1pPr>
              <a:defRPr sz="4000" b="0"/>
            </a:lvl1pPr>
          </a:lstStyle>
          <a:p>
            <a:r>
              <a:rPr lang="en-US"/>
              <a:t>CLICK TO EDIT MASTER TITLE STYLE</a:t>
            </a:r>
          </a:p>
        </p:txBody>
      </p:sp>
      <p:sp>
        <p:nvSpPr>
          <p:cNvPr id="3" name="Date Placeholder 2"/>
          <p:cNvSpPr>
            <a:spLocks noGrp="1"/>
          </p:cNvSpPr>
          <p:nvPr>
            <p:ph type="dt" sz="half" idx="10"/>
          </p:nvPr>
        </p:nvSpPr>
        <p:spPr>
          <a:xfrm>
            <a:off x="5410200" y="6249193"/>
            <a:ext cx="2743200" cy="365125"/>
          </a:xfrm>
          <a:prstGeom prst="rect">
            <a:avLst/>
          </a:prstGeom>
        </p:spPr>
        <p:txBody>
          <a:bodyPr/>
          <a:lstStyle/>
          <a:p>
            <a:fld id="{F68C8532-35DB-409E-A833-97770FF9303E}" type="datetime1">
              <a:rPr lang="en-US" smtClean="0"/>
              <a:t>8/26/2021</a:t>
            </a:fld>
            <a:endParaRPr lang="en-US"/>
          </a:p>
        </p:txBody>
      </p:sp>
      <p:sp>
        <p:nvSpPr>
          <p:cNvPr id="4" name="Footer Placeholder 3"/>
          <p:cNvSpPr>
            <a:spLocks noGrp="1"/>
          </p:cNvSpPr>
          <p:nvPr>
            <p:ph type="ftr" sz="quarter" idx="11"/>
          </p:nvPr>
        </p:nvSpPr>
        <p:spPr>
          <a:xfrm>
            <a:off x="838200" y="6249193"/>
            <a:ext cx="4114800" cy="365125"/>
          </a:xfrm>
          <a:prstGeom prst="rect">
            <a:avLst/>
          </a:prstGeom>
        </p:spPr>
        <p:txBody>
          <a:bodyPr/>
          <a:lstStyle>
            <a:lvl1pPr>
              <a:defRPr>
                <a:solidFill>
                  <a:schemeClr val="bg2">
                    <a:lumMod val="75000"/>
                  </a:schemeClr>
                </a:solidFill>
              </a:defRPr>
            </a:lvl1pPr>
          </a:lstStyle>
          <a:p>
            <a:endParaRPr lang="en-US"/>
          </a:p>
        </p:txBody>
      </p:sp>
      <p:sp>
        <p:nvSpPr>
          <p:cNvPr id="6" name="矩形 5"/>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569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13" name="Picture Placeholder 6"/>
          <p:cNvSpPr>
            <a:spLocks noGrp="1"/>
          </p:cNvSpPr>
          <p:nvPr>
            <p:ph type="pic" sz="quarter" idx="16"/>
          </p:nvPr>
        </p:nvSpPr>
        <p:spPr>
          <a:xfrm>
            <a:off x="0" y="1"/>
            <a:ext cx="12191686" cy="3429000"/>
          </a:xfrm>
          <a:prstGeom prst="rect">
            <a:avLst/>
          </a:prstGeom>
        </p:spPr>
        <p:txBody>
          <a:bodyPr/>
          <a:lstStyle/>
          <a:p>
            <a:endParaRPr lang="en-US"/>
          </a:p>
        </p:txBody>
      </p:sp>
      <p:sp>
        <p:nvSpPr>
          <p:cNvPr id="2" name="Title 1"/>
          <p:cNvSpPr>
            <a:spLocks noGrp="1"/>
          </p:cNvSpPr>
          <p:nvPr>
            <p:ph type="title" hasCustomPrompt="1"/>
          </p:nvPr>
        </p:nvSpPr>
        <p:spPr>
          <a:xfrm>
            <a:off x="838200" y="438582"/>
            <a:ext cx="10515600" cy="715529"/>
          </a:xfrm>
          <a:prstGeom prst="rect">
            <a:avLst/>
          </a:prstGeom>
        </p:spPr>
        <p:txBody>
          <a:bodyPr/>
          <a:lstStyle>
            <a:lvl1pPr>
              <a:defRPr sz="4000" b="0"/>
            </a:lvl1pPr>
          </a:lstStyle>
          <a:p>
            <a:r>
              <a:rPr lang="en-US"/>
              <a:t>CLICK TO EDIT MASTER TITLE STYLE</a:t>
            </a:r>
          </a:p>
        </p:txBody>
      </p:sp>
      <p:sp>
        <p:nvSpPr>
          <p:cNvPr id="3" name="Date Placeholder 2"/>
          <p:cNvSpPr>
            <a:spLocks noGrp="1"/>
          </p:cNvSpPr>
          <p:nvPr>
            <p:ph type="dt" sz="half" idx="10"/>
          </p:nvPr>
        </p:nvSpPr>
        <p:spPr>
          <a:xfrm>
            <a:off x="5410200" y="6249193"/>
            <a:ext cx="2743200" cy="365125"/>
          </a:xfrm>
          <a:prstGeom prst="rect">
            <a:avLst/>
          </a:prstGeom>
        </p:spPr>
        <p:txBody>
          <a:bodyPr/>
          <a:lstStyle/>
          <a:p>
            <a:fld id="{F68C8532-35DB-409E-A833-97770FF9303E}" type="datetime1">
              <a:rPr lang="en-US" smtClean="0"/>
              <a:t>8/26/2021</a:t>
            </a:fld>
            <a:endParaRPr lang="en-US"/>
          </a:p>
        </p:txBody>
      </p:sp>
      <p:sp>
        <p:nvSpPr>
          <p:cNvPr id="4" name="Footer Placeholder 3"/>
          <p:cNvSpPr>
            <a:spLocks noGrp="1"/>
          </p:cNvSpPr>
          <p:nvPr>
            <p:ph type="ftr" sz="quarter" idx="11"/>
          </p:nvPr>
        </p:nvSpPr>
        <p:spPr>
          <a:xfrm>
            <a:off x="838200" y="6249193"/>
            <a:ext cx="4114800" cy="365125"/>
          </a:xfrm>
          <a:prstGeom prst="rect">
            <a:avLst/>
          </a:prstGeom>
        </p:spPr>
        <p:txBody>
          <a:bodyPr/>
          <a:lstStyle>
            <a:lvl1pPr>
              <a:defRPr>
                <a:solidFill>
                  <a:schemeClr val="bg2">
                    <a:lumMod val="75000"/>
                  </a:schemeClr>
                </a:solidFill>
              </a:defRPr>
            </a:lvl1pPr>
          </a:lstStyle>
          <a:p>
            <a:endParaRPr lang="en-US"/>
          </a:p>
        </p:txBody>
      </p:sp>
      <p:sp>
        <p:nvSpPr>
          <p:cNvPr id="6" name="矩形 5"/>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730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2021/8/26</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
        <p:nvSpPr>
          <p:cNvPr id="7" name="矩形 6"/>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996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01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76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1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023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6758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09048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907704" y="67116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405646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9296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4636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78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2021/8/26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86461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2021/8/26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54004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53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矩形 1"/>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778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矩形 1"/>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597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38582"/>
            <a:ext cx="10515600" cy="715529"/>
          </a:xfrm>
          <a:prstGeom prst="rect">
            <a:avLst/>
          </a:prstGeom>
        </p:spPr>
        <p:txBody>
          <a:bodyPr/>
          <a:lstStyle>
            <a:lvl1pPr>
              <a:defRPr sz="4000" b="0"/>
            </a:lvl1pPr>
          </a:lstStyle>
          <a:p>
            <a:r>
              <a:rPr lang="en-US"/>
              <a:t>CLICK TO EDIT MASTER TITLE STYLE</a:t>
            </a:r>
          </a:p>
        </p:txBody>
      </p:sp>
      <p:sp>
        <p:nvSpPr>
          <p:cNvPr id="3" name="Date Placeholder 2"/>
          <p:cNvSpPr>
            <a:spLocks noGrp="1"/>
          </p:cNvSpPr>
          <p:nvPr>
            <p:ph type="dt" sz="half" idx="10"/>
          </p:nvPr>
        </p:nvSpPr>
        <p:spPr>
          <a:xfrm>
            <a:off x="5410200" y="6249193"/>
            <a:ext cx="2743200" cy="365125"/>
          </a:xfrm>
          <a:prstGeom prst="rect">
            <a:avLst/>
          </a:prstGeom>
        </p:spPr>
        <p:txBody>
          <a:bodyPr/>
          <a:lstStyle/>
          <a:p>
            <a:fld id="{F68C8532-35DB-409E-A833-97770FF9303E}" type="datetime1">
              <a:rPr lang="en-US" smtClean="0"/>
              <a:t>8/26/2021</a:t>
            </a:fld>
            <a:endParaRPr lang="en-US"/>
          </a:p>
        </p:txBody>
      </p:sp>
      <p:sp>
        <p:nvSpPr>
          <p:cNvPr id="4" name="Footer Placeholder 3"/>
          <p:cNvSpPr>
            <a:spLocks noGrp="1"/>
          </p:cNvSpPr>
          <p:nvPr>
            <p:ph type="ftr" sz="quarter" idx="11"/>
          </p:nvPr>
        </p:nvSpPr>
        <p:spPr>
          <a:xfrm>
            <a:off x="838200" y="6249193"/>
            <a:ext cx="4114800" cy="365125"/>
          </a:xfrm>
          <a:prstGeom prst="rect">
            <a:avLst/>
          </a:prstGeom>
        </p:spPr>
        <p:txBody>
          <a:bodyPr/>
          <a:lstStyle>
            <a:lvl1pPr>
              <a:defRPr>
                <a:solidFill>
                  <a:schemeClr val="bg2">
                    <a:lumMod val="75000"/>
                  </a:schemeClr>
                </a:solidFill>
              </a:defRPr>
            </a:lvl1pPr>
          </a:lstStyle>
          <a:p>
            <a:endParaRPr lang="en-US"/>
          </a:p>
        </p:txBody>
      </p:sp>
      <p:sp>
        <p:nvSpPr>
          <p:cNvPr id="5" name="矩形 4"/>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88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0" y="0"/>
            <a:ext cx="12192000" cy="3829566"/>
          </a:xfrm>
          <a:prstGeom prst="rect">
            <a:avLst/>
          </a:prstGeom>
        </p:spPr>
        <p:txBody>
          <a:bodyPr/>
          <a:lstStyle/>
          <a:p>
            <a:endParaRPr lang="en-US"/>
          </a:p>
        </p:txBody>
      </p:sp>
      <p:sp>
        <p:nvSpPr>
          <p:cNvPr id="2" name="Title 1"/>
          <p:cNvSpPr>
            <a:spLocks noGrp="1"/>
          </p:cNvSpPr>
          <p:nvPr>
            <p:ph type="title" hasCustomPrompt="1"/>
          </p:nvPr>
        </p:nvSpPr>
        <p:spPr>
          <a:xfrm>
            <a:off x="838200" y="438582"/>
            <a:ext cx="10515600" cy="715529"/>
          </a:xfrm>
          <a:prstGeom prst="rect">
            <a:avLst/>
          </a:prstGeom>
        </p:spPr>
        <p:txBody>
          <a:bodyPr/>
          <a:lstStyle>
            <a:lvl1pPr>
              <a:defRPr sz="4000" b="0"/>
            </a:lvl1pPr>
          </a:lstStyle>
          <a:p>
            <a:r>
              <a:rPr lang="en-US"/>
              <a:t>CLICK TO EDIT MASTER TITLE STYLE</a:t>
            </a:r>
          </a:p>
        </p:txBody>
      </p:sp>
      <p:sp>
        <p:nvSpPr>
          <p:cNvPr id="3" name="Date Placeholder 2"/>
          <p:cNvSpPr>
            <a:spLocks noGrp="1"/>
          </p:cNvSpPr>
          <p:nvPr>
            <p:ph type="dt" sz="half" idx="10"/>
          </p:nvPr>
        </p:nvSpPr>
        <p:spPr>
          <a:xfrm>
            <a:off x="5410200" y="6249193"/>
            <a:ext cx="2743200" cy="365125"/>
          </a:xfrm>
          <a:prstGeom prst="rect">
            <a:avLst/>
          </a:prstGeom>
        </p:spPr>
        <p:txBody>
          <a:bodyPr/>
          <a:lstStyle/>
          <a:p>
            <a:fld id="{F68C8532-35DB-409E-A833-97770FF9303E}" type="datetime1">
              <a:rPr lang="en-US" smtClean="0"/>
              <a:t>8/26/2021</a:t>
            </a:fld>
            <a:endParaRPr lang="en-US"/>
          </a:p>
        </p:txBody>
      </p:sp>
      <p:sp>
        <p:nvSpPr>
          <p:cNvPr id="4" name="Footer Placeholder 3"/>
          <p:cNvSpPr>
            <a:spLocks noGrp="1"/>
          </p:cNvSpPr>
          <p:nvPr>
            <p:ph type="ftr" sz="quarter" idx="11"/>
          </p:nvPr>
        </p:nvSpPr>
        <p:spPr>
          <a:xfrm>
            <a:off x="838200" y="6249193"/>
            <a:ext cx="4114800" cy="365125"/>
          </a:xfrm>
          <a:prstGeom prst="rect">
            <a:avLst/>
          </a:prstGeom>
        </p:spPr>
        <p:txBody>
          <a:bodyPr/>
          <a:lstStyle>
            <a:lvl1pPr>
              <a:defRPr>
                <a:solidFill>
                  <a:schemeClr val="bg2">
                    <a:lumMod val="75000"/>
                  </a:schemeClr>
                </a:solidFill>
              </a:defRPr>
            </a:lvl1pPr>
          </a:lstStyle>
          <a:p>
            <a:endParaRPr lang="en-US"/>
          </a:p>
        </p:txBody>
      </p:sp>
      <p:sp>
        <p:nvSpPr>
          <p:cNvPr id="6" name="矩形 5"/>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564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16" name="Picture Placeholder 6"/>
          <p:cNvSpPr>
            <a:spLocks noGrp="1"/>
          </p:cNvSpPr>
          <p:nvPr>
            <p:ph type="pic" sz="quarter" idx="19"/>
          </p:nvPr>
        </p:nvSpPr>
        <p:spPr>
          <a:xfrm>
            <a:off x="7357465" y="3844999"/>
            <a:ext cx="4024756" cy="2159998"/>
          </a:xfrm>
          <a:prstGeom prst="rect">
            <a:avLst/>
          </a:prstGeom>
        </p:spPr>
        <p:txBody>
          <a:bodyPr/>
          <a:lstStyle/>
          <a:p>
            <a:endParaRPr lang="en-US"/>
          </a:p>
        </p:txBody>
      </p:sp>
      <p:sp>
        <p:nvSpPr>
          <p:cNvPr id="15" name="Picture Placeholder 6"/>
          <p:cNvSpPr>
            <a:spLocks noGrp="1"/>
          </p:cNvSpPr>
          <p:nvPr>
            <p:ph type="pic" sz="quarter" idx="18"/>
          </p:nvPr>
        </p:nvSpPr>
        <p:spPr>
          <a:xfrm>
            <a:off x="7357465" y="1616757"/>
            <a:ext cx="1979729" cy="2159998"/>
          </a:xfrm>
          <a:prstGeom prst="rect">
            <a:avLst/>
          </a:prstGeom>
        </p:spPr>
        <p:txBody>
          <a:bodyPr/>
          <a:lstStyle/>
          <a:p>
            <a:endParaRPr lang="en-US"/>
          </a:p>
        </p:txBody>
      </p:sp>
      <p:sp>
        <p:nvSpPr>
          <p:cNvPr id="14" name="Picture Placeholder 6"/>
          <p:cNvSpPr>
            <a:spLocks noGrp="1"/>
          </p:cNvSpPr>
          <p:nvPr>
            <p:ph type="pic" sz="quarter" idx="17"/>
          </p:nvPr>
        </p:nvSpPr>
        <p:spPr>
          <a:xfrm>
            <a:off x="4896824" y="1616757"/>
            <a:ext cx="2398349" cy="4388240"/>
          </a:xfrm>
          <a:prstGeom prst="rect">
            <a:avLst/>
          </a:prstGeom>
        </p:spPr>
        <p:txBody>
          <a:bodyPr/>
          <a:lstStyle/>
          <a:p>
            <a:endParaRPr lang="en-US"/>
          </a:p>
        </p:txBody>
      </p:sp>
      <p:sp>
        <p:nvSpPr>
          <p:cNvPr id="13" name="Picture Placeholder 6"/>
          <p:cNvSpPr>
            <a:spLocks noGrp="1"/>
          </p:cNvSpPr>
          <p:nvPr>
            <p:ph type="pic" sz="quarter" idx="16"/>
          </p:nvPr>
        </p:nvSpPr>
        <p:spPr>
          <a:xfrm>
            <a:off x="784640" y="3847716"/>
            <a:ext cx="1990042" cy="2157281"/>
          </a:xfrm>
          <a:prstGeom prst="rect">
            <a:avLst/>
          </a:prstGeom>
        </p:spPr>
        <p:txBody>
          <a:bodyPr/>
          <a:lstStyle/>
          <a:p>
            <a:endParaRPr lang="en-US"/>
          </a:p>
        </p:txBody>
      </p:sp>
      <p:sp>
        <p:nvSpPr>
          <p:cNvPr id="12" name="Picture Placeholder 6"/>
          <p:cNvSpPr>
            <a:spLocks noGrp="1"/>
          </p:cNvSpPr>
          <p:nvPr>
            <p:ph type="pic" sz="quarter" idx="15"/>
          </p:nvPr>
        </p:nvSpPr>
        <p:spPr>
          <a:xfrm>
            <a:off x="784639" y="1616757"/>
            <a:ext cx="4049893" cy="2159998"/>
          </a:xfrm>
          <a:prstGeom prst="rect">
            <a:avLst/>
          </a:prstGeom>
        </p:spPr>
        <p:txBody>
          <a:bodyPr/>
          <a:lstStyle/>
          <a:p>
            <a:endParaRPr lang="en-US"/>
          </a:p>
        </p:txBody>
      </p:sp>
      <p:sp>
        <p:nvSpPr>
          <p:cNvPr id="2" name="Title 1"/>
          <p:cNvSpPr>
            <a:spLocks noGrp="1"/>
          </p:cNvSpPr>
          <p:nvPr>
            <p:ph type="title" hasCustomPrompt="1"/>
          </p:nvPr>
        </p:nvSpPr>
        <p:spPr>
          <a:xfrm>
            <a:off x="838200" y="438582"/>
            <a:ext cx="10515600" cy="715529"/>
          </a:xfrm>
          <a:prstGeom prst="rect">
            <a:avLst/>
          </a:prstGeom>
        </p:spPr>
        <p:txBody>
          <a:bodyPr/>
          <a:lstStyle>
            <a:lvl1pPr>
              <a:defRPr sz="4000" b="0"/>
            </a:lvl1pPr>
          </a:lstStyle>
          <a:p>
            <a:r>
              <a:rPr lang="en-US"/>
              <a:t>CLICK TO EDIT MASTER TITLE STYLE</a:t>
            </a:r>
          </a:p>
        </p:txBody>
      </p:sp>
      <p:sp>
        <p:nvSpPr>
          <p:cNvPr id="3" name="Date Placeholder 2"/>
          <p:cNvSpPr>
            <a:spLocks noGrp="1"/>
          </p:cNvSpPr>
          <p:nvPr>
            <p:ph type="dt" sz="half" idx="10"/>
          </p:nvPr>
        </p:nvSpPr>
        <p:spPr>
          <a:xfrm>
            <a:off x="5410200" y="6249193"/>
            <a:ext cx="2743200" cy="365125"/>
          </a:xfrm>
          <a:prstGeom prst="rect">
            <a:avLst/>
          </a:prstGeom>
        </p:spPr>
        <p:txBody>
          <a:bodyPr/>
          <a:lstStyle/>
          <a:p>
            <a:fld id="{F68C8532-35DB-409E-A833-97770FF9303E}" type="datetime1">
              <a:rPr lang="en-US" smtClean="0"/>
              <a:t>8/26/2021</a:t>
            </a:fld>
            <a:endParaRPr lang="en-US"/>
          </a:p>
        </p:txBody>
      </p:sp>
      <p:sp>
        <p:nvSpPr>
          <p:cNvPr id="4" name="Footer Placeholder 3"/>
          <p:cNvSpPr>
            <a:spLocks noGrp="1"/>
          </p:cNvSpPr>
          <p:nvPr>
            <p:ph type="ftr" sz="quarter" idx="11"/>
          </p:nvPr>
        </p:nvSpPr>
        <p:spPr>
          <a:xfrm>
            <a:off x="838200" y="6249193"/>
            <a:ext cx="4114800" cy="365125"/>
          </a:xfrm>
          <a:prstGeom prst="rect">
            <a:avLst/>
          </a:prstGeom>
        </p:spPr>
        <p:txBody>
          <a:bodyPr/>
          <a:lstStyle>
            <a:lvl1pPr>
              <a:defRPr>
                <a:solidFill>
                  <a:schemeClr val="bg2">
                    <a:lumMod val="75000"/>
                  </a:schemeClr>
                </a:solidFill>
              </a:defRPr>
            </a:lvl1pPr>
          </a:lstStyle>
          <a:p>
            <a:endParaRPr lang="en-US"/>
          </a:p>
        </p:txBody>
      </p:sp>
      <p:sp>
        <p:nvSpPr>
          <p:cNvPr id="10" name="矩形 9"/>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20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615296" y="1693333"/>
            <a:ext cx="3582186" cy="3582186"/>
          </a:xfrm>
          <a:prstGeom prst="rect">
            <a:avLst/>
          </a:prstGeom>
        </p:spPr>
        <p:txBody>
          <a:bodyPr/>
          <a:lstStyle/>
          <a:p>
            <a:endParaRPr lang="en-US"/>
          </a:p>
        </p:txBody>
      </p:sp>
      <p:sp>
        <p:nvSpPr>
          <p:cNvPr id="11" name="Picture Placeholder 6"/>
          <p:cNvSpPr>
            <a:spLocks noGrp="1"/>
          </p:cNvSpPr>
          <p:nvPr>
            <p:ph type="pic" sz="quarter" idx="16"/>
          </p:nvPr>
        </p:nvSpPr>
        <p:spPr>
          <a:xfrm>
            <a:off x="4305867" y="1693333"/>
            <a:ext cx="3582186" cy="3582186"/>
          </a:xfrm>
          <a:prstGeom prst="rect">
            <a:avLst/>
          </a:prstGeom>
        </p:spPr>
        <p:txBody>
          <a:bodyPr/>
          <a:lstStyle/>
          <a:p>
            <a:endParaRPr lang="en-US"/>
          </a:p>
        </p:txBody>
      </p:sp>
      <p:sp>
        <p:nvSpPr>
          <p:cNvPr id="14" name="Picture Placeholder 6"/>
          <p:cNvSpPr>
            <a:spLocks noGrp="1"/>
          </p:cNvSpPr>
          <p:nvPr>
            <p:ph type="pic" sz="quarter" idx="18"/>
          </p:nvPr>
        </p:nvSpPr>
        <p:spPr>
          <a:xfrm>
            <a:off x="8004033" y="1693333"/>
            <a:ext cx="3574591" cy="3582186"/>
          </a:xfrm>
          <a:prstGeom prst="rect">
            <a:avLst/>
          </a:prstGeom>
        </p:spPr>
        <p:txBody>
          <a:bodyPr/>
          <a:lstStyle/>
          <a:p>
            <a:endParaRPr lang="en-US"/>
          </a:p>
        </p:txBody>
      </p:sp>
      <p:sp>
        <p:nvSpPr>
          <p:cNvPr id="2" name="Title 1"/>
          <p:cNvSpPr>
            <a:spLocks noGrp="1"/>
          </p:cNvSpPr>
          <p:nvPr>
            <p:ph type="title" hasCustomPrompt="1"/>
          </p:nvPr>
        </p:nvSpPr>
        <p:spPr>
          <a:xfrm>
            <a:off x="838200" y="438582"/>
            <a:ext cx="10515600" cy="715529"/>
          </a:xfrm>
          <a:prstGeom prst="rect">
            <a:avLst/>
          </a:prstGeom>
        </p:spPr>
        <p:txBody>
          <a:bodyPr/>
          <a:lstStyle>
            <a:lvl1pPr>
              <a:defRPr sz="4000" b="0"/>
            </a:lvl1pPr>
          </a:lstStyle>
          <a:p>
            <a:r>
              <a:rPr lang="en-US"/>
              <a:t>CLICK TO EDIT MASTER TITLE STYLE</a:t>
            </a:r>
          </a:p>
        </p:txBody>
      </p:sp>
      <p:sp>
        <p:nvSpPr>
          <p:cNvPr id="3" name="Date Placeholder 2"/>
          <p:cNvSpPr>
            <a:spLocks noGrp="1"/>
          </p:cNvSpPr>
          <p:nvPr>
            <p:ph type="dt" sz="half" idx="10"/>
          </p:nvPr>
        </p:nvSpPr>
        <p:spPr>
          <a:xfrm>
            <a:off x="5410200" y="6249193"/>
            <a:ext cx="2743200" cy="365125"/>
          </a:xfrm>
          <a:prstGeom prst="rect">
            <a:avLst/>
          </a:prstGeom>
        </p:spPr>
        <p:txBody>
          <a:bodyPr/>
          <a:lstStyle/>
          <a:p>
            <a:fld id="{F68C8532-35DB-409E-A833-97770FF9303E}" type="datetime1">
              <a:rPr lang="en-US" smtClean="0"/>
              <a:t>8/26/2021</a:t>
            </a:fld>
            <a:endParaRPr lang="en-US"/>
          </a:p>
        </p:txBody>
      </p:sp>
      <p:sp>
        <p:nvSpPr>
          <p:cNvPr id="4" name="Footer Placeholder 3"/>
          <p:cNvSpPr>
            <a:spLocks noGrp="1"/>
          </p:cNvSpPr>
          <p:nvPr>
            <p:ph type="ftr" sz="quarter" idx="11"/>
          </p:nvPr>
        </p:nvSpPr>
        <p:spPr>
          <a:xfrm>
            <a:off x="838200" y="6249193"/>
            <a:ext cx="4114800" cy="365125"/>
          </a:xfrm>
          <a:prstGeom prst="rect">
            <a:avLst/>
          </a:prstGeom>
        </p:spPr>
        <p:txBody>
          <a:bodyPr/>
          <a:lstStyle>
            <a:lvl1pPr>
              <a:defRPr>
                <a:solidFill>
                  <a:schemeClr val="bg2">
                    <a:lumMod val="75000"/>
                  </a:schemeClr>
                </a:solidFill>
              </a:defRPr>
            </a:lvl1pPr>
          </a:lstStyle>
          <a:p>
            <a:endParaRPr lang="en-US"/>
          </a:p>
        </p:txBody>
      </p:sp>
      <p:sp>
        <p:nvSpPr>
          <p:cNvPr id="8" name="矩形 7"/>
          <p:cNvSpPr/>
          <p:nvPr userDrawn="1"/>
        </p:nvSpPr>
        <p:spPr>
          <a:xfrm>
            <a:off x="1093991" y="1104518"/>
            <a:ext cx="210350" cy="196270"/>
          </a:xfrm>
          <a:prstGeom prst="rect">
            <a:avLst/>
          </a:prstGeom>
          <a:noFill/>
          <a:ln w="19050">
            <a:solidFill>
              <a:schemeClr val="bg1">
                <a:lumMod val="65000"/>
              </a:schemeClr>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19867" y="-37900"/>
            <a:ext cx="675887" cy="1213398"/>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24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114299" y="114300"/>
            <a:ext cx="3317058" cy="3234572"/>
          </a:xfrm>
          <a:prstGeom prst="rect">
            <a:avLst/>
          </a:prstGeom>
        </p:spPr>
        <p:txBody>
          <a:bodyPr/>
          <a:lstStyle/>
          <a:p>
            <a:endParaRPr lang="en-US"/>
          </a:p>
        </p:txBody>
      </p:sp>
      <p:sp>
        <p:nvSpPr>
          <p:cNvPr id="13" name="Picture Placeholder 6"/>
          <p:cNvSpPr>
            <a:spLocks noGrp="1"/>
          </p:cNvSpPr>
          <p:nvPr>
            <p:ph type="pic" sz="quarter" idx="16"/>
          </p:nvPr>
        </p:nvSpPr>
        <p:spPr>
          <a:xfrm>
            <a:off x="114300" y="3484851"/>
            <a:ext cx="3317057" cy="3227198"/>
          </a:xfrm>
          <a:prstGeom prst="rect">
            <a:avLst/>
          </a:prstGeom>
        </p:spPr>
        <p:txBody>
          <a:bodyPr/>
          <a:lstStyle/>
          <a:p>
            <a:endParaRPr lang="en-US"/>
          </a:p>
        </p:txBody>
      </p:sp>
      <p:sp>
        <p:nvSpPr>
          <p:cNvPr id="14" name="Picture Placeholder 6"/>
          <p:cNvSpPr>
            <a:spLocks noGrp="1"/>
          </p:cNvSpPr>
          <p:nvPr>
            <p:ph type="pic" sz="quarter" idx="17"/>
          </p:nvPr>
        </p:nvSpPr>
        <p:spPr>
          <a:xfrm>
            <a:off x="3556654" y="114300"/>
            <a:ext cx="3317058" cy="3234572"/>
          </a:xfrm>
          <a:prstGeom prst="rect">
            <a:avLst/>
          </a:prstGeom>
        </p:spPr>
        <p:txBody>
          <a:bodyPr/>
          <a:lstStyle/>
          <a:p>
            <a:endParaRPr lang="en-US"/>
          </a:p>
        </p:txBody>
      </p:sp>
      <p:sp>
        <p:nvSpPr>
          <p:cNvPr id="15" name="Picture Placeholder 6"/>
          <p:cNvSpPr>
            <a:spLocks noGrp="1"/>
          </p:cNvSpPr>
          <p:nvPr>
            <p:ph type="pic" sz="quarter" idx="18"/>
          </p:nvPr>
        </p:nvSpPr>
        <p:spPr>
          <a:xfrm>
            <a:off x="3556654" y="3477477"/>
            <a:ext cx="3317058" cy="3234572"/>
          </a:xfrm>
          <a:prstGeom prst="rect">
            <a:avLst/>
          </a:prstGeom>
        </p:spPr>
        <p:txBody>
          <a:bodyPr/>
          <a:lstStyle/>
          <a:p>
            <a:endParaRPr lang="en-US"/>
          </a:p>
        </p:txBody>
      </p:sp>
      <p:sp>
        <p:nvSpPr>
          <p:cNvPr id="2" name="Title 1"/>
          <p:cNvSpPr>
            <a:spLocks noGrp="1"/>
          </p:cNvSpPr>
          <p:nvPr>
            <p:ph type="title" hasCustomPrompt="1"/>
          </p:nvPr>
        </p:nvSpPr>
        <p:spPr>
          <a:xfrm>
            <a:off x="838200" y="438582"/>
            <a:ext cx="10515600" cy="715529"/>
          </a:xfrm>
          <a:prstGeom prst="rect">
            <a:avLst/>
          </a:prstGeom>
        </p:spPr>
        <p:txBody>
          <a:bodyPr/>
          <a:lstStyle>
            <a:lvl1pPr>
              <a:defRPr sz="4000" b="0"/>
            </a:lvl1pPr>
          </a:lstStyle>
          <a:p>
            <a:r>
              <a:rPr lang="en-US"/>
              <a:t>CLICK TO EDIT MASTER TITLE STYLE</a:t>
            </a:r>
          </a:p>
        </p:txBody>
      </p:sp>
      <p:sp>
        <p:nvSpPr>
          <p:cNvPr id="3" name="Date Placeholder 2"/>
          <p:cNvSpPr>
            <a:spLocks noGrp="1"/>
          </p:cNvSpPr>
          <p:nvPr>
            <p:ph type="dt" sz="half" idx="10"/>
          </p:nvPr>
        </p:nvSpPr>
        <p:spPr>
          <a:xfrm>
            <a:off x="5410200" y="6249193"/>
            <a:ext cx="2743200" cy="365125"/>
          </a:xfrm>
          <a:prstGeom prst="rect">
            <a:avLst/>
          </a:prstGeom>
        </p:spPr>
        <p:txBody>
          <a:bodyPr/>
          <a:lstStyle/>
          <a:p>
            <a:fld id="{F68C8532-35DB-409E-A833-97770FF9303E}" type="datetime1">
              <a:rPr lang="en-US" smtClean="0"/>
              <a:t>8/26/2021</a:t>
            </a:fld>
            <a:endParaRPr lang="en-US"/>
          </a:p>
        </p:txBody>
      </p:sp>
      <p:sp>
        <p:nvSpPr>
          <p:cNvPr id="4" name="Footer Placeholder 3"/>
          <p:cNvSpPr>
            <a:spLocks noGrp="1"/>
          </p:cNvSpPr>
          <p:nvPr>
            <p:ph type="ftr" sz="quarter" idx="11"/>
          </p:nvPr>
        </p:nvSpPr>
        <p:spPr>
          <a:xfrm>
            <a:off x="838200" y="6249193"/>
            <a:ext cx="4114800" cy="365125"/>
          </a:xfrm>
          <a:prstGeom prst="rect">
            <a:avLst/>
          </a:prstGeom>
        </p:spPr>
        <p:txBody>
          <a:bodyPr/>
          <a:lstStyle>
            <a:lvl1pPr>
              <a:defRPr>
                <a:solidFill>
                  <a:schemeClr val="bg2">
                    <a:lumMod val="75000"/>
                  </a:schemeClr>
                </a:solidFill>
              </a:defRPr>
            </a:lvl1pPr>
          </a:lstStyle>
          <a:p>
            <a:endParaRPr lang="en-US"/>
          </a:p>
        </p:txBody>
      </p:sp>
    </p:spTree>
    <p:extLst>
      <p:ext uri="{BB962C8B-B14F-4D97-AF65-F5344CB8AC3E}">
        <p14:creationId xmlns:p14="http://schemas.microsoft.com/office/powerpoint/2010/main" val="398358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0" r:id="rId16"/>
    <p:sldLayoutId id="2147483671" r:id="rId17"/>
    <p:sldLayoutId id="2147483672" r:id="rId18"/>
    <p:sldLayoutId id="2147483673" r:id="rId19"/>
    <p:sldLayoutId id="2147483674" r:id="rId20"/>
    <p:sldLayoutId id="214748366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1821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4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83.jpg"/></Relationships>
</file>

<file path=ppt/slides/_rels/slide4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86.jpg"/><Relationship Id="rId4" Type="http://schemas.openxmlformats.org/officeDocument/2006/relationships/image" Target="../media/image85.jpg"/></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4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93.jpeg"/><Relationship Id="rId4" Type="http://schemas.openxmlformats.org/officeDocument/2006/relationships/image" Target="../media/image9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jpeg"/><Relationship Id="rId7" Type="http://schemas.openxmlformats.org/officeDocument/2006/relationships/image" Target="../media/image99.pn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3.png"/><Relationship Id="rId2" Type="http://schemas.openxmlformats.org/officeDocument/2006/relationships/tags" Target="../tags/tag3.xml"/><Relationship Id="rId16" Type="http://schemas.openxmlformats.org/officeDocument/2006/relationships/image" Target="../media/image1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9.xml"/><Relationship Id="rId5" Type="http://schemas.openxmlformats.org/officeDocument/2006/relationships/tags" Target="../tags/tag6.xml"/><Relationship Id="rId15" Type="http://schemas.openxmlformats.org/officeDocument/2006/relationships/image" Target="../media/image16.jpeg"/><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96000" y="0"/>
            <a:ext cx="1863969" cy="6858000"/>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125414" y="1688123"/>
            <a:ext cx="5884985" cy="3106615"/>
          </a:xfrm>
          <a:prstGeom prst="rect">
            <a:avLst/>
          </a:prstGeom>
          <a:blipFill dpi="0" rotWithShape="1">
            <a:blip r:embed="rId3" cstate="screen">
              <a:extLst>
                <a:ext uri="{28A0092B-C50C-407E-A947-70E740481C1C}">
                  <a14:useLocalDpi xmlns:a14="http://schemas.microsoft.com/office/drawing/2010/main"/>
                </a:ext>
              </a:extLst>
            </a:blip>
            <a:srcRect/>
            <a:stretch>
              <a:fillRect t="-13144" b="-13144"/>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118870" y="4466492"/>
            <a:ext cx="2114268" cy="1430216"/>
          </a:xfrm>
          <a:prstGeom prst="rect">
            <a:avLst/>
          </a:prstGeom>
          <a:blipFill dpi="0" rotWithShape="1">
            <a:blip r:embed="rId4" cstate="screen">
              <a:extLst>
                <a:ext uri="{28A0092B-C50C-407E-A947-70E740481C1C}">
                  <a14:useLocalDpi xmlns:a14="http://schemas.microsoft.com/office/drawing/2010/main"/>
                </a:ext>
              </a:extLst>
            </a:blip>
            <a:srcRect/>
            <a:stretch>
              <a:fillRect l="-91086" r="-152"/>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915508" y="4630615"/>
            <a:ext cx="797169" cy="750277"/>
          </a:xfrm>
          <a:prstGeom prst="rect">
            <a:avLst/>
          </a:prstGeom>
          <a:solidFill>
            <a:srgbClr val="A7252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770967" y="4141502"/>
            <a:ext cx="532098" cy="480647"/>
          </a:xfrm>
          <a:prstGeom prst="rect">
            <a:avLst/>
          </a:prstGeom>
          <a:solidFill>
            <a:srgbClr val="A725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7194416" y="896022"/>
            <a:ext cx="547116" cy="2900748"/>
            <a:chOff x="7211625" y="435333"/>
            <a:chExt cx="547116" cy="2900748"/>
          </a:xfrm>
        </p:grpSpPr>
        <p:sp>
          <p:nvSpPr>
            <p:cNvPr id="22" name="文本框 21"/>
            <p:cNvSpPr txBox="1"/>
            <p:nvPr/>
          </p:nvSpPr>
          <p:spPr>
            <a:xfrm>
              <a:off x="7211625" y="435333"/>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2</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sp>
          <p:nvSpPr>
            <p:cNvPr id="24" name="文本框 23"/>
            <p:cNvSpPr txBox="1"/>
            <p:nvPr/>
          </p:nvSpPr>
          <p:spPr>
            <a:xfrm>
              <a:off x="7211625" y="1125250"/>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0</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sp>
          <p:nvSpPr>
            <p:cNvPr id="25" name="文本框 24"/>
            <p:cNvSpPr txBox="1"/>
            <p:nvPr/>
          </p:nvSpPr>
          <p:spPr>
            <a:xfrm>
              <a:off x="7211625" y="1815167"/>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X</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sp>
          <p:nvSpPr>
            <p:cNvPr id="26" name="文本框 25"/>
            <p:cNvSpPr txBox="1"/>
            <p:nvPr/>
          </p:nvSpPr>
          <p:spPr>
            <a:xfrm>
              <a:off x="7211625" y="2505084"/>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X</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grpSp>
      <p:grpSp>
        <p:nvGrpSpPr>
          <p:cNvPr id="32" name="组合 31"/>
          <p:cNvGrpSpPr/>
          <p:nvPr/>
        </p:nvGrpSpPr>
        <p:grpSpPr>
          <a:xfrm>
            <a:off x="7959968" y="1406769"/>
            <a:ext cx="1073244" cy="563666"/>
            <a:chOff x="7959968" y="1406769"/>
            <a:chExt cx="1073244" cy="563666"/>
          </a:xfrm>
          <a:effectLst>
            <a:outerShdw blurRad="101600" dist="38100" dir="2700000" algn="tl" rotWithShape="0">
              <a:prstClr val="black">
                <a:alpha val="20000"/>
              </a:prstClr>
            </a:outerShdw>
          </a:effectLst>
        </p:grpSpPr>
        <p:cxnSp>
          <p:nvCxnSpPr>
            <p:cNvPr id="16" name="肘形连接符 15"/>
            <p:cNvCxnSpPr/>
            <p:nvPr/>
          </p:nvCxnSpPr>
          <p:spPr>
            <a:xfrm>
              <a:off x="7959968" y="1406769"/>
              <a:ext cx="1008185" cy="457200"/>
            </a:xfrm>
            <a:prstGeom prst="bentConnector3">
              <a:avLst>
                <a:gd name="adj1" fmla="val 100000"/>
              </a:avLst>
            </a:prstGeom>
            <a:ln w="38100">
              <a:solidFill>
                <a:schemeClr val="bg1">
                  <a:lumMod val="65000"/>
                  <a:alpha val="70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rot="2700000" flipH="1">
              <a:off x="8903091" y="1840314"/>
              <a:ext cx="130122" cy="130120"/>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7959969" y="5515124"/>
            <a:ext cx="1073242" cy="522261"/>
            <a:chOff x="7959969" y="5515124"/>
            <a:chExt cx="1073242" cy="522261"/>
          </a:xfrm>
          <a:effectLst>
            <a:outerShdw blurRad="101600" dist="38100" dir="2700000" algn="tl" rotWithShape="0">
              <a:prstClr val="black">
                <a:alpha val="20000"/>
              </a:prstClr>
            </a:outerShdw>
          </a:effectLst>
        </p:grpSpPr>
        <p:cxnSp>
          <p:nvCxnSpPr>
            <p:cNvPr id="13" name="肘形连接符 12"/>
            <p:cNvCxnSpPr/>
            <p:nvPr/>
          </p:nvCxnSpPr>
          <p:spPr>
            <a:xfrm flipV="1">
              <a:off x="7959969" y="5580185"/>
              <a:ext cx="1008185" cy="457200"/>
            </a:xfrm>
            <a:prstGeom prst="bentConnector3">
              <a:avLst>
                <a:gd name="adj1" fmla="val 100000"/>
              </a:avLst>
            </a:prstGeom>
            <a:ln w="38100">
              <a:solidFill>
                <a:schemeClr val="bg1">
                  <a:lumMod val="65000"/>
                  <a:alpha val="7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rot="2700000" flipH="1">
              <a:off x="8903090" y="5515125"/>
              <a:ext cx="130122" cy="130120"/>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p:cNvSpPr txBox="1"/>
          <p:nvPr/>
        </p:nvSpPr>
        <p:spPr>
          <a:xfrm rot="5400000">
            <a:off x="7201916" y="3460467"/>
            <a:ext cx="3532197" cy="523220"/>
          </a:xfrm>
          <a:prstGeom prst="rect">
            <a:avLst/>
          </a:prstGeom>
          <a:noFill/>
        </p:spPr>
        <p:txBody>
          <a:bodyPr wrap="square" rtlCol="0">
            <a:spAutoFit/>
          </a:bodyPr>
          <a:lstStyle/>
          <a:p>
            <a:pPr algn="dist"/>
            <a:r>
              <a:rPr lang="en-US" altLang="zh-CN" sz="2800" dirty="0">
                <a:solidFill>
                  <a:srgbClr val="A72527"/>
                </a:solidFill>
                <a:effectLst>
                  <a:outerShdw blurRad="25400" dist="25400" dir="2700000" algn="tl">
                    <a:srgbClr val="000000">
                      <a:alpha val="20000"/>
                    </a:srgbClr>
                  </a:outerShdw>
                </a:effectLst>
                <a:cs typeface="+mn-ea"/>
                <a:sym typeface="+mn-lt"/>
              </a:rPr>
              <a:t>company profile</a:t>
            </a:r>
            <a:endParaRPr lang="zh-CN" altLang="en-US" sz="2800" dirty="0">
              <a:solidFill>
                <a:srgbClr val="A72527"/>
              </a:solidFill>
              <a:effectLst>
                <a:outerShdw blurRad="25400" dist="25400" dir="2700000" algn="tl">
                  <a:srgbClr val="000000">
                    <a:alpha val="20000"/>
                  </a:srgbClr>
                </a:outerShdw>
              </a:effectLst>
              <a:cs typeface="+mn-ea"/>
              <a:sym typeface="+mn-lt"/>
            </a:endParaRPr>
          </a:p>
        </p:txBody>
      </p:sp>
      <p:sp>
        <p:nvSpPr>
          <p:cNvPr id="21" name="Rounded Rectangle 7">
            <a:extLst>
              <a:ext uri="{FF2B5EF4-FFF2-40B4-BE49-F238E27FC236}">
                <a16:creationId xmlns:a16="http://schemas.microsoft.com/office/drawing/2014/main" id="{6BDF62EC-4B3C-489A-8E69-755D9E9344F4}"/>
              </a:ext>
            </a:extLst>
          </p:cNvPr>
          <p:cNvSpPr/>
          <p:nvPr/>
        </p:nvSpPr>
        <p:spPr>
          <a:xfrm>
            <a:off x="1134794" y="430498"/>
            <a:ext cx="1684599" cy="413563"/>
          </a:xfrm>
          <a:prstGeom prst="roundRect">
            <a:avLst>
              <a:gd name="adj" fmla="val 50000"/>
            </a:avLst>
          </a:prstGeom>
          <a:solidFill>
            <a:schemeClr val="bg1">
              <a:alpha val="0"/>
            </a:schemeClr>
          </a:solidFill>
          <a:ln w="15875">
            <a:solidFill>
              <a:srgbClr val="902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23" name="TextBox 3">
            <a:hlinkClick r:id="rId5"/>
            <a:extLst>
              <a:ext uri="{FF2B5EF4-FFF2-40B4-BE49-F238E27FC236}">
                <a16:creationId xmlns:a16="http://schemas.microsoft.com/office/drawing/2014/main" id="{F88FB9BA-3B77-427B-9996-90CFAEE1B0CC}"/>
              </a:ext>
            </a:extLst>
          </p:cNvPr>
          <p:cNvSpPr txBox="1"/>
          <p:nvPr/>
        </p:nvSpPr>
        <p:spPr>
          <a:xfrm>
            <a:off x="4443177" y="6611779"/>
            <a:ext cx="5169613" cy="246221"/>
          </a:xfrm>
          <a:prstGeom prst="rect">
            <a:avLst/>
          </a:prstGeom>
          <a:noFill/>
        </p:spPr>
        <p:txBody>
          <a:bodyPr wrap="square" rtlCol="0">
            <a:spAutoFit/>
          </a:bodyPr>
          <a:lstStyle/>
          <a:p>
            <a:pPr algn="ctr"/>
            <a:r>
              <a:rPr lang="en-US" altLang="zh-CN" sz="1000" dirty="0">
                <a:solidFill>
                  <a:schemeClr val="bg1">
                    <a:lumMod val="9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95000"/>
                </a:schemeClr>
              </a:solidFill>
              <a:cs typeface="Arial" pitchFamily="34" charset="0"/>
            </a:endParaRPr>
          </a:p>
        </p:txBody>
      </p:sp>
      <p:sp>
        <p:nvSpPr>
          <p:cNvPr id="34" name="TextBox 7">
            <a:extLst>
              <a:ext uri="{FF2B5EF4-FFF2-40B4-BE49-F238E27FC236}">
                <a16:creationId xmlns:a16="http://schemas.microsoft.com/office/drawing/2014/main" id="{176A49AF-A8E7-4E18-9D2A-6C1A8C0CA56F}"/>
              </a:ext>
            </a:extLst>
          </p:cNvPr>
          <p:cNvSpPr txBox="1"/>
          <p:nvPr/>
        </p:nvSpPr>
        <p:spPr>
          <a:xfrm>
            <a:off x="9232616" y="1311520"/>
            <a:ext cx="800219" cy="5245154"/>
          </a:xfrm>
          <a:prstGeom prst="rect">
            <a:avLst/>
          </a:prstGeom>
          <a:noFill/>
        </p:spPr>
        <p:txBody>
          <a:bodyPr vert="eaVert" wrap="square" rtlCol="0" anchor="ctr">
            <a:spAutoFit/>
          </a:bodyPr>
          <a:lstStyle/>
          <a:p>
            <a:r>
              <a:rPr lang="en-US" altLang="zh-CN" sz="4000" dirty="0">
                <a:solidFill>
                  <a:srgbClr val="404040"/>
                </a:solidFill>
                <a:latin typeface="+mj-lt"/>
              </a:rPr>
              <a:t>YOUR </a:t>
            </a:r>
            <a:r>
              <a:rPr lang="zh-CN" altLang="en-US" sz="4000" dirty="0">
                <a:solidFill>
                  <a:srgbClr val="404040"/>
                </a:solidFill>
                <a:latin typeface="+mj-lt"/>
              </a:rPr>
              <a:t>DEMO TITLE</a:t>
            </a:r>
            <a:endParaRPr lang="ko-KR" altLang="en-US" sz="4000" dirty="0">
              <a:solidFill>
                <a:srgbClr val="404040"/>
              </a:solidFill>
              <a:latin typeface="+mj-lt"/>
              <a:cs typeface="Arial" pitchFamily="34" charset="0"/>
            </a:endParaRPr>
          </a:p>
        </p:txBody>
      </p:sp>
    </p:spTree>
    <p:extLst>
      <p:ext uri="{BB962C8B-B14F-4D97-AF65-F5344CB8AC3E}">
        <p14:creationId xmlns:p14="http://schemas.microsoft.com/office/powerpoint/2010/main" val="30732824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hyp="http://schemas.microsoft.com/office/drawing/2018/hyperlinkcolor" xmlns:a16="http://schemas.microsoft.com/office/drawing/2014/main" xmlns:a14="http://schemas.microsoft.com/office/drawing/2010/main" xmlns="">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22" presetClass="entr" presetSubtype="8" fill="hold" nodeType="withEffect">
                                      <p:stCondLst>
                                        <p:cond delay="100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nodeType="withEffect">
                                      <p:stCondLst>
                                        <p:cond delay="10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par>
                                    <p:cTn id="36" presetID="47" presetClass="entr" presetSubtype="0" fill="hold" nodeType="withEffect">
                                      <p:stCondLst>
                                        <p:cond delay="10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8" grpId="0" animBg="1"/>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22" presetClass="entr" presetSubtype="8" fill="hold" nodeType="withEffect">
                                      <p:stCondLst>
                                        <p:cond delay="100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nodeType="withEffect">
                                      <p:stCondLst>
                                        <p:cond delay="10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par>
                                    <p:cTn id="36" presetID="47" presetClass="entr" presetSubtype="0" fill="hold" nodeType="withEffect">
                                      <p:stCondLst>
                                        <p:cond delay="10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8" grpId="0" animBg="1"/>
          <p:bldP spid="3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flipH="1">
            <a:off x="854691" y="970591"/>
            <a:ext cx="5034456" cy="5040770"/>
          </a:xfrm>
          <a:custGeom>
            <a:avLst/>
            <a:gdLst>
              <a:gd name="connsiteX0" fmla="*/ 1495158 w 5034456"/>
              <a:gd name="connsiteY0" fmla="*/ 3442850 h 5040770"/>
              <a:gd name="connsiteX1" fmla="*/ 102762 w 5034456"/>
              <a:gd name="connsiteY1" fmla="*/ 3442850 h 5040770"/>
              <a:gd name="connsiteX2" fmla="*/ 0 w 5034456"/>
              <a:gd name="connsiteY2" fmla="*/ 3545612 h 5040770"/>
              <a:gd name="connsiteX3" fmla="*/ 0 w 5034456"/>
              <a:gd name="connsiteY3" fmla="*/ 4938008 h 5040770"/>
              <a:gd name="connsiteX4" fmla="*/ 102762 w 5034456"/>
              <a:gd name="connsiteY4" fmla="*/ 5040770 h 5040770"/>
              <a:gd name="connsiteX5" fmla="*/ 1495158 w 5034456"/>
              <a:gd name="connsiteY5" fmla="*/ 5040770 h 5040770"/>
              <a:gd name="connsiteX6" fmla="*/ 1597920 w 5034456"/>
              <a:gd name="connsiteY6" fmla="*/ 4938008 h 5040770"/>
              <a:gd name="connsiteX7" fmla="*/ 1597920 w 5034456"/>
              <a:gd name="connsiteY7" fmla="*/ 3545612 h 5040770"/>
              <a:gd name="connsiteX8" fmla="*/ 1495158 w 5034456"/>
              <a:gd name="connsiteY8" fmla="*/ 3442850 h 5040770"/>
              <a:gd name="connsiteX9" fmla="*/ 3213426 w 5034456"/>
              <a:gd name="connsiteY9" fmla="*/ 3442850 h 5040770"/>
              <a:gd name="connsiteX10" fmla="*/ 1821030 w 5034456"/>
              <a:gd name="connsiteY10" fmla="*/ 3442850 h 5040770"/>
              <a:gd name="connsiteX11" fmla="*/ 1718268 w 5034456"/>
              <a:gd name="connsiteY11" fmla="*/ 3545612 h 5040770"/>
              <a:gd name="connsiteX12" fmla="*/ 1718268 w 5034456"/>
              <a:gd name="connsiteY12" fmla="*/ 4938008 h 5040770"/>
              <a:gd name="connsiteX13" fmla="*/ 1821030 w 5034456"/>
              <a:gd name="connsiteY13" fmla="*/ 5040770 h 5040770"/>
              <a:gd name="connsiteX14" fmla="*/ 3213426 w 5034456"/>
              <a:gd name="connsiteY14" fmla="*/ 5040770 h 5040770"/>
              <a:gd name="connsiteX15" fmla="*/ 3316188 w 5034456"/>
              <a:gd name="connsiteY15" fmla="*/ 4938008 h 5040770"/>
              <a:gd name="connsiteX16" fmla="*/ 3316188 w 5034456"/>
              <a:gd name="connsiteY16" fmla="*/ 3545612 h 5040770"/>
              <a:gd name="connsiteX17" fmla="*/ 3213426 w 5034456"/>
              <a:gd name="connsiteY17" fmla="*/ 3442850 h 5040770"/>
              <a:gd name="connsiteX18" fmla="*/ 3213426 w 5034456"/>
              <a:gd name="connsiteY18" fmla="*/ 1721425 h 5040770"/>
              <a:gd name="connsiteX19" fmla="*/ 1821030 w 5034456"/>
              <a:gd name="connsiteY19" fmla="*/ 1721425 h 5040770"/>
              <a:gd name="connsiteX20" fmla="*/ 1718268 w 5034456"/>
              <a:gd name="connsiteY20" fmla="*/ 1824187 h 5040770"/>
              <a:gd name="connsiteX21" fmla="*/ 1718268 w 5034456"/>
              <a:gd name="connsiteY21" fmla="*/ 3216583 h 5040770"/>
              <a:gd name="connsiteX22" fmla="*/ 1821030 w 5034456"/>
              <a:gd name="connsiteY22" fmla="*/ 3319345 h 5040770"/>
              <a:gd name="connsiteX23" fmla="*/ 3213426 w 5034456"/>
              <a:gd name="connsiteY23" fmla="*/ 3319345 h 5040770"/>
              <a:gd name="connsiteX24" fmla="*/ 3316188 w 5034456"/>
              <a:gd name="connsiteY24" fmla="*/ 3216583 h 5040770"/>
              <a:gd name="connsiteX25" fmla="*/ 3316188 w 5034456"/>
              <a:gd name="connsiteY25" fmla="*/ 1824187 h 5040770"/>
              <a:gd name="connsiteX26" fmla="*/ 3213426 w 5034456"/>
              <a:gd name="connsiteY26" fmla="*/ 1721425 h 5040770"/>
              <a:gd name="connsiteX27" fmla="*/ 1495158 w 5034456"/>
              <a:gd name="connsiteY27" fmla="*/ 0 h 5040770"/>
              <a:gd name="connsiteX28" fmla="*/ 102762 w 5034456"/>
              <a:gd name="connsiteY28" fmla="*/ 0 h 5040770"/>
              <a:gd name="connsiteX29" fmla="*/ 0 w 5034456"/>
              <a:gd name="connsiteY29" fmla="*/ 102762 h 5040770"/>
              <a:gd name="connsiteX30" fmla="*/ 0 w 5034456"/>
              <a:gd name="connsiteY30" fmla="*/ 1495158 h 5040770"/>
              <a:gd name="connsiteX31" fmla="*/ 102762 w 5034456"/>
              <a:gd name="connsiteY31" fmla="*/ 1597920 h 5040770"/>
              <a:gd name="connsiteX32" fmla="*/ 1495158 w 5034456"/>
              <a:gd name="connsiteY32" fmla="*/ 1597920 h 5040770"/>
              <a:gd name="connsiteX33" fmla="*/ 1597920 w 5034456"/>
              <a:gd name="connsiteY33" fmla="*/ 1495158 h 5040770"/>
              <a:gd name="connsiteX34" fmla="*/ 1597920 w 5034456"/>
              <a:gd name="connsiteY34" fmla="*/ 102762 h 5040770"/>
              <a:gd name="connsiteX35" fmla="*/ 1495158 w 5034456"/>
              <a:gd name="connsiteY35" fmla="*/ 0 h 5040770"/>
              <a:gd name="connsiteX36" fmla="*/ 3213426 w 5034456"/>
              <a:gd name="connsiteY36" fmla="*/ 0 h 5040770"/>
              <a:gd name="connsiteX37" fmla="*/ 1821030 w 5034456"/>
              <a:gd name="connsiteY37" fmla="*/ 0 h 5040770"/>
              <a:gd name="connsiteX38" fmla="*/ 1718268 w 5034456"/>
              <a:gd name="connsiteY38" fmla="*/ 102762 h 5040770"/>
              <a:gd name="connsiteX39" fmla="*/ 1718268 w 5034456"/>
              <a:gd name="connsiteY39" fmla="*/ 1495158 h 5040770"/>
              <a:gd name="connsiteX40" fmla="*/ 1821030 w 5034456"/>
              <a:gd name="connsiteY40" fmla="*/ 1597920 h 5040770"/>
              <a:gd name="connsiteX41" fmla="*/ 3213426 w 5034456"/>
              <a:gd name="connsiteY41" fmla="*/ 1597920 h 5040770"/>
              <a:gd name="connsiteX42" fmla="*/ 3316188 w 5034456"/>
              <a:gd name="connsiteY42" fmla="*/ 1495158 h 5040770"/>
              <a:gd name="connsiteX43" fmla="*/ 3316188 w 5034456"/>
              <a:gd name="connsiteY43" fmla="*/ 102762 h 5040770"/>
              <a:gd name="connsiteX44" fmla="*/ 3213426 w 5034456"/>
              <a:gd name="connsiteY44" fmla="*/ 0 h 5040770"/>
              <a:gd name="connsiteX45" fmla="*/ 4931694 w 5034456"/>
              <a:gd name="connsiteY45" fmla="*/ 0 h 5040770"/>
              <a:gd name="connsiteX46" fmla="*/ 3539298 w 5034456"/>
              <a:gd name="connsiteY46" fmla="*/ 0 h 5040770"/>
              <a:gd name="connsiteX47" fmla="*/ 3436536 w 5034456"/>
              <a:gd name="connsiteY47" fmla="*/ 102762 h 5040770"/>
              <a:gd name="connsiteX48" fmla="*/ 3436536 w 5034456"/>
              <a:gd name="connsiteY48" fmla="*/ 1495158 h 5040770"/>
              <a:gd name="connsiteX49" fmla="*/ 3539298 w 5034456"/>
              <a:gd name="connsiteY49" fmla="*/ 1597920 h 5040770"/>
              <a:gd name="connsiteX50" fmla="*/ 4931694 w 5034456"/>
              <a:gd name="connsiteY50" fmla="*/ 1597920 h 5040770"/>
              <a:gd name="connsiteX51" fmla="*/ 5034456 w 5034456"/>
              <a:gd name="connsiteY51" fmla="*/ 1495158 h 5040770"/>
              <a:gd name="connsiteX52" fmla="*/ 5034456 w 5034456"/>
              <a:gd name="connsiteY52" fmla="*/ 102762 h 5040770"/>
              <a:gd name="connsiteX53" fmla="*/ 4931694 w 5034456"/>
              <a:gd name="connsiteY53" fmla="*/ 0 h 50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34456" h="5040770">
                <a:moveTo>
                  <a:pt x="1495158" y="3442850"/>
                </a:moveTo>
                <a:lnTo>
                  <a:pt x="102762" y="3442850"/>
                </a:lnTo>
                <a:cubicBezTo>
                  <a:pt x="46008" y="3442850"/>
                  <a:pt x="0" y="3488858"/>
                  <a:pt x="0" y="3545612"/>
                </a:cubicBezTo>
                <a:lnTo>
                  <a:pt x="0" y="4938008"/>
                </a:lnTo>
                <a:cubicBezTo>
                  <a:pt x="0" y="4994762"/>
                  <a:pt x="46008" y="5040770"/>
                  <a:pt x="102762" y="5040770"/>
                </a:cubicBezTo>
                <a:lnTo>
                  <a:pt x="1495158" y="5040770"/>
                </a:lnTo>
                <a:cubicBezTo>
                  <a:pt x="1551912" y="5040770"/>
                  <a:pt x="1597920" y="4994762"/>
                  <a:pt x="1597920" y="4938008"/>
                </a:cubicBezTo>
                <a:lnTo>
                  <a:pt x="1597920" y="3545612"/>
                </a:lnTo>
                <a:cubicBezTo>
                  <a:pt x="1597920" y="3488858"/>
                  <a:pt x="1551912" y="3442850"/>
                  <a:pt x="1495158" y="3442850"/>
                </a:cubicBezTo>
                <a:close/>
                <a:moveTo>
                  <a:pt x="3213426" y="3442850"/>
                </a:moveTo>
                <a:lnTo>
                  <a:pt x="1821030" y="3442850"/>
                </a:lnTo>
                <a:cubicBezTo>
                  <a:pt x="1764276" y="3442850"/>
                  <a:pt x="1718268" y="3488858"/>
                  <a:pt x="1718268" y="3545612"/>
                </a:cubicBezTo>
                <a:lnTo>
                  <a:pt x="1718268" y="4938008"/>
                </a:lnTo>
                <a:cubicBezTo>
                  <a:pt x="1718268" y="4994762"/>
                  <a:pt x="1764276" y="5040770"/>
                  <a:pt x="1821030" y="5040770"/>
                </a:cubicBezTo>
                <a:lnTo>
                  <a:pt x="3213426" y="5040770"/>
                </a:lnTo>
                <a:cubicBezTo>
                  <a:pt x="3270180" y="5040770"/>
                  <a:pt x="3316188" y="4994762"/>
                  <a:pt x="3316188" y="4938008"/>
                </a:cubicBezTo>
                <a:lnTo>
                  <a:pt x="3316188" y="3545612"/>
                </a:lnTo>
                <a:cubicBezTo>
                  <a:pt x="3316188" y="3488858"/>
                  <a:pt x="3270180" y="3442850"/>
                  <a:pt x="3213426" y="3442850"/>
                </a:cubicBezTo>
                <a:close/>
                <a:moveTo>
                  <a:pt x="3213426" y="1721425"/>
                </a:moveTo>
                <a:lnTo>
                  <a:pt x="1821030" y="1721425"/>
                </a:lnTo>
                <a:cubicBezTo>
                  <a:pt x="1764276" y="1721425"/>
                  <a:pt x="1718268" y="1767433"/>
                  <a:pt x="1718268" y="1824187"/>
                </a:cubicBezTo>
                <a:lnTo>
                  <a:pt x="1718268" y="3216583"/>
                </a:lnTo>
                <a:cubicBezTo>
                  <a:pt x="1718268" y="3273337"/>
                  <a:pt x="1764276" y="3319345"/>
                  <a:pt x="1821030" y="3319345"/>
                </a:cubicBezTo>
                <a:lnTo>
                  <a:pt x="3213426" y="3319345"/>
                </a:lnTo>
                <a:cubicBezTo>
                  <a:pt x="3270180" y="3319345"/>
                  <a:pt x="3316188" y="3273337"/>
                  <a:pt x="3316188" y="3216583"/>
                </a:cubicBezTo>
                <a:lnTo>
                  <a:pt x="3316188" y="1824187"/>
                </a:lnTo>
                <a:cubicBezTo>
                  <a:pt x="3316188" y="1767433"/>
                  <a:pt x="3270180" y="1721425"/>
                  <a:pt x="3213426" y="1721425"/>
                </a:cubicBezTo>
                <a:close/>
                <a:moveTo>
                  <a:pt x="1495158" y="0"/>
                </a:moveTo>
                <a:lnTo>
                  <a:pt x="102762" y="0"/>
                </a:lnTo>
                <a:cubicBezTo>
                  <a:pt x="46008" y="0"/>
                  <a:pt x="0" y="46008"/>
                  <a:pt x="0" y="102762"/>
                </a:cubicBezTo>
                <a:lnTo>
                  <a:pt x="0" y="1495158"/>
                </a:lnTo>
                <a:cubicBezTo>
                  <a:pt x="0" y="1551912"/>
                  <a:pt x="46008" y="1597920"/>
                  <a:pt x="102762" y="1597920"/>
                </a:cubicBezTo>
                <a:lnTo>
                  <a:pt x="1495158" y="1597920"/>
                </a:lnTo>
                <a:cubicBezTo>
                  <a:pt x="1551912" y="1597920"/>
                  <a:pt x="1597920" y="1551912"/>
                  <a:pt x="1597920" y="1495158"/>
                </a:cubicBezTo>
                <a:lnTo>
                  <a:pt x="1597920" y="102762"/>
                </a:lnTo>
                <a:cubicBezTo>
                  <a:pt x="1597920" y="46008"/>
                  <a:pt x="1551912" y="0"/>
                  <a:pt x="1495158" y="0"/>
                </a:cubicBezTo>
                <a:close/>
                <a:moveTo>
                  <a:pt x="3213426" y="0"/>
                </a:moveTo>
                <a:lnTo>
                  <a:pt x="1821030" y="0"/>
                </a:lnTo>
                <a:cubicBezTo>
                  <a:pt x="1764276" y="0"/>
                  <a:pt x="1718268" y="46008"/>
                  <a:pt x="1718268" y="102762"/>
                </a:cubicBezTo>
                <a:lnTo>
                  <a:pt x="1718268" y="1495158"/>
                </a:lnTo>
                <a:cubicBezTo>
                  <a:pt x="1718268" y="1551912"/>
                  <a:pt x="1764276" y="1597920"/>
                  <a:pt x="1821030" y="1597920"/>
                </a:cubicBezTo>
                <a:lnTo>
                  <a:pt x="3213426" y="1597920"/>
                </a:lnTo>
                <a:cubicBezTo>
                  <a:pt x="3270180" y="1597920"/>
                  <a:pt x="3316188" y="1551912"/>
                  <a:pt x="3316188" y="1495158"/>
                </a:cubicBezTo>
                <a:lnTo>
                  <a:pt x="3316188" y="102762"/>
                </a:lnTo>
                <a:cubicBezTo>
                  <a:pt x="3316188" y="46008"/>
                  <a:pt x="3270180" y="0"/>
                  <a:pt x="3213426" y="0"/>
                </a:cubicBezTo>
                <a:close/>
                <a:moveTo>
                  <a:pt x="4931694" y="0"/>
                </a:moveTo>
                <a:lnTo>
                  <a:pt x="3539298" y="0"/>
                </a:lnTo>
                <a:cubicBezTo>
                  <a:pt x="3482544" y="0"/>
                  <a:pt x="3436536" y="46008"/>
                  <a:pt x="3436536" y="102762"/>
                </a:cubicBezTo>
                <a:lnTo>
                  <a:pt x="3436536" y="1495158"/>
                </a:lnTo>
                <a:cubicBezTo>
                  <a:pt x="3436536" y="1551912"/>
                  <a:pt x="3482544" y="1597920"/>
                  <a:pt x="3539298" y="1597920"/>
                </a:cubicBezTo>
                <a:lnTo>
                  <a:pt x="4931694" y="1597920"/>
                </a:lnTo>
                <a:cubicBezTo>
                  <a:pt x="4988448" y="1597920"/>
                  <a:pt x="5034456" y="1551912"/>
                  <a:pt x="5034456" y="1495158"/>
                </a:cubicBezTo>
                <a:lnTo>
                  <a:pt x="5034456" y="102762"/>
                </a:lnTo>
                <a:cubicBezTo>
                  <a:pt x="5034456" y="46008"/>
                  <a:pt x="4988448" y="0"/>
                  <a:pt x="4931694" y="0"/>
                </a:cubicBezTo>
                <a:close/>
              </a:path>
            </a:pathLst>
          </a:custGeom>
          <a:blipFill dpi="0" rotWithShape="1">
            <a:blip r:embed="rId3" cstate="screen">
              <a:extLst>
                <a:ext uri="{28A0092B-C50C-407E-A947-70E740481C1C}">
                  <a14:useLocalDpi xmlns:a14="http://schemas.microsoft.com/office/drawing/2010/main"/>
                </a:ext>
              </a:extLst>
            </a:blip>
            <a:srcRect/>
            <a:stretch>
              <a:fillRect l="-25094" r="-25094"/>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48849" y="243355"/>
            <a:ext cx="1644460" cy="523220"/>
            <a:chOff x="6273079" y="1667335"/>
            <a:chExt cx="1730458" cy="523220"/>
          </a:xfrm>
        </p:grpSpPr>
        <p:sp>
          <p:nvSpPr>
            <p:cNvPr id="4" name="文本框 3"/>
            <p:cNvSpPr txBox="1"/>
            <p:nvPr/>
          </p:nvSpPr>
          <p:spPr>
            <a:xfrm>
              <a:off x="6273079" y="1667335"/>
              <a:ext cx="592955" cy="523220"/>
            </a:xfrm>
            <a:prstGeom prst="rect">
              <a:avLst/>
            </a:prstGeom>
            <a:noFill/>
          </p:spPr>
          <p:txBody>
            <a:bodyPr wrap="square" rtlCol="0">
              <a:spAutoFit/>
            </a:bodyPr>
            <a:lstStyle/>
            <a:p>
              <a:pPr algn="dist"/>
              <a:r>
                <a:rPr lang="en-US" altLang="zh-CN" sz="1400" dirty="0">
                  <a:solidFill>
                    <a:srgbClr val="A72527"/>
                  </a:solidFill>
                  <a:cs typeface="+mn-ea"/>
                  <a:sym typeface="+mn-lt"/>
                </a:rPr>
                <a:t>LOGO</a:t>
              </a:r>
              <a:endParaRPr lang="zh-CN" altLang="en-US" sz="1400" dirty="0">
                <a:solidFill>
                  <a:srgbClr val="A72527"/>
                </a:solidFill>
                <a:cs typeface="+mn-ea"/>
                <a:sym typeface="+mn-lt"/>
              </a:endParaRPr>
            </a:p>
          </p:txBody>
        </p:sp>
        <p:sp>
          <p:nvSpPr>
            <p:cNvPr id="5" name="文本框 4"/>
            <p:cNvSpPr txBox="1"/>
            <p:nvPr/>
          </p:nvSpPr>
          <p:spPr>
            <a:xfrm>
              <a:off x="6783515" y="1682724"/>
              <a:ext cx="842070" cy="276999"/>
            </a:xfrm>
            <a:prstGeom prst="rect">
              <a:avLst/>
            </a:prstGeom>
            <a:noFill/>
          </p:spPr>
          <p:txBody>
            <a:bodyPr wrap="none" rtlCol="0">
              <a:spAutoFit/>
            </a:bodyPr>
            <a:lstStyle/>
            <a:p>
              <a:r>
                <a:rPr lang="zh-CN" altLang="en-US" sz="1200" b="1" dirty="0">
                  <a:solidFill>
                    <a:schemeClr val="tx1">
                      <a:lumMod val="85000"/>
                      <a:lumOff val="15000"/>
                    </a:schemeClr>
                  </a:solidFill>
                  <a:cs typeface="+mn-ea"/>
                  <a:sym typeface="+mn-lt"/>
                </a:rPr>
                <a:t>Corporate logo</a:t>
              </a:r>
            </a:p>
          </p:txBody>
        </p:sp>
        <p:grpSp>
          <p:nvGrpSpPr>
            <p:cNvPr id="6" name="组合 5"/>
            <p:cNvGrpSpPr/>
            <p:nvPr/>
          </p:nvGrpSpPr>
          <p:grpSpPr>
            <a:xfrm>
              <a:off x="7625585" y="1797570"/>
              <a:ext cx="377952" cy="86484"/>
              <a:chOff x="2359242" y="469980"/>
              <a:chExt cx="533344" cy="122042"/>
            </a:xfrm>
          </p:grpSpPr>
          <p:sp>
            <p:nvSpPr>
              <p:cNvPr id="7" name="椭圆 6"/>
              <p:cNvSpPr/>
              <p:nvPr/>
            </p:nvSpPr>
            <p:spPr>
              <a:xfrm>
                <a:off x="2770545" y="469980"/>
                <a:ext cx="122041" cy="1220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 name="椭圆 7"/>
              <p:cNvSpPr/>
              <p:nvPr/>
            </p:nvSpPr>
            <p:spPr>
              <a:xfrm>
                <a:off x="2564894" y="469980"/>
                <a:ext cx="122041" cy="122042"/>
              </a:xfrm>
              <a:prstGeom prst="ellipse">
                <a:avLst/>
              </a:prstGeom>
              <a:solidFill>
                <a:srgbClr val="2D29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9" name="椭圆 8"/>
              <p:cNvSpPr/>
              <p:nvPr/>
            </p:nvSpPr>
            <p:spPr>
              <a:xfrm>
                <a:off x="2359242" y="469980"/>
                <a:ext cx="122041" cy="122042"/>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grpSp>
      <p:sp>
        <p:nvSpPr>
          <p:cNvPr id="30" name="文本框 29"/>
          <p:cNvSpPr txBox="1"/>
          <p:nvPr/>
        </p:nvSpPr>
        <p:spPr>
          <a:xfrm>
            <a:off x="4118383" y="2432198"/>
            <a:ext cx="4709366" cy="2215991"/>
          </a:xfrm>
          <a:prstGeom prst="rect">
            <a:avLst/>
          </a:prstGeom>
          <a:noFill/>
        </p:spPr>
        <p:txBody>
          <a:bodyPr wrap="none" rtlCol="0">
            <a:spAutoFit/>
          </a:bodyPr>
          <a:lstStyle/>
          <a:p>
            <a:r>
              <a:rPr lang="en-US" altLang="zh-CN" sz="13800" spc="6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TWO</a:t>
            </a:r>
            <a:endParaRPr lang="zh-CN" altLang="en-US" sz="13800" spc="6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sp>
        <p:nvSpPr>
          <p:cNvPr id="41" name="文本框 40"/>
          <p:cNvSpPr txBox="1"/>
          <p:nvPr/>
        </p:nvSpPr>
        <p:spPr>
          <a:xfrm>
            <a:off x="8511660" y="3124694"/>
            <a:ext cx="2970365" cy="830997"/>
          </a:xfrm>
          <a:prstGeom prst="rect">
            <a:avLst/>
          </a:prstGeom>
          <a:noFill/>
        </p:spPr>
        <p:txBody>
          <a:bodyPr wrap="none" rtlCol="0">
            <a:spAutoFit/>
          </a:bodyPr>
          <a:lstStyle/>
          <a:p>
            <a:r>
              <a:rPr lang="en-US" altLang="zh-CN" sz="4800" dirty="0">
                <a:effectLst>
                  <a:outerShdw blurRad="25400" dist="25400" dir="2700000" algn="tl">
                    <a:srgbClr val="000000">
                      <a:alpha val="20000"/>
                    </a:srgbClr>
                  </a:outerShdw>
                </a:effectLst>
                <a:cs typeface="+mn-ea"/>
                <a:sym typeface="+mn-lt"/>
              </a:rPr>
              <a:t>Tittle text</a:t>
            </a:r>
            <a:endParaRPr lang="zh-CN" altLang="en-US" sz="4800" dirty="0">
              <a:effectLst>
                <a:outerShdw blurRad="25400" dist="25400" dir="2700000" algn="tl">
                  <a:srgbClr val="000000">
                    <a:alpha val="20000"/>
                  </a:srgbClr>
                </a:outerShdw>
              </a:effectLst>
              <a:cs typeface="+mn-ea"/>
              <a:sym typeface="+mn-lt"/>
            </a:endParaRPr>
          </a:p>
        </p:txBody>
      </p:sp>
      <p:sp>
        <p:nvSpPr>
          <p:cNvPr id="42" name="文本框 41"/>
          <p:cNvSpPr txBox="1"/>
          <p:nvPr/>
        </p:nvSpPr>
        <p:spPr>
          <a:xfrm>
            <a:off x="8403613" y="3805108"/>
            <a:ext cx="3788387" cy="461665"/>
          </a:xfrm>
          <a:prstGeom prst="rect">
            <a:avLst/>
          </a:prstGeom>
          <a:noFill/>
        </p:spPr>
        <p:txBody>
          <a:bodyPr wrap="square" rtlCol="0">
            <a:spAutoFit/>
          </a:bodyPr>
          <a:lstStyle/>
          <a:p>
            <a:r>
              <a:rPr lang="en-US" altLang="zh-CN" sz="1200" dirty="0">
                <a:solidFill>
                  <a:schemeClr val="tx1">
                    <a:lumMod val="50000"/>
                    <a:lumOff val="50000"/>
                  </a:schemeClr>
                </a:solidFill>
                <a:cs typeface="+mn-ea"/>
                <a:sym typeface="+mn-lt"/>
              </a:rPr>
              <a:t>Atmosphere simple business enterprise introduction company introduction company</a:t>
            </a:r>
            <a:endParaRPr lang="zh-CN" altLang="en-US" sz="1200" dirty="0">
              <a:solidFill>
                <a:schemeClr val="tx1">
                  <a:lumMod val="50000"/>
                  <a:lumOff val="50000"/>
                </a:schemeClr>
              </a:solidFill>
              <a:cs typeface="+mn-ea"/>
              <a:sym typeface="+mn-lt"/>
            </a:endParaRPr>
          </a:p>
        </p:txBody>
      </p:sp>
      <p:sp>
        <p:nvSpPr>
          <p:cNvPr id="43" name="文本框 42"/>
          <p:cNvSpPr txBox="1"/>
          <p:nvPr/>
        </p:nvSpPr>
        <p:spPr>
          <a:xfrm>
            <a:off x="8511660" y="2766363"/>
            <a:ext cx="1384674" cy="461665"/>
          </a:xfrm>
          <a:prstGeom prst="rect">
            <a:avLst/>
          </a:prstGeom>
          <a:noFill/>
        </p:spPr>
        <p:txBody>
          <a:bodyPr wrap="none" rtlCol="0">
            <a:spAutoFit/>
          </a:bodyPr>
          <a:lstStyle/>
          <a:p>
            <a:r>
              <a:rPr lang="en-US" altLang="zh-CN" sz="2400" dirty="0">
                <a:solidFill>
                  <a:srgbClr val="A72527"/>
                </a:solidFill>
                <a:effectLst>
                  <a:outerShdw blurRad="25400" dist="25400" dir="2700000" algn="tl">
                    <a:srgbClr val="000000">
                      <a:alpha val="20000"/>
                    </a:srgbClr>
                  </a:outerShdw>
                </a:effectLst>
                <a:cs typeface="+mn-ea"/>
                <a:sym typeface="+mn-lt"/>
              </a:rPr>
              <a:t>PART 02</a:t>
            </a:r>
            <a:endParaRPr lang="zh-CN" altLang="en-US" sz="2400" dirty="0">
              <a:solidFill>
                <a:srgbClr val="A72527"/>
              </a:solidFill>
              <a:effectLst>
                <a:outerShdw blurRad="25400" dist="25400" dir="2700000" algn="tl">
                  <a:srgbClr val="000000">
                    <a:alpha val="20000"/>
                  </a:srgbClr>
                </a:outerShdw>
              </a:effectLst>
              <a:cs typeface="+mn-ea"/>
              <a:sym typeface="+mn-lt"/>
            </a:endParaRPr>
          </a:p>
        </p:txBody>
      </p:sp>
      <p:grpSp>
        <p:nvGrpSpPr>
          <p:cNvPr id="45" name="组合 44"/>
          <p:cNvGrpSpPr/>
          <p:nvPr/>
        </p:nvGrpSpPr>
        <p:grpSpPr>
          <a:xfrm>
            <a:off x="9995741" y="6219906"/>
            <a:ext cx="324012" cy="324012"/>
            <a:chOff x="7943378" y="5792598"/>
            <a:chExt cx="380080" cy="380080"/>
          </a:xfrm>
          <a:solidFill>
            <a:schemeClr val="tx1">
              <a:lumMod val="85000"/>
              <a:lumOff val="15000"/>
            </a:schemeClr>
          </a:solidFill>
        </p:grpSpPr>
        <p:sp>
          <p:nvSpPr>
            <p:cNvPr id="46" name="椭圆 45"/>
            <p:cNvSpPr/>
            <p:nvPr/>
          </p:nvSpPr>
          <p:spPr>
            <a:xfrm>
              <a:off x="794337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KSO_Shape"/>
            <p:cNvSpPr>
              <a:spLocks/>
            </p:cNvSpPr>
            <p:nvPr/>
          </p:nvSpPr>
          <p:spPr bwMode="auto">
            <a:xfrm>
              <a:off x="8014154" y="5898401"/>
              <a:ext cx="246374" cy="1691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48" name="组合 47"/>
          <p:cNvGrpSpPr/>
          <p:nvPr/>
        </p:nvGrpSpPr>
        <p:grpSpPr>
          <a:xfrm>
            <a:off x="10474478" y="6230480"/>
            <a:ext cx="302864" cy="302864"/>
            <a:chOff x="8401608" y="5792598"/>
            <a:chExt cx="380080" cy="380080"/>
          </a:xfrm>
          <a:solidFill>
            <a:schemeClr val="tx1">
              <a:lumMod val="85000"/>
              <a:lumOff val="15000"/>
            </a:schemeClr>
          </a:solidFill>
        </p:grpSpPr>
        <p:sp>
          <p:nvSpPr>
            <p:cNvPr id="49" name="椭圆 48"/>
            <p:cNvSpPr/>
            <p:nvPr/>
          </p:nvSpPr>
          <p:spPr>
            <a:xfrm>
              <a:off x="840160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KSO_Shape"/>
            <p:cNvSpPr>
              <a:spLocks/>
            </p:cNvSpPr>
            <p:nvPr/>
          </p:nvSpPr>
          <p:spPr bwMode="auto">
            <a:xfrm>
              <a:off x="8491628" y="5905299"/>
              <a:ext cx="205070" cy="17464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51" name="组合 50"/>
          <p:cNvGrpSpPr/>
          <p:nvPr/>
        </p:nvGrpSpPr>
        <p:grpSpPr>
          <a:xfrm>
            <a:off x="10932067" y="6230480"/>
            <a:ext cx="302864" cy="302864"/>
            <a:chOff x="8859838" y="5792598"/>
            <a:chExt cx="380080" cy="380080"/>
          </a:xfrm>
          <a:solidFill>
            <a:schemeClr val="tx1">
              <a:lumMod val="85000"/>
              <a:lumOff val="15000"/>
            </a:schemeClr>
          </a:solidFill>
        </p:grpSpPr>
        <p:sp>
          <p:nvSpPr>
            <p:cNvPr id="52" name="椭圆 51"/>
            <p:cNvSpPr/>
            <p:nvPr/>
          </p:nvSpPr>
          <p:spPr>
            <a:xfrm>
              <a:off x="885983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12"/>
            <p:cNvSpPr>
              <a:spLocks noEditPoints="1"/>
            </p:cNvSpPr>
            <p:nvPr/>
          </p:nvSpPr>
          <p:spPr bwMode="auto">
            <a:xfrm>
              <a:off x="8949920" y="5885676"/>
              <a:ext cx="201346" cy="200574"/>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grpSp>
        <p:nvGrpSpPr>
          <p:cNvPr id="54" name="组合 53"/>
          <p:cNvGrpSpPr/>
          <p:nvPr/>
        </p:nvGrpSpPr>
        <p:grpSpPr>
          <a:xfrm>
            <a:off x="11389657" y="6230480"/>
            <a:ext cx="302864" cy="302864"/>
            <a:chOff x="9318068" y="5792598"/>
            <a:chExt cx="380080" cy="380080"/>
          </a:xfrm>
          <a:solidFill>
            <a:schemeClr val="tx1">
              <a:lumMod val="85000"/>
              <a:lumOff val="15000"/>
            </a:schemeClr>
          </a:solidFill>
        </p:grpSpPr>
        <p:sp>
          <p:nvSpPr>
            <p:cNvPr id="55" name="椭圆 54"/>
            <p:cNvSpPr/>
            <p:nvPr/>
          </p:nvSpPr>
          <p:spPr>
            <a:xfrm>
              <a:off x="931806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13"/>
            <p:cNvSpPr>
              <a:spLocks noEditPoints="1"/>
            </p:cNvSpPr>
            <p:nvPr/>
          </p:nvSpPr>
          <p:spPr bwMode="auto">
            <a:xfrm>
              <a:off x="9433985" y="5885687"/>
              <a:ext cx="172684" cy="185881"/>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spTree>
    <p:extLst>
      <p:ext uri="{BB962C8B-B14F-4D97-AF65-F5344CB8AC3E}">
        <p14:creationId xmlns:p14="http://schemas.microsoft.com/office/powerpoint/2010/main" val="900154826"/>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downLeft)">
                                      <p:cBhvr>
                                        <p:cTn id="7" dur="500"/>
                                        <p:tgtEl>
                                          <p:spTgt spid="44"/>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Scale>
                                      <p:cBhvr>
                                        <p:cTn id="10"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750" decel="50000" fill="hold">
                                          <p:stCondLst>
                                            <p:cond delay="0"/>
                                          </p:stCondLst>
                                        </p:cTn>
                                        <p:tgtEl>
                                          <p:spTgt spid="30"/>
                                        </p:tgtEl>
                                        <p:attrNameLst>
                                          <p:attrName>ppt_x</p:attrName>
                                          <p:attrName>ppt_y</p:attrName>
                                        </p:attrNameLst>
                                      </p:cBhvr>
                                    </p:animMotion>
                                    <p:animEffect transition="in" filter="fade">
                                      <p:cBhvr>
                                        <p:cTn id="12" dur="750"/>
                                        <p:tgtEl>
                                          <p:spTgt spid="30"/>
                                        </p:tgtEl>
                                      </p:cBhvr>
                                    </p:animEffect>
                                  </p:childTnLst>
                                </p:cTn>
                              </p:par>
                              <p:par>
                                <p:cTn id="13" presetID="2" presetClass="entr" presetSubtype="8"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1+#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1+#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750" fill="hold"/>
                                        <p:tgtEl>
                                          <p:spTgt spid="51"/>
                                        </p:tgtEl>
                                        <p:attrNameLst>
                                          <p:attrName>ppt_x</p:attrName>
                                        </p:attrNameLst>
                                      </p:cBhvr>
                                      <p:tavLst>
                                        <p:tav tm="0">
                                          <p:val>
                                            <p:strVal val="1+#ppt_w/2"/>
                                          </p:val>
                                        </p:tav>
                                        <p:tav tm="100000">
                                          <p:val>
                                            <p:strVal val="#ppt_x"/>
                                          </p:val>
                                        </p:tav>
                                      </p:tavLst>
                                    </p:anim>
                                    <p:anim calcmode="lin" valueType="num">
                                      <p:cBhvr additive="base">
                                        <p:cTn id="28" dur="75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75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500"/>
                                        <p:tgtEl>
                                          <p:spTgt spid="4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500"/>
                                        <p:tgtEl>
                                          <p:spTgt spid="41"/>
                                        </p:tgtEl>
                                      </p:cBhvr>
                                    </p:animEffect>
                                  </p:childTnLst>
                                </p:cTn>
                              </p:par>
                              <p:par>
                                <p:cTn id="39" presetID="35" presetClass="path" presetSubtype="0" decel="100000" fill="hold" grpId="1" nodeType="withEffect">
                                  <p:stCondLst>
                                    <p:cond delay="750"/>
                                  </p:stCondLst>
                                  <p:childTnLst>
                                    <p:animMotion origin="layout" path="M 3.125E-6 4.07407E-6 L -0.11198 4.07407E-6 " pathEditMode="relative" rAng="0" ptsTypes="AA">
                                      <p:cBhvr>
                                        <p:cTn id="40" dur="1500" spd="-100000" fill="hold"/>
                                        <p:tgtEl>
                                          <p:spTgt spid="43"/>
                                        </p:tgtEl>
                                        <p:attrNameLst>
                                          <p:attrName>ppt_x</p:attrName>
                                          <p:attrName>ppt_y</p:attrName>
                                        </p:attrNameLst>
                                      </p:cBhvr>
                                      <p:rCtr x="-5599" y="0"/>
                                    </p:animMotion>
                                  </p:childTnLst>
                                </p:cTn>
                              </p:par>
                              <p:par>
                                <p:cTn id="41" presetID="63" presetClass="path" presetSubtype="0" decel="100000" fill="hold" grpId="1" nodeType="withEffect">
                                  <p:stCondLst>
                                    <p:cond delay="750"/>
                                  </p:stCondLst>
                                  <p:childTnLst>
                                    <p:animMotion origin="layout" path="M 1.04167E-6 -2.22222E-6 L 0.12825 -2.22222E-6 " pathEditMode="relative" rAng="0" ptsTypes="AA">
                                      <p:cBhvr>
                                        <p:cTn id="42" dur="1500" spd="-100000" fill="hold"/>
                                        <p:tgtEl>
                                          <p:spTgt spid="41"/>
                                        </p:tgtEl>
                                        <p:attrNameLst>
                                          <p:attrName>ppt_x</p:attrName>
                                          <p:attrName>ppt_y</p:attrName>
                                        </p:attrNameLst>
                                      </p:cBhvr>
                                      <p:rCtr x="6406" y="0"/>
                                    </p:animMotion>
                                  </p:childTnLst>
                                </p:cTn>
                              </p:par>
                              <p:par>
                                <p:cTn id="43" presetID="42" presetClass="entr" presetSubtype="0" fill="hold" grpId="0" nodeType="withEffect">
                                  <p:stCondLst>
                                    <p:cond delay="3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0" grpId="0"/>
      <p:bldP spid="41" grpId="0"/>
      <p:bldP spid="41" grpId="1"/>
      <p:bldP spid="42" grpId="0"/>
      <p:bldP spid="43" grpId="0"/>
      <p:bldP spid="4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1999" cy="685800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形状 2">
            <a:extLst>
              <a:ext uri="{FF2B5EF4-FFF2-40B4-BE49-F238E27FC236}">
                <a16:creationId xmlns:a16="http://schemas.microsoft.com/office/drawing/2014/main" id="{710C9878-BAA2-4599-8AEA-C905075195A4}"/>
              </a:ext>
            </a:extLst>
          </p:cNvPr>
          <p:cNvSpPr/>
          <p:nvPr/>
        </p:nvSpPr>
        <p:spPr>
          <a:xfrm>
            <a:off x="0" y="0"/>
            <a:ext cx="12191999" cy="6858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44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4788651" y="1243061"/>
            <a:ext cx="2614696" cy="2614696"/>
            <a:chOff x="4450797" y="1518834"/>
            <a:chExt cx="2614696" cy="2614696"/>
          </a:xfrm>
        </p:grpSpPr>
        <p:sp>
          <p:nvSpPr>
            <p:cNvPr id="8" name="椭圆 7"/>
            <p:cNvSpPr/>
            <p:nvPr/>
          </p:nvSpPr>
          <p:spPr>
            <a:xfrm>
              <a:off x="4450797" y="1518834"/>
              <a:ext cx="2614696" cy="261469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solidFill>
                <a:srgbClr val="0C2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5148221" y="2216259"/>
              <a:ext cx="1219850" cy="1219848"/>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44450">
              <a:solidFill>
                <a:srgbClr val="A725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任意多边形 6"/>
          <p:cNvSpPr/>
          <p:nvPr/>
        </p:nvSpPr>
        <p:spPr>
          <a:xfrm>
            <a:off x="1395661" y="2932375"/>
            <a:ext cx="9400676" cy="3022169"/>
          </a:xfrm>
          <a:custGeom>
            <a:avLst/>
            <a:gdLst>
              <a:gd name="connsiteX0" fmla="*/ 0 w 8741044"/>
              <a:gd name="connsiteY0" fmla="*/ 0 h 3022169"/>
              <a:gd name="connsiteX1" fmla="*/ 8741044 w 8741044"/>
              <a:gd name="connsiteY1" fmla="*/ 0 h 3022169"/>
              <a:gd name="connsiteX2" fmla="*/ 8741044 w 8741044"/>
              <a:gd name="connsiteY2" fmla="*/ 3022169 h 3022169"/>
              <a:gd name="connsiteX3" fmla="*/ 4765729 w 8741044"/>
              <a:gd name="connsiteY3" fmla="*/ 3022169 h 3022169"/>
              <a:gd name="connsiteX4" fmla="*/ 4370522 w 8741044"/>
              <a:gd name="connsiteY4" fmla="*/ 2673457 h 3022169"/>
              <a:gd name="connsiteX5" fmla="*/ 3975315 w 8741044"/>
              <a:gd name="connsiteY5" fmla="*/ 3022169 h 3022169"/>
              <a:gd name="connsiteX6" fmla="*/ 0 w 8741044"/>
              <a:gd name="connsiteY6" fmla="*/ 3022169 h 3022169"/>
              <a:gd name="connsiteX7" fmla="*/ 0 w 8741044"/>
              <a:gd name="connsiteY7" fmla="*/ 0 h 30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1044" h="3022169">
                <a:moveTo>
                  <a:pt x="0" y="0"/>
                </a:moveTo>
                <a:lnTo>
                  <a:pt x="8741044" y="0"/>
                </a:lnTo>
                <a:lnTo>
                  <a:pt x="8741044" y="3022169"/>
                </a:lnTo>
                <a:lnTo>
                  <a:pt x="4765729" y="3022169"/>
                </a:lnTo>
                <a:lnTo>
                  <a:pt x="4370522" y="2673457"/>
                </a:lnTo>
                <a:lnTo>
                  <a:pt x="3975315" y="3022169"/>
                </a:lnTo>
                <a:lnTo>
                  <a:pt x="0" y="302216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46B14638-01CE-4ADE-ADFA-0690479A8E52}"/>
              </a:ext>
            </a:extLst>
          </p:cNvPr>
          <p:cNvSpPr txBox="1"/>
          <p:nvPr/>
        </p:nvSpPr>
        <p:spPr>
          <a:xfrm>
            <a:off x="1666951" y="4103068"/>
            <a:ext cx="2701124" cy="830997"/>
          </a:xfrm>
          <a:prstGeom prst="rect">
            <a:avLst/>
          </a:prstGeom>
          <a:noFill/>
        </p:spPr>
        <p:txBody>
          <a:bodyPr wrap="none" rtlCol="0">
            <a:spAutoFit/>
            <a:scene3d>
              <a:camera prst="orthographicFront"/>
              <a:lightRig rig="threePt" dir="t"/>
            </a:scene3d>
            <a:sp3d contourW="12700"/>
          </a:bodyPr>
          <a:lstStyle/>
          <a:p>
            <a:pPr algn="r"/>
            <a:r>
              <a:rPr lang="en-US" altLang="zh-CN" sz="2400" b="1" dirty="0">
                <a:solidFill>
                  <a:schemeClr val="tx1">
                    <a:lumMod val="85000"/>
                    <a:lumOff val="15000"/>
                  </a:schemeClr>
                </a:solidFill>
                <a:cs typeface="+mn-ea"/>
                <a:sym typeface="+mn-lt"/>
              </a:rPr>
              <a:t>PROJECT</a:t>
            </a:r>
            <a:r>
              <a:rPr lang="en-US" altLang="zh-CN" dirty="0">
                <a:solidFill>
                  <a:schemeClr val="tx1">
                    <a:lumMod val="85000"/>
                    <a:lumOff val="15000"/>
                  </a:schemeClr>
                </a:solidFill>
                <a:cs typeface="+mn-ea"/>
                <a:sym typeface="+mn-lt"/>
              </a:rPr>
              <a:t> </a:t>
            </a:r>
          </a:p>
          <a:p>
            <a:pPr algn="r"/>
            <a:r>
              <a:rPr lang="en-US" altLang="zh-CN" sz="2400" b="1" dirty="0">
                <a:solidFill>
                  <a:srgbClr val="902023"/>
                </a:solidFill>
                <a:cs typeface="+mn-ea"/>
                <a:sym typeface="+mn-lt"/>
              </a:rPr>
              <a:t>INTRODUCTION</a:t>
            </a:r>
            <a:endParaRPr lang="zh-CN" altLang="en-US" sz="2400" b="1" dirty="0">
              <a:solidFill>
                <a:srgbClr val="902023"/>
              </a:solidFill>
              <a:cs typeface="+mn-ea"/>
              <a:sym typeface="+mn-lt"/>
            </a:endParaRPr>
          </a:p>
        </p:txBody>
      </p:sp>
      <p:sp>
        <p:nvSpPr>
          <p:cNvPr id="13" name="TextBox 21"/>
          <p:cNvSpPr txBox="1"/>
          <p:nvPr/>
        </p:nvSpPr>
        <p:spPr>
          <a:xfrm>
            <a:off x="4911115" y="4122208"/>
            <a:ext cx="5300746" cy="434478"/>
          </a:xfrm>
          <a:prstGeom prst="rect">
            <a:avLst/>
          </a:prstGeom>
          <a:noFill/>
        </p:spPr>
        <p:txBody>
          <a:bodyPr wrap="square" lIns="0" tIns="0" rIns="0" bIns="0" rtlCol="0">
            <a:spAutoFit/>
          </a:bodyPr>
          <a:lstStyle/>
          <a:p>
            <a:pPr algn="just">
              <a:lnSpc>
                <a:spcPct val="150000"/>
              </a:lnSpc>
              <a:spcBef>
                <a:spcPts val="1200"/>
              </a:spcBef>
            </a:pPr>
            <a:r>
              <a:rPr lang="zh-CN" altLang="en-US" sz="1000" dirty="0">
                <a:solidFill>
                  <a:schemeClr val="tx1">
                    <a:lumMod val="65000"/>
                    <a:lumOff val="35000"/>
                  </a:schemeClr>
                </a:solidFill>
                <a:cs typeface="+mn-ea"/>
                <a:sym typeface="+mn-lt"/>
              </a:rPr>
              <a:t>After your content is typed here, or by copying your text, choose paste in this box and choose to keep only the text. Your content is typed here, or after copying your text, choose paste in this box,</a:t>
            </a:r>
            <a:endParaRPr lang="en-US" altLang="zh-CN" sz="1000" dirty="0">
              <a:solidFill>
                <a:schemeClr val="tx1">
                  <a:lumMod val="65000"/>
                  <a:lumOff val="35000"/>
                </a:schemeClr>
              </a:solidFill>
              <a:cs typeface="+mn-ea"/>
              <a:sym typeface="+mn-lt"/>
            </a:endParaRPr>
          </a:p>
        </p:txBody>
      </p:sp>
      <p:sp>
        <p:nvSpPr>
          <p:cNvPr id="14" name="燕尾形 13"/>
          <p:cNvSpPr/>
          <p:nvPr/>
        </p:nvSpPr>
        <p:spPr>
          <a:xfrm>
            <a:off x="4413175" y="4481497"/>
            <a:ext cx="169228" cy="257975"/>
          </a:xfrm>
          <a:prstGeom prst="chevron">
            <a:avLst>
              <a:gd name="adj" fmla="val 68912"/>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文本框 15">
            <a:extLst>
              <a:ext uri="{FF2B5EF4-FFF2-40B4-BE49-F238E27FC236}">
                <a16:creationId xmlns:a16="http://schemas.microsoft.com/office/drawing/2014/main" id="{46B14638-01CE-4ADE-ADFA-0690479A8E52}"/>
              </a:ext>
            </a:extLst>
          </p:cNvPr>
          <p:cNvSpPr txBox="1"/>
          <p:nvPr/>
        </p:nvSpPr>
        <p:spPr>
          <a:xfrm>
            <a:off x="4788651" y="3616987"/>
            <a:ext cx="3570529" cy="461665"/>
          </a:xfrm>
          <a:prstGeom prst="rect">
            <a:avLst/>
          </a:prstGeom>
          <a:noFill/>
        </p:spPr>
        <p:txBody>
          <a:bodyPr wrap="none" rtlCol="0">
            <a:spAutoFit/>
            <a:scene3d>
              <a:camera prst="orthographicFront"/>
              <a:lightRig rig="threePt" dir="t"/>
            </a:scene3d>
            <a:sp3d contourW="12700"/>
          </a:bodyPr>
          <a:lstStyle/>
          <a:p>
            <a:pPr algn="r"/>
            <a:r>
              <a:rPr lang="en-US" altLang="zh-CN" sz="2400" b="1" dirty="0">
                <a:solidFill>
                  <a:schemeClr val="tx1">
                    <a:lumMod val="85000"/>
                    <a:lumOff val="15000"/>
                  </a:schemeClr>
                </a:solidFill>
                <a:cs typeface="+mn-ea"/>
                <a:sym typeface="+mn-lt"/>
              </a:rPr>
              <a:t>Summary of Contents</a:t>
            </a:r>
            <a:endParaRPr lang="zh-CN" altLang="en-US" sz="2400" b="1" dirty="0">
              <a:solidFill>
                <a:schemeClr val="tx1">
                  <a:lumMod val="85000"/>
                  <a:lumOff val="15000"/>
                </a:schemeClr>
              </a:solidFill>
              <a:cs typeface="+mn-ea"/>
              <a:sym typeface="+mn-lt"/>
            </a:endParaRPr>
          </a:p>
        </p:txBody>
      </p:sp>
      <p:sp>
        <p:nvSpPr>
          <p:cNvPr id="18" name="矩形 17"/>
          <p:cNvSpPr/>
          <p:nvPr/>
        </p:nvSpPr>
        <p:spPr>
          <a:xfrm>
            <a:off x="10523544" y="2662409"/>
            <a:ext cx="509767" cy="531084"/>
          </a:xfrm>
          <a:prstGeom prst="rect">
            <a:avLst/>
          </a:prstGeom>
          <a:noFill/>
          <a:ln w="38100">
            <a:gradFill>
              <a:gsLst>
                <a:gs pos="50000">
                  <a:srgbClr val="A72527"/>
                </a:gs>
                <a:gs pos="5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9675571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0"/>
                                        </p:tgtEl>
                                        <p:attrNameLst>
                                          <p:attrName>r</p:attrName>
                                        </p:attrNameLst>
                                      </p:cBhvr>
                                    </p:animRot>
                                  </p:childTnLst>
                                </p:cTn>
                              </p:par>
                              <p:par>
                                <p:cTn id="7" presetID="16" presetClass="entr" presetSubtype="2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par>
                                <p:cTn id="10" presetID="2" presetClass="entr" presetSubtype="3"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animBg="1"/>
      <p:bldP spid="16"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8837429" y="2050645"/>
            <a:ext cx="3354571" cy="180351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1303" y="4145826"/>
            <a:ext cx="4450073" cy="271217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1304" y="990600"/>
            <a:ext cx="2421268" cy="2867996"/>
          </a:xfrm>
          <a:prstGeom prst="rect">
            <a:avLst/>
          </a:prstGeom>
        </p:spPr>
      </p:pic>
      <p:sp>
        <p:nvSpPr>
          <p:cNvPr id="11" name="矩形 10"/>
          <p:cNvSpPr/>
          <p:nvPr/>
        </p:nvSpPr>
        <p:spPr>
          <a:xfrm>
            <a:off x="939800" y="1555194"/>
            <a:ext cx="762000" cy="762000"/>
          </a:xfrm>
          <a:prstGeom prst="rect">
            <a:avLst/>
          </a:prstGeom>
          <a:solidFill>
            <a:srgbClr val="A72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endParaRPr lang="zh-CN" altLang="en-US" sz="2400" dirty="0">
              <a:cs typeface="+mn-ea"/>
              <a:sym typeface="+mn-lt"/>
            </a:endParaRPr>
          </a:p>
        </p:txBody>
      </p:sp>
      <p:sp>
        <p:nvSpPr>
          <p:cNvPr id="12" name="矩形 11"/>
          <p:cNvSpPr/>
          <p:nvPr/>
        </p:nvSpPr>
        <p:spPr>
          <a:xfrm>
            <a:off x="939800" y="3143275"/>
            <a:ext cx="762000" cy="762000"/>
          </a:xfrm>
          <a:prstGeom prst="rect">
            <a:avLst/>
          </a:prstGeom>
          <a:solidFill>
            <a:srgbClr val="404040"/>
          </a:solidFill>
          <a:ln>
            <a:noFill/>
          </a:ln>
          <a:effectLst>
            <a:outerShdw blurRad="381000" dist="1524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02</a:t>
            </a:r>
            <a:endParaRPr lang="zh-CN" altLang="en-US" sz="3200" dirty="0">
              <a:cs typeface="+mn-ea"/>
              <a:sym typeface="+mn-lt"/>
            </a:endParaRPr>
          </a:p>
        </p:txBody>
      </p:sp>
      <p:sp>
        <p:nvSpPr>
          <p:cNvPr id="13" name="矩形 12"/>
          <p:cNvSpPr/>
          <p:nvPr/>
        </p:nvSpPr>
        <p:spPr>
          <a:xfrm>
            <a:off x="939800" y="4731356"/>
            <a:ext cx="762000" cy="762000"/>
          </a:xfrm>
          <a:prstGeom prst="rect">
            <a:avLst/>
          </a:prstGeom>
          <a:solidFill>
            <a:srgbClr val="A72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03</a:t>
            </a:r>
            <a:endParaRPr lang="zh-CN" altLang="en-US" sz="2400" dirty="0">
              <a:cs typeface="+mn-ea"/>
              <a:sym typeface="+mn-lt"/>
            </a:endParaRPr>
          </a:p>
        </p:txBody>
      </p:sp>
      <p:sp>
        <p:nvSpPr>
          <p:cNvPr id="14" name="文本框 13"/>
          <p:cNvSpPr txBox="1"/>
          <p:nvPr/>
        </p:nvSpPr>
        <p:spPr>
          <a:xfrm>
            <a:off x="2006657" y="1555194"/>
            <a:ext cx="1154162" cy="276999"/>
          </a:xfrm>
          <a:prstGeom prst="rect">
            <a:avLst/>
          </a:prstGeom>
          <a:noFill/>
        </p:spPr>
        <p:txBody>
          <a:bodyPr wrap="none" lIns="0" tIns="0" rIns="0" bIns="0" rtlCol="0">
            <a:spAutoFit/>
          </a:bodyPr>
          <a:lstStyle/>
          <a:p>
            <a:r>
              <a:rPr lang="zh-CN" altLang="en-US" dirty="0">
                <a:solidFill>
                  <a:schemeClr val="tx1">
                    <a:lumMod val="85000"/>
                    <a:lumOff val="15000"/>
                  </a:schemeClr>
                </a:solidFill>
                <a:cs typeface="+mn-ea"/>
                <a:sym typeface="+mn-lt"/>
              </a:rPr>
              <a:t>Project name one</a:t>
            </a:r>
          </a:p>
        </p:txBody>
      </p:sp>
      <p:sp>
        <p:nvSpPr>
          <p:cNvPr id="15" name="TextBox 11"/>
          <p:cNvSpPr txBox="1"/>
          <p:nvPr/>
        </p:nvSpPr>
        <p:spPr>
          <a:xfrm>
            <a:off x="2006657" y="1938635"/>
            <a:ext cx="3289243"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18" name="文本框 17"/>
          <p:cNvSpPr txBox="1"/>
          <p:nvPr/>
        </p:nvSpPr>
        <p:spPr>
          <a:xfrm>
            <a:off x="2006657" y="3143275"/>
            <a:ext cx="1154162" cy="276999"/>
          </a:xfrm>
          <a:prstGeom prst="rect">
            <a:avLst/>
          </a:prstGeom>
          <a:noFill/>
        </p:spPr>
        <p:txBody>
          <a:bodyPr wrap="none" lIns="0" tIns="0" rIns="0" bIns="0" rtlCol="0">
            <a:spAutoFit/>
          </a:bodyPr>
          <a:lstStyle/>
          <a:p>
            <a:r>
              <a:rPr lang="zh-CN" altLang="en-US" dirty="0">
                <a:solidFill>
                  <a:schemeClr val="tx1">
                    <a:lumMod val="85000"/>
                    <a:lumOff val="15000"/>
                  </a:schemeClr>
                </a:solidFill>
                <a:cs typeface="+mn-ea"/>
                <a:sym typeface="+mn-lt"/>
              </a:rPr>
              <a:t>Project name two</a:t>
            </a:r>
          </a:p>
        </p:txBody>
      </p:sp>
      <p:sp>
        <p:nvSpPr>
          <p:cNvPr id="19" name="TextBox 11"/>
          <p:cNvSpPr txBox="1"/>
          <p:nvPr/>
        </p:nvSpPr>
        <p:spPr>
          <a:xfrm>
            <a:off x="2006657" y="3526716"/>
            <a:ext cx="3289243"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20" name="文本框 19"/>
          <p:cNvSpPr txBox="1"/>
          <p:nvPr/>
        </p:nvSpPr>
        <p:spPr>
          <a:xfrm>
            <a:off x="2006657" y="4731356"/>
            <a:ext cx="1154162" cy="276999"/>
          </a:xfrm>
          <a:prstGeom prst="rect">
            <a:avLst/>
          </a:prstGeom>
          <a:noFill/>
        </p:spPr>
        <p:txBody>
          <a:bodyPr wrap="none" lIns="0" tIns="0" rIns="0" bIns="0" rtlCol="0">
            <a:spAutoFit/>
          </a:bodyPr>
          <a:lstStyle/>
          <a:p>
            <a:r>
              <a:rPr lang="zh-CN" altLang="en-US" dirty="0">
                <a:solidFill>
                  <a:schemeClr val="tx1">
                    <a:lumMod val="85000"/>
                    <a:lumOff val="15000"/>
                  </a:schemeClr>
                </a:solidFill>
                <a:cs typeface="+mn-ea"/>
                <a:sym typeface="+mn-lt"/>
              </a:rPr>
              <a:t>Project name three</a:t>
            </a:r>
          </a:p>
        </p:txBody>
      </p:sp>
      <p:sp>
        <p:nvSpPr>
          <p:cNvPr id="21" name="TextBox 11"/>
          <p:cNvSpPr txBox="1"/>
          <p:nvPr/>
        </p:nvSpPr>
        <p:spPr>
          <a:xfrm>
            <a:off x="2006657" y="5114797"/>
            <a:ext cx="3289243"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22" name="文本框 21">
            <a:extLst>
              <a:ext uri="{FF2B5EF4-FFF2-40B4-BE49-F238E27FC236}">
                <a16:creationId xmlns:a16="http://schemas.microsoft.com/office/drawing/2014/main" id="{103A79D4-F978-466B-B4BB-6802409FDCB2}"/>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nvGrpSpPr>
          <p:cNvPr id="23" name="组合 22">
            <a:extLst>
              <a:ext uri="{FF2B5EF4-FFF2-40B4-BE49-F238E27FC236}">
                <a16:creationId xmlns:a16="http://schemas.microsoft.com/office/drawing/2014/main" id="{96EDF3EA-D5EC-4B3D-A03B-6914A97D2043}"/>
              </a:ext>
            </a:extLst>
          </p:cNvPr>
          <p:cNvGrpSpPr/>
          <p:nvPr/>
        </p:nvGrpSpPr>
        <p:grpSpPr>
          <a:xfrm>
            <a:off x="1473289" y="371367"/>
            <a:ext cx="4260761" cy="787907"/>
            <a:chOff x="7318011" y="1456480"/>
            <a:chExt cx="4260761" cy="787907"/>
          </a:xfrm>
        </p:grpSpPr>
        <p:sp>
          <p:nvSpPr>
            <p:cNvPr id="24" name="文本框 23">
              <a:extLst>
                <a:ext uri="{FF2B5EF4-FFF2-40B4-BE49-F238E27FC236}">
                  <a16:creationId xmlns:a16="http://schemas.microsoft.com/office/drawing/2014/main" id="{46B14638-01CE-4ADE-ADFA-0690479A8E5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An introduction to the project</a:t>
              </a:r>
            </a:p>
          </p:txBody>
        </p:sp>
        <p:sp>
          <p:nvSpPr>
            <p:cNvPr id="25" name="文本框 24">
              <a:extLst>
                <a:ext uri="{FF2B5EF4-FFF2-40B4-BE49-F238E27FC236}">
                  <a16:creationId xmlns:a16="http://schemas.microsoft.com/office/drawing/2014/main" id="{D50343A0-68C7-4FE5-A2CE-B904B07CC69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8795263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par>
                          <p:cTn id="16" fill="hold">
                            <p:stCondLst>
                              <p:cond delay="9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ppt_w</p:attrName>
                                        </p:attrNameLst>
                                      </p:cBhvr>
                                      <p:tavLst>
                                        <p:tav tm="0">
                                          <p:val>
                                            <p:fltVal val="0"/>
                                          </p:val>
                                        </p:tav>
                                        <p:tav tm="100000">
                                          <p:val>
                                            <p:strVal val="#ppt_w"/>
                                          </p:val>
                                        </p:tav>
                                      </p:tavLst>
                                    </p:anim>
                                    <p:anim calcmode="lin" valueType="num">
                                      <p:cBhvr>
                                        <p:cTn id="20" dur="300" fill="hold"/>
                                        <p:tgtEl>
                                          <p:spTgt spid="11"/>
                                        </p:tgtEl>
                                        <p:attrNameLst>
                                          <p:attrName>ppt_h</p:attrName>
                                        </p:attrNameLst>
                                      </p:cBhvr>
                                      <p:tavLst>
                                        <p:tav tm="0">
                                          <p:val>
                                            <p:fltVal val="0"/>
                                          </p:val>
                                        </p:tav>
                                        <p:tav tm="100000">
                                          <p:val>
                                            <p:strVal val="#ppt_h"/>
                                          </p:val>
                                        </p:tav>
                                      </p:tavLst>
                                    </p:anim>
                                    <p:animEffect transition="in" filter="fade">
                                      <p:cBhvr>
                                        <p:cTn id="21" dur="300"/>
                                        <p:tgtEl>
                                          <p:spTgt spid="11"/>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Effect transition="in" filter="fade">
                                      <p:cBhvr>
                                        <p:cTn id="27" dur="300"/>
                                        <p:tgtEl>
                                          <p:spTgt spid="12"/>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 fill="hold"/>
                                        <p:tgtEl>
                                          <p:spTgt spid="13"/>
                                        </p:tgtEl>
                                        <p:attrNameLst>
                                          <p:attrName>ppt_w</p:attrName>
                                        </p:attrNameLst>
                                      </p:cBhvr>
                                      <p:tavLst>
                                        <p:tav tm="0">
                                          <p:val>
                                            <p:fltVal val="0"/>
                                          </p:val>
                                        </p:tav>
                                        <p:tav tm="100000">
                                          <p:val>
                                            <p:strVal val="#ppt_w"/>
                                          </p:val>
                                        </p:tav>
                                      </p:tavLst>
                                    </p:anim>
                                    <p:anim calcmode="lin" valueType="num">
                                      <p:cBhvr>
                                        <p:cTn id="32" dur="300" fill="hold"/>
                                        <p:tgtEl>
                                          <p:spTgt spid="13"/>
                                        </p:tgtEl>
                                        <p:attrNameLst>
                                          <p:attrName>ppt_h</p:attrName>
                                        </p:attrNameLst>
                                      </p:cBhvr>
                                      <p:tavLst>
                                        <p:tav tm="0">
                                          <p:val>
                                            <p:fltVal val="0"/>
                                          </p:val>
                                        </p:tav>
                                        <p:tav tm="100000">
                                          <p:val>
                                            <p:strVal val="#ppt_h"/>
                                          </p:val>
                                        </p:tav>
                                      </p:tavLst>
                                    </p:anim>
                                    <p:animEffect transition="in" filter="fade">
                                      <p:cBhvr>
                                        <p:cTn id="33" dur="300"/>
                                        <p:tgtEl>
                                          <p:spTgt spid="13"/>
                                        </p:tgtEl>
                                      </p:cBhvr>
                                    </p:animEffect>
                                  </p:childTnLst>
                                </p:cTn>
                              </p:par>
                            </p:childTnLst>
                          </p:cTn>
                        </p:par>
                        <p:par>
                          <p:cTn id="34" fill="hold">
                            <p:stCondLst>
                              <p:cond delay="18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par>
                                <p:cTn id="42"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43" dur="250" accel="50000" decel="50000" autoRev="1" fill="hold">
                                          <p:stCondLst>
                                            <p:cond delay="0"/>
                                          </p:stCondLst>
                                        </p:cTn>
                                        <p:tgtEl>
                                          <p:spTgt spid="14"/>
                                        </p:tgtEl>
                                        <p:attrNameLst>
                                          <p:attrName>ppt_x</p:attrName>
                                          <p:attrName>ppt_y</p:attrName>
                                        </p:attrNameLst>
                                      </p:cBhvr>
                                      <p:rCtr x="0" y="-3704"/>
                                    </p:animMotion>
                                    <p:animRot by="1500000">
                                      <p:cBhvr>
                                        <p:cTn id="44" dur="125" fill="hold">
                                          <p:stCondLst>
                                            <p:cond delay="0"/>
                                          </p:stCondLst>
                                        </p:cTn>
                                        <p:tgtEl>
                                          <p:spTgt spid="14"/>
                                        </p:tgtEl>
                                        <p:attrNameLst>
                                          <p:attrName>r</p:attrName>
                                        </p:attrNameLst>
                                      </p:cBhvr>
                                    </p:animRot>
                                    <p:animRot by="-1500000">
                                      <p:cBhvr>
                                        <p:cTn id="45" dur="125" fill="hold">
                                          <p:stCondLst>
                                            <p:cond delay="125"/>
                                          </p:stCondLst>
                                        </p:cTn>
                                        <p:tgtEl>
                                          <p:spTgt spid="14"/>
                                        </p:tgtEl>
                                        <p:attrNameLst>
                                          <p:attrName>r</p:attrName>
                                        </p:attrNameLst>
                                      </p:cBhvr>
                                    </p:animRot>
                                    <p:animRot by="-1500000">
                                      <p:cBhvr>
                                        <p:cTn id="46" dur="125" fill="hold">
                                          <p:stCondLst>
                                            <p:cond delay="250"/>
                                          </p:stCondLst>
                                        </p:cTn>
                                        <p:tgtEl>
                                          <p:spTgt spid="14"/>
                                        </p:tgtEl>
                                        <p:attrNameLst>
                                          <p:attrName>r</p:attrName>
                                        </p:attrNameLst>
                                      </p:cBhvr>
                                    </p:animRot>
                                    <p:animRot by="1500000">
                                      <p:cBhvr>
                                        <p:cTn id="47" dur="125" fill="hold">
                                          <p:stCondLst>
                                            <p:cond delay="375"/>
                                          </p:stCondLst>
                                        </p:cTn>
                                        <p:tgtEl>
                                          <p:spTgt spid="14"/>
                                        </p:tgtEl>
                                        <p:attrNameLst>
                                          <p:attrName>r</p:attrName>
                                        </p:attrNameLst>
                                      </p:cBhvr>
                                    </p:animRot>
                                  </p:childTnLst>
                                </p:cTn>
                              </p:par>
                              <p:par>
                                <p:cTn id="48" presetID="4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3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1" dur="300" fill="hold"/>
                                        <p:tgtEl>
                                          <p:spTgt spid="15"/>
                                        </p:tgtEl>
                                        <p:attrNameLst>
                                          <p:attrName>ppt_y</p:attrName>
                                        </p:attrNameLst>
                                      </p:cBhvr>
                                      <p:tavLst>
                                        <p:tav tm="0">
                                          <p:val>
                                            <p:strVal val="#ppt_y"/>
                                          </p:val>
                                        </p:tav>
                                        <p:tav tm="100000">
                                          <p:val>
                                            <p:strVal val="#ppt_y"/>
                                          </p:val>
                                        </p:tav>
                                      </p:tavLst>
                                    </p:anim>
                                    <p:anim calcmode="lin" valueType="num">
                                      <p:cBhvr>
                                        <p:cTn id="52" dur="3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3" dur="3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4" dur="300" tmFilter="0,0; .5, 1; 1, 1"/>
                                        <p:tgtEl>
                                          <p:spTgt spid="15"/>
                                        </p:tgtEl>
                                      </p:cBhvr>
                                    </p:animEffect>
                                  </p:childTnLst>
                                </p:cTn>
                              </p:par>
                            </p:childTnLst>
                          </p:cTn>
                        </p:par>
                        <p:par>
                          <p:cTn id="55" fill="hold">
                            <p:stCondLst>
                              <p:cond delay="2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par>
                                <p:cTn id="63"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64" dur="250" accel="50000" decel="50000" autoRev="1" fill="hold">
                                          <p:stCondLst>
                                            <p:cond delay="0"/>
                                          </p:stCondLst>
                                        </p:cTn>
                                        <p:tgtEl>
                                          <p:spTgt spid="18"/>
                                        </p:tgtEl>
                                        <p:attrNameLst>
                                          <p:attrName>ppt_x</p:attrName>
                                          <p:attrName>ppt_y</p:attrName>
                                        </p:attrNameLst>
                                      </p:cBhvr>
                                      <p:rCtr x="0" y="-3704"/>
                                    </p:animMotion>
                                    <p:animRot by="1500000">
                                      <p:cBhvr>
                                        <p:cTn id="65" dur="125" fill="hold">
                                          <p:stCondLst>
                                            <p:cond delay="0"/>
                                          </p:stCondLst>
                                        </p:cTn>
                                        <p:tgtEl>
                                          <p:spTgt spid="18"/>
                                        </p:tgtEl>
                                        <p:attrNameLst>
                                          <p:attrName>r</p:attrName>
                                        </p:attrNameLst>
                                      </p:cBhvr>
                                    </p:animRot>
                                    <p:animRot by="-1500000">
                                      <p:cBhvr>
                                        <p:cTn id="66" dur="125" fill="hold">
                                          <p:stCondLst>
                                            <p:cond delay="125"/>
                                          </p:stCondLst>
                                        </p:cTn>
                                        <p:tgtEl>
                                          <p:spTgt spid="18"/>
                                        </p:tgtEl>
                                        <p:attrNameLst>
                                          <p:attrName>r</p:attrName>
                                        </p:attrNameLst>
                                      </p:cBhvr>
                                    </p:animRot>
                                    <p:animRot by="-1500000">
                                      <p:cBhvr>
                                        <p:cTn id="67" dur="125" fill="hold">
                                          <p:stCondLst>
                                            <p:cond delay="250"/>
                                          </p:stCondLst>
                                        </p:cTn>
                                        <p:tgtEl>
                                          <p:spTgt spid="18"/>
                                        </p:tgtEl>
                                        <p:attrNameLst>
                                          <p:attrName>r</p:attrName>
                                        </p:attrNameLst>
                                      </p:cBhvr>
                                    </p:animRot>
                                    <p:animRot by="1500000">
                                      <p:cBhvr>
                                        <p:cTn id="68" dur="125" fill="hold">
                                          <p:stCondLst>
                                            <p:cond delay="375"/>
                                          </p:stCondLst>
                                        </p:cTn>
                                        <p:tgtEl>
                                          <p:spTgt spid="18"/>
                                        </p:tgtEl>
                                        <p:attrNameLst>
                                          <p:attrName>r</p:attrName>
                                        </p:attrNameLst>
                                      </p:cBhvr>
                                    </p:animRot>
                                  </p:childTnLst>
                                </p:cTn>
                              </p:par>
                              <p:par>
                                <p:cTn id="69" presetID="4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2" dur="300" fill="hold"/>
                                        <p:tgtEl>
                                          <p:spTgt spid="19"/>
                                        </p:tgtEl>
                                        <p:attrNameLst>
                                          <p:attrName>ppt_y</p:attrName>
                                        </p:attrNameLst>
                                      </p:cBhvr>
                                      <p:tavLst>
                                        <p:tav tm="0">
                                          <p:val>
                                            <p:strVal val="#ppt_y"/>
                                          </p:val>
                                        </p:tav>
                                        <p:tav tm="100000">
                                          <p:val>
                                            <p:strVal val="#ppt_y"/>
                                          </p:val>
                                        </p:tav>
                                      </p:tavLst>
                                    </p:anim>
                                    <p:anim calcmode="lin" valueType="num">
                                      <p:cBhvr>
                                        <p:cTn id="73"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4"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300" tmFilter="0,0; .5, 1; 1, 1"/>
                                        <p:tgtEl>
                                          <p:spTgt spid="19"/>
                                        </p:tgtEl>
                                      </p:cBhvr>
                                    </p:animEffect>
                                  </p:childTnLst>
                                </p:cTn>
                              </p:par>
                            </p:childTnLst>
                          </p:cTn>
                        </p:par>
                        <p:par>
                          <p:cTn id="76" fill="hold">
                            <p:stCondLst>
                              <p:cond delay="32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0"/>
                                        </p:tgtEl>
                                        <p:attrNameLst>
                                          <p:attrName>ppt_y</p:attrName>
                                        </p:attrNameLst>
                                      </p:cBhvr>
                                      <p:tavLst>
                                        <p:tav tm="0">
                                          <p:val>
                                            <p:strVal val="#ppt_y"/>
                                          </p:val>
                                        </p:tav>
                                        <p:tav tm="100000">
                                          <p:val>
                                            <p:strVal val="#ppt_y"/>
                                          </p:val>
                                        </p:tav>
                                      </p:tavLst>
                                    </p:anim>
                                    <p:anim calcmode="lin" valueType="num">
                                      <p:cBhvr>
                                        <p:cTn id="8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0"/>
                                        </p:tgtEl>
                                      </p:cBhvr>
                                    </p:animEffect>
                                  </p:childTnLst>
                                </p:cTn>
                              </p:par>
                              <p:par>
                                <p:cTn id="84"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85" dur="250" accel="50000" decel="50000" autoRev="1" fill="hold">
                                          <p:stCondLst>
                                            <p:cond delay="0"/>
                                          </p:stCondLst>
                                        </p:cTn>
                                        <p:tgtEl>
                                          <p:spTgt spid="20"/>
                                        </p:tgtEl>
                                        <p:attrNameLst>
                                          <p:attrName>ppt_x</p:attrName>
                                          <p:attrName>ppt_y</p:attrName>
                                        </p:attrNameLst>
                                      </p:cBhvr>
                                      <p:rCtr x="0" y="-3704"/>
                                    </p:animMotion>
                                    <p:animRot by="1500000">
                                      <p:cBhvr>
                                        <p:cTn id="86" dur="125" fill="hold">
                                          <p:stCondLst>
                                            <p:cond delay="0"/>
                                          </p:stCondLst>
                                        </p:cTn>
                                        <p:tgtEl>
                                          <p:spTgt spid="20"/>
                                        </p:tgtEl>
                                        <p:attrNameLst>
                                          <p:attrName>r</p:attrName>
                                        </p:attrNameLst>
                                      </p:cBhvr>
                                    </p:animRot>
                                    <p:animRot by="-1500000">
                                      <p:cBhvr>
                                        <p:cTn id="87" dur="125" fill="hold">
                                          <p:stCondLst>
                                            <p:cond delay="125"/>
                                          </p:stCondLst>
                                        </p:cTn>
                                        <p:tgtEl>
                                          <p:spTgt spid="20"/>
                                        </p:tgtEl>
                                        <p:attrNameLst>
                                          <p:attrName>r</p:attrName>
                                        </p:attrNameLst>
                                      </p:cBhvr>
                                    </p:animRot>
                                    <p:animRot by="-1500000">
                                      <p:cBhvr>
                                        <p:cTn id="88" dur="125" fill="hold">
                                          <p:stCondLst>
                                            <p:cond delay="250"/>
                                          </p:stCondLst>
                                        </p:cTn>
                                        <p:tgtEl>
                                          <p:spTgt spid="20"/>
                                        </p:tgtEl>
                                        <p:attrNameLst>
                                          <p:attrName>r</p:attrName>
                                        </p:attrNameLst>
                                      </p:cBhvr>
                                    </p:animRot>
                                    <p:animRot by="1500000">
                                      <p:cBhvr>
                                        <p:cTn id="89" dur="125" fill="hold">
                                          <p:stCondLst>
                                            <p:cond delay="375"/>
                                          </p:stCondLst>
                                        </p:cTn>
                                        <p:tgtEl>
                                          <p:spTgt spid="20"/>
                                        </p:tgtEl>
                                        <p:attrNameLst>
                                          <p:attrName>r</p:attrName>
                                        </p:attrNameLst>
                                      </p:cBhvr>
                                    </p:animRot>
                                  </p:childTnLst>
                                </p:cTn>
                              </p:par>
                              <p:par>
                                <p:cTn id="90" presetID="41"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3" dur="300" fill="hold"/>
                                        <p:tgtEl>
                                          <p:spTgt spid="21"/>
                                        </p:tgtEl>
                                        <p:attrNameLst>
                                          <p:attrName>ppt_y</p:attrName>
                                        </p:attrNameLst>
                                      </p:cBhvr>
                                      <p:tavLst>
                                        <p:tav tm="0">
                                          <p:val>
                                            <p:strVal val="#ppt_y"/>
                                          </p:val>
                                        </p:tav>
                                        <p:tav tm="100000">
                                          <p:val>
                                            <p:strVal val="#ppt_y"/>
                                          </p:val>
                                        </p:tav>
                                      </p:tavLst>
                                    </p:anim>
                                    <p:anim calcmode="lin" valueType="num">
                                      <p:cBhvr>
                                        <p:cTn id="94"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5"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3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4" grpId="1"/>
      <p:bldP spid="15" grpId="0"/>
      <p:bldP spid="18" grpId="0"/>
      <p:bldP spid="18" grpId="1"/>
      <p:bldP spid="19" grpId="0"/>
      <p:bldP spid="20" grpId="0"/>
      <p:bldP spid="20" grpId="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îṧľïḓé">
            <a:extLst>
              <a:ext uri="{FF2B5EF4-FFF2-40B4-BE49-F238E27FC236}">
                <a16:creationId xmlns:a16="http://schemas.microsoft.com/office/drawing/2014/main" id="{27350337-B6D5-48A5-8274-F4EF969691ED}"/>
              </a:ext>
            </a:extLst>
          </p:cNvPr>
          <p:cNvSpPr/>
          <p:nvPr/>
        </p:nvSpPr>
        <p:spPr>
          <a:xfrm>
            <a:off x="1088573" y="1756229"/>
            <a:ext cx="5007428" cy="2246026"/>
          </a:xfrm>
          <a:prstGeom prst="rect">
            <a:avLst/>
          </a:prstGeom>
          <a:blipFill>
            <a:blip r:embed="rId3" cstate="screen">
              <a:extLst>
                <a:ext uri="{28A0092B-C50C-407E-A947-70E740481C1C}">
                  <a14:useLocalDpi xmlns:a14="http://schemas.microsoft.com/office/drawing/2010/main"/>
                </a:ext>
              </a:extLst>
            </a:blip>
            <a:srcRect/>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 name="iṡ1ïḓé">
            <a:extLst>
              <a:ext uri="{FF2B5EF4-FFF2-40B4-BE49-F238E27FC236}">
                <a16:creationId xmlns:a16="http://schemas.microsoft.com/office/drawing/2014/main" id="{F07A3B78-5D0C-4CC9-A122-43CEE933BE10}"/>
              </a:ext>
            </a:extLst>
          </p:cNvPr>
          <p:cNvSpPr/>
          <p:nvPr/>
        </p:nvSpPr>
        <p:spPr>
          <a:xfrm>
            <a:off x="6096001" y="1756229"/>
            <a:ext cx="5007428" cy="2246027"/>
          </a:xfrm>
          <a:prstGeom prst="rect">
            <a:avLst/>
          </a:prstGeom>
          <a:blipFill>
            <a:blip r:embed="rId4" cstate="screen">
              <a:extLst>
                <a:ext uri="{28A0092B-C50C-407E-A947-70E740481C1C}">
                  <a14:useLocalDpi xmlns:a14="http://schemas.microsoft.com/office/drawing/2010/main"/>
                </a:ext>
              </a:extLst>
            </a:blip>
            <a:srcRect/>
            <a:stretch>
              <a:fillRect/>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37" name="组合 36"/>
          <p:cNvGrpSpPr/>
          <p:nvPr/>
        </p:nvGrpSpPr>
        <p:grpSpPr>
          <a:xfrm>
            <a:off x="5294144" y="3200400"/>
            <a:ext cx="1603714" cy="1603712"/>
            <a:chOff x="5294144" y="3200400"/>
            <a:chExt cx="1603714" cy="1603712"/>
          </a:xfrm>
        </p:grpSpPr>
        <p:sp>
          <p:nvSpPr>
            <p:cNvPr id="28" name="íšļîďé">
              <a:extLst>
                <a:ext uri="{FF2B5EF4-FFF2-40B4-BE49-F238E27FC236}">
                  <a16:creationId xmlns:a16="http://schemas.microsoft.com/office/drawing/2014/main" id="{D3156C8A-1BD0-4204-A4B4-E9673CBCAF64}"/>
                </a:ext>
              </a:extLst>
            </p:cNvPr>
            <p:cNvSpPr/>
            <p:nvPr/>
          </p:nvSpPr>
          <p:spPr>
            <a:xfrm>
              <a:off x="5294144" y="3200400"/>
              <a:ext cx="1603714" cy="1603712"/>
            </a:xfrm>
            <a:prstGeom prst="ellipse">
              <a:avLst/>
            </a:prstGeom>
            <a:solidFill>
              <a:srgbClr val="A72527"/>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9" name="íšļîďé">
              <a:extLst>
                <a:ext uri="{FF2B5EF4-FFF2-40B4-BE49-F238E27FC236}">
                  <a16:creationId xmlns:a16="http://schemas.microsoft.com/office/drawing/2014/main" id="{D3156C8A-1BD0-4204-A4B4-E9673CBCAF64}"/>
                </a:ext>
              </a:extLst>
            </p:cNvPr>
            <p:cNvSpPr/>
            <p:nvPr/>
          </p:nvSpPr>
          <p:spPr>
            <a:xfrm>
              <a:off x="5700545" y="3614509"/>
              <a:ext cx="790912" cy="775491"/>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7" name="组合 16"/>
          <p:cNvGrpSpPr/>
          <p:nvPr/>
        </p:nvGrpSpPr>
        <p:grpSpPr>
          <a:xfrm>
            <a:off x="1676141" y="4539662"/>
            <a:ext cx="3353059" cy="865365"/>
            <a:chOff x="1541719" y="2349127"/>
            <a:chExt cx="3353059" cy="865365"/>
          </a:xfrm>
        </p:grpSpPr>
        <p:sp>
          <p:nvSpPr>
            <p:cNvPr id="18" name="文本框 17"/>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Title text added</a:t>
              </a:r>
            </a:p>
          </p:txBody>
        </p:sp>
        <p:sp>
          <p:nvSpPr>
            <p:cNvPr id="19" name="文本框 18"/>
            <p:cNvSpPr txBox="1"/>
            <p:nvPr/>
          </p:nvSpPr>
          <p:spPr>
            <a:xfrm>
              <a:off x="1541719" y="2687681"/>
              <a:ext cx="3353059"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grpSp>
        <p:nvGrpSpPr>
          <p:cNvPr id="20" name="组合 19"/>
          <p:cNvGrpSpPr/>
          <p:nvPr/>
        </p:nvGrpSpPr>
        <p:grpSpPr>
          <a:xfrm>
            <a:off x="7162801" y="4539662"/>
            <a:ext cx="3353059" cy="865365"/>
            <a:chOff x="1541719" y="2349127"/>
            <a:chExt cx="3353059" cy="865365"/>
          </a:xfrm>
        </p:grpSpPr>
        <p:sp>
          <p:nvSpPr>
            <p:cNvPr id="21" name="文本框 20"/>
            <p:cNvSpPr txBox="1"/>
            <p:nvPr/>
          </p:nvSpPr>
          <p:spPr>
            <a:xfrm>
              <a:off x="276099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cs typeface="+mn-ea"/>
                  <a:sym typeface="+mn-lt"/>
                </a:rPr>
                <a:t>Title text added</a:t>
              </a:r>
            </a:p>
          </p:txBody>
        </p:sp>
        <p:sp>
          <p:nvSpPr>
            <p:cNvPr id="22" name="文本框 21"/>
            <p:cNvSpPr txBox="1"/>
            <p:nvPr/>
          </p:nvSpPr>
          <p:spPr>
            <a:xfrm>
              <a:off x="1541719" y="2687681"/>
              <a:ext cx="3353059" cy="526811"/>
            </a:xfrm>
            <a:prstGeom prst="rect">
              <a:avLst/>
            </a:prstGeom>
            <a:noFill/>
          </p:spPr>
          <p:txBody>
            <a:bodyPr wrap="square" rtlCol="0">
              <a:spAutoFit/>
              <a:scene3d>
                <a:camera prst="orthographicFront"/>
                <a:lightRig rig="threePt" dir="t"/>
              </a:scene3d>
              <a:sp3d contourW="12700"/>
            </a:bodyPr>
            <a:lstStyle/>
            <a:p>
              <a:pPr algn="r">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sp>
        <p:nvSpPr>
          <p:cNvPr id="15" name="文本框 14">
            <a:extLst>
              <a:ext uri="{FF2B5EF4-FFF2-40B4-BE49-F238E27FC236}">
                <a16:creationId xmlns:a16="http://schemas.microsoft.com/office/drawing/2014/main" id="{103A79D4-F978-466B-B4BB-6802409FDCB2}"/>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nvGrpSpPr>
          <p:cNvPr id="16" name="组合 15">
            <a:extLst>
              <a:ext uri="{FF2B5EF4-FFF2-40B4-BE49-F238E27FC236}">
                <a16:creationId xmlns:a16="http://schemas.microsoft.com/office/drawing/2014/main" id="{96EDF3EA-D5EC-4B3D-A03B-6914A97D2043}"/>
              </a:ext>
            </a:extLst>
          </p:cNvPr>
          <p:cNvGrpSpPr/>
          <p:nvPr/>
        </p:nvGrpSpPr>
        <p:grpSpPr>
          <a:xfrm>
            <a:off x="1473289" y="371367"/>
            <a:ext cx="4260761" cy="787907"/>
            <a:chOff x="7318011" y="1456480"/>
            <a:chExt cx="4260761" cy="787907"/>
          </a:xfrm>
        </p:grpSpPr>
        <p:sp>
          <p:nvSpPr>
            <p:cNvPr id="23" name="文本框 22">
              <a:extLst>
                <a:ext uri="{FF2B5EF4-FFF2-40B4-BE49-F238E27FC236}">
                  <a16:creationId xmlns:a16="http://schemas.microsoft.com/office/drawing/2014/main" id="{46B14638-01CE-4ADE-ADFA-0690479A8E5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An introduction to the project</a:t>
              </a:r>
            </a:p>
          </p:txBody>
        </p:sp>
        <p:sp>
          <p:nvSpPr>
            <p:cNvPr id="24" name="文本框 23">
              <a:extLst>
                <a:ext uri="{FF2B5EF4-FFF2-40B4-BE49-F238E27FC236}">
                  <a16:creationId xmlns:a16="http://schemas.microsoft.com/office/drawing/2014/main" id="{D50343A0-68C7-4FE5-A2CE-B904B07CC69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76889422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4712" y="1483721"/>
            <a:ext cx="5221287" cy="4825004"/>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圆角矩形 4"/>
          <p:cNvSpPr/>
          <p:nvPr/>
        </p:nvSpPr>
        <p:spPr>
          <a:xfrm>
            <a:off x="6675452" y="5005794"/>
            <a:ext cx="765275" cy="765275"/>
          </a:xfrm>
          <a:prstGeom prst="round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5"/>
          <p:cNvSpPr/>
          <p:nvPr/>
        </p:nvSpPr>
        <p:spPr>
          <a:xfrm>
            <a:off x="6851550" y="5185919"/>
            <a:ext cx="413078" cy="40502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圆角矩形 7"/>
          <p:cNvSpPr/>
          <p:nvPr/>
        </p:nvSpPr>
        <p:spPr>
          <a:xfrm>
            <a:off x="7881838" y="5005794"/>
            <a:ext cx="765275" cy="765275"/>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8"/>
          <p:cNvSpPr/>
          <p:nvPr/>
        </p:nvSpPr>
        <p:spPr>
          <a:xfrm>
            <a:off x="8057936" y="5198007"/>
            <a:ext cx="413078" cy="380847"/>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圆角矩形 10"/>
          <p:cNvSpPr/>
          <p:nvPr/>
        </p:nvSpPr>
        <p:spPr>
          <a:xfrm>
            <a:off x="9088223" y="5005794"/>
            <a:ext cx="765275" cy="765275"/>
          </a:xfrm>
          <a:prstGeom prst="round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1"/>
          <p:cNvSpPr/>
          <p:nvPr/>
        </p:nvSpPr>
        <p:spPr>
          <a:xfrm>
            <a:off x="9264321" y="5182180"/>
            <a:ext cx="413078" cy="412502"/>
          </a:xfrm>
          <a:custGeom>
            <a:avLst/>
            <a:gdLst>
              <a:gd name="connsiteX0" fmla="*/ 145802 w 608415"/>
              <a:gd name="connsiteY0" fmla="*/ 316204 h 607568"/>
              <a:gd name="connsiteX1" fmla="*/ 335878 w 608415"/>
              <a:gd name="connsiteY1" fmla="*/ 316204 h 607568"/>
              <a:gd name="connsiteX2" fmla="*/ 355085 w 608415"/>
              <a:gd name="connsiteY2" fmla="*/ 335363 h 607568"/>
              <a:gd name="connsiteX3" fmla="*/ 335878 w 608415"/>
              <a:gd name="connsiteY3" fmla="*/ 354521 h 607568"/>
              <a:gd name="connsiteX4" fmla="*/ 145802 w 608415"/>
              <a:gd name="connsiteY4" fmla="*/ 354521 h 607568"/>
              <a:gd name="connsiteX5" fmla="*/ 126594 w 608415"/>
              <a:gd name="connsiteY5" fmla="*/ 335363 h 607568"/>
              <a:gd name="connsiteX6" fmla="*/ 145802 w 608415"/>
              <a:gd name="connsiteY6" fmla="*/ 316204 h 607568"/>
              <a:gd name="connsiteX7" fmla="*/ 145799 w 608415"/>
              <a:gd name="connsiteY7" fmla="*/ 252977 h 607568"/>
              <a:gd name="connsiteX8" fmla="*/ 430791 w 608415"/>
              <a:gd name="connsiteY8" fmla="*/ 252977 h 607568"/>
              <a:gd name="connsiteX9" fmla="*/ 449995 w 608415"/>
              <a:gd name="connsiteY9" fmla="*/ 272171 h 607568"/>
              <a:gd name="connsiteX10" fmla="*/ 430791 w 608415"/>
              <a:gd name="connsiteY10" fmla="*/ 291365 h 607568"/>
              <a:gd name="connsiteX11" fmla="*/ 145799 w 608415"/>
              <a:gd name="connsiteY11" fmla="*/ 291365 h 607568"/>
              <a:gd name="connsiteX12" fmla="*/ 126594 w 608415"/>
              <a:gd name="connsiteY12" fmla="*/ 272171 h 607568"/>
              <a:gd name="connsiteX13" fmla="*/ 145799 w 608415"/>
              <a:gd name="connsiteY13" fmla="*/ 252977 h 607568"/>
              <a:gd name="connsiteX14" fmla="*/ 145805 w 608415"/>
              <a:gd name="connsiteY14" fmla="*/ 189750 h 607568"/>
              <a:gd name="connsiteX15" fmla="*/ 209279 w 608415"/>
              <a:gd name="connsiteY15" fmla="*/ 189750 h 607568"/>
              <a:gd name="connsiteX16" fmla="*/ 228490 w 608415"/>
              <a:gd name="connsiteY16" fmla="*/ 208944 h 607568"/>
              <a:gd name="connsiteX17" fmla="*/ 209279 w 608415"/>
              <a:gd name="connsiteY17" fmla="*/ 228138 h 607568"/>
              <a:gd name="connsiteX18" fmla="*/ 145805 w 608415"/>
              <a:gd name="connsiteY18" fmla="*/ 228138 h 607568"/>
              <a:gd name="connsiteX19" fmla="*/ 126594 w 608415"/>
              <a:gd name="connsiteY19" fmla="*/ 208944 h 607568"/>
              <a:gd name="connsiteX20" fmla="*/ 145805 w 608415"/>
              <a:gd name="connsiteY20" fmla="*/ 189750 h 607568"/>
              <a:gd name="connsiteX21" fmla="*/ 70060 w 608415"/>
              <a:gd name="connsiteY21" fmla="*/ 133174 h 607568"/>
              <a:gd name="connsiteX22" fmla="*/ 70060 w 608415"/>
              <a:gd name="connsiteY22" fmla="*/ 442788 h 607568"/>
              <a:gd name="connsiteX23" fmla="*/ 538355 w 608415"/>
              <a:gd name="connsiteY23" fmla="*/ 442788 h 607568"/>
              <a:gd name="connsiteX24" fmla="*/ 538355 w 608415"/>
              <a:gd name="connsiteY24" fmla="*/ 133174 h 607568"/>
              <a:gd name="connsiteX25" fmla="*/ 38410 w 608415"/>
              <a:gd name="connsiteY25" fmla="*/ 69962 h 607568"/>
              <a:gd name="connsiteX26" fmla="*/ 38410 w 608415"/>
              <a:gd name="connsiteY26" fmla="*/ 94817 h 607568"/>
              <a:gd name="connsiteX27" fmla="*/ 570005 w 608415"/>
              <a:gd name="connsiteY27" fmla="*/ 94817 h 607568"/>
              <a:gd name="connsiteX28" fmla="*/ 570005 w 608415"/>
              <a:gd name="connsiteY28" fmla="*/ 69962 h 607568"/>
              <a:gd name="connsiteX29" fmla="*/ 304208 w 608415"/>
              <a:gd name="connsiteY29" fmla="*/ 0 h 607568"/>
              <a:gd name="connsiteX30" fmla="*/ 323413 w 608415"/>
              <a:gd name="connsiteY30" fmla="*/ 19178 h 607568"/>
              <a:gd name="connsiteX31" fmla="*/ 323413 w 608415"/>
              <a:gd name="connsiteY31" fmla="*/ 31606 h 607568"/>
              <a:gd name="connsiteX32" fmla="*/ 589210 w 608415"/>
              <a:gd name="connsiteY32" fmla="*/ 31606 h 607568"/>
              <a:gd name="connsiteX33" fmla="*/ 608415 w 608415"/>
              <a:gd name="connsiteY33" fmla="*/ 50784 h 607568"/>
              <a:gd name="connsiteX34" fmla="*/ 608415 w 608415"/>
              <a:gd name="connsiteY34" fmla="*/ 113995 h 607568"/>
              <a:gd name="connsiteX35" fmla="*/ 589210 w 608415"/>
              <a:gd name="connsiteY35" fmla="*/ 133174 h 607568"/>
              <a:gd name="connsiteX36" fmla="*/ 576765 w 608415"/>
              <a:gd name="connsiteY36" fmla="*/ 133174 h 607568"/>
              <a:gd name="connsiteX37" fmla="*/ 576765 w 608415"/>
              <a:gd name="connsiteY37" fmla="*/ 461967 h 607568"/>
              <a:gd name="connsiteX38" fmla="*/ 557560 w 608415"/>
              <a:gd name="connsiteY38" fmla="*/ 481145 h 607568"/>
              <a:gd name="connsiteX39" fmla="*/ 342618 w 608415"/>
              <a:gd name="connsiteY39" fmla="*/ 481145 h 607568"/>
              <a:gd name="connsiteX40" fmla="*/ 414521 w 608415"/>
              <a:gd name="connsiteY40" fmla="*/ 576883 h 607568"/>
              <a:gd name="connsiteX41" fmla="*/ 410680 w 608415"/>
              <a:gd name="connsiteY41" fmla="*/ 603733 h 607568"/>
              <a:gd name="connsiteX42" fmla="*/ 399157 w 608415"/>
              <a:gd name="connsiteY42" fmla="*/ 607568 h 607568"/>
              <a:gd name="connsiteX43" fmla="*/ 383793 w 608415"/>
              <a:gd name="connsiteY43" fmla="*/ 599897 h 607568"/>
              <a:gd name="connsiteX44" fmla="*/ 323413 w 608415"/>
              <a:gd name="connsiteY44" fmla="*/ 519348 h 607568"/>
              <a:gd name="connsiteX45" fmla="*/ 323413 w 608415"/>
              <a:gd name="connsiteY45" fmla="*/ 588390 h 607568"/>
              <a:gd name="connsiteX46" fmla="*/ 304208 w 608415"/>
              <a:gd name="connsiteY46" fmla="*/ 607568 h 607568"/>
              <a:gd name="connsiteX47" fmla="*/ 285003 w 608415"/>
              <a:gd name="connsiteY47" fmla="*/ 588390 h 607568"/>
              <a:gd name="connsiteX48" fmla="*/ 285003 w 608415"/>
              <a:gd name="connsiteY48" fmla="*/ 519348 h 607568"/>
              <a:gd name="connsiteX49" fmla="*/ 224622 w 608415"/>
              <a:gd name="connsiteY49" fmla="*/ 599897 h 607568"/>
              <a:gd name="connsiteX50" fmla="*/ 209258 w 608415"/>
              <a:gd name="connsiteY50" fmla="*/ 607568 h 607568"/>
              <a:gd name="connsiteX51" fmla="*/ 197735 w 608415"/>
              <a:gd name="connsiteY51" fmla="*/ 603733 h 607568"/>
              <a:gd name="connsiteX52" fmla="*/ 193894 w 608415"/>
              <a:gd name="connsiteY52" fmla="*/ 576883 h 607568"/>
              <a:gd name="connsiteX53" fmla="*/ 265798 w 608415"/>
              <a:gd name="connsiteY53" fmla="*/ 481145 h 607568"/>
              <a:gd name="connsiteX54" fmla="*/ 50855 w 608415"/>
              <a:gd name="connsiteY54" fmla="*/ 481145 h 607568"/>
              <a:gd name="connsiteX55" fmla="*/ 31650 w 608415"/>
              <a:gd name="connsiteY55" fmla="*/ 461967 h 607568"/>
              <a:gd name="connsiteX56" fmla="*/ 31650 w 608415"/>
              <a:gd name="connsiteY56" fmla="*/ 133174 h 607568"/>
              <a:gd name="connsiteX57" fmla="*/ 19205 w 608415"/>
              <a:gd name="connsiteY57" fmla="*/ 133174 h 607568"/>
              <a:gd name="connsiteX58" fmla="*/ 0 w 608415"/>
              <a:gd name="connsiteY58" fmla="*/ 113995 h 607568"/>
              <a:gd name="connsiteX59" fmla="*/ 0 w 608415"/>
              <a:gd name="connsiteY59" fmla="*/ 50784 h 607568"/>
              <a:gd name="connsiteX60" fmla="*/ 19205 w 608415"/>
              <a:gd name="connsiteY60" fmla="*/ 31606 h 607568"/>
              <a:gd name="connsiteX61" fmla="*/ 285003 w 608415"/>
              <a:gd name="connsiteY61" fmla="*/ 31606 h 607568"/>
              <a:gd name="connsiteX62" fmla="*/ 285003 w 608415"/>
              <a:gd name="connsiteY62" fmla="*/ 19178 h 607568"/>
              <a:gd name="connsiteX63" fmla="*/ 304208 w 608415"/>
              <a:gd name="connsiteY6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 name="圆角矩形 13"/>
          <p:cNvSpPr/>
          <p:nvPr/>
        </p:nvSpPr>
        <p:spPr>
          <a:xfrm>
            <a:off x="10294610" y="5005794"/>
            <a:ext cx="765275" cy="765275"/>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4"/>
          <p:cNvSpPr/>
          <p:nvPr/>
        </p:nvSpPr>
        <p:spPr>
          <a:xfrm>
            <a:off x="10470708" y="5189884"/>
            <a:ext cx="413078" cy="397094"/>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6527914" y="2803421"/>
            <a:ext cx="4741748"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sp>
        <p:nvSpPr>
          <p:cNvPr id="22" name="文本框 21"/>
          <p:cNvSpPr txBox="1"/>
          <p:nvPr/>
        </p:nvSpPr>
        <p:spPr>
          <a:xfrm>
            <a:off x="6527914" y="3831123"/>
            <a:ext cx="4741748"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sp>
        <p:nvSpPr>
          <p:cNvPr id="23" name="文本框 22"/>
          <p:cNvSpPr txBox="1"/>
          <p:nvPr/>
        </p:nvSpPr>
        <p:spPr>
          <a:xfrm>
            <a:off x="6527914" y="1960384"/>
            <a:ext cx="4741748"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67AD9606-6830-46D6-89EC-11D1CCE27E6E}"/>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nvGrpSpPr>
          <p:cNvPr id="30" name="组合 29">
            <a:extLst>
              <a:ext uri="{FF2B5EF4-FFF2-40B4-BE49-F238E27FC236}">
                <a16:creationId xmlns:a16="http://schemas.microsoft.com/office/drawing/2014/main" id="{F37C3E0D-D208-48C6-9AAF-8815482920B7}"/>
              </a:ext>
            </a:extLst>
          </p:cNvPr>
          <p:cNvGrpSpPr/>
          <p:nvPr/>
        </p:nvGrpSpPr>
        <p:grpSpPr>
          <a:xfrm>
            <a:off x="1473289" y="371367"/>
            <a:ext cx="4260761" cy="787907"/>
            <a:chOff x="7318011" y="1456480"/>
            <a:chExt cx="4260761" cy="787907"/>
          </a:xfrm>
        </p:grpSpPr>
        <p:sp>
          <p:nvSpPr>
            <p:cNvPr id="31" name="文本框 30">
              <a:extLst>
                <a:ext uri="{FF2B5EF4-FFF2-40B4-BE49-F238E27FC236}">
                  <a16:creationId xmlns:a16="http://schemas.microsoft.com/office/drawing/2014/main" id="{4437E39C-56D2-4D60-AFD7-F100936CD656}"/>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An introduction to the project</a:t>
              </a:r>
            </a:p>
          </p:txBody>
        </p:sp>
        <p:sp>
          <p:nvSpPr>
            <p:cNvPr id="32" name="文本框 31">
              <a:extLst>
                <a:ext uri="{FF2B5EF4-FFF2-40B4-BE49-F238E27FC236}">
                  <a16:creationId xmlns:a16="http://schemas.microsoft.com/office/drawing/2014/main" id="{AB5A433F-5074-44B5-B494-0235D49F7E48}"/>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800307484"/>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38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8" grpId="0" animBg="1"/>
          <p:bldP spid="8" grpId="0" animBg="1"/>
          <p:bldP spid="17" grpId="0" animBg="1"/>
          <p:bldP spid="11" grpId="0" animBg="1"/>
          <p:bldP spid="19" grpId="0" animBg="1"/>
          <p:bldP spid="14" grpId="0" animBg="1"/>
          <p:bldP spid="20" grpId="0" animBg="1"/>
          <p:bldP spid="21" grpId="0"/>
          <p:bldP spid="22" grpId="0"/>
          <p:bldP spid="23"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8" grpId="0" animBg="1"/>
          <p:bldP spid="8" grpId="0" animBg="1"/>
          <p:bldP spid="17" grpId="0" animBg="1"/>
          <p:bldP spid="11" grpId="0" animBg="1"/>
          <p:bldP spid="19" grpId="0" animBg="1"/>
          <p:bldP spid="14" grpId="0" animBg="1"/>
          <p:bldP spid="20" grpId="0" animBg="1"/>
          <p:bldP spid="21" grpId="0"/>
          <p:bldP spid="22" grpId="0"/>
          <p:bldP spid="2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1586816" y="2100896"/>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a:blip r:embed="rId3" cstate="screen">
              <a:extLst>
                <a:ext uri="{28A0092B-C50C-407E-A947-70E740481C1C}">
                  <a14:useLocalDpi xmlns:a14="http://schemas.microsoft.com/office/drawing/2010/main"/>
                </a:ext>
              </a:extLst>
            </a:blip>
            <a:srcRect/>
            <a:stretch>
              <a:fillRect/>
            </a:stretch>
          </a:bli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a:off x="4952316" y="2100896"/>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a:blip r:embed="rId4" cstate="screen">
              <a:extLst>
                <a:ext uri="{28A0092B-C50C-407E-A947-70E740481C1C}">
                  <a14:useLocalDpi xmlns:a14="http://schemas.microsoft.com/office/drawing/2010/main"/>
                </a:ext>
              </a:extLst>
            </a:blip>
            <a:srcRect/>
            <a:stretch>
              <a:fillRect/>
            </a:stretch>
          </a:bli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8317816" y="2100896"/>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a:blip r:embed="rId5" cstate="screen">
              <a:extLst>
                <a:ext uri="{28A0092B-C50C-407E-A947-70E740481C1C}">
                  <a14:useLocalDpi xmlns:a14="http://schemas.microsoft.com/office/drawing/2010/main"/>
                </a:ext>
              </a:extLst>
            </a:blip>
            <a:srcRect/>
            <a:stretch>
              <a:fillRect/>
            </a:stretch>
          </a:bli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1489075" y="4744037"/>
            <a:ext cx="2482850" cy="1096197"/>
            <a:chOff x="3769435" y="2412339"/>
            <a:chExt cx="2482850" cy="1096197"/>
          </a:xfrm>
        </p:grpSpPr>
        <p:sp>
          <p:nvSpPr>
            <p:cNvPr id="23" name="文本框 22"/>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Title text added</a:t>
              </a:r>
            </a:p>
          </p:txBody>
        </p:sp>
        <p:sp>
          <p:nvSpPr>
            <p:cNvPr id="24" name="文本框 23"/>
            <p:cNvSpPr txBox="1"/>
            <p:nvPr/>
          </p:nvSpPr>
          <p:spPr>
            <a:xfrm>
              <a:off x="3769435" y="2750893"/>
              <a:ext cx="2482850" cy="757643"/>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grpSp>
        <p:nvGrpSpPr>
          <p:cNvPr id="25" name="组合 24"/>
          <p:cNvGrpSpPr/>
          <p:nvPr/>
        </p:nvGrpSpPr>
        <p:grpSpPr>
          <a:xfrm>
            <a:off x="4854576" y="4744037"/>
            <a:ext cx="2482850" cy="1096197"/>
            <a:chOff x="3769435" y="2412339"/>
            <a:chExt cx="2482850" cy="1096197"/>
          </a:xfrm>
        </p:grpSpPr>
        <p:sp>
          <p:nvSpPr>
            <p:cNvPr id="26" name="文本框 25"/>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Title text added</a:t>
              </a:r>
            </a:p>
          </p:txBody>
        </p:sp>
        <p:sp>
          <p:nvSpPr>
            <p:cNvPr id="27" name="文本框 26"/>
            <p:cNvSpPr txBox="1"/>
            <p:nvPr/>
          </p:nvSpPr>
          <p:spPr>
            <a:xfrm>
              <a:off x="3769435" y="2750893"/>
              <a:ext cx="2482850" cy="757643"/>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grpSp>
        <p:nvGrpSpPr>
          <p:cNvPr id="28" name="组合 27"/>
          <p:cNvGrpSpPr/>
          <p:nvPr/>
        </p:nvGrpSpPr>
        <p:grpSpPr>
          <a:xfrm>
            <a:off x="8220075" y="4744037"/>
            <a:ext cx="2482850" cy="1096197"/>
            <a:chOff x="3769435" y="2412339"/>
            <a:chExt cx="2482850" cy="1096197"/>
          </a:xfrm>
        </p:grpSpPr>
        <p:sp>
          <p:nvSpPr>
            <p:cNvPr id="29" name="文本框 28"/>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Title text added</a:t>
              </a:r>
            </a:p>
          </p:txBody>
        </p:sp>
        <p:sp>
          <p:nvSpPr>
            <p:cNvPr id="30" name="文本框 29"/>
            <p:cNvSpPr txBox="1"/>
            <p:nvPr/>
          </p:nvSpPr>
          <p:spPr>
            <a:xfrm>
              <a:off x="3769435" y="2750893"/>
              <a:ext cx="2482850" cy="757643"/>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sp>
        <p:nvSpPr>
          <p:cNvPr id="16" name="文本框 15">
            <a:extLst>
              <a:ext uri="{FF2B5EF4-FFF2-40B4-BE49-F238E27FC236}">
                <a16:creationId xmlns:a16="http://schemas.microsoft.com/office/drawing/2014/main" id="{4BDB38DC-1AE0-4681-84E6-3C1223D4725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nvGrpSpPr>
          <p:cNvPr id="17" name="组合 16">
            <a:extLst>
              <a:ext uri="{FF2B5EF4-FFF2-40B4-BE49-F238E27FC236}">
                <a16:creationId xmlns:a16="http://schemas.microsoft.com/office/drawing/2014/main" id="{2196672D-8AA6-45A4-BF3B-548A549ACD51}"/>
              </a:ext>
            </a:extLst>
          </p:cNvPr>
          <p:cNvGrpSpPr/>
          <p:nvPr/>
        </p:nvGrpSpPr>
        <p:grpSpPr>
          <a:xfrm>
            <a:off x="1473289" y="371367"/>
            <a:ext cx="4260761" cy="787907"/>
            <a:chOff x="7318011" y="1456480"/>
            <a:chExt cx="4260761" cy="787907"/>
          </a:xfrm>
        </p:grpSpPr>
        <p:sp>
          <p:nvSpPr>
            <p:cNvPr id="18" name="文本框 17">
              <a:extLst>
                <a:ext uri="{FF2B5EF4-FFF2-40B4-BE49-F238E27FC236}">
                  <a16:creationId xmlns:a16="http://schemas.microsoft.com/office/drawing/2014/main" id="{D4AA07FF-A599-4A59-81C7-02693E61D58B}"/>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An introduction to the project</a:t>
              </a:r>
            </a:p>
          </p:txBody>
        </p:sp>
        <p:sp>
          <p:nvSpPr>
            <p:cNvPr id="31" name="文本框 30">
              <a:extLst>
                <a:ext uri="{FF2B5EF4-FFF2-40B4-BE49-F238E27FC236}">
                  <a16:creationId xmlns:a16="http://schemas.microsoft.com/office/drawing/2014/main" id="{FD522AA1-D161-4E18-A54A-2BC8F4B9DEE1}"/>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52660957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7977" y="1825453"/>
            <a:ext cx="3375215" cy="396574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803729" y="2116513"/>
            <a:ext cx="3029327" cy="1199299"/>
            <a:chOff x="5082573" y="2168494"/>
            <a:chExt cx="3029327" cy="1199299"/>
          </a:xfrm>
        </p:grpSpPr>
        <p:sp>
          <p:nvSpPr>
            <p:cNvPr id="3" name="矩形 2"/>
            <p:cNvSpPr/>
            <p:nvPr/>
          </p:nvSpPr>
          <p:spPr>
            <a:xfrm>
              <a:off x="5082573" y="2168494"/>
              <a:ext cx="3029327" cy="517555"/>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5234225" y="2196439"/>
              <a:ext cx="1415772"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bg1"/>
                  </a:solidFill>
                  <a:cs typeface="+mn-ea"/>
                  <a:sym typeface="+mn-lt"/>
                </a:rPr>
                <a:t>The title text</a:t>
              </a:r>
            </a:p>
          </p:txBody>
        </p:sp>
        <p:sp>
          <p:nvSpPr>
            <p:cNvPr id="6" name="文本框 5"/>
            <p:cNvSpPr txBox="1"/>
            <p:nvPr/>
          </p:nvSpPr>
          <p:spPr>
            <a:xfrm>
              <a:off x="5234224" y="2840982"/>
              <a:ext cx="2714719"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grpSp>
        <p:nvGrpSpPr>
          <p:cNvPr id="8" name="组合 7"/>
          <p:cNvGrpSpPr/>
          <p:nvPr/>
        </p:nvGrpSpPr>
        <p:grpSpPr>
          <a:xfrm>
            <a:off x="8232729" y="2116513"/>
            <a:ext cx="3029327" cy="1199299"/>
            <a:chOff x="5082573" y="2168494"/>
            <a:chExt cx="3029327" cy="1199299"/>
          </a:xfrm>
        </p:grpSpPr>
        <p:sp>
          <p:nvSpPr>
            <p:cNvPr id="9" name="矩形 8"/>
            <p:cNvSpPr/>
            <p:nvPr/>
          </p:nvSpPr>
          <p:spPr>
            <a:xfrm>
              <a:off x="5082573" y="2168494"/>
              <a:ext cx="3029327" cy="51755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234225" y="2196439"/>
              <a:ext cx="1415772"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bg1"/>
                  </a:solidFill>
                  <a:cs typeface="+mn-ea"/>
                  <a:sym typeface="+mn-lt"/>
                </a:rPr>
                <a:t>The title text</a:t>
              </a:r>
            </a:p>
          </p:txBody>
        </p:sp>
        <p:sp>
          <p:nvSpPr>
            <p:cNvPr id="11" name="文本框 10"/>
            <p:cNvSpPr txBox="1"/>
            <p:nvPr/>
          </p:nvSpPr>
          <p:spPr>
            <a:xfrm>
              <a:off x="5234224" y="2840982"/>
              <a:ext cx="2714719"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grpSp>
        <p:nvGrpSpPr>
          <p:cNvPr id="14" name="组合 13"/>
          <p:cNvGrpSpPr/>
          <p:nvPr/>
        </p:nvGrpSpPr>
        <p:grpSpPr>
          <a:xfrm>
            <a:off x="4803729" y="4288213"/>
            <a:ext cx="3029327" cy="1199299"/>
            <a:chOff x="5082573" y="2168494"/>
            <a:chExt cx="3029327" cy="1199299"/>
          </a:xfrm>
        </p:grpSpPr>
        <p:sp>
          <p:nvSpPr>
            <p:cNvPr id="19" name="矩形 18"/>
            <p:cNvSpPr/>
            <p:nvPr/>
          </p:nvSpPr>
          <p:spPr>
            <a:xfrm>
              <a:off x="5082573" y="2168494"/>
              <a:ext cx="3029327" cy="517555"/>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5234225" y="2196439"/>
              <a:ext cx="1415772"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bg1"/>
                  </a:solidFill>
                  <a:cs typeface="+mn-ea"/>
                  <a:sym typeface="+mn-lt"/>
                </a:rPr>
                <a:t>The title text</a:t>
              </a:r>
            </a:p>
          </p:txBody>
        </p:sp>
        <p:sp>
          <p:nvSpPr>
            <p:cNvPr id="21" name="文本框 20"/>
            <p:cNvSpPr txBox="1"/>
            <p:nvPr/>
          </p:nvSpPr>
          <p:spPr>
            <a:xfrm>
              <a:off x="5234224" y="2840982"/>
              <a:ext cx="2714719"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grpSp>
        <p:nvGrpSpPr>
          <p:cNvPr id="15" name="组合 14"/>
          <p:cNvGrpSpPr/>
          <p:nvPr/>
        </p:nvGrpSpPr>
        <p:grpSpPr>
          <a:xfrm>
            <a:off x="8232729" y="4288213"/>
            <a:ext cx="3029327" cy="1199299"/>
            <a:chOff x="5082573" y="2168494"/>
            <a:chExt cx="3029327" cy="1199299"/>
          </a:xfrm>
        </p:grpSpPr>
        <p:sp>
          <p:nvSpPr>
            <p:cNvPr id="16" name="矩形 15"/>
            <p:cNvSpPr/>
            <p:nvPr/>
          </p:nvSpPr>
          <p:spPr>
            <a:xfrm>
              <a:off x="5082573" y="2168494"/>
              <a:ext cx="3029327" cy="51755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5234225" y="2196439"/>
              <a:ext cx="1415772"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bg1"/>
                  </a:solidFill>
                  <a:cs typeface="+mn-ea"/>
                  <a:sym typeface="+mn-lt"/>
                </a:rPr>
                <a:t>The title text</a:t>
              </a:r>
            </a:p>
          </p:txBody>
        </p:sp>
        <p:sp>
          <p:nvSpPr>
            <p:cNvPr id="18" name="文本框 17"/>
            <p:cNvSpPr txBox="1"/>
            <p:nvPr/>
          </p:nvSpPr>
          <p:spPr>
            <a:xfrm>
              <a:off x="5234224" y="2840982"/>
              <a:ext cx="2714719" cy="526811"/>
            </a:xfrm>
            <a:prstGeom prst="rect">
              <a:avLst/>
            </a:prstGeom>
            <a:noFill/>
          </p:spPr>
          <p:txBody>
            <a:bodyPr wrap="square" rtlCol="0">
              <a:spAutoFit/>
              <a:scene3d>
                <a:camera prst="orthographicFront"/>
                <a:lightRig rig="threePt" dir="t"/>
              </a:scene3d>
              <a:sp3d contourW="12700"/>
            </a:bodyPr>
            <a:lstStyle/>
            <a:p>
              <a:pPr algn="just">
                <a:lnSpc>
                  <a:spcPct val="150000"/>
                </a:lnSpc>
                <a:spcBef>
                  <a:spcPts val="1200"/>
                </a:spcBef>
              </a:pPr>
              <a:r>
                <a:rPr lang="zh-CN" altLang="en-US" sz="1000" dirty="0">
                  <a:solidFill>
                    <a:schemeClr val="tx1">
                      <a:lumMod val="75000"/>
                      <a:lumOff val="25000"/>
                    </a:schemeClr>
                  </a:solidFill>
                  <a:cs typeface="+mn-ea"/>
                  <a:sym typeface="+mn-lt"/>
                </a:rPr>
                <a:t>After your content is typed here, or by copying your text, choose paste in this box and choose to keep only the text.</a:t>
              </a:r>
              <a:endParaRPr lang="en-US" altLang="zh-CN" sz="1000" dirty="0">
                <a:solidFill>
                  <a:schemeClr val="tx1">
                    <a:lumMod val="75000"/>
                    <a:lumOff val="25000"/>
                  </a:schemeClr>
                </a:solidFill>
                <a:cs typeface="+mn-ea"/>
                <a:sym typeface="+mn-lt"/>
              </a:endParaRPr>
            </a:p>
          </p:txBody>
        </p:sp>
      </p:grpSp>
      <p:sp>
        <p:nvSpPr>
          <p:cNvPr id="24" name="文本框 23">
            <a:extLst>
              <a:ext uri="{FF2B5EF4-FFF2-40B4-BE49-F238E27FC236}">
                <a16:creationId xmlns:a16="http://schemas.microsoft.com/office/drawing/2014/main" id="{39721753-B0E8-469F-B62A-5A9719F90B49}"/>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nvGrpSpPr>
          <p:cNvPr id="25" name="组合 24">
            <a:extLst>
              <a:ext uri="{FF2B5EF4-FFF2-40B4-BE49-F238E27FC236}">
                <a16:creationId xmlns:a16="http://schemas.microsoft.com/office/drawing/2014/main" id="{027D1015-AF4F-4721-83E8-A64F3CD9EC88}"/>
              </a:ext>
            </a:extLst>
          </p:cNvPr>
          <p:cNvGrpSpPr/>
          <p:nvPr/>
        </p:nvGrpSpPr>
        <p:grpSpPr>
          <a:xfrm>
            <a:off x="1473289" y="371367"/>
            <a:ext cx="4260761" cy="787907"/>
            <a:chOff x="7318011" y="1456480"/>
            <a:chExt cx="4260761" cy="787907"/>
          </a:xfrm>
        </p:grpSpPr>
        <p:sp>
          <p:nvSpPr>
            <p:cNvPr id="26" name="文本框 25">
              <a:extLst>
                <a:ext uri="{FF2B5EF4-FFF2-40B4-BE49-F238E27FC236}">
                  <a16:creationId xmlns:a16="http://schemas.microsoft.com/office/drawing/2014/main" id="{EA82D7B9-D958-48BA-B969-92DD4F91A43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An introduction to the project</a:t>
              </a:r>
            </a:p>
          </p:txBody>
        </p:sp>
        <p:sp>
          <p:nvSpPr>
            <p:cNvPr id="27" name="文本框 26">
              <a:extLst>
                <a:ext uri="{FF2B5EF4-FFF2-40B4-BE49-F238E27FC236}">
                  <a16:creationId xmlns:a16="http://schemas.microsoft.com/office/drawing/2014/main" id="{7593F785-7AA7-438B-BF12-E144F3F2EAD2}"/>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07106781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right)">
                                      <p:cBhvr>
                                        <p:cTn id="18" dur="500"/>
                                        <p:tgtEl>
                                          <p:spTgt spid="8"/>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solidFill>
            <a:schemeClr val="tx2"/>
          </a:solidFill>
        </p:spPr>
      </p:pic>
      <p:sp>
        <p:nvSpPr>
          <p:cNvPr id="21" name="任意多边形: 形状 2">
            <a:extLst>
              <a:ext uri="{FF2B5EF4-FFF2-40B4-BE49-F238E27FC236}">
                <a16:creationId xmlns:a16="http://schemas.microsoft.com/office/drawing/2014/main" id="{710C9878-BAA2-4599-8AEA-C905075195A4}"/>
              </a:ext>
            </a:extLst>
          </p:cNvPr>
          <p:cNvSpPr/>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40000"/>
                </a:schemeClr>
              </a:gs>
              <a:gs pos="100000">
                <a:schemeClr val="tx1">
                  <a:lumMod val="95000"/>
                  <a:lumOff val="5000"/>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itle 2"/>
          <p:cNvSpPr txBox="1">
            <a:spLocks/>
          </p:cNvSpPr>
          <p:nvPr/>
        </p:nvSpPr>
        <p:spPr>
          <a:xfrm>
            <a:off x="522150" y="2075788"/>
            <a:ext cx="6274768" cy="656122"/>
          </a:xfrm>
          <a:prstGeom prst="rect">
            <a:avLst/>
          </a:prstGeom>
        </p:spPr>
        <p:txBody>
          <a:bodyPr vert="horz" lIns="36000" tIns="45720" rIns="36000" bIns="45720" rtlCol="0" anchor="ctr">
            <a:noAutofit/>
          </a:bodyPr>
          <a:lstStyle>
            <a:lvl1pPr algn="l" defTabSz="914400" rtl="0" eaLnBrk="1" latinLnBrk="0" hangingPunct="1">
              <a:lnSpc>
                <a:spcPct val="90000"/>
              </a:lnSpc>
              <a:spcBef>
                <a:spcPct val="0"/>
              </a:spcBef>
              <a:buNone/>
              <a:defRPr sz="4000" b="0" kern="1200">
                <a:solidFill>
                  <a:schemeClr val="bg2">
                    <a:lumMod val="50000"/>
                  </a:schemeClr>
                </a:solidFill>
                <a:latin typeface="+mj-lt"/>
                <a:ea typeface="+mj-ea"/>
                <a:cs typeface="+mj-cs"/>
              </a:defRPr>
            </a:lvl1pPr>
          </a:lstStyle>
          <a:p>
            <a:r>
              <a:rPr lang="zh-CN" altLang="en-US" sz="2800" b="1" spc="300" dirty="0">
                <a:solidFill>
                  <a:schemeClr val="bg1"/>
                </a:solidFill>
                <a:effectLst>
                  <a:outerShdw blurRad="38100" dist="38100" dir="2700000" algn="tl">
                    <a:srgbClr val="000000">
                      <a:alpha val="43137"/>
                    </a:srgbClr>
                  </a:outerShdw>
                </a:effectLst>
                <a:latin typeface="+mn-lt"/>
                <a:ea typeface="+mn-ea"/>
                <a:cs typeface="+mn-ea"/>
                <a:sym typeface="+mn-lt"/>
              </a:rPr>
              <a:t>Research and development</a:t>
            </a:r>
            <a:endParaRPr lang="en-US" sz="2800" b="1" spc="300"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nvGrpSpPr>
          <p:cNvPr id="6" name="Group 5"/>
          <p:cNvGrpSpPr/>
          <p:nvPr/>
        </p:nvGrpSpPr>
        <p:grpSpPr>
          <a:xfrm>
            <a:off x="1119826" y="-2"/>
            <a:ext cx="475660" cy="2007807"/>
            <a:chOff x="723900" y="-2"/>
            <a:chExt cx="475660" cy="2705495"/>
          </a:xfrm>
          <a:solidFill>
            <a:schemeClr val="bg1"/>
          </a:solidFill>
        </p:grpSpPr>
        <p:sp>
          <p:nvSpPr>
            <p:cNvPr id="7" name="Rectangle 6"/>
            <p:cNvSpPr/>
            <p:nvPr/>
          </p:nvSpPr>
          <p:spPr>
            <a:xfrm>
              <a:off x="723900" y="0"/>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ectangle 7"/>
            <p:cNvSpPr/>
            <p:nvPr/>
          </p:nvSpPr>
          <p:spPr>
            <a:xfrm>
              <a:off x="904580" y="-1"/>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8"/>
            <p:cNvSpPr/>
            <p:nvPr/>
          </p:nvSpPr>
          <p:spPr>
            <a:xfrm>
              <a:off x="1085260" y="-2"/>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0" name="Group 9"/>
          <p:cNvGrpSpPr/>
          <p:nvPr/>
        </p:nvGrpSpPr>
        <p:grpSpPr>
          <a:xfrm>
            <a:off x="1119826" y="2818614"/>
            <a:ext cx="475660" cy="610386"/>
            <a:chOff x="1903821" y="3838279"/>
            <a:chExt cx="475660" cy="2705495"/>
          </a:xfrm>
          <a:solidFill>
            <a:schemeClr val="bg1"/>
          </a:solidFill>
        </p:grpSpPr>
        <p:sp>
          <p:nvSpPr>
            <p:cNvPr id="11" name="Rectangle 10"/>
            <p:cNvSpPr/>
            <p:nvPr/>
          </p:nvSpPr>
          <p:spPr>
            <a:xfrm>
              <a:off x="1903821" y="3838281"/>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11"/>
            <p:cNvSpPr/>
            <p:nvPr/>
          </p:nvSpPr>
          <p:spPr>
            <a:xfrm>
              <a:off x="2084501" y="3838280"/>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ectangle 12"/>
            <p:cNvSpPr/>
            <p:nvPr/>
          </p:nvSpPr>
          <p:spPr>
            <a:xfrm>
              <a:off x="2265181" y="3838279"/>
              <a:ext cx="114300" cy="2705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4" name="Group 13"/>
          <p:cNvGrpSpPr/>
          <p:nvPr/>
        </p:nvGrpSpPr>
        <p:grpSpPr>
          <a:xfrm>
            <a:off x="5557206" y="2890363"/>
            <a:ext cx="1077274" cy="1077274"/>
            <a:chOff x="5517369" y="2870604"/>
            <a:chExt cx="1176113" cy="1176113"/>
          </a:xfrm>
        </p:grpSpPr>
        <p:sp>
          <p:nvSpPr>
            <p:cNvPr id="15" name="Oval 14"/>
            <p:cNvSpPr/>
            <p:nvPr/>
          </p:nvSpPr>
          <p:spPr>
            <a:xfrm>
              <a:off x="5517369" y="2870604"/>
              <a:ext cx="1176113" cy="1176113"/>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Freeform 15"/>
            <p:cNvSpPr>
              <a:spLocks noEditPoints="1"/>
            </p:cNvSpPr>
            <p:nvPr/>
          </p:nvSpPr>
          <p:spPr bwMode="auto">
            <a:xfrm>
              <a:off x="5761337" y="3158421"/>
              <a:ext cx="669325" cy="54115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cxnSp>
        <p:nvCxnSpPr>
          <p:cNvPr id="17" name="Straight Connector 16"/>
          <p:cNvCxnSpPr/>
          <p:nvPr/>
        </p:nvCxnSpPr>
        <p:spPr>
          <a:xfrm>
            <a:off x="6100636" y="4128940"/>
            <a:ext cx="0" cy="754144"/>
          </a:xfrm>
          <a:prstGeom prst="line">
            <a:avLst/>
          </a:prstGeom>
          <a:ln w="28575">
            <a:solidFill>
              <a:srgbClr val="40404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205843" y="5384793"/>
            <a:ext cx="9800439" cy="516745"/>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Add a detailed text description here, suggesting that it is relevant to the title and consistent with the overall language style, and that the language description be as concise and vivid as possible. Try to keep the number of words per slide in  </a:t>
            </a:r>
            <a:r>
              <a:rPr lang="en-US" altLang="zh-CN" sz="1200" dirty="0">
                <a:solidFill>
                  <a:schemeClr val="tx1">
                    <a:lumMod val="65000"/>
                    <a:lumOff val="35000"/>
                  </a:schemeClr>
                </a:solidFill>
                <a:cs typeface="+mn-ea"/>
                <a:sym typeface="+mn-lt"/>
              </a:rPr>
              <a:t>200</a:t>
            </a:r>
            <a:r>
              <a:rPr lang="zh-CN" altLang="en-US" sz="1200" dirty="0">
                <a:solidFill>
                  <a:schemeClr val="tx1">
                    <a:lumMod val="65000"/>
                    <a:lumOff val="35000"/>
                  </a:schemeClr>
                </a:solidFill>
                <a:cs typeface="+mn-ea"/>
                <a:sym typeface="+mn-lt"/>
              </a:rPr>
              <a:t>within words, according to statistics the best control of each slide</a:t>
            </a:r>
            <a:r>
              <a:rPr lang="en-US" altLang="zh-CN" sz="1200" dirty="0">
                <a:solidFill>
                  <a:schemeClr val="tx1">
                    <a:lumMod val="65000"/>
                    <a:lumOff val="35000"/>
                  </a:schemeClr>
                </a:solidFill>
                <a:cs typeface="+mn-ea"/>
                <a:sym typeface="+mn-lt"/>
              </a:rPr>
              <a:t>5</a:t>
            </a:r>
            <a:r>
              <a:rPr lang="zh-CN" altLang="en-US" sz="1200" dirty="0">
                <a:solidFill>
                  <a:schemeClr val="tx1">
                    <a:lumMod val="65000"/>
                    <a:lumOff val="35000"/>
                  </a:schemeClr>
                </a:solidFill>
                <a:cs typeface="+mn-ea"/>
                <a:sym typeface="+mn-lt"/>
              </a:rPr>
              <a:t>Within minutes.</a:t>
            </a:r>
            <a:endParaRPr lang="en-US" altLang="zh-CN" sz="1200" dirty="0">
              <a:solidFill>
                <a:schemeClr val="tx1">
                  <a:lumMod val="65000"/>
                  <a:lumOff val="35000"/>
                </a:schemeClr>
              </a:solidFill>
              <a:cs typeface="+mn-ea"/>
              <a:sym typeface="+mn-lt"/>
            </a:endParaRPr>
          </a:p>
        </p:txBody>
      </p:sp>
      <p:cxnSp>
        <p:nvCxnSpPr>
          <p:cNvPr id="19" name="Straight Connector 18"/>
          <p:cNvCxnSpPr/>
          <p:nvPr/>
        </p:nvCxnSpPr>
        <p:spPr>
          <a:xfrm>
            <a:off x="6108491" y="6161051"/>
            <a:ext cx="0" cy="696949"/>
          </a:xfrm>
          <a:prstGeom prst="line">
            <a:avLst/>
          </a:prstGeom>
          <a:ln w="28575">
            <a:solidFill>
              <a:srgbClr val="40404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99632" y="4929288"/>
            <a:ext cx="1611586" cy="402291"/>
          </a:xfrm>
          <a:prstGeom prst="rect">
            <a:avLst/>
          </a:prstGeom>
          <a:noFill/>
        </p:spPr>
        <p:txBody>
          <a:bodyPr wrap="none" lIns="36000" tIns="46800" rIns="36000" bIns="46800" rtlCol="0">
            <a:spAutoFit/>
          </a:bodyPr>
          <a:lstStyle/>
          <a:p>
            <a:pPr algn="ctr"/>
            <a:r>
              <a:rPr lang="zh-CN" altLang="en-US" sz="2000" dirty="0">
                <a:solidFill>
                  <a:schemeClr val="bg2">
                    <a:lumMod val="50000"/>
                  </a:schemeClr>
                </a:solidFill>
                <a:cs typeface="+mn-ea"/>
                <a:sym typeface="+mn-lt"/>
              </a:rPr>
              <a:t>Add the title content</a:t>
            </a:r>
            <a:endParaRPr lang="en-US" altLang="zh-CN" sz="2000" dirty="0">
              <a:solidFill>
                <a:schemeClr val="bg2">
                  <a:lumMod val="50000"/>
                </a:schemeClr>
              </a:solidFill>
              <a:cs typeface="+mn-ea"/>
              <a:sym typeface="+mn-lt"/>
            </a:endParaRPr>
          </a:p>
        </p:txBody>
      </p:sp>
    </p:spTree>
    <p:extLst>
      <p:ext uri="{BB962C8B-B14F-4D97-AF65-F5344CB8AC3E}">
        <p14:creationId xmlns:p14="http://schemas.microsoft.com/office/powerpoint/2010/main" val="71987697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占位符 32"/>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37" name="图片占位符 36"/>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a:fillRect/>
          </a:stretch>
        </p:blipFill>
        <p:spPr/>
      </p:pic>
      <p:pic>
        <p:nvPicPr>
          <p:cNvPr id="36" name="图片占位符 35"/>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p:pic>
      <p:pic>
        <p:nvPicPr>
          <p:cNvPr id="35" name="图片占位符 34"/>
          <p:cNvPicPr>
            <a:picLocks noGrp="1" noChangeAspect="1"/>
          </p:cNvPicPr>
          <p:nvPr>
            <p:ph type="pic" sz="quarter" idx="16"/>
          </p:nvPr>
        </p:nvPicPr>
        <p:blipFill>
          <a:blip r:embed="rId6" cstate="print">
            <a:extLst>
              <a:ext uri="{28A0092B-C50C-407E-A947-70E740481C1C}">
                <a14:useLocalDpi xmlns:a14="http://schemas.microsoft.com/office/drawing/2010/main"/>
              </a:ext>
            </a:extLst>
          </a:blip>
          <a:srcRect/>
          <a:stretch>
            <a:fillRect/>
          </a:stretch>
        </p:blipFill>
        <p:spPr/>
      </p:pic>
      <p:pic>
        <p:nvPicPr>
          <p:cNvPr id="34" name="图片占位符 33"/>
          <p:cNvPicPr>
            <a:picLocks noGrp="1" noChangeAspect="1"/>
          </p:cNvPicPr>
          <p:nvPr>
            <p:ph type="pic" sz="quarter" idx="15"/>
          </p:nvPr>
        </p:nvPicPr>
        <p:blipFill>
          <a:blip r:embed="rId7" cstate="print">
            <a:extLst>
              <a:ext uri="{28A0092B-C50C-407E-A947-70E740481C1C}">
                <a14:useLocalDpi xmlns:a14="http://schemas.microsoft.com/office/drawing/2010/main"/>
              </a:ext>
            </a:extLst>
          </a:blip>
          <a:srcRect/>
          <a:stretch>
            <a:fillRect/>
          </a:stretch>
        </p:blipFill>
        <p:spPr/>
      </p:pic>
      <p:sp>
        <p:nvSpPr>
          <p:cNvPr id="9" name="Rectangle 8"/>
          <p:cNvSpPr/>
          <p:nvPr/>
        </p:nvSpPr>
        <p:spPr>
          <a:xfrm>
            <a:off x="2841485" y="3844997"/>
            <a:ext cx="1993048" cy="2160000"/>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cs typeface="+mn-ea"/>
              <a:sym typeface="+mn-lt"/>
            </a:endParaRPr>
          </a:p>
        </p:txBody>
      </p:sp>
      <p:sp>
        <p:nvSpPr>
          <p:cNvPr id="10" name="Rectangle 9"/>
          <p:cNvSpPr/>
          <p:nvPr/>
        </p:nvSpPr>
        <p:spPr>
          <a:xfrm>
            <a:off x="9389173" y="1616757"/>
            <a:ext cx="1993048" cy="2159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400" dirty="0">
              <a:solidFill>
                <a:schemeClr val="bg1"/>
              </a:solidFill>
              <a:cs typeface="+mn-ea"/>
              <a:sym typeface="+mn-lt"/>
            </a:endParaRPr>
          </a:p>
        </p:txBody>
      </p:sp>
      <p:grpSp>
        <p:nvGrpSpPr>
          <p:cNvPr id="11" name="Group 10"/>
          <p:cNvGrpSpPr/>
          <p:nvPr/>
        </p:nvGrpSpPr>
        <p:grpSpPr>
          <a:xfrm>
            <a:off x="9961438" y="2178888"/>
            <a:ext cx="739658" cy="622272"/>
            <a:chOff x="5356342" y="3093565"/>
            <a:chExt cx="465138" cy="391319"/>
          </a:xfrm>
          <a:solidFill>
            <a:schemeClr val="bg1"/>
          </a:solidFill>
        </p:grpSpPr>
        <p:sp>
          <p:nvSpPr>
            <p:cNvPr id="12" name="AutoShape 120"/>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2"/>
                </a:solidFill>
                <a:effectLst>
                  <a:outerShdw blurRad="38100" dist="38100" dir="2700000" algn="tl">
                    <a:srgbClr val="000000"/>
                  </a:outerShdw>
                </a:effectLst>
                <a:cs typeface="+mn-ea"/>
                <a:sym typeface="+mn-lt"/>
              </a:endParaRPr>
            </a:p>
          </p:txBody>
        </p:sp>
        <p:sp>
          <p:nvSpPr>
            <p:cNvPr id="13" name="AutoShape 121"/>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2"/>
                </a:solidFill>
                <a:effectLst>
                  <a:outerShdw blurRad="38100" dist="38100" dir="2700000" algn="tl">
                    <a:srgbClr val="000000"/>
                  </a:outerShdw>
                </a:effectLst>
                <a:cs typeface="+mn-ea"/>
                <a:sym typeface="+mn-lt"/>
              </a:endParaRPr>
            </a:p>
          </p:txBody>
        </p:sp>
        <p:sp>
          <p:nvSpPr>
            <p:cNvPr id="14" name="AutoShape 122"/>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2"/>
                </a:solidFill>
                <a:effectLst>
                  <a:outerShdw blurRad="38100" dist="38100" dir="2700000" algn="tl">
                    <a:srgbClr val="000000"/>
                  </a:outerShdw>
                </a:effectLst>
                <a:cs typeface="+mn-ea"/>
                <a:sym typeface="+mn-lt"/>
              </a:endParaRPr>
            </a:p>
          </p:txBody>
        </p:sp>
      </p:grpSp>
      <p:grpSp>
        <p:nvGrpSpPr>
          <p:cNvPr id="15" name="Group 14"/>
          <p:cNvGrpSpPr/>
          <p:nvPr/>
        </p:nvGrpSpPr>
        <p:grpSpPr>
          <a:xfrm>
            <a:off x="9396688" y="2821852"/>
            <a:ext cx="1990159" cy="748371"/>
            <a:chOff x="9425586" y="2919073"/>
            <a:chExt cx="1990159" cy="748371"/>
          </a:xfrm>
        </p:grpSpPr>
        <p:sp>
          <p:nvSpPr>
            <p:cNvPr id="16" name="Rectangle 15"/>
            <p:cNvSpPr/>
            <p:nvPr/>
          </p:nvSpPr>
          <p:spPr>
            <a:xfrm>
              <a:off x="9679636" y="2919073"/>
              <a:ext cx="1713931" cy="369332"/>
            </a:xfrm>
            <a:prstGeom prst="rect">
              <a:avLst/>
            </a:prstGeom>
          </p:spPr>
          <p:txBody>
            <a:bodyPr wrap="none">
              <a:spAutoFit/>
            </a:bodyPr>
            <a:lstStyle/>
            <a:p>
              <a:r>
                <a:rPr lang="en-US" dirty="0">
                  <a:solidFill>
                    <a:schemeClr val="bg1"/>
                  </a:solidFill>
                  <a:cs typeface="+mn-ea"/>
                  <a:sym typeface="+mn-lt"/>
                </a:rPr>
                <a:t>Camera Good</a:t>
              </a:r>
            </a:p>
          </p:txBody>
        </p:sp>
        <p:sp>
          <p:nvSpPr>
            <p:cNvPr id="17" name="Rectangle 16"/>
            <p:cNvSpPr/>
            <p:nvPr/>
          </p:nvSpPr>
          <p:spPr>
            <a:xfrm>
              <a:off x="9425586" y="3205779"/>
              <a:ext cx="1990159" cy="461665"/>
            </a:xfrm>
            <a:prstGeom prst="rect">
              <a:avLst/>
            </a:prstGeom>
          </p:spPr>
          <p:txBody>
            <a:bodyPr wrap="square">
              <a:spAutoFit/>
            </a:bodyPr>
            <a:lstStyle/>
            <a:p>
              <a:pPr algn="ctr"/>
              <a:r>
                <a:rPr lang="id-ID" sz="1200" dirty="0">
                  <a:solidFill>
                    <a:schemeClr val="bg1"/>
                  </a:solidFill>
                  <a:cs typeface="+mn-ea"/>
                  <a:sym typeface="+mn-lt"/>
                </a:rPr>
                <a:t>Suitable for all categories business</a:t>
              </a:r>
            </a:p>
          </p:txBody>
        </p:sp>
      </p:grpSp>
      <p:grpSp>
        <p:nvGrpSpPr>
          <p:cNvPr id="18" name="Group 17"/>
          <p:cNvGrpSpPr/>
          <p:nvPr/>
        </p:nvGrpSpPr>
        <p:grpSpPr>
          <a:xfrm rot="16200000">
            <a:off x="3508305" y="4141847"/>
            <a:ext cx="626751" cy="912061"/>
            <a:chOff x="11078485" y="2115665"/>
            <a:chExt cx="319088" cy="464344"/>
          </a:xfrm>
          <a:solidFill>
            <a:schemeClr val="bg1"/>
          </a:solidFill>
        </p:grpSpPr>
        <p:sp>
          <p:nvSpPr>
            <p:cNvPr id="19" name="AutoShape 60"/>
            <p:cNvSpPr>
              <a:spLocks/>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0" name="AutoShape 61"/>
            <p:cNvSpPr>
              <a:spLocks/>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1" name="AutoShape 62"/>
            <p:cNvSpPr>
              <a:spLocks/>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2" name="AutoShape 63"/>
            <p:cNvSpPr>
              <a:spLocks/>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3" name="AutoShape 64"/>
            <p:cNvSpPr>
              <a:spLocks/>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4" name="AutoShape 65"/>
            <p:cNvSpPr>
              <a:spLocks/>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5" name="AutoShape 66"/>
            <p:cNvSpPr>
              <a:spLocks/>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6" name="AutoShape 67"/>
            <p:cNvSpPr>
              <a:spLocks/>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7" name="AutoShape 68"/>
            <p:cNvSpPr>
              <a:spLocks/>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28" name="Group 27"/>
          <p:cNvGrpSpPr/>
          <p:nvPr/>
        </p:nvGrpSpPr>
        <p:grpSpPr>
          <a:xfrm>
            <a:off x="2844373" y="4943387"/>
            <a:ext cx="1990160" cy="770143"/>
            <a:chOff x="2873271" y="5040608"/>
            <a:chExt cx="1990160" cy="770143"/>
          </a:xfrm>
        </p:grpSpPr>
        <p:sp>
          <p:nvSpPr>
            <p:cNvPr id="29" name="Rectangle 28"/>
            <p:cNvSpPr/>
            <p:nvPr/>
          </p:nvSpPr>
          <p:spPr>
            <a:xfrm>
              <a:off x="2873271" y="5040608"/>
              <a:ext cx="1990159" cy="369332"/>
            </a:xfrm>
            <a:prstGeom prst="rect">
              <a:avLst/>
            </a:prstGeom>
          </p:spPr>
          <p:txBody>
            <a:bodyPr wrap="square">
              <a:spAutoFit/>
            </a:bodyPr>
            <a:lstStyle/>
            <a:p>
              <a:pPr algn="ctr"/>
              <a:r>
                <a:rPr lang="en-US" dirty="0">
                  <a:solidFill>
                    <a:schemeClr val="bg1"/>
                  </a:solidFill>
                  <a:cs typeface="+mn-ea"/>
                  <a:sym typeface="+mn-lt"/>
                </a:rPr>
                <a:t>Times Good</a:t>
              </a:r>
            </a:p>
          </p:txBody>
        </p:sp>
        <p:sp>
          <p:nvSpPr>
            <p:cNvPr id="30" name="Rectangle 29"/>
            <p:cNvSpPr/>
            <p:nvPr/>
          </p:nvSpPr>
          <p:spPr>
            <a:xfrm>
              <a:off x="2873272" y="5349086"/>
              <a:ext cx="1990159" cy="461665"/>
            </a:xfrm>
            <a:prstGeom prst="rect">
              <a:avLst/>
            </a:prstGeom>
          </p:spPr>
          <p:txBody>
            <a:bodyPr wrap="square">
              <a:spAutoFit/>
            </a:bodyPr>
            <a:lstStyle/>
            <a:p>
              <a:pPr algn="ctr"/>
              <a:r>
                <a:rPr lang="id-ID" sz="1200" dirty="0">
                  <a:solidFill>
                    <a:schemeClr val="bg1"/>
                  </a:solidFill>
                  <a:cs typeface="+mn-ea"/>
                  <a:sym typeface="+mn-lt"/>
                </a:rPr>
                <a:t>Suitable for all categories business</a:t>
              </a:r>
            </a:p>
          </p:txBody>
        </p:sp>
      </p:grpSp>
      <p:sp>
        <p:nvSpPr>
          <p:cNvPr id="40" name="文本框 39">
            <a:extLst>
              <a:ext uri="{FF2B5EF4-FFF2-40B4-BE49-F238E27FC236}">
                <a16:creationId xmlns:a16="http://schemas.microsoft.com/office/drawing/2014/main" id="{9ED300E8-DAF1-4477-8EFC-CC19384AC72A}"/>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nvGrpSpPr>
          <p:cNvPr id="41" name="组合 40">
            <a:extLst>
              <a:ext uri="{FF2B5EF4-FFF2-40B4-BE49-F238E27FC236}">
                <a16:creationId xmlns:a16="http://schemas.microsoft.com/office/drawing/2014/main" id="{CC59B668-BA17-46DA-91C5-264B41E8645E}"/>
              </a:ext>
            </a:extLst>
          </p:cNvPr>
          <p:cNvGrpSpPr/>
          <p:nvPr/>
        </p:nvGrpSpPr>
        <p:grpSpPr>
          <a:xfrm>
            <a:off x="1473289" y="371367"/>
            <a:ext cx="4260761" cy="787907"/>
            <a:chOff x="7318011" y="1456480"/>
            <a:chExt cx="4260761" cy="787907"/>
          </a:xfrm>
        </p:grpSpPr>
        <p:sp>
          <p:nvSpPr>
            <p:cNvPr id="42" name="文本框 41">
              <a:extLst>
                <a:ext uri="{FF2B5EF4-FFF2-40B4-BE49-F238E27FC236}">
                  <a16:creationId xmlns:a16="http://schemas.microsoft.com/office/drawing/2014/main" id="{EC7CF55D-9A29-45F8-99AD-4BD8B9E58D95}"/>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Product display</a:t>
              </a:r>
            </a:p>
          </p:txBody>
        </p:sp>
        <p:sp>
          <p:nvSpPr>
            <p:cNvPr id="43" name="文本框 42">
              <a:extLst>
                <a:ext uri="{FF2B5EF4-FFF2-40B4-BE49-F238E27FC236}">
                  <a16:creationId xmlns:a16="http://schemas.microsoft.com/office/drawing/2014/main" id="{DC26703A-14CF-4982-86E5-E07E831E1BE4}"/>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73746493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67206"/>
            <a:ext cx="12192000" cy="1778551"/>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5" name="Straight Connector 4"/>
          <p:cNvCxnSpPr/>
          <p:nvPr/>
        </p:nvCxnSpPr>
        <p:spPr>
          <a:xfrm>
            <a:off x="6096000" y="0"/>
            <a:ext cx="0" cy="299690"/>
          </a:xfrm>
          <a:prstGeom prst="line">
            <a:avLst/>
          </a:prstGeom>
          <a:ln w="28575">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475125" y="505748"/>
            <a:ext cx="1260604" cy="1260604"/>
            <a:chOff x="5311556" y="2642861"/>
            <a:chExt cx="1568888" cy="1568888"/>
          </a:xfrm>
        </p:grpSpPr>
        <p:sp>
          <p:nvSpPr>
            <p:cNvPr id="7" name="Oval 6"/>
            <p:cNvSpPr/>
            <p:nvPr/>
          </p:nvSpPr>
          <p:spPr>
            <a:xfrm>
              <a:off x="5461150" y="2792455"/>
              <a:ext cx="1269700" cy="1269700"/>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AutoShape 123"/>
            <p:cNvSpPr>
              <a:spLocks noChangeAspect="1"/>
            </p:cNvSpPr>
            <p:nvPr/>
          </p:nvSpPr>
          <p:spPr bwMode="auto">
            <a:xfrm>
              <a:off x="5796064" y="3098985"/>
              <a:ext cx="599871" cy="660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cs typeface="+mn-ea"/>
                <a:sym typeface="+mn-lt"/>
              </a:endParaRPr>
            </a:p>
          </p:txBody>
        </p:sp>
        <p:grpSp>
          <p:nvGrpSpPr>
            <p:cNvPr id="9" name="Group 8"/>
            <p:cNvGrpSpPr/>
            <p:nvPr/>
          </p:nvGrpSpPr>
          <p:grpSpPr>
            <a:xfrm>
              <a:off x="5311556" y="2642861"/>
              <a:ext cx="1568888" cy="1568888"/>
              <a:chOff x="1119258" y="2257147"/>
              <a:chExt cx="1868076" cy="1868076"/>
            </a:xfrm>
            <a:solidFill>
              <a:schemeClr val="accent4"/>
            </a:solidFill>
          </p:grpSpPr>
          <p:sp>
            <p:nvSpPr>
              <p:cNvPr id="1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sp>
        <p:nvSpPr>
          <p:cNvPr id="23" name="TextBox 22"/>
          <p:cNvSpPr txBox="1"/>
          <p:nvPr/>
        </p:nvSpPr>
        <p:spPr>
          <a:xfrm>
            <a:off x="6956706" y="900144"/>
            <a:ext cx="3481850"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4" name="TextBox 23"/>
          <p:cNvSpPr txBox="1"/>
          <p:nvPr/>
        </p:nvSpPr>
        <p:spPr>
          <a:xfrm>
            <a:off x="6587851" y="254606"/>
            <a:ext cx="3850702" cy="710067"/>
          </a:xfrm>
          <a:prstGeom prst="rect">
            <a:avLst/>
          </a:prstGeom>
          <a:noFill/>
        </p:spPr>
        <p:txBody>
          <a:bodyPr wrap="square" lIns="36000" tIns="46800" rIns="36000" bIns="46800" rtlCol="0">
            <a:spAutoFit/>
          </a:bodyPr>
          <a:lstStyle/>
          <a:p>
            <a:pPr algn="ctr"/>
            <a:r>
              <a:rPr lang="zh-CN" altLang="en-US" sz="2000" dirty="0">
                <a:solidFill>
                  <a:srgbClr val="404040"/>
                </a:solidFill>
                <a:cs typeface="+mn-ea"/>
                <a:sym typeface="+mn-lt"/>
              </a:rPr>
              <a:t>The first phase of research and development</a:t>
            </a:r>
            <a:endParaRPr lang="en-US" altLang="zh-CN" sz="2000" dirty="0">
              <a:solidFill>
                <a:srgbClr val="404040"/>
              </a:solidFill>
              <a:cs typeface="+mn-ea"/>
              <a:sym typeface="+mn-lt"/>
            </a:endParaRPr>
          </a:p>
        </p:txBody>
      </p:sp>
      <p:cxnSp>
        <p:nvCxnSpPr>
          <p:cNvPr id="26" name="Straight Connector 25"/>
          <p:cNvCxnSpPr>
            <a:endCxn id="4" idx="0"/>
          </p:cNvCxnSpPr>
          <p:nvPr/>
        </p:nvCxnSpPr>
        <p:spPr>
          <a:xfrm flipH="1">
            <a:off x="6096000" y="1958986"/>
            <a:ext cx="2454" cy="608220"/>
          </a:xfrm>
          <a:prstGeom prst="line">
            <a:avLst/>
          </a:prstGeom>
          <a:ln w="285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475125" y="2834909"/>
            <a:ext cx="1260604" cy="1260604"/>
            <a:chOff x="5311556" y="2642861"/>
            <a:chExt cx="1568888" cy="1568888"/>
          </a:xfrm>
        </p:grpSpPr>
        <p:sp>
          <p:nvSpPr>
            <p:cNvPr id="27" name="Oval 26"/>
            <p:cNvSpPr/>
            <p:nvPr/>
          </p:nvSpPr>
          <p:spPr>
            <a:xfrm>
              <a:off x="5461150" y="2792455"/>
              <a:ext cx="1269700" cy="1269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Freeform 27"/>
            <p:cNvSpPr>
              <a:spLocks noChangeAspect="1" noChangeArrowheads="1"/>
            </p:cNvSpPr>
            <p:nvPr/>
          </p:nvSpPr>
          <p:spPr bwMode="auto">
            <a:xfrm>
              <a:off x="5780586" y="3102236"/>
              <a:ext cx="594088" cy="711034"/>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4040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grpSp>
          <p:nvGrpSpPr>
            <p:cNvPr id="29" name="Group 28"/>
            <p:cNvGrpSpPr/>
            <p:nvPr/>
          </p:nvGrpSpPr>
          <p:grpSpPr>
            <a:xfrm>
              <a:off x="5311556" y="2642861"/>
              <a:ext cx="1568888" cy="1568888"/>
              <a:chOff x="1119258" y="2257147"/>
              <a:chExt cx="1868076" cy="1868076"/>
            </a:xfrm>
            <a:solidFill>
              <a:schemeClr val="accent2"/>
            </a:solidFill>
          </p:grpSpPr>
          <p:sp>
            <p:nvSpPr>
              <p:cNvPr id="3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4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4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cxnSp>
        <p:nvCxnSpPr>
          <p:cNvPr id="47" name="Straight Connector 46"/>
          <p:cNvCxnSpPr/>
          <p:nvPr/>
        </p:nvCxnSpPr>
        <p:spPr>
          <a:xfrm flipH="1">
            <a:off x="6097227" y="4345757"/>
            <a:ext cx="2454" cy="608220"/>
          </a:xfrm>
          <a:prstGeom prst="line">
            <a:avLst/>
          </a:prstGeom>
          <a:ln w="285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45435" y="3306887"/>
            <a:ext cx="3481850" cy="535531"/>
          </a:xfrm>
          <a:prstGeom prst="rect">
            <a:avLst/>
          </a:prstGeom>
          <a:noFill/>
        </p:spPr>
        <p:txBody>
          <a:bodyPr wrap="square" rtlCol="0">
            <a:spAutoFit/>
          </a:bodyPr>
          <a:lstStyle/>
          <a:p>
            <a:pPr algn="r">
              <a:lnSpc>
                <a:spcPct val="120000"/>
              </a:lnSpc>
            </a:pPr>
            <a:r>
              <a:rPr lang="zh-CN" altLang="en-US" sz="1200" dirty="0">
                <a:solidFill>
                  <a:schemeClr val="bg1"/>
                </a:solidFill>
                <a:cs typeface="+mn-ea"/>
                <a:sym typeface="+mn-lt"/>
              </a:rPr>
              <a:t>After your content is typed here, or by copying your text, choose paste in this box and choose to keep only the text.</a:t>
            </a:r>
          </a:p>
        </p:txBody>
      </p:sp>
      <p:sp>
        <p:nvSpPr>
          <p:cNvPr id="50" name="TextBox 49"/>
          <p:cNvSpPr txBox="1"/>
          <p:nvPr/>
        </p:nvSpPr>
        <p:spPr>
          <a:xfrm>
            <a:off x="3104092" y="2900248"/>
            <a:ext cx="1611586" cy="402291"/>
          </a:xfrm>
          <a:prstGeom prst="rect">
            <a:avLst/>
          </a:prstGeom>
          <a:noFill/>
        </p:spPr>
        <p:txBody>
          <a:bodyPr wrap="none" lIns="36000" tIns="46800" rIns="36000" bIns="46800" rtlCol="0">
            <a:spAutoFit/>
          </a:bodyPr>
          <a:lstStyle/>
          <a:p>
            <a:pPr algn="ctr"/>
            <a:r>
              <a:rPr lang="zh-CN" altLang="en-US" sz="2000" dirty="0">
                <a:solidFill>
                  <a:schemeClr val="bg1"/>
                </a:solidFill>
                <a:cs typeface="+mn-ea"/>
                <a:sym typeface="+mn-lt"/>
              </a:rPr>
              <a:t>Add the title content</a:t>
            </a:r>
            <a:endParaRPr lang="en-US" altLang="zh-CN" sz="2000" dirty="0">
              <a:solidFill>
                <a:schemeClr val="bg1"/>
              </a:solidFill>
              <a:cs typeface="+mn-ea"/>
              <a:sym typeface="+mn-lt"/>
            </a:endParaRPr>
          </a:p>
        </p:txBody>
      </p:sp>
      <p:grpSp>
        <p:nvGrpSpPr>
          <p:cNvPr id="66" name="Group 65"/>
          <p:cNvGrpSpPr/>
          <p:nvPr/>
        </p:nvGrpSpPr>
        <p:grpSpPr>
          <a:xfrm>
            <a:off x="5475125" y="5108903"/>
            <a:ext cx="1258014" cy="1258014"/>
            <a:chOff x="7442014" y="4804383"/>
            <a:chExt cx="1568888" cy="1568888"/>
          </a:xfrm>
        </p:grpSpPr>
        <p:sp>
          <p:nvSpPr>
            <p:cNvPr id="51" name="Oval 50"/>
            <p:cNvSpPr/>
            <p:nvPr/>
          </p:nvSpPr>
          <p:spPr>
            <a:xfrm>
              <a:off x="7591608" y="4953977"/>
              <a:ext cx="1269700" cy="12697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2" name="AutoShape 114"/>
            <p:cNvSpPr>
              <a:spLocks noChangeAspect="1"/>
            </p:cNvSpPr>
            <p:nvPr/>
          </p:nvSpPr>
          <p:spPr bwMode="auto">
            <a:xfrm>
              <a:off x="7872208" y="5233945"/>
              <a:ext cx="708500" cy="713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cs typeface="+mn-ea"/>
                <a:sym typeface="+mn-lt"/>
              </a:endParaRPr>
            </a:p>
          </p:txBody>
        </p:sp>
        <p:grpSp>
          <p:nvGrpSpPr>
            <p:cNvPr id="53" name="Group 52"/>
            <p:cNvGrpSpPr/>
            <p:nvPr/>
          </p:nvGrpSpPr>
          <p:grpSpPr>
            <a:xfrm>
              <a:off x="7442014" y="4804383"/>
              <a:ext cx="1568888" cy="1568888"/>
              <a:chOff x="1119258" y="2257147"/>
              <a:chExt cx="1868076" cy="1868076"/>
            </a:xfrm>
            <a:solidFill>
              <a:schemeClr val="accent1"/>
            </a:solidFill>
          </p:grpSpPr>
          <p:sp>
            <p:nvSpPr>
              <p:cNvPr id="54"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55" name="Freeform 7"/>
              <p:cNvSpPr>
                <a:spLocks/>
              </p:cNvSpPr>
              <p:nvPr/>
            </p:nvSpPr>
            <p:spPr bwMode="auto">
              <a:xfrm>
                <a:off x="2075273" y="2257147"/>
                <a:ext cx="427459" cy="19120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56" name="Freeform 8"/>
              <p:cNvSpPr>
                <a:spLocks/>
              </p:cNvSpPr>
              <p:nvPr/>
            </p:nvSpPr>
            <p:spPr bwMode="auto">
              <a:xfrm>
                <a:off x="2796132" y="2743946"/>
                <a:ext cx="191202"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57"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58"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59"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60"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61"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62"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63"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64"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65"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cxnSp>
        <p:nvCxnSpPr>
          <p:cNvPr id="67" name="Straight Connector 66"/>
          <p:cNvCxnSpPr/>
          <p:nvPr/>
        </p:nvCxnSpPr>
        <p:spPr>
          <a:xfrm>
            <a:off x="6108491" y="6510621"/>
            <a:ext cx="0" cy="347379"/>
          </a:xfrm>
          <a:prstGeom prst="line">
            <a:avLst/>
          </a:prstGeom>
          <a:ln w="28575">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956706" y="5556639"/>
            <a:ext cx="3481850"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71" name="TextBox 70"/>
          <p:cNvSpPr txBox="1"/>
          <p:nvPr/>
        </p:nvSpPr>
        <p:spPr>
          <a:xfrm>
            <a:off x="6838186" y="4779777"/>
            <a:ext cx="3687505" cy="710067"/>
          </a:xfrm>
          <a:prstGeom prst="rect">
            <a:avLst/>
          </a:prstGeom>
          <a:noFill/>
        </p:spPr>
        <p:txBody>
          <a:bodyPr wrap="square" lIns="36000" tIns="46800" rIns="36000" bIns="46800" rtlCol="0">
            <a:spAutoFit/>
          </a:bodyPr>
          <a:lstStyle/>
          <a:p>
            <a:pPr algn="ctr"/>
            <a:r>
              <a:rPr lang="zh-CN" altLang="en-US" sz="2000" dirty="0">
                <a:solidFill>
                  <a:srgbClr val="404040"/>
                </a:solidFill>
                <a:cs typeface="+mn-ea"/>
                <a:sym typeface="+mn-lt"/>
              </a:rPr>
              <a:t>The second phase of research and development</a:t>
            </a:r>
            <a:endParaRPr lang="en-US" altLang="zh-CN" sz="2000" dirty="0">
              <a:solidFill>
                <a:srgbClr val="404040"/>
              </a:solidFill>
              <a:cs typeface="+mn-ea"/>
              <a:sym typeface="+mn-lt"/>
            </a:endParaRPr>
          </a:p>
        </p:txBody>
      </p:sp>
    </p:spTree>
    <p:extLst>
      <p:ext uri="{BB962C8B-B14F-4D97-AF65-F5344CB8AC3E}">
        <p14:creationId xmlns:p14="http://schemas.microsoft.com/office/powerpoint/2010/main" val="82955542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1000"/>
                                        <p:tgtEl>
                                          <p:spTgt spid="22"/>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par>
                          <p:cTn id="29" fill="hold">
                            <p:stCondLst>
                              <p:cond delay="3000"/>
                            </p:stCondLst>
                            <p:childTnLst>
                              <p:par>
                                <p:cTn id="30" presetID="21" presetClass="entr" presetSubtype="1"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heel(1)">
                                      <p:cBhvr>
                                        <p:cTn id="32" dur="1000"/>
                                        <p:tgtEl>
                                          <p:spTgt spid="42"/>
                                        </p:tgtEl>
                                      </p:cBhvr>
                                    </p:animEffect>
                                  </p:childTnLst>
                                </p:cTn>
                              </p:par>
                            </p:childTnLst>
                          </p:cTn>
                        </p:par>
                        <p:par>
                          <p:cTn id="33" fill="hold">
                            <p:stCondLst>
                              <p:cond delay="4000"/>
                            </p:stCondLst>
                            <p:childTnLst>
                              <p:par>
                                <p:cTn id="34" presetID="12" presetClass="entr" presetSubtype="2"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left)">
                                      <p:cBhvr>
                                        <p:cTn id="37" dur="500"/>
                                        <p:tgtEl>
                                          <p:spTgt spid="5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p:tgtEl>
                                          <p:spTgt spid="49"/>
                                        </p:tgtEl>
                                        <p:attrNameLst>
                                          <p:attrName>ppt_x</p:attrName>
                                        </p:attrNameLst>
                                      </p:cBhvr>
                                      <p:tavLst>
                                        <p:tav tm="0">
                                          <p:val>
                                            <p:strVal val="#ppt_x+#ppt_w*1.125000"/>
                                          </p:val>
                                        </p:tav>
                                        <p:tav tm="100000">
                                          <p:val>
                                            <p:strVal val="#ppt_x"/>
                                          </p:val>
                                        </p:tav>
                                      </p:tavLst>
                                    </p:anim>
                                    <p:animEffect transition="in" filter="wipe(left)">
                                      <p:cBhvr>
                                        <p:cTn id="41" dur="500"/>
                                        <p:tgtEl>
                                          <p:spTgt spid="49"/>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par>
                          <p:cTn id="46" fill="hold">
                            <p:stCondLst>
                              <p:cond delay="5000"/>
                            </p:stCondLst>
                            <p:childTnLst>
                              <p:par>
                                <p:cTn id="47" presetID="21" presetClass="entr" presetSubtype="1"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heel(1)">
                                      <p:cBhvr>
                                        <p:cTn id="49" dur="1000"/>
                                        <p:tgtEl>
                                          <p:spTgt spid="66"/>
                                        </p:tgtEl>
                                      </p:cBhvr>
                                    </p:animEffect>
                                  </p:childTnLst>
                                </p:cTn>
                              </p:par>
                            </p:childTnLst>
                          </p:cTn>
                        </p:par>
                        <p:par>
                          <p:cTn id="50" fill="hold">
                            <p:stCondLst>
                              <p:cond delay="6000"/>
                            </p:stCondLst>
                            <p:childTnLst>
                              <p:par>
                                <p:cTn id="51" presetID="1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p:tgtEl>
                                          <p:spTgt spid="71"/>
                                        </p:tgtEl>
                                        <p:attrNameLst>
                                          <p:attrName>ppt_x</p:attrName>
                                        </p:attrNameLst>
                                      </p:cBhvr>
                                      <p:tavLst>
                                        <p:tav tm="0">
                                          <p:val>
                                            <p:strVal val="#ppt_x-#ppt_w*1.125000"/>
                                          </p:val>
                                        </p:tav>
                                        <p:tav tm="100000">
                                          <p:val>
                                            <p:strVal val="#ppt_x"/>
                                          </p:val>
                                        </p:tav>
                                      </p:tavLst>
                                    </p:anim>
                                    <p:animEffect transition="in" filter="wipe(right)">
                                      <p:cBhvr>
                                        <p:cTn id="54" dur="500"/>
                                        <p:tgtEl>
                                          <p:spTgt spid="7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p:tgtEl>
                                          <p:spTgt spid="70"/>
                                        </p:tgtEl>
                                        <p:attrNameLst>
                                          <p:attrName>ppt_x</p:attrName>
                                        </p:attrNameLst>
                                      </p:cBhvr>
                                      <p:tavLst>
                                        <p:tav tm="0">
                                          <p:val>
                                            <p:strVal val="#ppt_x-#ppt_w*1.125000"/>
                                          </p:val>
                                        </p:tav>
                                        <p:tav tm="100000">
                                          <p:val>
                                            <p:strVal val="#ppt_x"/>
                                          </p:val>
                                        </p:tav>
                                      </p:tavLst>
                                    </p:anim>
                                    <p:animEffect transition="in" filter="wipe(right)">
                                      <p:cBhvr>
                                        <p:cTn id="58" dur="500"/>
                                        <p:tgtEl>
                                          <p:spTgt spid="70"/>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up)">
                                      <p:cBhvr>
                                        <p:cTn id="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P spid="49" grpId="0"/>
      <p:bldP spid="50"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8305" y="2189745"/>
            <a:ext cx="6239187" cy="3969007"/>
          </a:xfrm>
          <a:prstGeom prst="rect">
            <a:avLst/>
          </a:prstGeom>
          <a:blipFill dpi="0" rotWithShape="1">
            <a:blip r:embed="rId3" cstate="screen">
              <a:extLst>
                <a:ext uri="{28A0092B-C50C-407E-A947-70E740481C1C}">
                  <a14:useLocalDpi xmlns:a14="http://schemas.microsoft.com/office/drawing/2010/main"/>
                </a:ext>
              </a:extLst>
            </a:blip>
            <a:srcRect/>
            <a:stretch>
              <a:fillRect l="-1300" r="-78540"/>
            </a:stretch>
          </a:blip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837252" y="1187458"/>
            <a:ext cx="4134195" cy="1107996"/>
          </a:xfrm>
          <a:prstGeom prst="rect">
            <a:avLst/>
          </a:prstGeom>
          <a:noFill/>
          <a:effectLst>
            <a:outerShdw blurRad="101600" dist="38100" dir="2700000" algn="tl" rotWithShape="0">
              <a:prstClr val="black">
                <a:alpha val="30000"/>
              </a:prstClr>
            </a:outerShdw>
          </a:effectLst>
        </p:spPr>
        <p:txBody>
          <a:bodyPr wrap="square" rtlCol="0">
            <a:spAutoFit/>
          </a:bodyPr>
          <a:lstStyle/>
          <a:p>
            <a:pPr algn="dist"/>
            <a:r>
              <a:rPr lang="en-US" altLang="zh-CN" sz="6600" dirty="0">
                <a:solidFill>
                  <a:schemeClr val="tx1">
                    <a:lumMod val="95000"/>
                    <a:lumOff val="5000"/>
                  </a:schemeClr>
                </a:solidFill>
                <a:cs typeface="+mn-ea"/>
                <a:sym typeface="+mn-lt"/>
              </a:rPr>
              <a:t>C</a:t>
            </a:r>
            <a:r>
              <a:rPr lang="en-US" altLang="zh-CN" sz="4000" dirty="0">
                <a:solidFill>
                  <a:schemeClr val="tx1">
                    <a:lumMod val="95000"/>
                    <a:lumOff val="5000"/>
                  </a:schemeClr>
                </a:solidFill>
                <a:cs typeface="+mn-ea"/>
                <a:sym typeface="+mn-lt"/>
              </a:rPr>
              <a:t>ONTENTS</a:t>
            </a:r>
            <a:endParaRPr lang="zh-CN" altLang="en-US" sz="4000" dirty="0">
              <a:solidFill>
                <a:schemeClr val="tx1">
                  <a:lumMod val="95000"/>
                  <a:lumOff val="5000"/>
                </a:schemeClr>
              </a:solidFill>
              <a:cs typeface="+mn-ea"/>
              <a:sym typeface="+mn-lt"/>
            </a:endParaRPr>
          </a:p>
        </p:txBody>
      </p:sp>
      <p:sp>
        <p:nvSpPr>
          <p:cNvPr id="10" name="矩形 9"/>
          <p:cNvSpPr/>
          <p:nvPr/>
        </p:nvSpPr>
        <p:spPr>
          <a:xfrm>
            <a:off x="0" y="1308610"/>
            <a:ext cx="849877" cy="854241"/>
          </a:xfrm>
          <a:prstGeom prst="rect">
            <a:avLst/>
          </a:prstGeom>
          <a:solidFill>
            <a:srgbClr val="A7252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8016274" y="2097373"/>
            <a:ext cx="3500684" cy="809823"/>
            <a:chOff x="6740346" y="2123859"/>
            <a:chExt cx="4440871" cy="809823"/>
          </a:xfrm>
        </p:grpSpPr>
        <p:sp>
          <p:nvSpPr>
            <p:cNvPr id="13" name="文本框 12"/>
            <p:cNvSpPr txBox="1"/>
            <p:nvPr/>
          </p:nvSpPr>
          <p:spPr>
            <a:xfrm>
              <a:off x="6740346" y="2123859"/>
              <a:ext cx="1041021" cy="584775"/>
            </a:xfrm>
            <a:prstGeom prst="rect">
              <a:avLst/>
            </a:prstGeom>
            <a:noFill/>
          </p:spPr>
          <p:txBody>
            <a:bodyPr wrap="square" rtlCol="0">
              <a:spAutoFit/>
            </a:bodyPr>
            <a:lstStyle/>
            <a:p>
              <a:pPr algn="ctr"/>
              <a:r>
                <a:rPr lang="en-US" altLang="zh-CN" sz="3200" dirty="0">
                  <a:solidFill>
                    <a:srgbClr val="A72527"/>
                  </a:solidFill>
                  <a:cs typeface="+mn-ea"/>
                  <a:sym typeface="+mn-lt"/>
                </a:rPr>
                <a:t>01</a:t>
              </a:r>
              <a:endParaRPr lang="zh-CN" altLang="en-US" sz="1600" dirty="0">
                <a:solidFill>
                  <a:srgbClr val="A72527"/>
                </a:solidFill>
                <a:cs typeface="+mn-ea"/>
                <a:sym typeface="+mn-lt"/>
              </a:endParaRPr>
            </a:p>
          </p:txBody>
        </p:sp>
        <p:sp>
          <p:nvSpPr>
            <p:cNvPr id="14" name="文本框 13"/>
            <p:cNvSpPr txBox="1"/>
            <p:nvPr/>
          </p:nvSpPr>
          <p:spPr>
            <a:xfrm>
              <a:off x="7514013" y="2236310"/>
              <a:ext cx="3461429"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Company profile</a:t>
              </a:r>
            </a:p>
          </p:txBody>
        </p:sp>
        <p:sp>
          <p:nvSpPr>
            <p:cNvPr id="15" name="文本框 14">
              <a:extLst>
                <a:ext uri="{FF2B5EF4-FFF2-40B4-BE49-F238E27FC236}">
                  <a16:creationId xmlns:a16="http://schemas.microsoft.com/office/drawing/2014/main" id="{A92A4A3F-B186-4633-B3C4-EBD531B319B1}"/>
                </a:ext>
              </a:extLst>
            </p:cNvPr>
            <p:cNvSpPr txBox="1"/>
            <p:nvPr/>
          </p:nvSpPr>
          <p:spPr>
            <a:xfrm>
              <a:off x="6925889" y="2564350"/>
              <a:ext cx="4255328" cy="369332"/>
            </a:xfrm>
            <a:prstGeom prst="rect">
              <a:avLst/>
            </a:prstGeom>
            <a:noFill/>
          </p:spPr>
          <p:txBody>
            <a:bodyPr wrap="square" rtlCol="0">
              <a:spAutoFit/>
            </a:bodyPr>
            <a:lstStyle/>
            <a:p>
              <a:pPr defTabSz="457200"/>
              <a:r>
                <a:rPr lang="en-US" altLang="zh-CN" sz="900" dirty="0">
                  <a:solidFill>
                    <a:schemeClr val="tx1">
                      <a:lumMod val="50000"/>
                      <a:lumOff val="50000"/>
                    </a:schemeClr>
                  </a:solidFill>
                  <a:cs typeface="+mn-ea"/>
                  <a:sym typeface="+mn-lt"/>
                </a:rPr>
                <a:t>Combining with the actual situation, this paper expounds reasons for applying for this </a:t>
              </a:r>
              <a:r>
                <a:rPr lang="en-US" altLang="zh-CN" sz="900" dirty="0" err="1">
                  <a:solidFill>
                    <a:schemeClr val="tx1">
                      <a:lumMod val="50000"/>
                      <a:lumOff val="50000"/>
                    </a:schemeClr>
                  </a:solidFill>
                  <a:cs typeface="+mn-ea"/>
                  <a:sym typeface="+mn-lt"/>
                </a:rPr>
                <a:t>projectcombining</a:t>
              </a:r>
              <a:endParaRPr lang="en-US" altLang="zh-CN" sz="900" dirty="0">
                <a:solidFill>
                  <a:schemeClr val="tx1">
                    <a:lumMod val="50000"/>
                    <a:lumOff val="50000"/>
                  </a:schemeClr>
                </a:solidFill>
                <a:cs typeface="+mn-ea"/>
                <a:sym typeface="+mn-lt"/>
              </a:endParaRPr>
            </a:p>
          </p:txBody>
        </p:sp>
      </p:grpSp>
      <p:grpSp>
        <p:nvGrpSpPr>
          <p:cNvPr id="16" name="组合 15"/>
          <p:cNvGrpSpPr/>
          <p:nvPr/>
        </p:nvGrpSpPr>
        <p:grpSpPr>
          <a:xfrm>
            <a:off x="10322364" y="301043"/>
            <a:ext cx="1535280" cy="307777"/>
            <a:chOff x="7625585" y="1686923"/>
            <a:chExt cx="1615569" cy="307777"/>
          </a:xfrm>
        </p:grpSpPr>
        <p:sp>
          <p:nvSpPr>
            <p:cNvPr id="17" name="文本框 16"/>
            <p:cNvSpPr txBox="1"/>
            <p:nvPr/>
          </p:nvSpPr>
          <p:spPr>
            <a:xfrm>
              <a:off x="8166910" y="1686923"/>
              <a:ext cx="1074244" cy="307777"/>
            </a:xfrm>
            <a:prstGeom prst="rect">
              <a:avLst/>
            </a:prstGeom>
            <a:noFill/>
          </p:spPr>
          <p:txBody>
            <a:bodyPr wrap="square" rtlCol="0">
              <a:spAutoFit/>
            </a:bodyPr>
            <a:lstStyle/>
            <a:p>
              <a:pPr algn="dist"/>
              <a:r>
                <a:rPr lang="en-US" altLang="zh-CN" sz="1400" dirty="0">
                  <a:solidFill>
                    <a:srgbClr val="A72527"/>
                  </a:solidFill>
                  <a:cs typeface="+mn-ea"/>
                  <a:sym typeface="+mn-lt"/>
                </a:rPr>
                <a:t>LOGO</a:t>
              </a:r>
              <a:endParaRPr lang="zh-CN" altLang="en-US" sz="1400" dirty="0">
                <a:solidFill>
                  <a:srgbClr val="A72527"/>
                </a:solidFill>
                <a:cs typeface="+mn-ea"/>
                <a:sym typeface="+mn-lt"/>
              </a:endParaRPr>
            </a:p>
          </p:txBody>
        </p:sp>
        <p:grpSp>
          <p:nvGrpSpPr>
            <p:cNvPr id="19" name="组合 18"/>
            <p:cNvGrpSpPr/>
            <p:nvPr/>
          </p:nvGrpSpPr>
          <p:grpSpPr>
            <a:xfrm>
              <a:off x="7625585" y="1797570"/>
              <a:ext cx="420548" cy="86484"/>
              <a:chOff x="2359238" y="469980"/>
              <a:chExt cx="593452" cy="122042"/>
            </a:xfrm>
          </p:grpSpPr>
          <p:sp>
            <p:nvSpPr>
              <p:cNvPr id="20" name="椭圆 19"/>
              <p:cNvSpPr/>
              <p:nvPr/>
            </p:nvSpPr>
            <p:spPr>
              <a:xfrm>
                <a:off x="2359238" y="469980"/>
                <a:ext cx="122041" cy="1220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21" name="椭圆 20"/>
              <p:cNvSpPr/>
              <p:nvPr/>
            </p:nvSpPr>
            <p:spPr>
              <a:xfrm>
                <a:off x="2594945" y="469980"/>
                <a:ext cx="122042" cy="122042"/>
              </a:xfrm>
              <a:prstGeom prst="ellipse">
                <a:avLst/>
              </a:prstGeom>
              <a:solidFill>
                <a:srgbClr val="2D29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22" name="椭圆 21"/>
              <p:cNvSpPr/>
              <p:nvPr/>
            </p:nvSpPr>
            <p:spPr>
              <a:xfrm>
                <a:off x="2830649" y="469980"/>
                <a:ext cx="122041" cy="122042"/>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grpSp>
      <p:sp>
        <p:nvSpPr>
          <p:cNvPr id="23" name="矩形 22"/>
          <p:cNvSpPr/>
          <p:nvPr/>
        </p:nvSpPr>
        <p:spPr>
          <a:xfrm>
            <a:off x="7776128" y="2202187"/>
            <a:ext cx="45719" cy="3956565"/>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7740420" y="2478314"/>
            <a:ext cx="117135" cy="117135"/>
          </a:xfrm>
          <a:prstGeom prst="ellipse">
            <a:avLst/>
          </a:prstGeom>
          <a:solidFill>
            <a:srgbClr val="A7252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8016273" y="2924123"/>
            <a:ext cx="3646944" cy="809823"/>
            <a:chOff x="6740346" y="2123859"/>
            <a:chExt cx="4626413" cy="809823"/>
          </a:xfrm>
        </p:grpSpPr>
        <p:sp>
          <p:nvSpPr>
            <p:cNvPr id="26" name="文本框 25"/>
            <p:cNvSpPr txBox="1"/>
            <p:nvPr/>
          </p:nvSpPr>
          <p:spPr>
            <a:xfrm>
              <a:off x="6740346" y="2123859"/>
              <a:ext cx="1041021" cy="584775"/>
            </a:xfrm>
            <a:prstGeom prst="rect">
              <a:avLst/>
            </a:prstGeom>
            <a:noFill/>
          </p:spPr>
          <p:txBody>
            <a:bodyPr wrap="square" rtlCol="0">
              <a:spAutoFit/>
            </a:bodyPr>
            <a:lstStyle/>
            <a:p>
              <a:pPr algn="ctr"/>
              <a:r>
                <a:rPr lang="en-US" altLang="zh-CN" sz="3200" dirty="0">
                  <a:solidFill>
                    <a:srgbClr val="A72527"/>
                  </a:solidFill>
                  <a:cs typeface="+mn-ea"/>
                  <a:sym typeface="+mn-lt"/>
                </a:rPr>
                <a:t>02</a:t>
              </a:r>
              <a:endParaRPr lang="zh-CN" altLang="en-US" sz="1600" dirty="0">
                <a:solidFill>
                  <a:srgbClr val="A72527"/>
                </a:solidFill>
                <a:cs typeface="+mn-ea"/>
                <a:sym typeface="+mn-lt"/>
              </a:endParaRPr>
            </a:p>
          </p:txBody>
        </p:sp>
        <p:sp>
          <p:nvSpPr>
            <p:cNvPr id="27" name="文本框 26"/>
            <p:cNvSpPr txBox="1"/>
            <p:nvPr/>
          </p:nvSpPr>
          <p:spPr>
            <a:xfrm>
              <a:off x="7514012" y="2236310"/>
              <a:ext cx="3852747"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Cooperation projects</a:t>
              </a:r>
            </a:p>
          </p:txBody>
        </p:sp>
        <p:sp>
          <p:nvSpPr>
            <p:cNvPr id="28" name="文本框 27">
              <a:extLst>
                <a:ext uri="{FF2B5EF4-FFF2-40B4-BE49-F238E27FC236}">
                  <a16:creationId xmlns:a16="http://schemas.microsoft.com/office/drawing/2014/main" id="{A92A4A3F-B186-4633-B3C4-EBD531B319B1}"/>
                </a:ext>
              </a:extLst>
            </p:cNvPr>
            <p:cNvSpPr txBox="1"/>
            <p:nvPr/>
          </p:nvSpPr>
          <p:spPr>
            <a:xfrm>
              <a:off x="6925889" y="2564350"/>
              <a:ext cx="4255328" cy="369332"/>
            </a:xfrm>
            <a:prstGeom prst="rect">
              <a:avLst/>
            </a:prstGeom>
            <a:noFill/>
          </p:spPr>
          <p:txBody>
            <a:bodyPr wrap="square" rtlCol="0">
              <a:spAutoFit/>
            </a:bodyPr>
            <a:lstStyle/>
            <a:p>
              <a:pPr defTabSz="457200"/>
              <a:r>
                <a:rPr lang="en-US" altLang="zh-CN" sz="900" dirty="0">
                  <a:solidFill>
                    <a:schemeClr val="tx1">
                      <a:lumMod val="50000"/>
                      <a:lumOff val="50000"/>
                    </a:schemeClr>
                  </a:solidFill>
                  <a:cs typeface="+mn-ea"/>
                  <a:sym typeface="+mn-lt"/>
                </a:rPr>
                <a:t>Combining with the actual situation, this paper expounds reasons for applying for this </a:t>
              </a:r>
              <a:r>
                <a:rPr lang="en-US" altLang="zh-CN" sz="900" dirty="0" err="1">
                  <a:solidFill>
                    <a:schemeClr val="tx1">
                      <a:lumMod val="50000"/>
                      <a:lumOff val="50000"/>
                    </a:schemeClr>
                  </a:solidFill>
                  <a:cs typeface="+mn-ea"/>
                  <a:sym typeface="+mn-lt"/>
                </a:rPr>
                <a:t>projectcombining</a:t>
              </a:r>
              <a:endParaRPr lang="en-US" altLang="zh-CN" sz="900" dirty="0">
                <a:solidFill>
                  <a:schemeClr val="tx1">
                    <a:lumMod val="50000"/>
                    <a:lumOff val="50000"/>
                  </a:schemeClr>
                </a:solidFill>
                <a:cs typeface="+mn-ea"/>
                <a:sym typeface="+mn-lt"/>
              </a:endParaRPr>
            </a:p>
          </p:txBody>
        </p:sp>
      </p:grpSp>
      <p:grpSp>
        <p:nvGrpSpPr>
          <p:cNvPr id="29" name="组合 28"/>
          <p:cNvGrpSpPr/>
          <p:nvPr/>
        </p:nvGrpSpPr>
        <p:grpSpPr>
          <a:xfrm>
            <a:off x="8016274" y="3750873"/>
            <a:ext cx="3500684" cy="809823"/>
            <a:chOff x="6740346" y="2123859"/>
            <a:chExt cx="4440871" cy="809823"/>
          </a:xfrm>
        </p:grpSpPr>
        <p:sp>
          <p:nvSpPr>
            <p:cNvPr id="30" name="文本框 29"/>
            <p:cNvSpPr txBox="1"/>
            <p:nvPr/>
          </p:nvSpPr>
          <p:spPr>
            <a:xfrm>
              <a:off x="6740346" y="2123859"/>
              <a:ext cx="1041021" cy="584775"/>
            </a:xfrm>
            <a:prstGeom prst="rect">
              <a:avLst/>
            </a:prstGeom>
            <a:noFill/>
          </p:spPr>
          <p:txBody>
            <a:bodyPr wrap="square" rtlCol="0">
              <a:spAutoFit/>
            </a:bodyPr>
            <a:lstStyle/>
            <a:p>
              <a:pPr algn="ctr"/>
              <a:r>
                <a:rPr lang="en-US" altLang="zh-CN" sz="3200" dirty="0">
                  <a:solidFill>
                    <a:srgbClr val="A72527"/>
                  </a:solidFill>
                  <a:cs typeface="+mn-ea"/>
                  <a:sym typeface="+mn-lt"/>
                </a:rPr>
                <a:t>03</a:t>
              </a:r>
              <a:endParaRPr lang="zh-CN" altLang="en-US" sz="1600" dirty="0">
                <a:solidFill>
                  <a:srgbClr val="A72527"/>
                </a:solidFill>
                <a:cs typeface="+mn-ea"/>
                <a:sym typeface="+mn-lt"/>
              </a:endParaRPr>
            </a:p>
          </p:txBody>
        </p:sp>
        <p:sp>
          <p:nvSpPr>
            <p:cNvPr id="31" name="文本框 30"/>
            <p:cNvSpPr txBox="1"/>
            <p:nvPr/>
          </p:nvSpPr>
          <p:spPr>
            <a:xfrm>
              <a:off x="7514013" y="2236310"/>
              <a:ext cx="3461429"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Product operations</a:t>
              </a:r>
            </a:p>
          </p:txBody>
        </p:sp>
        <p:sp>
          <p:nvSpPr>
            <p:cNvPr id="32" name="文本框 31">
              <a:extLst>
                <a:ext uri="{FF2B5EF4-FFF2-40B4-BE49-F238E27FC236}">
                  <a16:creationId xmlns:a16="http://schemas.microsoft.com/office/drawing/2014/main" id="{A92A4A3F-B186-4633-B3C4-EBD531B319B1}"/>
                </a:ext>
              </a:extLst>
            </p:cNvPr>
            <p:cNvSpPr txBox="1"/>
            <p:nvPr/>
          </p:nvSpPr>
          <p:spPr>
            <a:xfrm>
              <a:off x="6925889" y="2564350"/>
              <a:ext cx="4255328" cy="369332"/>
            </a:xfrm>
            <a:prstGeom prst="rect">
              <a:avLst/>
            </a:prstGeom>
            <a:noFill/>
          </p:spPr>
          <p:txBody>
            <a:bodyPr wrap="square" rtlCol="0">
              <a:spAutoFit/>
            </a:bodyPr>
            <a:lstStyle/>
            <a:p>
              <a:pPr defTabSz="457200"/>
              <a:r>
                <a:rPr lang="en-US" altLang="zh-CN" sz="900" dirty="0">
                  <a:solidFill>
                    <a:schemeClr val="tx1">
                      <a:lumMod val="50000"/>
                      <a:lumOff val="50000"/>
                    </a:schemeClr>
                  </a:solidFill>
                  <a:cs typeface="+mn-ea"/>
                  <a:sym typeface="+mn-lt"/>
                </a:rPr>
                <a:t>Combining with the actual situation, this paper expounds reasons for applying for this </a:t>
              </a:r>
              <a:r>
                <a:rPr lang="en-US" altLang="zh-CN" sz="900" dirty="0" err="1">
                  <a:solidFill>
                    <a:schemeClr val="tx1">
                      <a:lumMod val="50000"/>
                      <a:lumOff val="50000"/>
                    </a:schemeClr>
                  </a:solidFill>
                  <a:cs typeface="+mn-ea"/>
                  <a:sym typeface="+mn-lt"/>
                </a:rPr>
                <a:t>projectcombining</a:t>
              </a:r>
              <a:endParaRPr lang="en-US" altLang="zh-CN" sz="900" dirty="0">
                <a:solidFill>
                  <a:schemeClr val="tx1">
                    <a:lumMod val="50000"/>
                    <a:lumOff val="50000"/>
                  </a:schemeClr>
                </a:solidFill>
                <a:cs typeface="+mn-ea"/>
                <a:sym typeface="+mn-lt"/>
              </a:endParaRPr>
            </a:p>
          </p:txBody>
        </p:sp>
      </p:grpSp>
      <p:grpSp>
        <p:nvGrpSpPr>
          <p:cNvPr id="33" name="组合 32"/>
          <p:cNvGrpSpPr/>
          <p:nvPr/>
        </p:nvGrpSpPr>
        <p:grpSpPr>
          <a:xfrm>
            <a:off x="8016273" y="4577623"/>
            <a:ext cx="3841372" cy="809823"/>
            <a:chOff x="6740346" y="2123859"/>
            <a:chExt cx="4873059" cy="809823"/>
          </a:xfrm>
        </p:grpSpPr>
        <p:sp>
          <p:nvSpPr>
            <p:cNvPr id="34" name="文本框 33"/>
            <p:cNvSpPr txBox="1"/>
            <p:nvPr/>
          </p:nvSpPr>
          <p:spPr>
            <a:xfrm>
              <a:off x="6740346" y="2123859"/>
              <a:ext cx="1041021" cy="584775"/>
            </a:xfrm>
            <a:prstGeom prst="rect">
              <a:avLst/>
            </a:prstGeom>
            <a:noFill/>
          </p:spPr>
          <p:txBody>
            <a:bodyPr wrap="square" rtlCol="0">
              <a:spAutoFit/>
            </a:bodyPr>
            <a:lstStyle/>
            <a:p>
              <a:pPr algn="ctr"/>
              <a:r>
                <a:rPr lang="en-US" altLang="zh-CN" sz="3200" dirty="0">
                  <a:solidFill>
                    <a:srgbClr val="A72527"/>
                  </a:solidFill>
                  <a:cs typeface="+mn-ea"/>
                  <a:sym typeface="+mn-lt"/>
                </a:rPr>
                <a:t>04</a:t>
              </a:r>
              <a:endParaRPr lang="zh-CN" altLang="en-US" sz="1600" dirty="0">
                <a:solidFill>
                  <a:srgbClr val="A72527"/>
                </a:solidFill>
                <a:cs typeface="+mn-ea"/>
                <a:sym typeface="+mn-lt"/>
              </a:endParaRPr>
            </a:p>
          </p:txBody>
        </p:sp>
        <p:sp>
          <p:nvSpPr>
            <p:cNvPr id="35" name="文本框 34"/>
            <p:cNvSpPr txBox="1"/>
            <p:nvPr/>
          </p:nvSpPr>
          <p:spPr>
            <a:xfrm>
              <a:off x="7514013" y="2236310"/>
              <a:ext cx="409939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Development planning</a:t>
              </a:r>
            </a:p>
          </p:txBody>
        </p:sp>
        <p:sp>
          <p:nvSpPr>
            <p:cNvPr id="36" name="文本框 35">
              <a:extLst>
                <a:ext uri="{FF2B5EF4-FFF2-40B4-BE49-F238E27FC236}">
                  <a16:creationId xmlns:a16="http://schemas.microsoft.com/office/drawing/2014/main" id="{A92A4A3F-B186-4633-B3C4-EBD531B319B1}"/>
                </a:ext>
              </a:extLst>
            </p:cNvPr>
            <p:cNvSpPr txBox="1"/>
            <p:nvPr/>
          </p:nvSpPr>
          <p:spPr>
            <a:xfrm>
              <a:off x="6925889" y="2564350"/>
              <a:ext cx="4255328" cy="369332"/>
            </a:xfrm>
            <a:prstGeom prst="rect">
              <a:avLst/>
            </a:prstGeom>
            <a:noFill/>
          </p:spPr>
          <p:txBody>
            <a:bodyPr wrap="square" rtlCol="0">
              <a:spAutoFit/>
            </a:bodyPr>
            <a:lstStyle/>
            <a:p>
              <a:pPr defTabSz="457200"/>
              <a:r>
                <a:rPr lang="en-US" altLang="zh-CN" sz="900" dirty="0">
                  <a:solidFill>
                    <a:schemeClr val="tx1">
                      <a:lumMod val="50000"/>
                      <a:lumOff val="50000"/>
                    </a:schemeClr>
                  </a:solidFill>
                  <a:cs typeface="+mn-ea"/>
                  <a:sym typeface="+mn-lt"/>
                </a:rPr>
                <a:t>Combining with the actual situation, this paper expounds reasons for applying for this </a:t>
              </a:r>
              <a:r>
                <a:rPr lang="en-US" altLang="zh-CN" sz="900" dirty="0" err="1">
                  <a:solidFill>
                    <a:schemeClr val="tx1">
                      <a:lumMod val="50000"/>
                      <a:lumOff val="50000"/>
                    </a:schemeClr>
                  </a:solidFill>
                  <a:cs typeface="+mn-ea"/>
                  <a:sym typeface="+mn-lt"/>
                </a:rPr>
                <a:t>projectcombining</a:t>
              </a:r>
              <a:endParaRPr lang="en-US" altLang="zh-CN" sz="900" dirty="0">
                <a:solidFill>
                  <a:schemeClr val="tx1">
                    <a:lumMod val="50000"/>
                    <a:lumOff val="50000"/>
                  </a:schemeClr>
                </a:solidFill>
                <a:cs typeface="+mn-ea"/>
                <a:sym typeface="+mn-lt"/>
              </a:endParaRPr>
            </a:p>
          </p:txBody>
        </p:sp>
      </p:grpSp>
      <p:grpSp>
        <p:nvGrpSpPr>
          <p:cNvPr id="37" name="组合 36"/>
          <p:cNvGrpSpPr/>
          <p:nvPr/>
        </p:nvGrpSpPr>
        <p:grpSpPr>
          <a:xfrm>
            <a:off x="8016274" y="5404371"/>
            <a:ext cx="3646942" cy="809823"/>
            <a:chOff x="6740346" y="2123859"/>
            <a:chExt cx="4626410" cy="809823"/>
          </a:xfrm>
        </p:grpSpPr>
        <p:sp>
          <p:nvSpPr>
            <p:cNvPr id="38" name="文本框 37"/>
            <p:cNvSpPr txBox="1"/>
            <p:nvPr/>
          </p:nvSpPr>
          <p:spPr>
            <a:xfrm>
              <a:off x="6740346" y="2123859"/>
              <a:ext cx="1041021" cy="584775"/>
            </a:xfrm>
            <a:prstGeom prst="rect">
              <a:avLst/>
            </a:prstGeom>
            <a:noFill/>
          </p:spPr>
          <p:txBody>
            <a:bodyPr wrap="square" rtlCol="0">
              <a:spAutoFit/>
            </a:bodyPr>
            <a:lstStyle/>
            <a:p>
              <a:pPr algn="ctr"/>
              <a:r>
                <a:rPr lang="en-US" altLang="zh-CN" sz="3200" dirty="0">
                  <a:solidFill>
                    <a:srgbClr val="A72527"/>
                  </a:solidFill>
                  <a:cs typeface="+mn-ea"/>
                  <a:sym typeface="+mn-lt"/>
                </a:rPr>
                <a:t>05</a:t>
              </a:r>
              <a:endParaRPr lang="zh-CN" altLang="en-US" sz="1600" dirty="0">
                <a:solidFill>
                  <a:srgbClr val="A72527"/>
                </a:solidFill>
                <a:cs typeface="+mn-ea"/>
                <a:sym typeface="+mn-lt"/>
              </a:endParaRPr>
            </a:p>
          </p:txBody>
        </p:sp>
        <p:sp>
          <p:nvSpPr>
            <p:cNvPr id="39" name="文本框 38"/>
            <p:cNvSpPr txBox="1"/>
            <p:nvPr/>
          </p:nvSpPr>
          <p:spPr>
            <a:xfrm>
              <a:off x="7514012" y="2236310"/>
              <a:ext cx="3852744"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Capital financing</a:t>
              </a:r>
            </a:p>
          </p:txBody>
        </p:sp>
        <p:sp>
          <p:nvSpPr>
            <p:cNvPr id="40" name="文本框 39">
              <a:extLst>
                <a:ext uri="{FF2B5EF4-FFF2-40B4-BE49-F238E27FC236}">
                  <a16:creationId xmlns:a16="http://schemas.microsoft.com/office/drawing/2014/main" id="{A92A4A3F-B186-4633-B3C4-EBD531B319B1}"/>
                </a:ext>
              </a:extLst>
            </p:cNvPr>
            <p:cNvSpPr txBox="1"/>
            <p:nvPr/>
          </p:nvSpPr>
          <p:spPr>
            <a:xfrm>
              <a:off x="6925889" y="2564350"/>
              <a:ext cx="4255328" cy="369332"/>
            </a:xfrm>
            <a:prstGeom prst="rect">
              <a:avLst/>
            </a:prstGeom>
            <a:noFill/>
          </p:spPr>
          <p:txBody>
            <a:bodyPr wrap="square" rtlCol="0">
              <a:spAutoFit/>
            </a:bodyPr>
            <a:lstStyle/>
            <a:p>
              <a:pPr defTabSz="457200"/>
              <a:r>
                <a:rPr lang="en-US" altLang="zh-CN" sz="900" dirty="0">
                  <a:solidFill>
                    <a:schemeClr val="tx1">
                      <a:lumMod val="50000"/>
                      <a:lumOff val="50000"/>
                    </a:schemeClr>
                  </a:solidFill>
                  <a:cs typeface="+mn-ea"/>
                  <a:sym typeface="+mn-lt"/>
                </a:rPr>
                <a:t>Combining with the actual situation, this paper expounds reasons for applying for this </a:t>
              </a:r>
              <a:r>
                <a:rPr lang="en-US" altLang="zh-CN" sz="900" dirty="0" err="1">
                  <a:solidFill>
                    <a:schemeClr val="tx1">
                      <a:lumMod val="50000"/>
                      <a:lumOff val="50000"/>
                    </a:schemeClr>
                  </a:solidFill>
                  <a:cs typeface="+mn-ea"/>
                  <a:sym typeface="+mn-lt"/>
                </a:rPr>
                <a:t>projectcombining</a:t>
              </a:r>
              <a:endParaRPr lang="en-US" altLang="zh-CN" sz="900" dirty="0">
                <a:solidFill>
                  <a:schemeClr val="tx1">
                    <a:lumMod val="50000"/>
                    <a:lumOff val="50000"/>
                  </a:schemeClr>
                </a:solidFill>
                <a:cs typeface="+mn-ea"/>
                <a:sym typeface="+mn-lt"/>
              </a:endParaRPr>
            </a:p>
          </p:txBody>
        </p:sp>
      </p:grpSp>
      <p:sp>
        <p:nvSpPr>
          <p:cNvPr id="41" name="椭圆 40"/>
          <p:cNvSpPr/>
          <p:nvPr/>
        </p:nvSpPr>
        <p:spPr>
          <a:xfrm>
            <a:off x="7740420" y="3306299"/>
            <a:ext cx="117135" cy="117135"/>
          </a:xfrm>
          <a:prstGeom prst="ellipse">
            <a:avLst/>
          </a:prstGeom>
          <a:solidFill>
            <a:srgbClr val="A7252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7740420" y="4134284"/>
            <a:ext cx="117135" cy="117135"/>
          </a:xfrm>
          <a:prstGeom prst="ellipse">
            <a:avLst/>
          </a:prstGeom>
          <a:solidFill>
            <a:srgbClr val="A7252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7740420" y="4962269"/>
            <a:ext cx="117135" cy="117135"/>
          </a:xfrm>
          <a:prstGeom prst="ellipse">
            <a:avLst/>
          </a:prstGeom>
          <a:solidFill>
            <a:srgbClr val="A7252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7740420" y="5790254"/>
            <a:ext cx="117135" cy="117135"/>
          </a:xfrm>
          <a:prstGeom prst="ellipse">
            <a:avLst/>
          </a:prstGeom>
          <a:solidFill>
            <a:srgbClr val="A7252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0829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p14="http://schemas.microsoft.com/office/powerpoint/2010/main"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6" presetClass="entr" presetSubtype="42" fill="hold" grpId="0" nodeType="withEffect">
                                  <p:stCondLst>
                                    <p:cond delay="750"/>
                                  </p:stCondLst>
                                  <p:childTnLst>
                                    <p:set>
                                      <p:cBhvr>
                                        <p:cTn id="16" dur="1" fill="hold">
                                          <p:stCondLst>
                                            <p:cond delay="0"/>
                                          </p:stCondLst>
                                        </p:cTn>
                                        <p:tgtEl>
                                          <p:spTgt spid="23"/>
                                        </p:tgtEl>
                                        <p:attrNameLst>
                                          <p:attrName>style.visibility</p:attrName>
                                        </p:attrNameLst>
                                      </p:cBhvr>
                                      <p:to>
                                        <p:strVal val="visible"/>
                                      </p:to>
                                    </p:set>
                                    <p:animEffect transition="in" filter="barn(outHorizontal)">
                                      <p:cBhvr>
                                        <p:cTn id="17" dur="500"/>
                                        <p:tgtEl>
                                          <p:spTgt spid="23"/>
                                        </p:tgtEl>
                                      </p:cBhvr>
                                    </p:animEffect>
                                  </p:childTnLst>
                                </p:cTn>
                              </p:par>
                              <p:par>
                                <p:cTn id="18" presetID="53" presetClass="entr" presetSubtype="16" fill="hold" grpId="0" nodeType="withEffect">
                                  <p:stCondLst>
                                    <p:cond delay="125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grpId="0" nodeType="withEffect">
                                  <p:stCondLst>
                                    <p:cond delay="12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53" presetClass="entr" presetSubtype="16" fill="hold" grpId="0" nodeType="withEffect">
                                  <p:stCondLst>
                                    <p:cond delay="125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grpId="0" nodeType="withEffect">
                                  <p:stCondLst>
                                    <p:cond delay="125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2" presetClass="entr" presetSubtype="2"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2750"/>
                            </p:stCondLst>
                            <p:childTnLst>
                              <p:par>
                                <p:cTn id="54" presetID="2"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3250"/>
                            </p:stCondLst>
                            <p:childTnLst>
                              <p:par>
                                <p:cTn id="59" presetID="2" presetClass="entr" presetSubtype="2"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1+#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childTnLst>
                          </p:cTn>
                        </p:par>
                        <p:par>
                          <p:cTn id="63" fill="hold">
                            <p:stCondLst>
                              <p:cond delay="3750"/>
                            </p:stCondLst>
                            <p:childTnLst>
                              <p:par>
                                <p:cTn id="64" presetID="2" presetClass="entr" presetSubtype="2"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1+#ppt_w/2"/>
                                          </p:val>
                                        </p:tav>
                                        <p:tav tm="100000">
                                          <p:val>
                                            <p:strVal val="#ppt_x"/>
                                          </p:val>
                                        </p:tav>
                                      </p:tavLst>
                                    </p:anim>
                                    <p:anim calcmode="lin" valueType="num">
                                      <p:cBhvr additive="base">
                                        <p:cTn id="6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3" grpId="0" animBg="1"/>
      <p:bldP spid="24" grpId="0" animBg="1"/>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17" name="图片占位符 16"/>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pic>
        <p:nvPicPr>
          <p:cNvPr id="15" name="图片占位符 14"/>
          <p:cNvPicPr>
            <a:picLocks noGrp="1" noChangeAspect="1"/>
          </p:cNvPicPr>
          <p:nvPr>
            <p:ph type="pic" sz="quarter" idx="18"/>
          </p:nvPr>
        </p:nvPicPr>
        <p:blipFill>
          <a:blip r:embed="rId5" cstate="print">
            <a:extLst>
              <a:ext uri="{28A0092B-C50C-407E-A947-70E740481C1C}">
                <a14:useLocalDpi xmlns:a14="http://schemas.microsoft.com/office/drawing/2010/main"/>
              </a:ext>
            </a:extLst>
          </a:blip>
          <a:srcRect/>
          <a:stretch>
            <a:fillRect/>
          </a:stretch>
        </p:blipFill>
        <p:spPr/>
      </p:pic>
      <p:sp>
        <p:nvSpPr>
          <p:cNvPr id="7" name="TextBox 6"/>
          <p:cNvSpPr txBox="1"/>
          <p:nvPr/>
        </p:nvSpPr>
        <p:spPr>
          <a:xfrm>
            <a:off x="1571193" y="5375492"/>
            <a:ext cx="1569661" cy="369332"/>
          </a:xfrm>
          <a:prstGeom prst="rect">
            <a:avLst/>
          </a:prstGeom>
          <a:noFill/>
        </p:spPr>
        <p:txBody>
          <a:bodyPr wrap="none" rtlCol="0">
            <a:spAutoFit/>
          </a:bodyPr>
          <a:lstStyle/>
          <a:p>
            <a:pPr algn="ctr"/>
            <a:r>
              <a:rPr lang="zh-CN" altLang="en-US" b="1" dirty="0">
                <a:solidFill>
                  <a:schemeClr val="tx1">
                    <a:lumMod val="85000"/>
                    <a:lumOff val="15000"/>
                  </a:schemeClr>
                </a:solidFill>
                <a:cs typeface="+mn-ea"/>
                <a:sym typeface="+mn-lt"/>
              </a:rPr>
              <a:t>Add the title content</a:t>
            </a:r>
            <a:endParaRPr lang="en-US" b="1" dirty="0">
              <a:solidFill>
                <a:schemeClr val="tx1">
                  <a:lumMod val="85000"/>
                  <a:lumOff val="15000"/>
                </a:schemeClr>
              </a:solidFill>
              <a:cs typeface="+mn-ea"/>
              <a:sym typeface="+mn-lt"/>
            </a:endParaRPr>
          </a:p>
        </p:txBody>
      </p:sp>
      <p:sp>
        <p:nvSpPr>
          <p:cNvPr id="8" name="Rectangle 7"/>
          <p:cNvSpPr/>
          <p:nvPr/>
        </p:nvSpPr>
        <p:spPr>
          <a:xfrm>
            <a:off x="986524" y="5707367"/>
            <a:ext cx="2738994" cy="757130"/>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9" name="TextBox 8"/>
          <p:cNvSpPr txBox="1"/>
          <p:nvPr/>
        </p:nvSpPr>
        <p:spPr>
          <a:xfrm>
            <a:off x="5312007" y="5375492"/>
            <a:ext cx="1569660" cy="369332"/>
          </a:xfrm>
          <a:prstGeom prst="rect">
            <a:avLst/>
          </a:prstGeom>
          <a:noFill/>
        </p:spPr>
        <p:txBody>
          <a:bodyPr wrap="none" rtlCol="0">
            <a:spAutoFit/>
          </a:bodyPr>
          <a:lstStyle/>
          <a:p>
            <a:pPr algn="ctr"/>
            <a:r>
              <a:rPr lang="zh-CN" altLang="en-US" b="1" dirty="0">
                <a:solidFill>
                  <a:schemeClr val="tx1">
                    <a:lumMod val="85000"/>
                    <a:lumOff val="15000"/>
                  </a:schemeClr>
                </a:solidFill>
                <a:cs typeface="+mn-ea"/>
                <a:sym typeface="+mn-lt"/>
              </a:rPr>
              <a:t>Add the title content</a:t>
            </a:r>
            <a:endParaRPr lang="en-US" altLang="zh-CN" b="1" dirty="0">
              <a:solidFill>
                <a:schemeClr val="tx1">
                  <a:lumMod val="85000"/>
                  <a:lumOff val="15000"/>
                </a:schemeClr>
              </a:solidFill>
              <a:cs typeface="+mn-ea"/>
              <a:sym typeface="+mn-lt"/>
            </a:endParaRPr>
          </a:p>
        </p:txBody>
      </p:sp>
      <p:sp>
        <p:nvSpPr>
          <p:cNvPr id="10" name="Rectangle 9"/>
          <p:cNvSpPr/>
          <p:nvPr/>
        </p:nvSpPr>
        <p:spPr>
          <a:xfrm>
            <a:off x="4727340" y="5707367"/>
            <a:ext cx="2738994" cy="757130"/>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1" name="TextBox 10"/>
          <p:cNvSpPr txBox="1"/>
          <p:nvPr/>
        </p:nvSpPr>
        <p:spPr>
          <a:xfrm>
            <a:off x="9052823" y="5375492"/>
            <a:ext cx="1569660" cy="369332"/>
          </a:xfrm>
          <a:prstGeom prst="rect">
            <a:avLst/>
          </a:prstGeom>
          <a:noFill/>
        </p:spPr>
        <p:txBody>
          <a:bodyPr wrap="none" rtlCol="0">
            <a:spAutoFit/>
          </a:bodyPr>
          <a:lstStyle/>
          <a:p>
            <a:pPr algn="ctr"/>
            <a:r>
              <a:rPr lang="zh-CN" altLang="en-US" b="1" dirty="0">
                <a:solidFill>
                  <a:schemeClr val="tx1">
                    <a:lumMod val="85000"/>
                    <a:lumOff val="15000"/>
                  </a:schemeClr>
                </a:solidFill>
                <a:cs typeface="+mn-ea"/>
                <a:sym typeface="+mn-lt"/>
              </a:rPr>
              <a:t>Add the title content</a:t>
            </a:r>
            <a:endParaRPr lang="en-US" altLang="zh-CN" b="1" dirty="0">
              <a:solidFill>
                <a:schemeClr val="tx1">
                  <a:lumMod val="85000"/>
                  <a:lumOff val="15000"/>
                </a:schemeClr>
              </a:solidFill>
              <a:cs typeface="+mn-ea"/>
              <a:sym typeface="+mn-lt"/>
            </a:endParaRPr>
          </a:p>
        </p:txBody>
      </p:sp>
      <p:sp>
        <p:nvSpPr>
          <p:cNvPr id="12" name="Rectangle 11"/>
          <p:cNvSpPr/>
          <p:nvPr/>
        </p:nvSpPr>
        <p:spPr>
          <a:xfrm>
            <a:off x="8468156" y="5707367"/>
            <a:ext cx="2738994" cy="757130"/>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0" name="文本框 19">
            <a:extLst>
              <a:ext uri="{FF2B5EF4-FFF2-40B4-BE49-F238E27FC236}">
                <a16:creationId xmlns:a16="http://schemas.microsoft.com/office/drawing/2014/main" id="{9ED300E8-DAF1-4477-8EFC-CC19384AC72A}"/>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nvGrpSpPr>
          <p:cNvPr id="21" name="组合 20">
            <a:extLst>
              <a:ext uri="{FF2B5EF4-FFF2-40B4-BE49-F238E27FC236}">
                <a16:creationId xmlns:a16="http://schemas.microsoft.com/office/drawing/2014/main" id="{CC59B668-BA17-46DA-91C5-264B41E8645E}"/>
              </a:ext>
            </a:extLst>
          </p:cNvPr>
          <p:cNvGrpSpPr/>
          <p:nvPr/>
        </p:nvGrpSpPr>
        <p:grpSpPr>
          <a:xfrm>
            <a:off x="1473289" y="371367"/>
            <a:ext cx="4260761" cy="787907"/>
            <a:chOff x="7318011" y="1456480"/>
            <a:chExt cx="4260761" cy="787907"/>
          </a:xfrm>
        </p:grpSpPr>
        <p:sp>
          <p:nvSpPr>
            <p:cNvPr id="22" name="文本框 21">
              <a:extLst>
                <a:ext uri="{FF2B5EF4-FFF2-40B4-BE49-F238E27FC236}">
                  <a16:creationId xmlns:a16="http://schemas.microsoft.com/office/drawing/2014/main" id="{EC7CF55D-9A29-45F8-99AD-4BD8B9E58D95}"/>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Product display</a:t>
              </a:r>
            </a:p>
          </p:txBody>
        </p:sp>
        <p:sp>
          <p:nvSpPr>
            <p:cNvPr id="23" name="文本框 22">
              <a:extLst>
                <a:ext uri="{FF2B5EF4-FFF2-40B4-BE49-F238E27FC236}">
                  <a16:creationId xmlns:a16="http://schemas.microsoft.com/office/drawing/2014/main" id="{DC26703A-14CF-4982-86E5-E07E831E1BE4}"/>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37112384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down)">
                                      <p:cBhvr>
                                        <p:cTn id="12" dur="500"/>
                                        <p:tgtEl>
                                          <p:spTgt spid="8"/>
                                        </p:tgtEl>
                                      </p:cBhvr>
                                    </p:animEffect>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down)">
                                      <p:cBhvr>
                                        <p:cTn id="17" dur="500"/>
                                        <p:tgtEl>
                                          <p:spTgt spid="9"/>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down)">
                                      <p:cBhvr>
                                        <p:cTn id="21" dur="500"/>
                                        <p:tgtEl>
                                          <p:spTgt spid="10"/>
                                        </p:tgtEl>
                                      </p:cBhvr>
                                    </p:animEffect>
                                  </p:childTnLst>
                                </p:cTn>
                              </p:par>
                            </p:childTnLst>
                          </p:cTn>
                        </p:par>
                        <p:par>
                          <p:cTn id="22" fill="hold">
                            <p:stCondLst>
                              <p:cond delay="1000"/>
                            </p:stCondLst>
                            <p:childTnLst>
                              <p:par>
                                <p:cTn id="23" presetID="1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down)">
                                      <p:cBhvr>
                                        <p:cTn id="26" dur="500"/>
                                        <p:tgtEl>
                                          <p:spTgt spid="11"/>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p:tgtEl>
                                          <p:spTgt spid="12"/>
                                        </p:tgtEl>
                                        <p:attrNameLst>
                                          <p:attrName>ppt_y</p:attrName>
                                        </p:attrNameLst>
                                      </p:cBhvr>
                                      <p:tavLst>
                                        <p:tav tm="0">
                                          <p:val>
                                            <p:strVal val="#ppt_y-#ppt_h*1.125000"/>
                                          </p:val>
                                        </p:tav>
                                        <p:tav tm="100000">
                                          <p:val>
                                            <p:strVal val="#ppt_y"/>
                                          </p:val>
                                        </p:tav>
                                      </p:tavLst>
                                    </p:anim>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67206"/>
            <a:ext cx="12192000" cy="1778551"/>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6" name="Group 5"/>
          <p:cNvGrpSpPr/>
          <p:nvPr/>
        </p:nvGrpSpPr>
        <p:grpSpPr>
          <a:xfrm>
            <a:off x="5475125" y="505748"/>
            <a:ext cx="1260604" cy="1260604"/>
            <a:chOff x="5311556" y="2642861"/>
            <a:chExt cx="1568888" cy="1568888"/>
          </a:xfrm>
        </p:grpSpPr>
        <p:sp>
          <p:nvSpPr>
            <p:cNvPr id="7" name="Oval 6"/>
            <p:cNvSpPr/>
            <p:nvPr/>
          </p:nvSpPr>
          <p:spPr>
            <a:xfrm>
              <a:off x="5461150" y="2792455"/>
              <a:ext cx="1269700" cy="1269700"/>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9" name="Group 8"/>
            <p:cNvGrpSpPr/>
            <p:nvPr/>
          </p:nvGrpSpPr>
          <p:grpSpPr>
            <a:xfrm>
              <a:off x="5311556" y="2642861"/>
              <a:ext cx="1568888" cy="1568888"/>
              <a:chOff x="1119258" y="2257147"/>
              <a:chExt cx="1868076" cy="1868076"/>
            </a:xfrm>
            <a:solidFill>
              <a:schemeClr val="accent4"/>
            </a:solidFill>
          </p:grpSpPr>
          <p:sp>
            <p:nvSpPr>
              <p:cNvPr id="1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sp>
        <p:nvSpPr>
          <p:cNvPr id="22" name="TextBox 21"/>
          <p:cNvSpPr txBox="1"/>
          <p:nvPr/>
        </p:nvSpPr>
        <p:spPr>
          <a:xfrm>
            <a:off x="6956706" y="913591"/>
            <a:ext cx="3481850"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3" name="TextBox 22"/>
          <p:cNvSpPr txBox="1"/>
          <p:nvPr/>
        </p:nvSpPr>
        <p:spPr>
          <a:xfrm>
            <a:off x="6308607" y="264896"/>
            <a:ext cx="4537476" cy="710067"/>
          </a:xfrm>
          <a:prstGeom prst="rect">
            <a:avLst/>
          </a:prstGeom>
          <a:noFill/>
        </p:spPr>
        <p:txBody>
          <a:bodyPr wrap="square" lIns="36000" tIns="46800" rIns="36000" bIns="46800" rtlCol="0">
            <a:spAutoFit/>
          </a:bodyPr>
          <a:lstStyle/>
          <a:p>
            <a:pPr algn="ctr"/>
            <a:r>
              <a:rPr lang="zh-CN" altLang="en-US" sz="2000" dirty="0">
                <a:solidFill>
                  <a:srgbClr val="404040"/>
                </a:solidFill>
                <a:cs typeface="+mn-ea"/>
                <a:sym typeface="+mn-lt"/>
              </a:rPr>
              <a:t>The third phase of research and development</a:t>
            </a:r>
            <a:endParaRPr lang="en-US" altLang="zh-CN" sz="2000" dirty="0">
              <a:solidFill>
                <a:srgbClr val="404040"/>
              </a:solidFill>
              <a:cs typeface="+mn-ea"/>
              <a:sym typeface="+mn-lt"/>
            </a:endParaRPr>
          </a:p>
        </p:txBody>
      </p:sp>
      <p:sp>
        <p:nvSpPr>
          <p:cNvPr id="25" name="Freeform 24"/>
          <p:cNvSpPr>
            <a:spLocks noEditPoints="1"/>
          </p:cNvSpPr>
          <p:nvPr/>
        </p:nvSpPr>
        <p:spPr bwMode="auto">
          <a:xfrm>
            <a:off x="5923717" y="834247"/>
            <a:ext cx="384890" cy="607863"/>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nvGrpSpPr>
          <p:cNvPr id="2" name="Group 1"/>
          <p:cNvGrpSpPr/>
          <p:nvPr/>
        </p:nvGrpSpPr>
        <p:grpSpPr>
          <a:xfrm>
            <a:off x="5475125" y="2869242"/>
            <a:ext cx="1260604" cy="1260604"/>
            <a:chOff x="5475125" y="2869242"/>
            <a:chExt cx="1260604" cy="1260604"/>
          </a:xfrm>
        </p:grpSpPr>
        <p:grpSp>
          <p:nvGrpSpPr>
            <p:cNvPr id="26" name="Group 25"/>
            <p:cNvGrpSpPr/>
            <p:nvPr/>
          </p:nvGrpSpPr>
          <p:grpSpPr>
            <a:xfrm>
              <a:off x="5475125" y="2869242"/>
              <a:ext cx="1260604" cy="1260604"/>
              <a:chOff x="5311556" y="2642861"/>
              <a:chExt cx="1568888" cy="1568888"/>
            </a:xfrm>
          </p:grpSpPr>
          <p:sp>
            <p:nvSpPr>
              <p:cNvPr id="27" name="Oval 26"/>
              <p:cNvSpPr/>
              <p:nvPr/>
            </p:nvSpPr>
            <p:spPr>
              <a:xfrm>
                <a:off x="5461150" y="2792455"/>
                <a:ext cx="1269700" cy="1269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9" name="Group 28"/>
              <p:cNvGrpSpPr/>
              <p:nvPr/>
            </p:nvGrpSpPr>
            <p:grpSpPr>
              <a:xfrm>
                <a:off x="5311556" y="2642861"/>
                <a:ext cx="1568888" cy="1568888"/>
                <a:chOff x="1119258" y="2257147"/>
                <a:chExt cx="1868076" cy="1868076"/>
              </a:xfrm>
              <a:solidFill>
                <a:schemeClr val="accent2"/>
              </a:solidFill>
            </p:grpSpPr>
            <p:sp>
              <p:nvSpPr>
                <p:cNvPr id="30"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1"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2"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3"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4"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5"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6"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7"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8"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39"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40"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41"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sp>
          <p:nvSpPr>
            <p:cNvPr id="44" name="Freeform 43"/>
            <p:cNvSpPr>
              <a:spLocks noEditPoints="1"/>
            </p:cNvSpPr>
            <p:nvPr/>
          </p:nvSpPr>
          <p:spPr bwMode="auto">
            <a:xfrm>
              <a:off x="5844534" y="3260403"/>
              <a:ext cx="510979" cy="485430"/>
            </a:xfrm>
            <a:custGeom>
              <a:avLst/>
              <a:gdLst>
                <a:gd name="T0" fmla="*/ 89 w 93"/>
                <a:gd name="T1" fmla="*/ 0 h 88"/>
                <a:gd name="T2" fmla="*/ 93 w 93"/>
                <a:gd name="T3" fmla="*/ 5 h 88"/>
                <a:gd name="T4" fmla="*/ 93 w 93"/>
                <a:gd name="T5" fmla="*/ 74 h 88"/>
                <a:gd name="T6" fmla="*/ 81 w 93"/>
                <a:gd name="T7" fmla="*/ 74 h 88"/>
                <a:gd name="T8" fmla="*/ 82 w 93"/>
                <a:gd name="T9" fmla="*/ 65 h 88"/>
                <a:gd name="T10" fmla="*/ 84 w 93"/>
                <a:gd name="T11" fmla="*/ 10 h 88"/>
                <a:gd name="T12" fmla="*/ 10 w 93"/>
                <a:gd name="T13" fmla="*/ 65 h 88"/>
                <a:gd name="T14" fmla="*/ 48 w 93"/>
                <a:gd name="T15" fmla="*/ 72 h 88"/>
                <a:gd name="T16" fmla="*/ 5 w 93"/>
                <a:gd name="T17" fmla="*/ 74 h 88"/>
                <a:gd name="T18" fmla="*/ 0 w 93"/>
                <a:gd name="T19" fmla="*/ 69 h 88"/>
                <a:gd name="T20" fmla="*/ 0 w 93"/>
                <a:gd name="T21" fmla="*/ 0 h 88"/>
                <a:gd name="T22" fmla="*/ 64 w 93"/>
                <a:gd name="T23" fmla="*/ 51 h 88"/>
                <a:gd name="T24" fmla="*/ 55 w 93"/>
                <a:gd name="T25" fmla="*/ 71 h 88"/>
                <a:gd name="T26" fmla="*/ 57 w 93"/>
                <a:gd name="T27" fmla="*/ 82 h 88"/>
                <a:gd name="T28" fmla="*/ 64 w 93"/>
                <a:gd name="T29" fmla="*/ 78 h 88"/>
                <a:gd name="T30" fmla="*/ 72 w 93"/>
                <a:gd name="T31" fmla="*/ 84 h 88"/>
                <a:gd name="T32" fmla="*/ 74 w 93"/>
                <a:gd name="T33" fmla="*/ 71 h 88"/>
                <a:gd name="T34" fmla="*/ 64 w 93"/>
                <a:gd name="T35" fmla="*/ 51 h 88"/>
                <a:gd name="T36" fmla="*/ 64 w 93"/>
                <a:gd name="T37" fmla="*/ 69 h 88"/>
                <a:gd name="T38" fmla="*/ 64 w 93"/>
                <a:gd name="T39" fmla="*/ 72 h 88"/>
                <a:gd name="T40" fmla="*/ 62 w 93"/>
                <a:gd name="T41" fmla="*/ 55 h 88"/>
                <a:gd name="T42" fmla="*/ 71 w 93"/>
                <a:gd name="T43" fmla="*/ 64 h 88"/>
                <a:gd name="T44" fmla="*/ 62 w 93"/>
                <a:gd name="T45" fmla="*/ 55 h 88"/>
                <a:gd name="T46" fmla="*/ 18 w 93"/>
                <a:gd name="T47" fmla="*/ 46 h 88"/>
                <a:gd name="T48" fmla="*/ 77 w 93"/>
                <a:gd name="T49" fmla="*/ 41 h 88"/>
                <a:gd name="T50" fmla="*/ 47 w 93"/>
                <a:gd name="T51" fmla="*/ 29 h 88"/>
                <a:gd name="T52" fmla="*/ 77 w 93"/>
                <a:gd name="T53" fmla="*/ 34 h 88"/>
                <a:gd name="T54" fmla="*/ 47 w 93"/>
                <a:gd name="T55" fmla="*/ 29 h 88"/>
                <a:gd name="T56" fmla="*/ 47 w 93"/>
                <a:gd name="T57" fmla="*/ 22 h 88"/>
                <a:gd name="T58" fmla="*/ 77 w 93"/>
                <a:gd name="T59" fmla="*/ 17 h 88"/>
                <a:gd name="T60" fmla="*/ 18 w 93"/>
                <a:gd name="T61" fmla="*/ 17 h 88"/>
                <a:gd name="T62" fmla="*/ 40 w 93"/>
                <a:gd name="T63" fmla="*/ 35 h 88"/>
                <a:gd name="T64" fmla="*/ 18 w 93"/>
                <a:gd name="T6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sp>
        <p:nvSpPr>
          <p:cNvPr id="47" name="TextBox 46"/>
          <p:cNvSpPr txBox="1"/>
          <p:nvPr/>
        </p:nvSpPr>
        <p:spPr>
          <a:xfrm>
            <a:off x="1752892" y="3331518"/>
            <a:ext cx="3481850" cy="535531"/>
          </a:xfrm>
          <a:prstGeom prst="rect">
            <a:avLst/>
          </a:prstGeom>
          <a:noFill/>
        </p:spPr>
        <p:txBody>
          <a:bodyPr wrap="square" rtlCol="0">
            <a:spAutoFit/>
          </a:bodyPr>
          <a:lstStyle/>
          <a:p>
            <a:pPr algn="r">
              <a:lnSpc>
                <a:spcPct val="120000"/>
              </a:lnSpc>
            </a:pPr>
            <a:r>
              <a:rPr lang="zh-CN" altLang="en-US" sz="1200" dirty="0">
                <a:solidFill>
                  <a:schemeClr val="bg1"/>
                </a:solidFill>
                <a:cs typeface="+mn-ea"/>
                <a:sym typeface="+mn-lt"/>
              </a:rPr>
              <a:t>After your content is typed here, or by copying your text, choose paste in this box and choose to keep only the text.</a:t>
            </a:r>
          </a:p>
        </p:txBody>
      </p:sp>
      <p:sp>
        <p:nvSpPr>
          <p:cNvPr id="48" name="TextBox 47"/>
          <p:cNvSpPr txBox="1"/>
          <p:nvPr/>
        </p:nvSpPr>
        <p:spPr>
          <a:xfrm>
            <a:off x="3008804" y="2929227"/>
            <a:ext cx="1611586" cy="402291"/>
          </a:xfrm>
          <a:prstGeom prst="rect">
            <a:avLst/>
          </a:prstGeom>
          <a:noFill/>
        </p:spPr>
        <p:txBody>
          <a:bodyPr wrap="none" lIns="36000" tIns="46800" rIns="36000" bIns="46800" rtlCol="0">
            <a:spAutoFit/>
          </a:bodyPr>
          <a:lstStyle/>
          <a:p>
            <a:pPr algn="ctr"/>
            <a:r>
              <a:rPr lang="zh-CN" altLang="en-US" sz="2000" dirty="0">
                <a:solidFill>
                  <a:schemeClr val="bg1"/>
                </a:solidFill>
                <a:cs typeface="+mn-ea"/>
                <a:sym typeface="+mn-lt"/>
              </a:rPr>
              <a:t>Add the title content</a:t>
            </a:r>
            <a:endParaRPr lang="en-US" altLang="zh-CN" sz="2000" dirty="0">
              <a:solidFill>
                <a:schemeClr val="bg1"/>
              </a:solidFill>
              <a:cs typeface="+mn-ea"/>
              <a:sym typeface="+mn-lt"/>
            </a:endParaRPr>
          </a:p>
        </p:txBody>
      </p:sp>
      <p:sp>
        <p:nvSpPr>
          <p:cNvPr id="49" name="TextBox 48"/>
          <p:cNvSpPr txBox="1"/>
          <p:nvPr/>
        </p:nvSpPr>
        <p:spPr>
          <a:xfrm>
            <a:off x="5071533" y="5060155"/>
            <a:ext cx="2038127" cy="374206"/>
          </a:xfrm>
          <a:prstGeom prst="rect">
            <a:avLst/>
          </a:prstGeom>
          <a:noFill/>
          <a:ln>
            <a:solidFill>
              <a:schemeClr val="bg2">
                <a:lumMod val="50000"/>
              </a:schemeClr>
            </a:solidFill>
          </a:ln>
        </p:spPr>
        <p:txBody>
          <a:bodyPr wrap="square" lIns="36000" tIns="46800" rIns="36000" bIns="46800" rtlCol="0">
            <a:spAutoFit/>
          </a:bodyPr>
          <a:lstStyle/>
          <a:p>
            <a:pPr algn="ctr">
              <a:lnSpc>
                <a:spcPct val="125000"/>
              </a:lnSpc>
            </a:pPr>
            <a:r>
              <a:rPr lang="en-US" sz="1600" b="1" dirty="0">
                <a:solidFill>
                  <a:schemeClr val="bg2">
                    <a:lumMod val="50000"/>
                  </a:schemeClr>
                </a:solidFill>
                <a:cs typeface="+mn-ea"/>
                <a:sym typeface="+mn-lt"/>
              </a:rPr>
              <a:t>END OF TIMELINE</a:t>
            </a:r>
          </a:p>
        </p:txBody>
      </p:sp>
      <p:sp>
        <p:nvSpPr>
          <p:cNvPr id="50" name="TextBox 49"/>
          <p:cNvSpPr txBox="1"/>
          <p:nvPr/>
        </p:nvSpPr>
        <p:spPr>
          <a:xfrm>
            <a:off x="3951103" y="5534737"/>
            <a:ext cx="4297842" cy="535531"/>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cxnSp>
        <p:nvCxnSpPr>
          <p:cNvPr id="46" name="Straight Connector 45"/>
          <p:cNvCxnSpPr/>
          <p:nvPr/>
        </p:nvCxnSpPr>
        <p:spPr>
          <a:xfrm>
            <a:off x="6096000" y="0"/>
            <a:ext cx="0" cy="299690"/>
          </a:xfrm>
          <a:prstGeom prst="line">
            <a:avLst/>
          </a:prstGeom>
          <a:ln w="28575">
            <a:solidFill>
              <a:srgbClr val="40404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096000" y="1958986"/>
            <a:ext cx="2454" cy="608220"/>
          </a:xfrm>
          <a:prstGeom prst="line">
            <a:avLst/>
          </a:prstGeom>
          <a:ln w="28575">
            <a:solidFill>
              <a:srgbClr val="40404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097227" y="4345757"/>
            <a:ext cx="2454" cy="608220"/>
          </a:xfrm>
          <a:prstGeom prst="line">
            <a:avLst/>
          </a:prstGeom>
          <a:ln w="28575">
            <a:solidFill>
              <a:srgbClr val="40404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8947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childTnLst>
                          </p:cTn>
                        </p:par>
                        <p:par>
                          <p:cTn id="16" fill="hold">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ppt_x</p:attrName>
                                        </p:attrNameLst>
                                      </p:cBhvr>
                                      <p:tavLst>
                                        <p:tav tm="0">
                                          <p:val>
                                            <p:strVal val="#ppt_x-#ppt_w*1.125000"/>
                                          </p:val>
                                        </p:tav>
                                        <p:tav tm="100000">
                                          <p:val>
                                            <p:strVal val="#ppt_x"/>
                                          </p:val>
                                        </p:tav>
                                      </p:tavLst>
                                    </p:anim>
                                    <p:animEffect transition="in" filter="wipe(right)">
                                      <p:cBhvr>
                                        <p:cTn id="20" dur="500"/>
                                        <p:tgtEl>
                                          <p:spTgt spid="2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ppt_x</p:attrName>
                                        </p:attrNameLst>
                                      </p:cBhvr>
                                      <p:tavLst>
                                        <p:tav tm="0">
                                          <p:val>
                                            <p:strVal val="#ppt_x-#ppt_w*1.125000"/>
                                          </p:val>
                                        </p:tav>
                                        <p:tav tm="100000">
                                          <p:val>
                                            <p:strVal val="#ppt_x"/>
                                          </p:val>
                                        </p:tav>
                                      </p:tavLst>
                                    </p:anim>
                                    <p:animEffect transition="in" filter="wipe(right)">
                                      <p:cBhvr>
                                        <p:cTn id="24" dur="500"/>
                                        <p:tgtEl>
                                          <p:spTgt spid="2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500"/>
                                        <p:tgtEl>
                                          <p:spTgt spid="51"/>
                                        </p:tgtEl>
                                      </p:cBhvr>
                                    </p:animEffect>
                                  </p:childTnLst>
                                </p:cTn>
                              </p:par>
                            </p:childTnLst>
                          </p:cTn>
                        </p:par>
                        <p:par>
                          <p:cTn id="29" fill="hold">
                            <p:stCondLst>
                              <p:cond delay="3500"/>
                            </p:stCondLst>
                            <p:childTnLst>
                              <p:par>
                                <p:cTn id="30" presetID="21" presetClass="entr" presetSubtype="1"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1000"/>
                                        <p:tgtEl>
                                          <p:spTgt spid="2"/>
                                        </p:tgtEl>
                                      </p:cBhvr>
                                    </p:animEffect>
                                  </p:childTnLst>
                                </p:cTn>
                              </p:par>
                            </p:childTnLst>
                          </p:cTn>
                        </p:par>
                        <p:par>
                          <p:cTn id="33" fill="hold">
                            <p:stCondLst>
                              <p:cond delay="4500"/>
                            </p:stCondLst>
                            <p:childTnLst>
                              <p:par>
                                <p:cTn id="34" presetID="12" presetClass="entr" presetSubtype="2"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p:tgtEl>
                                          <p:spTgt spid="48"/>
                                        </p:tgtEl>
                                        <p:attrNameLst>
                                          <p:attrName>ppt_x</p:attrName>
                                        </p:attrNameLst>
                                      </p:cBhvr>
                                      <p:tavLst>
                                        <p:tav tm="0">
                                          <p:val>
                                            <p:strVal val="#ppt_x+#ppt_w*1.125000"/>
                                          </p:val>
                                        </p:tav>
                                        <p:tav tm="100000">
                                          <p:val>
                                            <p:strVal val="#ppt_x"/>
                                          </p:val>
                                        </p:tav>
                                      </p:tavLst>
                                    </p:anim>
                                    <p:animEffect transition="in" filter="wipe(left)">
                                      <p:cBhvr>
                                        <p:cTn id="37" dur="500"/>
                                        <p:tgtEl>
                                          <p:spTgt spid="48"/>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ppt_x</p:attrName>
                                        </p:attrNameLst>
                                      </p:cBhvr>
                                      <p:tavLst>
                                        <p:tav tm="0">
                                          <p:val>
                                            <p:strVal val="#ppt_x+#ppt_w*1.125000"/>
                                          </p:val>
                                        </p:tav>
                                        <p:tav tm="100000">
                                          <p:val>
                                            <p:strVal val="#ppt_x"/>
                                          </p:val>
                                        </p:tav>
                                      </p:tavLst>
                                    </p:anim>
                                    <p:animEffect transition="in" filter="wipe(left)">
                                      <p:cBhvr>
                                        <p:cTn id="41" dur="500"/>
                                        <p:tgtEl>
                                          <p:spTgt spid="47"/>
                                        </p:tgtEl>
                                      </p:cBhvr>
                                    </p:animEffect>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up)">
                                      <p:cBhvr>
                                        <p:cTn id="45" dur="500"/>
                                        <p:tgtEl>
                                          <p:spTgt spid="52"/>
                                        </p:tgtEl>
                                      </p:cBhvr>
                                    </p:animEffect>
                                  </p:childTnLst>
                                </p:cTn>
                              </p:par>
                            </p:childTnLst>
                          </p:cTn>
                        </p:par>
                        <p:par>
                          <p:cTn id="46" fill="hold">
                            <p:stCondLst>
                              <p:cond delay="5500"/>
                            </p:stCondLst>
                            <p:childTnLst>
                              <p:par>
                                <p:cTn id="47" presetID="5"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par>
                          <p:cTn id="50" fill="hold">
                            <p:stCondLst>
                              <p:cond delay="6000"/>
                            </p:stCondLst>
                            <p:childTnLst>
                              <p:par>
                                <p:cTn id="51" presetID="12" presetClass="entr" presetSubtype="1"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p:tgtEl>
                                          <p:spTgt spid="50"/>
                                        </p:tgtEl>
                                        <p:attrNameLst>
                                          <p:attrName>ppt_y</p:attrName>
                                        </p:attrNameLst>
                                      </p:cBhvr>
                                      <p:tavLst>
                                        <p:tav tm="0">
                                          <p:val>
                                            <p:strVal val="#ppt_y-#ppt_h*1.125000"/>
                                          </p:val>
                                        </p:tav>
                                        <p:tav tm="100000">
                                          <p:val>
                                            <p:strVal val="#ppt_y"/>
                                          </p:val>
                                        </p:tav>
                                      </p:tavLst>
                                    </p:anim>
                                    <p:animEffect transition="in" filter="wipe(down)">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47" grpId="0"/>
      <p:bldP spid="48" grpId="0"/>
      <p:bldP spid="49" grpId="0" animBg="1"/>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30" name="图片占位符 29"/>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pic>
        <p:nvPicPr>
          <p:cNvPr id="31" name="图片占位符 30"/>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p:pic>
      <p:pic>
        <p:nvPicPr>
          <p:cNvPr id="6" name="图片占位符 5"/>
          <p:cNvPicPr>
            <a:picLocks noGrp="1" noChangeAspect="1"/>
          </p:cNvPicPr>
          <p:nvPr>
            <p:ph type="pic" sz="quarter" idx="18"/>
          </p:nvPr>
        </p:nvPicPr>
        <p:blipFill>
          <a:blip r:embed="rId6" cstate="print">
            <a:extLst>
              <a:ext uri="{28A0092B-C50C-407E-A947-70E740481C1C}">
                <a14:useLocalDpi xmlns:a14="http://schemas.microsoft.com/office/drawing/2010/main"/>
              </a:ext>
            </a:extLst>
          </a:blip>
          <a:srcRect/>
          <a:stretch>
            <a:fillRect/>
          </a:stretch>
        </p:blipFill>
        <p:spPr/>
      </p:pic>
      <p:sp>
        <p:nvSpPr>
          <p:cNvPr id="17" name="Half Frame 16"/>
          <p:cNvSpPr/>
          <p:nvPr/>
        </p:nvSpPr>
        <p:spPr>
          <a:xfrm rot="7986926">
            <a:off x="7198449" y="849932"/>
            <a:ext cx="188343" cy="188343"/>
          </a:xfrm>
          <a:prstGeom prst="halfFrame">
            <a:avLst>
              <a:gd name="adj1" fmla="val 18590"/>
              <a:gd name="adj2" fmla="val 1809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8" name="TextBox 17"/>
          <p:cNvSpPr txBox="1"/>
          <p:nvPr/>
        </p:nvSpPr>
        <p:spPr>
          <a:xfrm>
            <a:off x="8002265" y="707879"/>
            <a:ext cx="1569660" cy="369332"/>
          </a:xfrm>
          <a:prstGeom prst="rect">
            <a:avLst/>
          </a:prstGeom>
          <a:noFill/>
        </p:spPr>
        <p:txBody>
          <a:bodyPr wrap="none" rtlCol="0">
            <a:spAutoFit/>
          </a:bodyPr>
          <a:lstStyle/>
          <a:p>
            <a:pPr algn="ctr"/>
            <a:r>
              <a:rPr lang="zh-CN" altLang="en-US" b="1" dirty="0">
                <a:solidFill>
                  <a:schemeClr val="tx1">
                    <a:lumMod val="85000"/>
                    <a:lumOff val="15000"/>
                  </a:schemeClr>
                </a:solidFill>
                <a:cs typeface="+mn-ea"/>
                <a:sym typeface="+mn-lt"/>
              </a:rPr>
              <a:t>Add the title content</a:t>
            </a:r>
            <a:endParaRPr lang="en-US" altLang="zh-CN" b="1" dirty="0">
              <a:solidFill>
                <a:schemeClr val="tx1">
                  <a:lumMod val="85000"/>
                  <a:lumOff val="15000"/>
                </a:schemeClr>
              </a:solidFill>
              <a:cs typeface="+mn-ea"/>
              <a:sym typeface="+mn-lt"/>
            </a:endParaRPr>
          </a:p>
        </p:txBody>
      </p:sp>
      <p:sp>
        <p:nvSpPr>
          <p:cNvPr id="19" name="TextBox 18"/>
          <p:cNvSpPr txBox="1"/>
          <p:nvPr/>
        </p:nvSpPr>
        <p:spPr>
          <a:xfrm>
            <a:off x="7501144" y="1122807"/>
            <a:ext cx="4317962" cy="535531"/>
          </a:xfrm>
          <a:prstGeom prst="rect">
            <a:avLst/>
          </a:prstGeom>
          <a:noFill/>
        </p:spPr>
        <p:txBody>
          <a:bodyPr wrap="square" lIns="36000" rIns="36000" rtlCol="0">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0" name="Half Frame 19"/>
          <p:cNvSpPr/>
          <p:nvPr/>
        </p:nvSpPr>
        <p:spPr>
          <a:xfrm rot="7986926">
            <a:off x="7198449" y="2184346"/>
            <a:ext cx="188343" cy="188343"/>
          </a:xfrm>
          <a:prstGeom prst="halfFrame">
            <a:avLst>
              <a:gd name="adj1" fmla="val 18590"/>
              <a:gd name="adj2" fmla="val 1809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1" name="TextBox 20"/>
          <p:cNvSpPr txBox="1"/>
          <p:nvPr/>
        </p:nvSpPr>
        <p:spPr>
          <a:xfrm>
            <a:off x="7975816" y="2042293"/>
            <a:ext cx="1569660" cy="369332"/>
          </a:xfrm>
          <a:prstGeom prst="rect">
            <a:avLst/>
          </a:prstGeom>
          <a:noFill/>
        </p:spPr>
        <p:txBody>
          <a:bodyPr wrap="none" rtlCol="0">
            <a:spAutoFit/>
          </a:bodyPr>
          <a:lstStyle/>
          <a:p>
            <a:pPr algn="ctr"/>
            <a:r>
              <a:rPr lang="zh-CN" altLang="en-US" b="1" dirty="0">
                <a:solidFill>
                  <a:schemeClr val="tx1">
                    <a:lumMod val="85000"/>
                    <a:lumOff val="15000"/>
                  </a:schemeClr>
                </a:solidFill>
                <a:cs typeface="+mn-ea"/>
                <a:sym typeface="+mn-lt"/>
              </a:rPr>
              <a:t>Add the title content</a:t>
            </a:r>
            <a:endParaRPr lang="en-US" altLang="zh-CN" b="1" dirty="0">
              <a:solidFill>
                <a:schemeClr val="tx1">
                  <a:lumMod val="85000"/>
                  <a:lumOff val="15000"/>
                </a:schemeClr>
              </a:solidFill>
              <a:cs typeface="+mn-ea"/>
              <a:sym typeface="+mn-lt"/>
            </a:endParaRPr>
          </a:p>
        </p:txBody>
      </p:sp>
      <p:sp>
        <p:nvSpPr>
          <p:cNvPr id="22" name="TextBox 21"/>
          <p:cNvSpPr txBox="1"/>
          <p:nvPr/>
        </p:nvSpPr>
        <p:spPr>
          <a:xfrm>
            <a:off x="7501144" y="2457221"/>
            <a:ext cx="4317962" cy="535531"/>
          </a:xfrm>
          <a:prstGeom prst="rect">
            <a:avLst/>
          </a:prstGeom>
          <a:noFill/>
        </p:spPr>
        <p:txBody>
          <a:bodyPr wrap="square" lIns="36000" rIns="36000" rtlCol="0">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3" name="Half Frame 22"/>
          <p:cNvSpPr/>
          <p:nvPr/>
        </p:nvSpPr>
        <p:spPr>
          <a:xfrm rot="7986926">
            <a:off x="7198449" y="3518760"/>
            <a:ext cx="188343" cy="188343"/>
          </a:xfrm>
          <a:prstGeom prst="halfFrame">
            <a:avLst>
              <a:gd name="adj1" fmla="val 18590"/>
              <a:gd name="adj2" fmla="val 1809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4" name="TextBox 23"/>
          <p:cNvSpPr txBox="1"/>
          <p:nvPr/>
        </p:nvSpPr>
        <p:spPr>
          <a:xfrm>
            <a:off x="7975816" y="3376707"/>
            <a:ext cx="1569660" cy="369332"/>
          </a:xfrm>
          <a:prstGeom prst="rect">
            <a:avLst/>
          </a:prstGeom>
          <a:noFill/>
        </p:spPr>
        <p:txBody>
          <a:bodyPr wrap="none" rtlCol="0">
            <a:spAutoFit/>
          </a:bodyPr>
          <a:lstStyle/>
          <a:p>
            <a:pPr algn="ctr"/>
            <a:r>
              <a:rPr lang="zh-CN" altLang="en-US" b="1" dirty="0">
                <a:solidFill>
                  <a:schemeClr val="tx1">
                    <a:lumMod val="85000"/>
                    <a:lumOff val="15000"/>
                  </a:schemeClr>
                </a:solidFill>
                <a:cs typeface="+mn-ea"/>
                <a:sym typeface="+mn-lt"/>
              </a:rPr>
              <a:t>Add the title content</a:t>
            </a:r>
            <a:endParaRPr lang="en-US" altLang="zh-CN" b="1" dirty="0">
              <a:solidFill>
                <a:schemeClr val="tx1">
                  <a:lumMod val="85000"/>
                  <a:lumOff val="15000"/>
                </a:schemeClr>
              </a:solidFill>
              <a:cs typeface="+mn-ea"/>
              <a:sym typeface="+mn-lt"/>
            </a:endParaRPr>
          </a:p>
        </p:txBody>
      </p:sp>
      <p:sp>
        <p:nvSpPr>
          <p:cNvPr id="25" name="TextBox 24"/>
          <p:cNvSpPr txBox="1"/>
          <p:nvPr/>
        </p:nvSpPr>
        <p:spPr>
          <a:xfrm>
            <a:off x="7501144" y="3791635"/>
            <a:ext cx="4317962" cy="535531"/>
          </a:xfrm>
          <a:prstGeom prst="rect">
            <a:avLst/>
          </a:prstGeom>
          <a:noFill/>
        </p:spPr>
        <p:txBody>
          <a:bodyPr wrap="square" lIns="36000" rIns="36000" rtlCol="0">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6" name="Half Frame 25"/>
          <p:cNvSpPr/>
          <p:nvPr/>
        </p:nvSpPr>
        <p:spPr>
          <a:xfrm rot="7986926">
            <a:off x="7198448" y="4889795"/>
            <a:ext cx="188343" cy="188343"/>
          </a:xfrm>
          <a:prstGeom prst="halfFrame">
            <a:avLst>
              <a:gd name="adj1" fmla="val 18590"/>
              <a:gd name="adj2" fmla="val 1809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7" name="TextBox 26"/>
          <p:cNvSpPr txBox="1"/>
          <p:nvPr/>
        </p:nvSpPr>
        <p:spPr>
          <a:xfrm>
            <a:off x="7975815" y="4747742"/>
            <a:ext cx="1569660" cy="369332"/>
          </a:xfrm>
          <a:prstGeom prst="rect">
            <a:avLst/>
          </a:prstGeom>
          <a:noFill/>
        </p:spPr>
        <p:txBody>
          <a:bodyPr wrap="none" rtlCol="0">
            <a:spAutoFit/>
          </a:bodyPr>
          <a:lstStyle/>
          <a:p>
            <a:pPr algn="ctr"/>
            <a:r>
              <a:rPr lang="zh-CN" altLang="en-US" b="1" dirty="0">
                <a:solidFill>
                  <a:schemeClr val="tx1">
                    <a:lumMod val="85000"/>
                    <a:lumOff val="15000"/>
                  </a:schemeClr>
                </a:solidFill>
                <a:cs typeface="+mn-ea"/>
                <a:sym typeface="+mn-lt"/>
              </a:rPr>
              <a:t>Add the title content</a:t>
            </a:r>
            <a:endParaRPr lang="en-US" altLang="zh-CN" b="1" dirty="0">
              <a:solidFill>
                <a:schemeClr val="tx1">
                  <a:lumMod val="85000"/>
                  <a:lumOff val="15000"/>
                </a:schemeClr>
              </a:solidFill>
              <a:cs typeface="+mn-ea"/>
              <a:sym typeface="+mn-lt"/>
            </a:endParaRPr>
          </a:p>
        </p:txBody>
      </p:sp>
      <p:sp>
        <p:nvSpPr>
          <p:cNvPr id="28" name="TextBox 27"/>
          <p:cNvSpPr txBox="1"/>
          <p:nvPr/>
        </p:nvSpPr>
        <p:spPr>
          <a:xfrm>
            <a:off x="7501143" y="5162670"/>
            <a:ext cx="4317962" cy="535531"/>
          </a:xfrm>
          <a:prstGeom prst="rect">
            <a:avLst/>
          </a:prstGeom>
          <a:noFill/>
        </p:spPr>
        <p:txBody>
          <a:bodyPr wrap="square" lIns="36000" rIns="36000" rtlCol="0">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Tree>
    <p:extLst>
      <p:ext uri="{BB962C8B-B14F-4D97-AF65-F5344CB8AC3E}">
        <p14:creationId xmlns:p14="http://schemas.microsoft.com/office/powerpoint/2010/main" val="232058021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right)">
                                      <p:cBhvr>
                                        <p:cTn id="16" dur="500"/>
                                        <p:tgtEl>
                                          <p:spTgt spid="1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4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par>
                          <p:cTn id="51" fill="hold">
                            <p:stCondLst>
                              <p:cond delay="5500"/>
                            </p:stCondLst>
                            <p:childTnLst>
                              <p:par>
                                <p:cTn id="52" presetID="1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p:tgtEl>
                                          <p:spTgt spid="28"/>
                                        </p:tgtEl>
                                        <p:attrNameLst>
                                          <p:attrName>ppt_x</p:attrName>
                                        </p:attrNameLst>
                                      </p:cBhvr>
                                      <p:tavLst>
                                        <p:tav tm="0">
                                          <p:val>
                                            <p:strVal val="#ppt_x-#ppt_w*1.125000"/>
                                          </p:val>
                                        </p:tav>
                                        <p:tav tm="100000">
                                          <p:val>
                                            <p:strVal val="#ppt_x"/>
                                          </p:val>
                                        </p:tav>
                                      </p:tavLst>
                                    </p:anim>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1" grpId="0"/>
      <p:bldP spid="22" grpId="0"/>
      <p:bldP spid="23" grpId="0" animBg="1"/>
      <p:bldP spid="24" grpId="0"/>
      <p:bldP spid="25" grpId="0"/>
      <p:bldP spid="26" grpId="0" animBg="1"/>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57"/>
          <p:cNvSpPr/>
          <p:nvPr/>
        </p:nvSpPr>
        <p:spPr>
          <a:xfrm flipH="1">
            <a:off x="854691" y="970591"/>
            <a:ext cx="6754157" cy="5040770"/>
          </a:xfrm>
          <a:custGeom>
            <a:avLst/>
            <a:gdLst>
              <a:gd name="connsiteX0" fmla="*/ 1495158 w 6754157"/>
              <a:gd name="connsiteY0" fmla="*/ 3442850 h 5040770"/>
              <a:gd name="connsiteX1" fmla="*/ 102762 w 6754157"/>
              <a:gd name="connsiteY1" fmla="*/ 3442850 h 5040770"/>
              <a:gd name="connsiteX2" fmla="*/ 0 w 6754157"/>
              <a:gd name="connsiteY2" fmla="*/ 3545612 h 5040770"/>
              <a:gd name="connsiteX3" fmla="*/ 0 w 6754157"/>
              <a:gd name="connsiteY3" fmla="*/ 4938008 h 5040770"/>
              <a:gd name="connsiteX4" fmla="*/ 102762 w 6754157"/>
              <a:gd name="connsiteY4" fmla="*/ 5040770 h 5040770"/>
              <a:gd name="connsiteX5" fmla="*/ 1495158 w 6754157"/>
              <a:gd name="connsiteY5" fmla="*/ 5040770 h 5040770"/>
              <a:gd name="connsiteX6" fmla="*/ 1597920 w 6754157"/>
              <a:gd name="connsiteY6" fmla="*/ 4938008 h 5040770"/>
              <a:gd name="connsiteX7" fmla="*/ 1597920 w 6754157"/>
              <a:gd name="connsiteY7" fmla="*/ 3545612 h 5040770"/>
              <a:gd name="connsiteX8" fmla="*/ 1495158 w 6754157"/>
              <a:gd name="connsiteY8" fmla="*/ 3442850 h 5040770"/>
              <a:gd name="connsiteX9" fmla="*/ 4933127 w 6754157"/>
              <a:gd name="connsiteY9" fmla="*/ 3442850 h 5040770"/>
              <a:gd name="connsiteX10" fmla="*/ 3540731 w 6754157"/>
              <a:gd name="connsiteY10" fmla="*/ 3442850 h 5040770"/>
              <a:gd name="connsiteX11" fmla="*/ 3437969 w 6754157"/>
              <a:gd name="connsiteY11" fmla="*/ 3545612 h 5040770"/>
              <a:gd name="connsiteX12" fmla="*/ 3437969 w 6754157"/>
              <a:gd name="connsiteY12" fmla="*/ 4938008 h 5040770"/>
              <a:gd name="connsiteX13" fmla="*/ 3540731 w 6754157"/>
              <a:gd name="connsiteY13" fmla="*/ 5040770 h 5040770"/>
              <a:gd name="connsiteX14" fmla="*/ 4933127 w 6754157"/>
              <a:gd name="connsiteY14" fmla="*/ 5040770 h 5040770"/>
              <a:gd name="connsiteX15" fmla="*/ 5035889 w 6754157"/>
              <a:gd name="connsiteY15" fmla="*/ 4938008 h 5040770"/>
              <a:gd name="connsiteX16" fmla="*/ 5035889 w 6754157"/>
              <a:gd name="connsiteY16" fmla="*/ 3545612 h 5040770"/>
              <a:gd name="connsiteX17" fmla="*/ 4933127 w 6754157"/>
              <a:gd name="connsiteY17" fmla="*/ 3442850 h 5040770"/>
              <a:gd name="connsiteX18" fmla="*/ 3214859 w 6754157"/>
              <a:gd name="connsiteY18" fmla="*/ 1721425 h 5040770"/>
              <a:gd name="connsiteX19" fmla="*/ 1822463 w 6754157"/>
              <a:gd name="connsiteY19" fmla="*/ 1721425 h 5040770"/>
              <a:gd name="connsiteX20" fmla="*/ 1719701 w 6754157"/>
              <a:gd name="connsiteY20" fmla="*/ 1824187 h 5040770"/>
              <a:gd name="connsiteX21" fmla="*/ 1719701 w 6754157"/>
              <a:gd name="connsiteY21" fmla="*/ 3216583 h 5040770"/>
              <a:gd name="connsiteX22" fmla="*/ 1822463 w 6754157"/>
              <a:gd name="connsiteY22" fmla="*/ 3319345 h 5040770"/>
              <a:gd name="connsiteX23" fmla="*/ 3214859 w 6754157"/>
              <a:gd name="connsiteY23" fmla="*/ 3319345 h 5040770"/>
              <a:gd name="connsiteX24" fmla="*/ 3317621 w 6754157"/>
              <a:gd name="connsiteY24" fmla="*/ 3216583 h 5040770"/>
              <a:gd name="connsiteX25" fmla="*/ 3317621 w 6754157"/>
              <a:gd name="connsiteY25" fmla="*/ 1824187 h 5040770"/>
              <a:gd name="connsiteX26" fmla="*/ 3214859 w 6754157"/>
              <a:gd name="connsiteY26" fmla="*/ 1721425 h 5040770"/>
              <a:gd name="connsiteX27" fmla="*/ 4933127 w 6754157"/>
              <a:gd name="connsiteY27" fmla="*/ 1721425 h 5040770"/>
              <a:gd name="connsiteX28" fmla="*/ 3540731 w 6754157"/>
              <a:gd name="connsiteY28" fmla="*/ 1721425 h 5040770"/>
              <a:gd name="connsiteX29" fmla="*/ 3437969 w 6754157"/>
              <a:gd name="connsiteY29" fmla="*/ 1824187 h 5040770"/>
              <a:gd name="connsiteX30" fmla="*/ 3437969 w 6754157"/>
              <a:gd name="connsiteY30" fmla="*/ 3216583 h 5040770"/>
              <a:gd name="connsiteX31" fmla="*/ 3540731 w 6754157"/>
              <a:gd name="connsiteY31" fmla="*/ 3319345 h 5040770"/>
              <a:gd name="connsiteX32" fmla="*/ 4933127 w 6754157"/>
              <a:gd name="connsiteY32" fmla="*/ 3319345 h 5040770"/>
              <a:gd name="connsiteX33" fmla="*/ 5035889 w 6754157"/>
              <a:gd name="connsiteY33" fmla="*/ 3216583 h 5040770"/>
              <a:gd name="connsiteX34" fmla="*/ 5035889 w 6754157"/>
              <a:gd name="connsiteY34" fmla="*/ 1824187 h 5040770"/>
              <a:gd name="connsiteX35" fmla="*/ 4933127 w 6754157"/>
              <a:gd name="connsiteY35" fmla="*/ 1721425 h 5040770"/>
              <a:gd name="connsiteX36" fmla="*/ 6651395 w 6754157"/>
              <a:gd name="connsiteY36" fmla="*/ 1721425 h 5040770"/>
              <a:gd name="connsiteX37" fmla="*/ 5258999 w 6754157"/>
              <a:gd name="connsiteY37" fmla="*/ 1721425 h 5040770"/>
              <a:gd name="connsiteX38" fmla="*/ 5156237 w 6754157"/>
              <a:gd name="connsiteY38" fmla="*/ 1824187 h 5040770"/>
              <a:gd name="connsiteX39" fmla="*/ 5156237 w 6754157"/>
              <a:gd name="connsiteY39" fmla="*/ 3216583 h 5040770"/>
              <a:gd name="connsiteX40" fmla="*/ 5258999 w 6754157"/>
              <a:gd name="connsiteY40" fmla="*/ 3319345 h 5040770"/>
              <a:gd name="connsiteX41" fmla="*/ 6651395 w 6754157"/>
              <a:gd name="connsiteY41" fmla="*/ 3319345 h 5040770"/>
              <a:gd name="connsiteX42" fmla="*/ 6754157 w 6754157"/>
              <a:gd name="connsiteY42" fmla="*/ 3216583 h 5040770"/>
              <a:gd name="connsiteX43" fmla="*/ 6754157 w 6754157"/>
              <a:gd name="connsiteY43" fmla="*/ 1824187 h 5040770"/>
              <a:gd name="connsiteX44" fmla="*/ 6651395 w 6754157"/>
              <a:gd name="connsiteY44" fmla="*/ 1721425 h 5040770"/>
              <a:gd name="connsiteX45" fmla="*/ 3214859 w 6754157"/>
              <a:gd name="connsiteY45" fmla="*/ 0 h 5040770"/>
              <a:gd name="connsiteX46" fmla="*/ 1822463 w 6754157"/>
              <a:gd name="connsiteY46" fmla="*/ 0 h 5040770"/>
              <a:gd name="connsiteX47" fmla="*/ 1719701 w 6754157"/>
              <a:gd name="connsiteY47" fmla="*/ 102762 h 5040770"/>
              <a:gd name="connsiteX48" fmla="*/ 1719701 w 6754157"/>
              <a:gd name="connsiteY48" fmla="*/ 1495158 h 5040770"/>
              <a:gd name="connsiteX49" fmla="*/ 1822463 w 6754157"/>
              <a:gd name="connsiteY49" fmla="*/ 1597920 h 5040770"/>
              <a:gd name="connsiteX50" fmla="*/ 3214859 w 6754157"/>
              <a:gd name="connsiteY50" fmla="*/ 1597920 h 5040770"/>
              <a:gd name="connsiteX51" fmla="*/ 3317621 w 6754157"/>
              <a:gd name="connsiteY51" fmla="*/ 1495158 h 5040770"/>
              <a:gd name="connsiteX52" fmla="*/ 3317621 w 6754157"/>
              <a:gd name="connsiteY52" fmla="*/ 102762 h 5040770"/>
              <a:gd name="connsiteX53" fmla="*/ 3214859 w 6754157"/>
              <a:gd name="connsiteY53" fmla="*/ 0 h 5040770"/>
              <a:gd name="connsiteX54" fmla="*/ 6651395 w 6754157"/>
              <a:gd name="connsiteY54" fmla="*/ 0 h 5040770"/>
              <a:gd name="connsiteX55" fmla="*/ 5258999 w 6754157"/>
              <a:gd name="connsiteY55" fmla="*/ 0 h 5040770"/>
              <a:gd name="connsiteX56" fmla="*/ 5156237 w 6754157"/>
              <a:gd name="connsiteY56" fmla="*/ 102762 h 5040770"/>
              <a:gd name="connsiteX57" fmla="*/ 5156237 w 6754157"/>
              <a:gd name="connsiteY57" fmla="*/ 1495158 h 5040770"/>
              <a:gd name="connsiteX58" fmla="*/ 5258999 w 6754157"/>
              <a:gd name="connsiteY58" fmla="*/ 1597920 h 5040770"/>
              <a:gd name="connsiteX59" fmla="*/ 6651395 w 6754157"/>
              <a:gd name="connsiteY59" fmla="*/ 1597920 h 5040770"/>
              <a:gd name="connsiteX60" fmla="*/ 6754157 w 6754157"/>
              <a:gd name="connsiteY60" fmla="*/ 1495158 h 5040770"/>
              <a:gd name="connsiteX61" fmla="*/ 6754157 w 6754157"/>
              <a:gd name="connsiteY61" fmla="*/ 102762 h 5040770"/>
              <a:gd name="connsiteX62" fmla="*/ 6651395 w 6754157"/>
              <a:gd name="connsiteY62" fmla="*/ 0 h 50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754157" h="5040770">
                <a:moveTo>
                  <a:pt x="1495158" y="3442850"/>
                </a:moveTo>
                <a:lnTo>
                  <a:pt x="102762" y="3442850"/>
                </a:lnTo>
                <a:cubicBezTo>
                  <a:pt x="46008" y="3442850"/>
                  <a:pt x="0" y="3488858"/>
                  <a:pt x="0" y="3545612"/>
                </a:cubicBezTo>
                <a:lnTo>
                  <a:pt x="0" y="4938008"/>
                </a:lnTo>
                <a:cubicBezTo>
                  <a:pt x="0" y="4994762"/>
                  <a:pt x="46008" y="5040770"/>
                  <a:pt x="102762" y="5040770"/>
                </a:cubicBezTo>
                <a:lnTo>
                  <a:pt x="1495158" y="5040770"/>
                </a:lnTo>
                <a:cubicBezTo>
                  <a:pt x="1551912" y="5040770"/>
                  <a:pt x="1597920" y="4994762"/>
                  <a:pt x="1597920" y="4938008"/>
                </a:cubicBezTo>
                <a:lnTo>
                  <a:pt x="1597920" y="3545612"/>
                </a:lnTo>
                <a:cubicBezTo>
                  <a:pt x="1597920" y="3488858"/>
                  <a:pt x="1551912" y="3442850"/>
                  <a:pt x="1495158" y="3442850"/>
                </a:cubicBezTo>
                <a:close/>
                <a:moveTo>
                  <a:pt x="4933127" y="3442850"/>
                </a:moveTo>
                <a:lnTo>
                  <a:pt x="3540731" y="3442850"/>
                </a:lnTo>
                <a:cubicBezTo>
                  <a:pt x="3483977" y="3442850"/>
                  <a:pt x="3437969" y="3488858"/>
                  <a:pt x="3437969" y="3545612"/>
                </a:cubicBezTo>
                <a:lnTo>
                  <a:pt x="3437969" y="4938008"/>
                </a:lnTo>
                <a:cubicBezTo>
                  <a:pt x="3437969" y="4994762"/>
                  <a:pt x="3483977" y="5040770"/>
                  <a:pt x="3540731" y="5040770"/>
                </a:cubicBezTo>
                <a:lnTo>
                  <a:pt x="4933127" y="5040770"/>
                </a:lnTo>
                <a:cubicBezTo>
                  <a:pt x="4989881" y="5040770"/>
                  <a:pt x="5035889" y="4994762"/>
                  <a:pt x="5035889" y="4938008"/>
                </a:cubicBezTo>
                <a:lnTo>
                  <a:pt x="5035889" y="3545612"/>
                </a:lnTo>
                <a:cubicBezTo>
                  <a:pt x="5035889" y="3488858"/>
                  <a:pt x="4989881" y="3442850"/>
                  <a:pt x="4933127" y="3442850"/>
                </a:cubicBezTo>
                <a:close/>
                <a:moveTo>
                  <a:pt x="3214859" y="1721425"/>
                </a:moveTo>
                <a:lnTo>
                  <a:pt x="1822463" y="1721425"/>
                </a:lnTo>
                <a:cubicBezTo>
                  <a:pt x="1765709" y="1721425"/>
                  <a:pt x="1719701" y="1767433"/>
                  <a:pt x="1719701" y="1824187"/>
                </a:cubicBezTo>
                <a:lnTo>
                  <a:pt x="1719701" y="3216583"/>
                </a:lnTo>
                <a:cubicBezTo>
                  <a:pt x="1719701" y="3273337"/>
                  <a:pt x="1765709" y="3319345"/>
                  <a:pt x="1822463" y="3319345"/>
                </a:cubicBezTo>
                <a:lnTo>
                  <a:pt x="3214859" y="3319345"/>
                </a:lnTo>
                <a:cubicBezTo>
                  <a:pt x="3271613" y="3319345"/>
                  <a:pt x="3317621" y="3273337"/>
                  <a:pt x="3317621" y="3216583"/>
                </a:cubicBezTo>
                <a:lnTo>
                  <a:pt x="3317621" y="1824187"/>
                </a:lnTo>
                <a:cubicBezTo>
                  <a:pt x="3317621" y="1767433"/>
                  <a:pt x="3271613" y="1721425"/>
                  <a:pt x="3214859" y="1721425"/>
                </a:cubicBezTo>
                <a:close/>
                <a:moveTo>
                  <a:pt x="4933127" y="1721425"/>
                </a:moveTo>
                <a:lnTo>
                  <a:pt x="3540731" y="1721425"/>
                </a:lnTo>
                <a:cubicBezTo>
                  <a:pt x="3483977" y="1721425"/>
                  <a:pt x="3437969" y="1767433"/>
                  <a:pt x="3437969" y="1824187"/>
                </a:cubicBezTo>
                <a:lnTo>
                  <a:pt x="3437969" y="3216583"/>
                </a:lnTo>
                <a:cubicBezTo>
                  <a:pt x="3437969" y="3273337"/>
                  <a:pt x="3483977" y="3319345"/>
                  <a:pt x="3540731" y="3319345"/>
                </a:cubicBezTo>
                <a:lnTo>
                  <a:pt x="4933127" y="3319345"/>
                </a:lnTo>
                <a:cubicBezTo>
                  <a:pt x="4989881" y="3319345"/>
                  <a:pt x="5035889" y="3273337"/>
                  <a:pt x="5035889" y="3216583"/>
                </a:cubicBezTo>
                <a:lnTo>
                  <a:pt x="5035889" y="1824187"/>
                </a:lnTo>
                <a:cubicBezTo>
                  <a:pt x="5035889" y="1767433"/>
                  <a:pt x="4989881" y="1721425"/>
                  <a:pt x="4933127" y="1721425"/>
                </a:cubicBezTo>
                <a:close/>
                <a:moveTo>
                  <a:pt x="6651395" y="1721425"/>
                </a:moveTo>
                <a:lnTo>
                  <a:pt x="5258999" y="1721425"/>
                </a:lnTo>
                <a:cubicBezTo>
                  <a:pt x="5202245" y="1721425"/>
                  <a:pt x="5156237" y="1767433"/>
                  <a:pt x="5156237" y="1824187"/>
                </a:cubicBezTo>
                <a:lnTo>
                  <a:pt x="5156237" y="3216583"/>
                </a:lnTo>
                <a:cubicBezTo>
                  <a:pt x="5156237" y="3273337"/>
                  <a:pt x="5202245" y="3319345"/>
                  <a:pt x="5258999" y="3319345"/>
                </a:cubicBezTo>
                <a:lnTo>
                  <a:pt x="6651395" y="3319345"/>
                </a:lnTo>
                <a:cubicBezTo>
                  <a:pt x="6708149" y="3319345"/>
                  <a:pt x="6754157" y="3273337"/>
                  <a:pt x="6754157" y="3216583"/>
                </a:cubicBezTo>
                <a:lnTo>
                  <a:pt x="6754157" y="1824187"/>
                </a:lnTo>
                <a:cubicBezTo>
                  <a:pt x="6754157" y="1767433"/>
                  <a:pt x="6708149" y="1721425"/>
                  <a:pt x="6651395" y="1721425"/>
                </a:cubicBezTo>
                <a:close/>
                <a:moveTo>
                  <a:pt x="3214859" y="0"/>
                </a:moveTo>
                <a:lnTo>
                  <a:pt x="1822463" y="0"/>
                </a:lnTo>
                <a:cubicBezTo>
                  <a:pt x="1765709" y="0"/>
                  <a:pt x="1719701" y="46008"/>
                  <a:pt x="1719701" y="102762"/>
                </a:cubicBezTo>
                <a:lnTo>
                  <a:pt x="1719701" y="1495158"/>
                </a:lnTo>
                <a:cubicBezTo>
                  <a:pt x="1719701" y="1551912"/>
                  <a:pt x="1765709" y="1597920"/>
                  <a:pt x="1822463" y="1597920"/>
                </a:cubicBezTo>
                <a:lnTo>
                  <a:pt x="3214859" y="1597920"/>
                </a:lnTo>
                <a:cubicBezTo>
                  <a:pt x="3271613" y="1597920"/>
                  <a:pt x="3317621" y="1551912"/>
                  <a:pt x="3317621" y="1495158"/>
                </a:cubicBezTo>
                <a:lnTo>
                  <a:pt x="3317621" y="102762"/>
                </a:lnTo>
                <a:cubicBezTo>
                  <a:pt x="3317621" y="46008"/>
                  <a:pt x="3271613" y="0"/>
                  <a:pt x="3214859" y="0"/>
                </a:cubicBezTo>
                <a:close/>
                <a:moveTo>
                  <a:pt x="6651395" y="0"/>
                </a:moveTo>
                <a:lnTo>
                  <a:pt x="5258999" y="0"/>
                </a:lnTo>
                <a:cubicBezTo>
                  <a:pt x="5202245" y="0"/>
                  <a:pt x="5156237" y="46008"/>
                  <a:pt x="5156237" y="102762"/>
                </a:cubicBezTo>
                <a:lnTo>
                  <a:pt x="5156237" y="1495158"/>
                </a:lnTo>
                <a:cubicBezTo>
                  <a:pt x="5156237" y="1551912"/>
                  <a:pt x="5202245" y="1597920"/>
                  <a:pt x="5258999" y="1597920"/>
                </a:cubicBezTo>
                <a:lnTo>
                  <a:pt x="6651395" y="1597920"/>
                </a:lnTo>
                <a:cubicBezTo>
                  <a:pt x="6708149" y="1597920"/>
                  <a:pt x="6754157" y="1551912"/>
                  <a:pt x="6754157" y="1495158"/>
                </a:cubicBezTo>
                <a:lnTo>
                  <a:pt x="6754157" y="102762"/>
                </a:lnTo>
                <a:cubicBezTo>
                  <a:pt x="6754157" y="46008"/>
                  <a:pt x="6708149" y="0"/>
                  <a:pt x="6651395" y="0"/>
                </a:cubicBezTo>
                <a:close/>
              </a:path>
            </a:pathLst>
          </a:custGeom>
          <a:blipFill dpi="0" rotWithShape="1">
            <a:blip r:embed="rId3" cstate="screen">
              <a:extLst>
                <a:ext uri="{28A0092B-C50C-407E-A947-70E740481C1C}">
                  <a14:useLocalDpi xmlns:a14="http://schemas.microsoft.com/office/drawing/2010/main"/>
                </a:ext>
              </a:extLst>
            </a:blip>
            <a:srcRect/>
            <a:stretch>
              <a:fillRect l="-5974" r="-5974"/>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48849" y="243355"/>
            <a:ext cx="1644460" cy="307777"/>
            <a:chOff x="6273079" y="1667335"/>
            <a:chExt cx="1730458" cy="307777"/>
          </a:xfrm>
        </p:grpSpPr>
        <p:sp>
          <p:nvSpPr>
            <p:cNvPr id="4" name="文本框 3"/>
            <p:cNvSpPr txBox="1"/>
            <p:nvPr/>
          </p:nvSpPr>
          <p:spPr>
            <a:xfrm>
              <a:off x="6273079" y="1667335"/>
              <a:ext cx="760300" cy="307777"/>
            </a:xfrm>
            <a:prstGeom prst="rect">
              <a:avLst/>
            </a:prstGeom>
            <a:noFill/>
          </p:spPr>
          <p:txBody>
            <a:bodyPr wrap="square" rtlCol="0">
              <a:spAutoFit/>
            </a:bodyPr>
            <a:lstStyle/>
            <a:p>
              <a:pPr algn="dist"/>
              <a:r>
                <a:rPr lang="en-US" altLang="zh-CN" sz="1400" dirty="0">
                  <a:solidFill>
                    <a:srgbClr val="A72527"/>
                  </a:solidFill>
                  <a:cs typeface="+mn-ea"/>
                  <a:sym typeface="+mn-lt"/>
                </a:rPr>
                <a:t>LOGO</a:t>
              </a:r>
              <a:endParaRPr lang="zh-CN" altLang="en-US" sz="1400" dirty="0">
                <a:solidFill>
                  <a:srgbClr val="A72527"/>
                </a:solidFill>
                <a:cs typeface="+mn-ea"/>
                <a:sym typeface="+mn-lt"/>
              </a:endParaRPr>
            </a:p>
          </p:txBody>
        </p:sp>
        <p:grpSp>
          <p:nvGrpSpPr>
            <p:cNvPr id="6" name="组合 5"/>
            <p:cNvGrpSpPr/>
            <p:nvPr/>
          </p:nvGrpSpPr>
          <p:grpSpPr>
            <a:xfrm>
              <a:off x="7625585" y="1797570"/>
              <a:ext cx="377952" cy="86484"/>
              <a:chOff x="2359242" y="469980"/>
              <a:chExt cx="533344" cy="122042"/>
            </a:xfrm>
          </p:grpSpPr>
          <p:sp>
            <p:nvSpPr>
              <p:cNvPr id="7" name="椭圆 6"/>
              <p:cNvSpPr/>
              <p:nvPr/>
            </p:nvSpPr>
            <p:spPr>
              <a:xfrm>
                <a:off x="2770545" y="469980"/>
                <a:ext cx="122041" cy="1220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 name="椭圆 7"/>
              <p:cNvSpPr/>
              <p:nvPr/>
            </p:nvSpPr>
            <p:spPr>
              <a:xfrm>
                <a:off x="2564894" y="469980"/>
                <a:ext cx="122041" cy="122042"/>
              </a:xfrm>
              <a:prstGeom prst="ellipse">
                <a:avLst/>
              </a:prstGeom>
              <a:solidFill>
                <a:srgbClr val="2D29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9" name="椭圆 8"/>
              <p:cNvSpPr/>
              <p:nvPr/>
            </p:nvSpPr>
            <p:spPr>
              <a:xfrm>
                <a:off x="2359242" y="469980"/>
                <a:ext cx="122041" cy="122042"/>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grpSp>
      <p:grpSp>
        <p:nvGrpSpPr>
          <p:cNvPr id="57" name="组合 56"/>
          <p:cNvGrpSpPr/>
          <p:nvPr/>
        </p:nvGrpSpPr>
        <p:grpSpPr>
          <a:xfrm>
            <a:off x="2761003" y="695663"/>
            <a:ext cx="8480778" cy="2215991"/>
            <a:chOff x="2761003" y="2432198"/>
            <a:chExt cx="8480778" cy="2215991"/>
          </a:xfrm>
        </p:grpSpPr>
        <p:sp>
          <p:nvSpPr>
            <p:cNvPr id="29" name="文本框 28"/>
            <p:cNvSpPr txBox="1"/>
            <p:nvPr/>
          </p:nvSpPr>
          <p:spPr>
            <a:xfrm>
              <a:off x="2761003" y="2432198"/>
              <a:ext cx="1428596" cy="2215991"/>
            </a:xfrm>
            <a:prstGeom prst="rect">
              <a:avLst/>
            </a:prstGeom>
            <a:noFill/>
          </p:spPr>
          <p:txBody>
            <a:bodyPr wrap="none" rtlCol="0">
              <a:spAutoFit/>
            </a:bodyPr>
            <a:lstStyle/>
            <a:p>
              <a:r>
                <a:rPr lang="en-US" altLang="zh-CN"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T</a:t>
              </a:r>
              <a:endParaRPr lang="zh-CN" altLang="en-US"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sp>
          <p:nvSpPr>
            <p:cNvPr id="30" name="文本框 29"/>
            <p:cNvSpPr txBox="1"/>
            <p:nvPr/>
          </p:nvSpPr>
          <p:spPr>
            <a:xfrm>
              <a:off x="6161544" y="2432198"/>
              <a:ext cx="5080237" cy="2215991"/>
            </a:xfrm>
            <a:prstGeom prst="rect">
              <a:avLst/>
            </a:prstGeom>
            <a:noFill/>
          </p:spPr>
          <p:txBody>
            <a:bodyPr wrap="none" rtlCol="0">
              <a:spAutoFit/>
            </a:bodyPr>
            <a:lstStyle/>
            <a:p>
              <a:r>
                <a:rPr lang="en-US" altLang="zh-CN"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HREE</a:t>
              </a:r>
              <a:endParaRPr lang="zh-CN" altLang="en-US"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grpSp>
      <p:sp>
        <p:nvSpPr>
          <p:cNvPr id="41" name="文本框 40"/>
          <p:cNvSpPr txBox="1"/>
          <p:nvPr/>
        </p:nvSpPr>
        <p:spPr>
          <a:xfrm>
            <a:off x="6176153" y="3123603"/>
            <a:ext cx="2646878" cy="830997"/>
          </a:xfrm>
          <a:prstGeom prst="rect">
            <a:avLst/>
          </a:prstGeom>
          <a:noFill/>
        </p:spPr>
        <p:txBody>
          <a:bodyPr wrap="none" rtlCol="0">
            <a:spAutoFit/>
          </a:bodyPr>
          <a:lstStyle/>
          <a:p>
            <a:r>
              <a:rPr lang="zh-CN" altLang="en-US" sz="4800" dirty="0">
                <a:effectLst>
                  <a:outerShdw blurRad="25400" dist="25400" dir="2700000" algn="tl">
                    <a:srgbClr val="000000">
                      <a:alpha val="20000"/>
                    </a:srgbClr>
                  </a:outerShdw>
                </a:effectLst>
                <a:cs typeface="+mn-ea"/>
                <a:sym typeface="+mn-lt"/>
              </a:rPr>
              <a:t>Product operations</a:t>
            </a:r>
          </a:p>
        </p:txBody>
      </p:sp>
      <p:sp>
        <p:nvSpPr>
          <p:cNvPr id="42" name="文本框 41"/>
          <p:cNvSpPr txBox="1"/>
          <p:nvPr/>
        </p:nvSpPr>
        <p:spPr>
          <a:xfrm>
            <a:off x="6208237" y="3805108"/>
            <a:ext cx="4224743" cy="461665"/>
          </a:xfrm>
          <a:prstGeom prst="rect">
            <a:avLst/>
          </a:prstGeom>
          <a:noFill/>
        </p:spPr>
        <p:txBody>
          <a:bodyPr wrap="square" rtlCol="0">
            <a:spAutoFit/>
          </a:bodyPr>
          <a:lstStyle/>
          <a:p>
            <a:r>
              <a:rPr lang="en-US" altLang="zh-CN" sz="1200" dirty="0">
                <a:solidFill>
                  <a:schemeClr val="tx1">
                    <a:lumMod val="50000"/>
                    <a:lumOff val="50000"/>
                  </a:schemeClr>
                </a:solidFill>
                <a:cs typeface="+mn-ea"/>
                <a:sym typeface="+mn-lt"/>
              </a:rPr>
              <a:t>Atmosphere simple business enterprise introduction company introduction company</a:t>
            </a:r>
            <a:endParaRPr lang="zh-CN" altLang="en-US" sz="1200" dirty="0">
              <a:solidFill>
                <a:schemeClr val="tx1">
                  <a:lumMod val="50000"/>
                  <a:lumOff val="50000"/>
                </a:schemeClr>
              </a:solidFill>
              <a:cs typeface="+mn-ea"/>
              <a:sym typeface="+mn-lt"/>
            </a:endParaRPr>
          </a:p>
        </p:txBody>
      </p:sp>
      <p:sp>
        <p:nvSpPr>
          <p:cNvPr id="43" name="文本框 42"/>
          <p:cNvSpPr txBox="1"/>
          <p:nvPr/>
        </p:nvSpPr>
        <p:spPr>
          <a:xfrm>
            <a:off x="6208237" y="2733572"/>
            <a:ext cx="1384674" cy="461665"/>
          </a:xfrm>
          <a:prstGeom prst="rect">
            <a:avLst/>
          </a:prstGeom>
          <a:noFill/>
        </p:spPr>
        <p:txBody>
          <a:bodyPr wrap="none" rtlCol="0">
            <a:spAutoFit/>
          </a:bodyPr>
          <a:lstStyle/>
          <a:p>
            <a:r>
              <a:rPr lang="en-US" altLang="zh-CN" sz="2400" dirty="0">
                <a:solidFill>
                  <a:srgbClr val="A72527"/>
                </a:solidFill>
                <a:effectLst>
                  <a:outerShdw blurRad="25400" dist="25400" dir="2700000" algn="tl">
                    <a:srgbClr val="000000">
                      <a:alpha val="20000"/>
                    </a:srgbClr>
                  </a:outerShdw>
                </a:effectLst>
                <a:cs typeface="+mn-ea"/>
                <a:sym typeface="+mn-lt"/>
              </a:rPr>
              <a:t>PART 03</a:t>
            </a:r>
            <a:endParaRPr lang="zh-CN" altLang="en-US" sz="2400" dirty="0">
              <a:solidFill>
                <a:srgbClr val="A72527"/>
              </a:solidFill>
              <a:effectLst>
                <a:outerShdw blurRad="25400" dist="25400" dir="2700000" algn="tl">
                  <a:srgbClr val="000000">
                    <a:alpha val="20000"/>
                  </a:srgbClr>
                </a:outerShdw>
              </a:effectLst>
              <a:cs typeface="+mn-ea"/>
              <a:sym typeface="+mn-lt"/>
            </a:endParaRPr>
          </a:p>
        </p:txBody>
      </p:sp>
      <p:grpSp>
        <p:nvGrpSpPr>
          <p:cNvPr id="45" name="组合 44"/>
          <p:cNvGrpSpPr/>
          <p:nvPr/>
        </p:nvGrpSpPr>
        <p:grpSpPr>
          <a:xfrm>
            <a:off x="9995741" y="6219906"/>
            <a:ext cx="324012" cy="324012"/>
            <a:chOff x="7943378" y="5792598"/>
            <a:chExt cx="380080" cy="380080"/>
          </a:xfrm>
          <a:solidFill>
            <a:schemeClr val="tx1">
              <a:lumMod val="85000"/>
              <a:lumOff val="15000"/>
            </a:schemeClr>
          </a:solidFill>
        </p:grpSpPr>
        <p:sp>
          <p:nvSpPr>
            <p:cNvPr id="46" name="椭圆 45"/>
            <p:cNvSpPr/>
            <p:nvPr/>
          </p:nvSpPr>
          <p:spPr>
            <a:xfrm>
              <a:off x="794337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KSO_Shape"/>
            <p:cNvSpPr>
              <a:spLocks/>
            </p:cNvSpPr>
            <p:nvPr/>
          </p:nvSpPr>
          <p:spPr bwMode="auto">
            <a:xfrm>
              <a:off x="8014154" y="5898401"/>
              <a:ext cx="246374" cy="1691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48" name="组合 47"/>
          <p:cNvGrpSpPr/>
          <p:nvPr/>
        </p:nvGrpSpPr>
        <p:grpSpPr>
          <a:xfrm>
            <a:off x="10474478" y="6230480"/>
            <a:ext cx="302864" cy="302864"/>
            <a:chOff x="8401608" y="5792598"/>
            <a:chExt cx="380080" cy="380080"/>
          </a:xfrm>
          <a:solidFill>
            <a:schemeClr val="tx1">
              <a:lumMod val="85000"/>
              <a:lumOff val="15000"/>
            </a:schemeClr>
          </a:solidFill>
        </p:grpSpPr>
        <p:sp>
          <p:nvSpPr>
            <p:cNvPr id="49" name="椭圆 48"/>
            <p:cNvSpPr/>
            <p:nvPr/>
          </p:nvSpPr>
          <p:spPr>
            <a:xfrm>
              <a:off x="840160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KSO_Shape"/>
            <p:cNvSpPr>
              <a:spLocks/>
            </p:cNvSpPr>
            <p:nvPr/>
          </p:nvSpPr>
          <p:spPr bwMode="auto">
            <a:xfrm>
              <a:off x="8491628" y="5905299"/>
              <a:ext cx="205070" cy="17464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51" name="组合 50"/>
          <p:cNvGrpSpPr/>
          <p:nvPr/>
        </p:nvGrpSpPr>
        <p:grpSpPr>
          <a:xfrm>
            <a:off x="10932067" y="6230480"/>
            <a:ext cx="302864" cy="302864"/>
            <a:chOff x="8859838" y="5792598"/>
            <a:chExt cx="380080" cy="380080"/>
          </a:xfrm>
          <a:solidFill>
            <a:schemeClr val="tx1">
              <a:lumMod val="85000"/>
              <a:lumOff val="15000"/>
            </a:schemeClr>
          </a:solidFill>
        </p:grpSpPr>
        <p:sp>
          <p:nvSpPr>
            <p:cNvPr id="52" name="椭圆 51"/>
            <p:cNvSpPr/>
            <p:nvPr/>
          </p:nvSpPr>
          <p:spPr>
            <a:xfrm>
              <a:off x="885983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12"/>
            <p:cNvSpPr>
              <a:spLocks noEditPoints="1"/>
            </p:cNvSpPr>
            <p:nvPr/>
          </p:nvSpPr>
          <p:spPr bwMode="auto">
            <a:xfrm>
              <a:off x="8949920" y="5885676"/>
              <a:ext cx="201346" cy="200574"/>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grpSp>
        <p:nvGrpSpPr>
          <p:cNvPr id="54" name="组合 53"/>
          <p:cNvGrpSpPr/>
          <p:nvPr/>
        </p:nvGrpSpPr>
        <p:grpSpPr>
          <a:xfrm>
            <a:off x="11389657" y="6230480"/>
            <a:ext cx="302864" cy="302864"/>
            <a:chOff x="9318068" y="5792598"/>
            <a:chExt cx="380080" cy="380080"/>
          </a:xfrm>
          <a:solidFill>
            <a:schemeClr val="tx1">
              <a:lumMod val="85000"/>
              <a:lumOff val="15000"/>
            </a:schemeClr>
          </a:solidFill>
        </p:grpSpPr>
        <p:sp>
          <p:nvSpPr>
            <p:cNvPr id="55" name="椭圆 54"/>
            <p:cNvSpPr/>
            <p:nvPr/>
          </p:nvSpPr>
          <p:spPr>
            <a:xfrm>
              <a:off x="931806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13"/>
            <p:cNvSpPr>
              <a:spLocks noEditPoints="1"/>
            </p:cNvSpPr>
            <p:nvPr/>
          </p:nvSpPr>
          <p:spPr bwMode="auto">
            <a:xfrm>
              <a:off x="9433985" y="5885687"/>
              <a:ext cx="172684" cy="185881"/>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spTree>
    <p:extLst>
      <p:ext uri="{BB962C8B-B14F-4D97-AF65-F5344CB8AC3E}">
        <p14:creationId xmlns:p14="http://schemas.microsoft.com/office/powerpoint/2010/main" val="2239062567"/>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strips(downLeft)">
                                      <p:cBhvr>
                                        <p:cTn id="7" dur="500"/>
                                        <p:tgtEl>
                                          <p:spTgt spid="58"/>
                                        </p:tgtEl>
                                      </p:cBhvr>
                                    </p:animEffect>
                                  </p:childTnLst>
                                </p:cTn>
                              </p:par>
                              <p:par>
                                <p:cTn id="8" presetID="52"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Scale>
                                      <p:cBhvr>
                                        <p:cTn id="1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750" decel="50000" fill="hold">
                                          <p:stCondLst>
                                            <p:cond delay="0"/>
                                          </p:stCondLst>
                                        </p:cTn>
                                        <p:tgtEl>
                                          <p:spTgt spid="57"/>
                                        </p:tgtEl>
                                        <p:attrNameLst>
                                          <p:attrName>ppt_x</p:attrName>
                                          <p:attrName>ppt_y</p:attrName>
                                        </p:attrNameLst>
                                      </p:cBhvr>
                                    </p:animMotion>
                                    <p:animEffect transition="in" filter="fade">
                                      <p:cBhvr>
                                        <p:cTn id="12" dur="750"/>
                                        <p:tgtEl>
                                          <p:spTgt spid="57"/>
                                        </p:tgtEl>
                                      </p:cBhvr>
                                    </p:animEffect>
                                  </p:childTnLst>
                                </p:cTn>
                              </p:par>
                              <p:par>
                                <p:cTn id="13" presetID="2" presetClass="entr" presetSubtype="8"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1+#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1+#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750" fill="hold"/>
                                        <p:tgtEl>
                                          <p:spTgt spid="51"/>
                                        </p:tgtEl>
                                        <p:attrNameLst>
                                          <p:attrName>ppt_x</p:attrName>
                                        </p:attrNameLst>
                                      </p:cBhvr>
                                      <p:tavLst>
                                        <p:tav tm="0">
                                          <p:val>
                                            <p:strVal val="1+#ppt_w/2"/>
                                          </p:val>
                                        </p:tav>
                                        <p:tav tm="100000">
                                          <p:val>
                                            <p:strVal val="#ppt_x"/>
                                          </p:val>
                                        </p:tav>
                                      </p:tavLst>
                                    </p:anim>
                                    <p:anim calcmode="lin" valueType="num">
                                      <p:cBhvr additive="base">
                                        <p:cTn id="28" dur="75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75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500"/>
                                        <p:tgtEl>
                                          <p:spTgt spid="4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500"/>
                                        <p:tgtEl>
                                          <p:spTgt spid="41"/>
                                        </p:tgtEl>
                                      </p:cBhvr>
                                    </p:animEffect>
                                  </p:childTnLst>
                                </p:cTn>
                              </p:par>
                              <p:par>
                                <p:cTn id="39" presetID="35" presetClass="path" presetSubtype="0" decel="100000" fill="hold" grpId="1" nodeType="withEffect">
                                  <p:stCondLst>
                                    <p:cond delay="750"/>
                                  </p:stCondLst>
                                  <p:childTnLst>
                                    <p:animMotion origin="layout" path="M -2.08333E-6 4.07407E-6 L -0.11198 4.07407E-6 " pathEditMode="relative" rAng="0" ptsTypes="AA">
                                      <p:cBhvr>
                                        <p:cTn id="40" dur="1500" spd="-100000" fill="hold"/>
                                        <p:tgtEl>
                                          <p:spTgt spid="43"/>
                                        </p:tgtEl>
                                        <p:attrNameLst>
                                          <p:attrName>ppt_x</p:attrName>
                                          <p:attrName>ppt_y</p:attrName>
                                        </p:attrNameLst>
                                      </p:cBhvr>
                                      <p:rCtr x="-5599" y="0"/>
                                    </p:animMotion>
                                  </p:childTnLst>
                                </p:cTn>
                              </p:par>
                              <p:par>
                                <p:cTn id="41" presetID="63" presetClass="path" presetSubtype="0" decel="100000" fill="hold" grpId="1" nodeType="withEffect">
                                  <p:stCondLst>
                                    <p:cond delay="750"/>
                                  </p:stCondLst>
                                  <p:childTnLst>
                                    <p:animMotion origin="layout" path="M -4.16667E-6 -2.22222E-6 L 0.12826 -2.22222E-6 " pathEditMode="relative" rAng="0" ptsTypes="AA">
                                      <p:cBhvr>
                                        <p:cTn id="42" dur="1500" spd="-100000" fill="hold"/>
                                        <p:tgtEl>
                                          <p:spTgt spid="41"/>
                                        </p:tgtEl>
                                        <p:attrNameLst>
                                          <p:attrName>ppt_x</p:attrName>
                                          <p:attrName>ppt_y</p:attrName>
                                        </p:attrNameLst>
                                      </p:cBhvr>
                                      <p:rCtr x="6406" y="0"/>
                                    </p:animMotion>
                                  </p:childTnLst>
                                </p:cTn>
                              </p:par>
                              <p:par>
                                <p:cTn id="43" presetID="42" presetClass="entr" presetSubtype="0" fill="hold" grpId="0" nodeType="withEffect">
                                  <p:stCondLst>
                                    <p:cond delay="3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1" grpId="0"/>
      <p:bldP spid="41" grpId="1"/>
      <p:bldP spid="42" grpId="0"/>
      <p:bldP spid="43" grpId="0"/>
      <p:bldP spid="4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5"/>
          <p:cNvSpPr/>
          <p:nvPr/>
        </p:nvSpPr>
        <p:spPr>
          <a:xfrm>
            <a:off x="0" y="2311171"/>
            <a:ext cx="1090635" cy="2048256"/>
          </a:xfrm>
          <a:prstGeom prst="rect">
            <a:avLst/>
          </a:prstGeom>
          <a:solidFill>
            <a:srgbClr val="A72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9F9F9"/>
              </a:solidFill>
              <a:effectLst/>
              <a:uLnTx/>
              <a:uFillTx/>
              <a:cs typeface="+mn-ea"/>
              <a:sym typeface="+mn-lt"/>
            </a:endParaRPr>
          </a:p>
        </p:txBody>
      </p:sp>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4306" y="2311171"/>
            <a:ext cx="2045361" cy="2045361"/>
          </a:xfrm>
          <a:prstGeom prst="rect">
            <a:avLst/>
          </a:prstGeom>
        </p:spPr>
      </p:pic>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9060" y="2311171"/>
            <a:ext cx="2051768" cy="2051768"/>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112" y="2311171"/>
            <a:ext cx="2047876" cy="2047876"/>
          </a:xfrm>
          <a:prstGeom prst="rect">
            <a:avLst/>
          </a:prstGeom>
        </p:spPr>
      </p:pic>
      <p:sp>
        <p:nvSpPr>
          <p:cNvPr id="10" name="Rectangle 1"/>
          <p:cNvSpPr/>
          <p:nvPr/>
        </p:nvSpPr>
        <p:spPr>
          <a:xfrm>
            <a:off x="6996223" y="1357084"/>
            <a:ext cx="5195777" cy="2743200"/>
          </a:xfrm>
          <a:prstGeom prst="rect">
            <a:avLst/>
          </a:prstGeom>
          <a:solidFill>
            <a:srgbClr val="404040"/>
          </a:solidFill>
          <a:ln w="19050">
            <a:noFill/>
          </a:ln>
          <a:effectLst>
            <a:outerShdw blurRad="3810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TextBox 9"/>
          <p:cNvSpPr txBox="1"/>
          <p:nvPr/>
        </p:nvSpPr>
        <p:spPr>
          <a:xfrm>
            <a:off x="7716110" y="1976688"/>
            <a:ext cx="1231106" cy="369332"/>
          </a:xfrm>
          <a:prstGeom prst="rect">
            <a:avLst/>
          </a:prstGeom>
          <a:noFill/>
        </p:spPr>
        <p:txBody>
          <a:bodyPr wrap="none" lIns="0" tIns="0" rIns="0" bIns="0" rtlCol="0">
            <a:spAutoFit/>
          </a:bodyPr>
          <a:lstStyle/>
          <a:p>
            <a:r>
              <a:rPr lang="zh-CN" altLang="en-US" sz="2400" dirty="0">
                <a:solidFill>
                  <a:srgbClr val="F9F9F9"/>
                </a:solidFill>
                <a:cs typeface="+mn-ea"/>
                <a:sym typeface="+mn-lt"/>
              </a:rPr>
              <a:t>Fill in the title</a:t>
            </a:r>
            <a:endParaRPr lang="en-US" sz="2400" dirty="0">
              <a:solidFill>
                <a:srgbClr val="F9F9F9"/>
              </a:solidFill>
              <a:cs typeface="+mn-ea"/>
              <a:sym typeface="+mn-lt"/>
            </a:endParaRPr>
          </a:p>
        </p:txBody>
      </p:sp>
      <p:sp>
        <p:nvSpPr>
          <p:cNvPr id="13" name="Rectangle 7"/>
          <p:cNvSpPr/>
          <p:nvPr/>
        </p:nvSpPr>
        <p:spPr>
          <a:xfrm>
            <a:off x="7716110" y="2539280"/>
            <a:ext cx="3866290" cy="477951"/>
          </a:xfrm>
          <a:prstGeom prst="rect">
            <a:avLst/>
          </a:prstGeom>
        </p:spPr>
        <p:txBody>
          <a:bodyPr wrap="square" lIns="0" tIns="0" rIns="0" bIns="0">
            <a:spAutoFit/>
          </a:bodyPr>
          <a:lstStyle/>
          <a:p>
            <a:pPr>
              <a:lnSpc>
                <a:spcPct val="150000"/>
              </a:lnSpc>
            </a:pPr>
            <a:r>
              <a:rPr lang="zh-CN" altLang="en-US" sz="1100" dirty="0">
                <a:solidFill>
                  <a:srgbClr val="F9F9F9"/>
                </a:solidFill>
                <a:cs typeface="+mn-ea"/>
                <a:sym typeface="+mn-lt"/>
              </a:rPr>
              <a:t>After your content is typed here, or by copying your text, choose paste in this box and choose to keep only the text.</a:t>
            </a:r>
          </a:p>
        </p:txBody>
      </p:sp>
      <p:sp>
        <p:nvSpPr>
          <p:cNvPr id="14" name="Rectangle 8"/>
          <p:cNvSpPr/>
          <p:nvPr/>
        </p:nvSpPr>
        <p:spPr>
          <a:xfrm>
            <a:off x="1154112" y="4810345"/>
            <a:ext cx="1848167" cy="1025922"/>
          </a:xfrm>
          <a:prstGeom prst="rect">
            <a:avLst/>
          </a:prstGeom>
        </p:spPr>
        <p:txBody>
          <a:bodyPr wrap="square" lIns="0" tIns="0" rIns="0" bIns="0">
            <a:spAutoFit/>
          </a:bodyPr>
          <a:lstStyle/>
          <a:p>
            <a:pPr algn="just">
              <a:lnSpc>
                <a:spcPts val="1800"/>
              </a:lnSpc>
              <a:spcBef>
                <a:spcPts val="800"/>
              </a:spcBef>
            </a:pPr>
            <a:r>
              <a:rPr lang="zh-CN" altLang="en-US" sz="1600" dirty="0">
                <a:solidFill>
                  <a:schemeClr val="accent2"/>
                </a:solidFill>
                <a:cs typeface="+mn-ea"/>
                <a:sym typeface="+mn-lt"/>
              </a:rPr>
              <a:t>Paragraph title</a:t>
            </a:r>
            <a:endParaRPr lang="en-US" sz="1600" dirty="0">
              <a:solidFill>
                <a:schemeClr val="accent2"/>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endParaRPr lang="en-US" sz="1100" dirty="0">
              <a:solidFill>
                <a:schemeClr val="tx1">
                  <a:lumMod val="65000"/>
                  <a:lumOff val="35000"/>
                </a:schemeClr>
              </a:solidFill>
              <a:cs typeface="+mn-ea"/>
              <a:sym typeface="+mn-lt"/>
            </a:endParaRPr>
          </a:p>
        </p:txBody>
      </p:sp>
      <p:sp>
        <p:nvSpPr>
          <p:cNvPr id="17" name="Rectangle 8"/>
          <p:cNvSpPr/>
          <p:nvPr/>
        </p:nvSpPr>
        <p:spPr>
          <a:xfrm>
            <a:off x="3259060" y="4810345"/>
            <a:ext cx="1848167" cy="1025922"/>
          </a:xfrm>
          <a:prstGeom prst="rect">
            <a:avLst/>
          </a:prstGeom>
        </p:spPr>
        <p:txBody>
          <a:bodyPr wrap="square" lIns="0" tIns="0" rIns="0" bIns="0">
            <a:spAutoFit/>
          </a:bodyPr>
          <a:lstStyle/>
          <a:p>
            <a:pPr algn="just">
              <a:lnSpc>
                <a:spcPts val="1800"/>
              </a:lnSpc>
              <a:spcBef>
                <a:spcPts val="800"/>
              </a:spcBef>
            </a:pPr>
            <a:r>
              <a:rPr lang="zh-CN" altLang="en-US" sz="1600" dirty="0">
                <a:solidFill>
                  <a:schemeClr val="accent2"/>
                </a:solidFill>
                <a:cs typeface="+mn-ea"/>
                <a:sym typeface="+mn-lt"/>
              </a:rPr>
              <a:t>Paragraph title</a:t>
            </a:r>
            <a:endParaRPr lang="en-US" sz="1600" dirty="0">
              <a:solidFill>
                <a:schemeClr val="accent2"/>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endParaRPr lang="en-US" sz="1100" dirty="0">
              <a:solidFill>
                <a:schemeClr val="tx1">
                  <a:lumMod val="65000"/>
                  <a:lumOff val="35000"/>
                </a:schemeClr>
              </a:solidFill>
              <a:cs typeface="+mn-ea"/>
              <a:sym typeface="+mn-lt"/>
            </a:endParaRPr>
          </a:p>
        </p:txBody>
      </p:sp>
      <p:sp>
        <p:nvSpPr>
          <p:cNvPr id="18" name="Rectangle 8"/>
          <p:cNvSpPr/>
          <p:nvPr/>
        </p:nvSpPr>
        <p:spPr>
          <a:xfrm>
            <a:off x="5374306" y="4810345"/>
            <a:ext cx="1848167" cy="1025922"/>
          </a:xfrm>
          <a:prstGeom prst="rect">
            <a:avLst/>
          </a:prstGeom>
        </p:spPr>
        <p:txBody>
          <a:bodyPr wrap="square" lIns="0" tIns="0" rIns="0" bIns="0">
            <a:spAutoFit/>
          </a:bodyPr>
          <a:lstStyle/>
          <a:p>
            <a:pPr algn="just">
              <a:lnSpc>
                <a:spcPts val="1800"/>
              </a:lnSpc>
              <a:spcBef>
                <a:spcPts val="800"/>
              </a:spcBef>
            </a:pPr>
            <a:r>
              <a:rPr lang="zh-CN" altLang="en-US" sz="1600" dirty="0">
                <a:solidFill>
                  <a:schemeClr val="accent2"/>
                </a:solidFill>
                <a:cs typeface="+mn-ea"/>
                <a:sym typeface="+mn-lt"/>
              </a:rPr>
              <a:t>Paragraph title</a:t>
            </a:r>
            <a:endParaRPr lang="en-US" sz="1600" dirty="0">
              <a:solidFill>
                <a:schemeClr val="accent2"/>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endParaRPr lang="en-US" sz="1100" dirty="0">
              <a:solidFill>
                <a:schemeClr val="tx1">
                  <a:lumMod val="65000"/>
                  <a:lumOff val="35000"/>
                </a:schemeClr>
              </a:solidFill>
              <a:cs typeface="+mn-ea"/>
              <a:sym typeface="+mn-lt"/>
            </a:endParaRPr>
          </a:p>
        </p:txBody>
      </p:sp>
      <p:sp>
        <p:nvSpPr>
          <p:cNvPr id="19" name="文本框 18">
            <a:extLst>
              <a:ext uri="{FF2B5EF4-FFF2-40B4-BE49-F238E27FC236}">
                <a16:creationId xmlns:a16="http://schemas.microsoft.com/office/drawing/2014/main" id="{F72F7512-4D12-4CA1-BDF5-265EBF54A69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20" name="组合 19">
            <a:extLst>
              <a:ext uri="{FF2B5EF4-FFF2-40B4-BE49-F238E27FC236}">
                <a16:creationId xmlns:a16="http://schemas.microsoft.com/office/drawing/2014/main" id="{4BF202B1-CD8A-4381-A9C4-B9A25A153C23}"/>
              </a:ext>
            </a:extLst>
          </p:cNvPr>
          <p:cNvGrpSpPr/>
          <p:nvPr/>
        </p:nvGrpSpPr>
        <p:grpSpPr>
          <a:xfrm>
            <a:off x="1473289" y="371367"/>
            <a:ext cx="4260761" cy="787907"/>
            <a:chOff x="7318011" y="1456480"/>
            <a:chExt cx="4260761" cy="787907"/>
          </a:xfrm>
        </p:grpSpPr>
        <p:sp>
          <p:nvSpPr>
            <p:cNvPr id="21" name="文本框 20">
              <a:extLst>
                <a:ext uri="{FF2B5EF4-FFF2-40B4-BE49-F238E27FC236}">
                  <a16:creationId xmlns:a16="http://schemas.microsoft.com/office/drawing/2014/main" id="{594F92D7-EFB1-41D3-BE3B-874B8BCBB3F6}"/>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Industry prospects</a:t>
              </a:r>
            </a:p>
          </p:txBody>
        </p:sp>
        <p:sp>
          <p:nvSpPr>
            <p:cNvPr id="22" name="文本框 21">
              <a:extLst>
                <a:ext uri="{FF2B5EF4-FFF2-40B4-BE49-F238E27FC236}">
                  <a16:creationId xmlns:a16="http://schemas.microsoft.com/office/drawing/2014/main" id="{150839EE-F42E-4FC9-9FE8-2A3D9859DB06}"/>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87158696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Effect transition="in" filter="fade">
                                      <p:cBhvr>
                                        <p:cTn id="15" dur="300"/>
                                        <p:tgtEl>
                                          <p:spTgt spid="7"/>
                                        </p:tgtEl>
                                      </p:cBhvr>
                                    </p:animEffect>
                                  </p:childTnLst>
                                </p:cTn>
                              </p:par>
                            </p:childTnLst>
                          </p:cTn>
                        </p:par>
                        <p:par>
                          <p:cTn id="16" fill="hold">
                            <p:stCondLst>
                              <p:cond delay="6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 fill="hold"/>
                                        <p:tgtEl>
                                          <p:spTgt spid="8"/>
                                        </p:tgtEl>
                                        <p:attrNameLst>
                                          <p:attrName>ppt_w</p:attrName>
                                        </p:attrNameLst>
                                      </p:cBhvr>
                                      <p:tavLst>
                                        <p:tav tm="0">
                                          <p:val>
                                            <p:fltVal val="0"/>
                                          </p:val>
                                        </p:tav>
                                        <p:tav tm="100000">
                                          <p:val>
                                            <p:strVal val="#ppt_w"/>
                                          </p:val>
                                        </p:tav>
                                      </p:tavLst>
                                    </p:anim>
                                    <p:anim calcmode="lin" valueType="num">
                                      <p:cBhvr>
                                        <p:cTn id="20" dur="300" fill="hold"/>
                                        <p:tgtEl>
                                          <p:spTgt spid="8"/>
                                        </p:tgtEl>
                                        <p:attrNameLst>
                                          <p:attrName>ppt_h</p:attrName>
                                        </p:attrNameLst>
                                      </p:cBhvr>
                                      <p:tavLst>
                                        <p:tav tm="0">
                                          <p:val>
                                            <p:fltVal val="0"/>
                                          </p:val>
                                        </p:tav>
                                        <p:tav tm="100000">
                                          <p:val>
                                            <p:strVal val="#ppt_h"/>
                                          </p:val>
                                        </p:tav>
                                      </p:tavLst>
                                    </p:anim>
                                    <p:animEffect transition="in" filter="fade">
                                      <p:cBhvr>
                                        <p:cTn id="21" dur="300"/>
                                        <p:tgtEl>
                                          <p:spTgt spid="8"/>
                                        </p:tgtEl>
                                      </p:cBhvr>
                                    </p:animEffect>
                                  </p:childTnLst>
                                </p:cTn>
                              </p:par>
                            </p:childTnLst>
                          </p:cTn>
                        </p:par>
                        <p:par>
                          <p:cTn id="22" fill="hold">
                            <p:stCondLst>
                              <p:cond delay="9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4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 calcmode="lin" valueType="num">
                                      <p:cBhvr>
                                        <p:cTn id="3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gtEl>
                                      </p:cBhvr>
                                    </p:animEffect>
                                  </p:childTnLst>
                                </p:cTn>
                              </p:par>
                              <p:par>
                                <p:cTn id="37"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38" dur="250" accel="50000" decel="50000" autoRev="1" fill="hold">
                                          <p:stCondLst>
                                            <p:cond delay="0"/>
                                          </p:stCondLst>
                                        </p:cTn>
                                        <p:tgtEl>
                                          <p:spTgt spid="11"/>
                                        </p:tgtEl>
                                        <p:attrNameLst>
                                          <p:attrName>ppt_x</p:attrName>
                                          <p:attrName>ppt_y</p:attrName>
                                        </p:attrNameLst>
                                      </p:cBhvr>
                                      <p:rCtr x="0" y="-3704"/>
                                    </p:animMotion>
                                    <p:animRot by="1500000">
                                      <p:cBhvr>
                                        <p:cTn id="39" dur="125" fill="hold">
                                          <p:stCondLst>
                                            <p:cond delay="0"/>
                                          </p:stCondLst>
                                        </p:cTn>
                                        <p:tgtEl>
                                          <p:spTgt spid="11"/>
                                        </p:tgtEl>
                                        <p:attrNameLst>
                                          <p:attrName>r</p:attrName>
                                        </p:attrNameLst>
                                      </p:cBhvr>
                                    </p:animRot>
                                    <p:animRot by="-1500000">
                                      <p:cBhvr>
                                        <p:cTn id="40" dur="125" fill="hold">
                                          <p:stCondLst>
                                            <p:cond delay="125"/>
                                          </p:stCondLst>
                                        </p:cTn>
                                        <p:tgtEl>
                                          <p:spTgt spid="11"/>
                                        </p:tgtEl>
                                        <p:attrNameLst>
                                          <p:attrName>r</p:attrName>
                                        </p:attrNameLst>
                                      </p:cBhvr>
                                    </p:animRot>
                                    <p:animRot by="-1500000">
                                      <p:cBhvr>
                                        <p:cTn id="41" dur="125" fill="hold">
                                          <p:stCondLst>
                                            <p:cond delay="250"/>
                                          </p:stCondLst>
                                        </p:cTn>
                                        <p:tgtEl>
                                          <p:spTgt spid="11"/>
                                        </p:tgtEl>
                                        <p:attrNameLst>
                                          <p:attrName>r</p:attrName>
                                        </p:attrNameLst>
                                      </p:cBhvr>
                                    </p:animRot>
                                    <p:animRot by="1500000">
                                      <p:cBhvr>
                                        <p:cTn id="42" dur="125" fill="hold">
                                          <p:stCondLst>
                                            <p:cond delay="375"/>
                                          </p:stCondLst>
                                        </p:cTn>
                                        <p:tgtEl>
                                          <p:spTgt spid="11"/>
                                        </p:tgtEl>
                                        <p:attrNameLst>
                                          <p:attrName>r</p:attrName>
                                        </p:attrNameLst>
                                      </p:cBhvr>
                                    </p:animRot>
                                  </p:childTnLst>
                                </p:cTn>
                              </p:par>
                            </p:childTnLst>
                          </p:cTn>
                        </p:par>
                        <p:par>
                          <p:cTn id="43" fill="hold">
                            <p:stCondLst>
                              <p:cond delay="2050"/>
                            </p:stCondLst>
                            <p:childTnLst>
                              <p:par>
                                <p:cTn id="44" presetID="4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7" dur="300" fill="hold"/>
                                        <p:tgtEl>
                                          <p:spTgt spid="13"/>
                                        </p:tgtEl>
                                        <p:attrNameLst>
                                          <p:attrName>ppt_y</p:attrName>
                                        </p:attrNameLst>
                                      </p:cBhvr>
                                      <p:tavLst>
                                        <p:tav tm="0">
                                          <p:val>
                                            <p:strVal val="#ppt_y"/>
                                          </p:val>
                                        </p:tav>
                                        <p:tav tm="100000">
                                          <p:val>
                                            <p:strVal val="#ppt_y"/>
                                          </p:val>
                                        </p:tav>
                                      </p:tavLst>
                                    </p:anim>
                                    <p:anim calcmode="lin" valueType="num">
                                      <p:cBhvr>
                                        <p:cTn id="48"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9"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300" tmFilter="0,0; .5, 1; 1, 1"/>
                                        <p:tgtEl>
                                          <p:spTgt spid="13"/>
                                        </p:tgtEl>
                                      </p:cBhvr>
                                    </p:animEffect>
                                  </p:childTnLst>
                                </p:cTn>
                              </p:par>
                            </p:childTnLst>
                          </p:cTn>
                        </p:par>
                        <p:par>
                          <p:cTn id="51" fill="hold">
                            <p:stCondLst>
                              <p:cond delay="2350"/>
                            </p:stCondLst>
                            <p:childTnLst>
                              <p:par>
                                <p:cTn id="52" presetID="4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3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300" fill="hold"/>
                                        <p:tgtEl>
                                          <p:spTgt spid="14"/>
                                        </p:tgtEl>
                                        <p:attrNameLst>
                                          <p:attrName>ppt_y</p:attrName>
                                        </p:attrNameLst>
                                      </p:cBhvr>
                                      <p:tavLst>
                                        <p:tav tm="0">
                                          <p:val>
                                            <p:strVal val="#ppt_y"/>
                                          </p:val>
                                        </p:tav>
                                        <p:tav tm="100000">
                                          <p:val>
                                            <p:strVal val="#ppt_y"/>
                                          </p:val>
                                        </p:tav>
                                      </p:tavLst>
                                    </p:anim>
                                    <p:anim calcmode="lin" valueType="num">
                                      <p:cBhvr>
                                        <p:cTn id="56" dur="3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3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300" tmFilter="0,0; .5, 1; 1, 1"/>
                                        <p:tgtEl>
                                          <p:spTgt spid="14"/>
                                        </p:tgtEl>
                                      </p:cBhvr>
                                    </p:animEffect>
                                  </p:childTnLst>
                                </p:cTn>
                              </p:par>
                            </p:childTnLst>
                          </p:cTn>
                        </p:par>
                        <p:par>
                          <p:cTn id="59" fill="hold">
                            <p:stCondLst>
                              <p:cond delay="2650"/>
                            </p:stCondLst>
                            <p:childTnLst>
                              <p:par>
                                <p:cTn id="60" presetID="41"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3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3" dur="300" fill="hold"/>
                                        <p:tgtEl>
                                          <p:spTgt spid="17"/>
                                        </p:tgtEl>
                                        <p:attrNameLst>
                                          <p:attrName>ppt_y</p:attrName>
                                        </p:attrNameLst>
                                      </p:cBhvr>
                                      <p:tavLst>
                                        <p:tav tm="0">
                                          <p:val>
                                            <p:strVal val="#ppt_y"/>
                                          </p:val>
                                        </p:tav>
                                        <p:tav tm="100000">
                                          <p:val>
                                            <p:strVal val="#ppt_y"/>
                                          </p:val>
                                        </p:tav>
                                      </p:tavLst>
                                    </p:anim>
                                    <p:anim calcmode="lin" valueType="num">
                                      <p:cBhvr>
                                        <p:cTn id="64" dur="3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5" dur="3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6" dur="300" tmFilter="0,0; .5, 1; 1, 1"/>
                                        <p:tgtEl>
                                          <p:spTgt spid="17"/>
                                        </p:tgtEl>
                                      </p:cBhvr>
                                    </p:animEffect>
                                  </p:childTnLst>
                                </p:cTn>
                              </p:par>
                            </p:childTnLst>
                          </p:cTn>
                        </p:par>
                        <p:par>
                          <p:cTn id="67" fill="hold">
                            <p:stCondLst>
                              <p:cond delay="2950"/>
                            </p:stCondLst>
                            <p:childTnLst>
                              <p:par>
                                <p:cTn id="68" presetID="41"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1" dur="300" fill="hold"/>
                                        <p:tgtEl>
                                          <p:spTgt spid="18"/>
                                        </p:tgtEl>
                                        <p:attrNameLst>
                                          <p:attrName>ppt_y</p:attrName>
                                        </p:attrNameLst>
                                      </p:cBhvr>
                                      <p:tavLst>
                                        <p:tav tm="0">
                                          <p:val>
                                            <p:strVal val="#ppt_y"/>
                                          </p:val>
                                        </p:tav>
                                        <p:tav tm="100000">
                                          <p:val>
                                            <p:strVal val="#ppt_y"/>
                                          </p:val>
                                        </p:tav>
                                      </p:tavLst>
                                    </p:anim>
                                    <p:anim calcmode="lin" valueType="num">
                                      <p:cBhvr>
                                        <p:cTn id="72"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3"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4" dur="3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1" grpId="1"/>
      <p:bldP spid="13" grpId="0"/>
      <p:bldP spid="14"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800" y="1562099"/>
            <a:ext cx="5029200" cy="1828800"/>
          </a:xfrm>
          <a:prstGeom prst="rect">
            <a:avLst/>
          </a:prstGeom>
        </p:spPr>
      </p:pic>
      <p:sp>
        <p:nvSpPr>
          <p:cNvPr id="7" name="Rectangle 11"/>
          <p:cNvSpPr/>
          <p:nvPr/>
        </p:nvSpPr>
        <p:spPr>
          <a:xfrm>
            <a:off x="1066800" y="1562100"/>
            <a:ext cx="2282456" cy="1828800"/>
          </a:xfrm>
          <a:prstGeom prst="rect">
            <a:avLst/>
          </a:prstGeom>
          <a:solidFill>
            <a:srgbClr val="A7252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Rectangle 14"/>
          <p:cNvSpPr/>
          <p:nvPr/>
        </p:nvSpPr>
        <p:spPr>
          <a:xfrm>
            <a:off x="1592475" y="2291835"/>
            <a:ext cx="1231107" cy="369332"/>
          </a:xfrm>
          <a:prstGeom prst="rect">
            <a:avLst/>
          </a:prstGeom>
        </p:spPr>
        <p:txBody>
          <a:bodyPr wrap="none" lIns="0" tIns="0" rIns="0" bIns="0" anchor="ctr">
            <a:spAutoFit/>
          </a:bodyPr>
          <a:lstStyle/>
          <a:p>
            <a:pPr algn="ctr"/>
            <a:r>
              <a:rPr lang="zh-CN" altLang="en-US" sz="2400" dirty="0">
                <a:solidFill>
                  <a:srgbClr val="F9F9F9"/>
                </a:solidFill>
                <a:cs typeface="+mn-ea"/>
                <a:sym typeface="+mn-lt"/>
              </a:rPr>
              <a:t>Fill in the title</a:t>
            </a:r>
            <a:endParaRPr lang="en-US" sz="2400" dirty="0">
              <a:solidFill>
                <a:srgbClr val="F9F9F9"/>
              </a:solidFill>
              <a:cs typeface="+mn-ea"/>
              <a:sym typeface="+mn-lt"/>
            </a:endParaRPr>
          </a:p>
        </p:txBody>
      </p:sp>
      <p:sp>
        <p:nvSpPr>
          <p:cNvPr id="9" name="Rectangle 16"/>
          <p:cNvSpPr/>
          <p:nvPr/>
        </p:nvSpPr>
        <p:spPr>
          <a:xfrm>
            <a:off x="1066800" y="3620940"/>
            <a:ext cx="5029200" cy="437556"/>
          </a:xfrm>
          <a:prstGeom prst="rect">
            <a:avLst/>
          </a:prstGeom>
          <a:noFill/>
        </p:spPr>
        <p:txBody>
          <a:bodyPr wrap="square" lIns="0" tIns="0" rIns="0" bIns="0" rtlCol="0">
            <a:spAutoFit/>
          </a:bodyPr>
          <a:lstStyle/>
          <a:p>
            <a:pPr algn="just">
              <a:lnSpc>
                <a:spcPts val="1800"/>
              </a:lnSpc>
              <a:spcAft>
                <a:spcPts val="1000"/>
              </a:spcAft>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0" name="TextBox 17"/>
          <p:cNvSpPr txBox="1"/>
          <p:nvPr/>
        </p:nvSpPr>
        <p:spPr>
          <a:xfrm>
            <a:off x="1066800" y="5244243"/>
            <a:ext cx="1000274" cy="553998"/>
          </a:xfrm>
          <a:prstGeom prst="rect">
            <a:avLst/>
          </a:prstGeom>
          <a:noFill/>
        </p:spPr>
        <p:txBody>
          <a:bodyPr wrap="none" lIns="0" tIns="0" rIns="0" bIns="0" rtlCol="0" anchor="ctr">
            <a:spAutoFit/>
          </a:bodyPr>
          <a:lstStyle/>
          <a:p>
            <a:r>
              <a:rPr lang="en-US" sz="3600" b="1" dirty="0">
                <a:solidFill>
                  <a:schemeClr val="bg2">
                    <a:lumMod val="50000"/>
                  </a:schemeClr>
                </a:solidFill>
                <a:cs typeface="+mn-ea"/>
                <a:sym typeface="+mn-lt"/>
              </a:rPr>
              <a:t>69%</a:t>
            </a:r>
          </a:p>
        </p:txBody>
      </p:sp>
      <p:sp>
        <p:nvSpPr>
          <p:cNvPr id="11" name="Rectangle 18"/>
          <p:cNvSpPr/>
          <p:nvPr/>
        </p:nvSpPr>
        <p:spPr>
          <a:xfrm>
            <a:off x="2198658" y="5290409"/>
            <a:ext cx="3897342" cy="437556"/>
          </a:xfrm>
          <a:prstGeom prst="rect">
            <a:avLst/>
          </a:prstGeom>
          <a:noFill/>
        </p:spPr>
        <p:txBody>
          <a:bodyPr wrap="square" lIns="0" tIns="0" rIns="0" bIns="0" rtlCol="0">
            <a:spAutoFit/>
          </a:bodyPr>
          <a:lstStyle/>
          <a:p>
            <a:pPr algn="just">
              <a:lnSpc>
                <a:spcPts val="1800"/>
              </a:lnSpc>
              <a:spcAft>
                <a:spcPts val="1000"/>
              </a:spcAft>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endParaRPr lang="en-US" altLang="zh-CN" sz="1100" dirty="0">
              <a:solidFill>
                <a:schemeClr val="tx1">
                  <a:lumMod val="65000"/>
                  <a:lumOff val="35000"/>
                </a:schemeClr>
              </a:solidFill>
              <a:cs typeface="+mn-ea"/>
              <a:sym typeface="+mn-lt"/>
            </a:endParaRPr>
          </a:p>
        </p:txBody>
      </p:sp>
      <p:graphicFrame>
        <p:nvGraphicFramePr>
          <p:cNvPr id="12" name="Chart 26"/>
          <p:cNvGraphicFramePr/>
          <p:nvPr>
            <p:extLst>
              <p:ext uri="{D42A27DB-BD31-4B8C-83A1-F6EECF244321}">
                <p14:modId xmlns:p14="http://schemas.microsoft.com/office/powerpoint/2010/main" val="2097714577"/>
              </p:ext>
            </p:extLst>
          </p:nvPr>
        </p:nvGraphicFramePr>
        <p:xfrm>
          <a:off x="7038573" y="1197982"/>
          <a:ext cx="3815907" cy="458051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27"/>
          <p:cNvSpPr/>
          <p:nvPr/>
        </p:nvSpPr>
        <p:spPr>
          <a:xfrm>
            <a:off x="7844178" y="2695388"/>
            <a:ext cx="2204698" cy="1177245"/>
          </a:xfrm>
          <a:prstGeom prst="rect">
            <a:avLst/>
          </a:prstGeom>
        </p:spPr>
        <p:txBody>
          <a:bodyPr wrap="square" lIns="0" tIns="0" rIns="0" bIns="0">
            <a:spAutoFit/>
          </a:bodyPr>
          <a:lstStyle/>
          <a:p>
            <a:pPr lvl="0" algn="ctr">
              <a:lnSpc>
                <a:spcPct val="150000"/>
              </a:lnSpc>
            </a:pPr>
            <a:r>
              <a:rPr lang="zh-CN" altLang="en-US" b="1" dirty="0">
                <a:solidFill>
                  <a:schemeClr val="tx1">
                    <a:lumMod val="65000"/>
                    <a:lumOff val="35000"/>
                  </a:schemeClr>
                </a:solidFill>
                <a:cs typeface="+mn-ea"/>
                <a:sym typeface="+mn-lt"/>
              </a:rPr>
              <a:t>Fill in the title</a:t>
            </a:r>
            <a:endParaRPr lang="en-US" altLang="zh-CN" sz="1300" dirty="0">
              <a:solidFill>
                <a:schemeClr val="tx1">
                  <a:lumMod val="65000"/>
                  <a:lumOff val="35000"/>
                </a:schemeClr>
              </a:solidFill>
              <a:cs typeface="+mn-ea"/>
              <a:sym typeface="+mn-lt"/>
            </a:endParaRPr>
          </a:p>
          <a:p>
            <a:pPr lvl="0" algn="ctr">
              <a:lnSpc>
                <a:spcPct val="150000"/>
              </a:lnSpc>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endParaRPr lang="en-US" altLang="zh-CN" sz="1100" dirty="0">
              <a:solidFill>
                <a:schemeClr val="tx1">
                  <a:lumMod val="65000"/>
                  <a:lumOff val="35000"/>
                </a:schemeClr>
              </a:solidFill>
              <a:cs typeface="+mn-ea"/>
              <a:sym typeface="+mn-lt"/>
            </a:endParaRPr>
          </a:p>
        </p:txBody>
      </p:sp>
      <p:sp>
        <p:nvSpPr>
          <p:cNvPr id="16" name="文本框 15">
            <a:extLst>
              <a:ext uri="{FF2B5EF4-FFF2-40B4-BE49-F238E27FC236}">
                <a16:creationId xmlns:a16="http://schemas.microsoft.com/office/drawing/2014/main" id="{F72F7512-4D12-4CA1-BDF5-265EBF54A69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17" name="组合 16">
            <a:extLst>
              <a:ext uri="{FF2B5EF4-FFF2-40B4-BE49-F238E27FC236}">
                <a16:creationId xmlns:a16="http://schemas.microsoft.com/office/drawing/2014/main" id="{4BF202B1-CD8A-4381-A9C4-B9A25A153C23}"/>
              </a:ext>
            </a:extLst>
          </p:cNvPr>
          <p:cNvGrpSpPr/>
          <p:nvPr/>
        </p:nvGrpSpPr>
        <p:grpSpPr>
          <a:xfrm>
            <a:off x="1473289" y="371367"/>
            <a:ext cx="4260761" cy="787907"/>
            <a:chOff x="7318011" y="1456480"/>
            <a:chExt cx="4260761" cy="787907"/>
          </a:xfrm>
        </p:grpSpPr>
        <p:sp>
          <p:nvSpPr>
            <p:cNvPr id="18" name="文本框 17">
              <a:extLst>
                <a:ext uri="{FF2B5EF4-FFF2-40B4-BE49-F238E27FC236}">
                  <a16:creationId xmlns:a16="http://schemas.microsoft.com/office/drawing/2014/main" id="{594F92D7-EFB1-41D3-BE3B-874B8BCBB3F6}"/>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Market analysis</a:t>
              </a:r>
            </a:p>
          </p:txBody>
        </p:sp>
        <p:sp>
          <p:nvSpPr>
            <p:cNvPr id="19" name="文本框 18">
              <a:extLst>
                <a:ext uri="{FF2B5EF4-FFF2-40B4-BE49-F238E27FC236}">
                  <a16:creationId xmlns:a16="http://schemas.microsoft.com/office/drawing/2014/main" id="{150839EE-F42E-4FC9-9FE8-2A3D9859DB06}"/>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38016206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9"/>
                                        </p:tgtEl>
                                        <p:attrNameLst>
                                          <p:attrName>ppt_y</p:attrName>
                                        </p:attrNameLst>
                                      </p:cBhvr>
                                      <p:tavLst>
                                        <p:tav tm="0">
                                          <p:val>
                                            <p:strVal val="#ppt_y"/>
                                          </p:val>
                                        </p:tav>
                                        <p:tav tm="100000">
                                          <p:val>
                                            <p:strVal val="#ppt_y"/>
                                          </p:val>
                                        </p:tav>
                                      </p:tavLst>
                                    </p:anim>
                                    <p:anim calcmode="lin" valueType="num">
                                      <p:cBhvr>
                                        <p:cTn id="17"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9"/>
                                        </p:tgtEl>
                                      </p:cBhvr>
                                    </p:animEffect>
                                  </p:childTnLst>
                                </p:cTn>
                              </p:par>
                            </p:childTnLst>
                          </p:cTn>
                        </p:par>
                        <p:par>
                          <p:cTn id="20" fill="hold">
                            <p:stCondLst>
                              <p:cond delay="1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par>
                                <p:cTn id="28"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29" dur="250" accel="50000" decel="50000" autoRev="1" fill="hold">
                                          <p:stCondLst>
                                            <p:cond delay="0"/>
                                          </p:stCondLst>
                                        </p:cTn>
                                        <p:tgtEl>
                                          <p:spTgt spid="10"/>
                                        </p:tgtEl>
                                        <p:attrNameLst>
                                          <p:attrName>ppt_x</p:attrName>
                                          <p:attrName>ppt_y</p:attrName>
                                        </p:attrNameLst>
                                      </p:cBhvr>
                                      <p:rCtr x="0" y="-3704"/>
                                    </p:animMotion>
                                    <p:animRot by="1500000">
                                      <p:cBhvr>
                                        <p:cTn id="30" dur="125" fill="hold">
                                          <p:stCondLst>
                                            <p:cond delay="0"/>
                                          </p:stCondLst>
                                        </p:cTn>
                                        <p:tgtEl>
                                          <p:spTgt spid="10"/>
                                        </p:tgtEl>
                                        <p:attrNameLst>
                                          <p:attrName>r</p:attrName>
                                        </p:attrNameLst>
                                      </p:cBhvr>
                                    </p:animRot>
                                    <p:animRot by="-1500000">
                                      <p:cBhvr>
                                        <p:cTn id="31" dur="125" fill="hold">
                                          <p:stCondLst>
                                            <p:cond delay="125"/>
                                          </p:stCondLst>
                                        </p:cTn>
                                        <p:tgtEl>
                                          <p:spTgt spid="10"/>
                                        </p:tgtEl>
                                        <p:attrNameLst>
                                          <p:attrName>r</p:attrName>
                                        </p:attrNameLst>
                                      </p:cBhvr>
                                    </p:animRot>
                                    <p:animRot by="-1500000">
                                      <p:cBhvr>
                                        <p:cTn id="32" dur="125" fill="hold">
                                          <p:stCondLst>
                                            <p:cond delay="250"/>
                                          </p:stCondLst>
                                        </p:cTn>
                                        <p:tgtEl>
                                          <p:spTgt spid="10"/>
                                        </p:tgtEl>
                                        <p:attrNameLst>
                                          <p:attrName>r</p:attrName>
                                        </p:attrNameLst>
                                      </p:cBhvr>
                                    </p:animRot>
                                    <p:animRot by="1500000">
                                      <p:cBhvr>
                                        <p:cTn id="33" dur="125" fill="hold">
                                          <p:stCondLst>
                                            <p:cond delay="375"/>
                                          </p:stCondLst>
                                        </p:cTn>
                                        <p:tgtEl>
                                          <p:spTgt spid="10"/>
                                        </p:tgtEl>
                                        <p:attrNameLst>
                                          <p:attrName>r</p:attrName>
                                        </p:attrNameLst>
                                      </p:cBhvr>
                                    </p:animRot>
                                  </p:childTnLst>
                                </p:cTn>
                              </p:par>
                            </p:childTnLst>
                          </p:cTn>
                        </p:par>
                        <p:par>
                          <p:cTn id="34" fill="hold">
                            <p:stCondLst>
                              <p:cond delay="1900"/>
                            </p:stCondLst>
                            <p:childTnLst>
                              <p:par>
                                <p:cTn id="35" presetID="4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8" dur="300" fill="hold"/>
                                        <p:tgtEl>
                                          <p:spTgt spid="11"/>
                                        </p:tgtEl>
                                        <p:attrNameLst>
                                          <p:attrName>ppt_y</p:attrName>
                                        </p:attrNameLst>
                                      </p:cBhvr>
                                      <p:tavLst>
                                        <p:tav tm="0">
                                          <p:val>
                                            <p:strVal val="#ppt_y"/>
                                          </p:val>
                                        </p:tav>
                                        <p:tav tm="100000">
                                          <p:val>
                                            <p:strVal val="#ppt_y"/>
                                          </p:val>
                                        </p:tav>
                                      </p:tavLst>
                                    </p:anim>
                                    <p:anim calcmode="lin" valueType="num">
                                      <p:cBhvr>
                                        <p:cTn id="39"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0"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300" tmFilter="0,0; .5, 1; 1, 1"/>
                                        <p:tgtEl>
                                          <p:spTgt spid="11"/>
                                        </p:tgtEl>
                                      </p:cBhvr>
                                    </p:animEffect>
                                  </p:childTnLst>
                                </p:cTn>
                              </p:par>
                            </p:childTnLst>
                          </p:cTn>
                        </p:par>
                        <p:par>
                          <p:cTn id="42" fill="hold">
                            <p:stCondLst>
                              <p:cond delay="2200"/>
                            </p:stCondLst>
                            <p:childTnLst>
                              <p:par>
                                <p:cTn id="43" presetID="21" presetClass="entr" presetSubtype="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10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0" grpId="1"/>
      <p:bldP spid="11" grpId="0"/>
      <p:bldGraphic spid="12" grpId="0">
        <p:bldAsOne/>
      </p:bldGraphic>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533900" y="2057400"/>
            <a:ext cx="3124200" cy="31242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Rectangle 8"/>
          <p:cNvSpPr/>
          <p:nvPr/>
        </p:nvSpPr>
        <p:spPr>
          <a:xfrm>
            <a:off x="1204912" y="1689100"/>
            <a:ext cx="2960688" cy="1104405"/>
          </a:xfrm>
          <a:prstGeom prst="rect">
            <a:avLst/>
          </a:prstGeom>
        </p:spPr>
        <p:txBody>
          <a:bodyPr wrap="square" lIns="0" tIns="0" rIns="0" bIns="0">
            <a:spAutoFit/>
          </a:bodyPr>
          <a:lstStyle/>
          <a:p>
            <a:pPr algn="just">
              <a:lnSpc>
                <a:spcPts val="1800"/>
              </a:lnSpc>
              <a:spcBef>
                <a:spcPts val="800"/>
              </a:spcBef>
            </a:pPr>
            <a:r>
              <a:rPr lang="zh-CN" altLang="en-US" dirty="0">
                <a:solidFill>
                  <a:schemeClr val="accent2"/>
                </a:solidFill>
                <a:cs typeface="+mn-ea"/>
                <a:sym typeface="+mn-lt"/>
              </a:rPr>
              <a:t>Fill in the paragraph title</a:t>
            </a:r>
            <a:endParaRPr lang="en-US" altLang="zh-CN" dirty="0">
              <a:solidFill>
                <a:schemeClr val="accent2"/>
              </a:solidFill>
              <a:cs typeface="+mn-ea"/>
              <a:sym typeface="+mn-lt"/>
            </a:endParaRPr>
          </a:p>
          <a:p>
            <a:pPr algn="just">
              <a:lnSpc>
                <a:spcPts val="1800"/>
              </a:lnSpc>
              <a:spcBef>
                <a:spcPts val="800"/>
              </a:spcBef>
            </a:pPr>
            <a:endParaRPr lang="en-US" dirty="0">
              <a:solidFill>
                <a:srgbClr val="FF680A"/>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6" name="Rectangle 8"/>
          <p:cNvSpPr/>
          <p:nvPr/>
        </p:nvSpPr>
        <p:spPr>
          <a:xfrm>
            <a:off x="8026400" y="1689100"/>
            <a:ext cx="2960688" cy="1104405"/>
          </a:xfrm>
          <a:prstGeom prst="rect">
            <a:avLst/>
          </a:prstGeom>
        </p:spPr>
        <p:txBody>
          <a:bodyPr wrap="square" lIns="0" tIns="0" rIns="0" bIns="0">
            <a:spAutoFit/>
          </a:bodyPr>
          <a:lstStyle/>
          <a:p>
            <a:pPr algn="just">
              <a:lnSpc>
                <a:spcPts val="1800"/>
              </a:lnSpc>
              <a:spcBef>
                <a:spcPts val="800"/>
              </a:spcBef>
            </a:pPr>
            <a:r>
              <a:rPr lang="zh-CN" altLang="en-US" dirty="0">
                <a:solidFill>
                  <a:schemeClr val="accent2"/>
                </a:solidFill>
                <a:cs typeface="+mn-ea"/>
                <a:sym typeface="+mn-lt"/>
              </a:rPr>
              <a:t>Fill in the paragraph title</a:t>
            </a:r>
            <a:endParaRPr lang="en-US" altLang="zh-CN" dirty="0">
              <a:solidFill>
                <a:schemeClr val="accent2"/>
              </a:solidFill>
              <a:cs typeface="+mn-ea"/>
              <a:sym typeface="+mn-lt"/>
            </a:endParaRPr>
          </a:p>
          <a:p>
            <a:pPr algn="just">
              <a:lnSpc>
                <a:spcPts val="1800"/>
              </a:lnSpc>
              <a:spcBef>
                <a:spcPts val="800"/>
              </a:spcBef>
            </a:pPr>
            <a:endParaRPr lang="en-US" dirty="0">
              <a:solidFill>
                <a:srgbClr val="FF680A"/>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7" name="Rectangle 8"/>
          <p:cNvSpPr/>
          <p:nvPr/>
        </p:nvSpPr>
        <p:spPr>
          <a:xfrm>
            <a:off x="1204912" y="3911600"/>
            <a:ext cx="2960688" cy="1104405"/>
          </a:xfrm>
          <a:prstGeom prst="rect">
            <a:avLst/>
          </a:prstGeom>
        </p:spPr>
        <p:txBody>
          <a:bodyPr wrap="square" lIns="0" tIns="0" rIns="0" bIns="0">
            <a:spAutoFit/>
          </a:bodyPr>
          <a:lstStyle/>
          <a:p>
            <a:pPr algn="just">
              <a:lnSpc>
                <a:spcPts val="1800"/>
              </a:lnSpc>
              <a:spcBef>
                <a:spcPts val="800"/>
              </a:spcBef>
            </a:pPr>
            <a:r>
              <a:rPr lang="zh-CN" altLang="en-US" dirty="0">
                <a:solidFill>
                  <a:schemeClr val="accent2"/>
                </a:solidFill>
                <a:cs typeface="+mn-ea"/>
                <a:sym typeface="+mn-lt"/>
              </a:rPr>
              <a:t>Fill in the paragraph title</a:t>
            </a:r>
            <a:endParaRPr lang="en-US" altLang="zh-CN" dirty="0">
              <a:solidFill>
                <a:schemeClr val="accent2"/>
              </a:solidFill>
              <a:cs typeface="+mn-ea"/>
              <a:sym typeface="+mn-lt"/>
            </a:endParaRPr>
          </a:p>
          <a:p>
            <a:pPr algn="just">
              <a:lnSpc>
                <a:spcPts val="1800"/>
              </a:lnSpc>
              <a:spcBef>
                <a:spcPts val="800"/>
              </a:spcBef>
            </a:pPr>
            <a:endParaRPr lang="en-US" dirty="0">
              <a:solidFill>
                <a:srgbClr val="FF680A"/>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8" name="Rectangle 8"/>
          <p:cNvSpPr/>
          <p:nvPr/>
        </p:nvSpPr>
        <p:spPr>
          <a:xfrm>
            <a:off x="8026400" y="3911600"/>
            <a:ext cx="2960688" cy="1104405"/>
          </a:xfrm>
          <a:prstGeom prst="rect">
            <a:avLst/>
          </a:prstGeom>
        </p:spPr>
        <p:txBody>
          <a:bodyPr wrap="square" lIns="0" tIns="0" rIns="0" bIns="0">
            <a:spAutoFit/>
          </a:bodyPr>
          <a:lstStyle/>
          <a:p>
            <a:pPr algn="just">
              <a:lnSpc>
                <a:spcPts val="1800"/>
              </a:lnSpc>
              <a:spcBef>
                <a:spcPts val="800"/>
              </a:spcBef>
            </a:pPr>
            <a:r>
              <a:rPr lang="zh-CN" altLang="en-US" dirty="0">
                <a:solidFill>
                  <a:schemeClr val="accent2"/>
                </a:solidFill>
                <a:cs typeface="+mn-ea"/>
                <a:sym typeface="+mn-lt"/>
              </a:rPr>
              <a:t>Fill in the paragraph title</a:t>
            </a:r>
            <a:endParaRPr lang="en-US" altLang="zh-CN" dirty="0">
              <a:solidFill>
                <a:schemeClr val="accent2"/>
              </a:solidFill>
              <a:cs typeface="+mn-ea"/>
              <a:sym typeface="+mn-lt"/>
            </a:endParaRPr>
          </a:p>
          <a:p>
            <a:pPr algn="just">
              <a:lnSpc>
                <a:spcPts val="1800"/>
              </a:lnSpc>
              <a:spcBef>
                <a:spcPts val="800"/>
              </a:spcBef>
            </a:pPr>
            <a:endParaRPr lang="en-US" dirty="0">
              <a:solidFill>
                <a:srgbClr val="FF680A"/>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1" name="Freeform 5"/>
          <p:cNvSpPr>
            <a:spLocks/>
          </p:cNvSpPr>
          <p:nvPr/>
        </p:nvSpPr>
        <p:spPr bwMode="auto">
          <a:xfrm>
            <a:off x="1221135" y="2107277"/>
            <a:ext cx="3685214" cy="481268"/>
          </a:xfrm>
          <a:custGeom>
            <a:avLst/>
            <a:gdLst>
              <a:gd name="T0" fmla="*/ 0 w 2726"/>
              <a:gd name="T1" fmla="*/ 0 h 356"/>
              <a:gd name="T2" fmla="*/ 2372 w 2726"/>
              <a:gd name="T3" fmla="*/ 0 h 356"/>
              <a:gd name="T4" fmla="*/ 2726 w 2726"/>
              <a:gd name="T5" fmla="*/ 356 h 356"/>
            </a:gdLst>
            <a:ahLst/>
            <a:cxnLst>
              <a:cxn ang="0">
                <a:pos x="T0" y="T1"/>
              </a:cxn>
              <a:cxn ang="0">
                <a:pos x="T2" y="T3"/>
              </a:cxn>
              <a:cxn ang="0">
                <a:pos x="T4" y="T5"/>
              </a:cxn>
            </a:cxnLst>
            <a:rect l="0" t="0" r="r" b="b"/>
            <a:pathLst>
              <a:path w="2726" h="356">
                <a:moveTo>
                  <a:pt x="0" y="0"/>
                </a:moveTo>
                <a:lnTo>
                  <a:pt x="2372" y="0"/>
                </a:lnTo>
                <a:lnTo>
                  <a:pt x="2726" y="356"/>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6"/>
          <p:cNvSpPr>
            <a:spLocks/>
          </p:cNvSpPr>
          <p:nvPr/>
        </p:nvSpPr>
        <p:spPr bwMode="auto">
          <a:xfrm>
            <a:off x="1204912" y="4074256"/>
            <a:ext cx="3401320" cy="292005"/>
          </a:xfrm>
          <a:custGeom>
            <a:avLst/>
            <a:gdLst>
              <a:gd name="T0" fmla="*/ 0 w 2516"/>
              <a:gd name="T1" fmla="*/ 216 h 216"/>
              <a:gd name="T2" fmla="*/ 2301 w 2516"/>
              <a:gd name="T3" fmla="*/ 216 h 216"/>
              <a:gd name="T4" fmla="*/ 2516 w 2516"/>
              <a:gd name="T5" fmla="*/ 0 h 216"/>
            </a:gdLst>
            <a:ahLst/>
            <a:cxnLst>
              <a:cxn ang="0">
                <a:pos x="T0" y="T1"/>
              </a:cxn>
              <a:cxn ang="0">
                <a:pos x="T2" y="T3"/>
              </a:cxn>
              <a:cxn ang="0">
                <a:pos x="T4" y="T5"/>
              </a:cxn>
            </a:cxnLst>
            <a:rect l="0" t="0" r="r" b="b"/>
            <a:pathLst>
              <a:path w="2516" h="216">
                <a:moveTo>
                  <a:pt x="0" y="216"/>
                </a:moveTo>
                <a:lnTo>
                  <a:pt x="2301" y="216"/>
                </a:lnTo>
                <a:lnTo>
                  <a:pt x="2516" y="0"/>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7"/>
          <p:cNvSpPr>
            <a:spLocks/>
          </p:cNvSpPr>
          <p:nvPr/>
        </p:nvSpPr>
        <p:spPr bwMode="auto">
          <a:xfrm>
            <a:off x="7285651" y="2107277"/>
            <a:ext cx="3685214" cy="481268"/>
          </a:xfrm>
          <a:custGeom>
            <a:avLst/>
            <a:gdLst>
              <a:gd name="T0" fmla="*/ 2726 w 2726"/>
              <a:gd name="T1" fmla="*/ 0 h 356"/>
              <a:gd name="T2" fmla="*/ 354 w 2726"/>
              <a:gd name="T3" fmla="*/ 0 h 356"/>
              <a:gd name="T4" fmla="*/ 0 w 2726"/>
              <a:gd name="T5" fmla="*/ 356 h 356"/>
            </a:gdLst>
            <a:ahLst/>
            <a:cxnLst>
              <a:cxn ang="0">
                <a:pos x="T0" y="T1"/>
              </a:cxn>
              <a:cxn ang="0">
                <a:pos x="T2" y="T3"/>
              </a:cxn>
              <a:cxn ang="0">
                <a:pos x="T4" y="T5"/>
              </a:cxn>
            </a:cxnLst>
            <a:rect l="0" t="0" r="r" b="b"/>
            <a:pathLst>
              <a:path w="2726" h="356">
                <a:moveTo>
                  <a:pt x="2726" y="0"/>
                </a:moveTo>
                <a:lnTo>
                  <a:pt x="354" y="0"/>
                </a:lnTo>
                <a:lnTo>
                  <a:pt x="0" y="356"/>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8"/>
          <p:cNvSpPr>
            <a:spLocks/>
          </p:cNvSpPr>
          <p:nvPr/>
        </p:nvSpPr>
        <p:spPr bwMode="auto">
          <a:xfrm>
            <a:off x="7585768" y="4074256"/>
            <a:ext cx="3401320" cy="292005"/>
          </a:xfrm>
          <a:custGeom>
            <a:avLst/>
            <a:gdLst>
              <a:gd name="T0" fmla="*/ 2516 w 2516"/>
              <a:gd name="T1" fmla="*/ 216 h 216"/>
              <a:gd name="T2" fmla="*/ 215 w 2516"/>
              <a:gd name="T3" fmla="*/ 216 h 216"/>
              <a:gd name="T4" fmla="*/ 0 w 2516"/>
              <a:gd name="T5" fmla="*/ 0 h 216"/>
            </a:gdLst>
            <a:ahLst/>
            <a:cxnLst>
              <a:cxn ang="0">
                <a:pos x="T0" y="T1"/>
              </a:cxn>
              <a:cxn ang="0">
                <a:pos x="T2" y="T3"/>
              </a:cxn>
              <a:cxn ang="0">
                <a:pos x="T4" y="T5"/>
              </a:cxn>
            </a:cxnLst>
            <a:rect l="0" t="0" r="r" b="b"/>
            <a:pathLst>
              <a:path w="2516" h="216">
                <a:moveTo>
                  <a:pt x="2516" y="216"/>
                </a:moveTo>
                <a:lnTo>
                  <a:pt x="215" y="216"/>
                </a:lnTo>
                <a:lnTo>
                  <a:pt x="0" y="0"/>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文本框 16">
            <a:extLst>
              <a:ext uri="{FF2B5EF4-FFF2-40B4-BE49-F238E27FC236}">
                <a16:creationId xmlns:a16="http://schemas.microsoft.com/office/drawing/2014/main" id="{F72F7512-4D12-4CA1-BDF5-265EBF54A69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18" name="组合 17">
            <a:extLst>
              <a:ext uri="{FF2B5EF4-FFF2-40B4-BE49-F238E27FC236}">
                <a16:creationId xmlns:a16="http://schemas.microsoft.com/office/drawing/2014/main" id="{4BF202B1-CD8A-4381-A9C4-B9A25A153C23}"/>
              </a:ext>
            </a:extLst>
          </p:cNvPr>
          <p:cNvGrpSpPr/>
          <p:nvPr/>
        </p:nvGrpSpPr>
        <p:grpSpPr>
          <a:xfrm>
            <a:off x="1473289" y="371367"/>
            <a:ext cx="4260761" cy="787907"/>
            <a:chOff x="7318011" y="1456480"/>
            <a:chExt cx="4260761" cy="787907"/>
          </a:xfrm>
        </p:grpSpPr>
        <p:sp>
          <p:nvSpPr>
            <p:cNvPr id="19" name="文本框 18">
              <a:extLst>
                <a:ext uri="{FF2B5EF4-FFF2-40B4-BE49-F238E27FC236}">
                  <a16:creationId xmlns:a16="http://schemas.microsoft.com/office/drawing/2014/main" id="{594F92D7-EFB1-41D3-BE3B-874B8BCBB3F6}"/>
                </a:ext>
              </a:extLst>
            </p:cNvPr>
            <p:cNvSpPr txBox="1"/>
            <p:nvPr/>
          </p:nvSpPr>
          <p:spPr>
            <a:xfrm>
              <a:off x="7318011" y="1456480"/>
              <a:ext cx="2236510"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our strengths</a:t>
              </a:r>
            </a:p>
          </p:txBody>
        </p:sp>
        <p:sp>
          <p:nvSpPr>
            <p:cNvPr id="20" name="文本框 19">
              <a:extLst>
                <a:ext uri="{FF2B5EF4-FFF2-40B4-BE49-F238E27FC236}">
                  <a16:creationId xmlns:a16="http://schemas.microsoft.com/office/drawing/2014/main" id="{150839EE-F42E-4FC9-9FE8-2A3D9859DB06}"/>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1246517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22" presetClass="entr" presetSubtype="2"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800"/>
                            </p:stCondLst>
                            <p:childTnLst>
                              <p:par>
                                <p:cTn id="24" presetID="4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300" fill="hold"/>
                                        <p:tgtEl>
                                          <p:spTgt spid="4"/>
                                        </p:tgtEl>
                                        <p:attrNameLst>
                                          <p:attrName>ppt_y</p:attrName>
                                        </p:attrNameLst>
                                      </p:cBhvr>
                                      <p:tavLst>
                                        <p:tav tm="0">
                                          <p:val>
                                            <p:strVal val="#ppt_y"/>
                                          </p:val>
                                        </p:tav>
                                        <p:tav tm="100000">
                                          <p:val>
                                            <p:strVal val="#ppt_y"/>
                                          </p:val>
                                        </p:tav>
                                      </p:tavLst>
                                    </p:anim>
                                    <p:anim calcmode="lin" valueType="num">
                                      <p:cBhvr>
                                        <p:cTn id="28"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300" tmFilter="0,0; .5, 1; 1, 1"/>
                                        <p:tgtEl>
                                          <p:spTgt spid="4"/>
                                        </p:tgtEl>
                                      </p:cBhvr>
                                    </p:animEffect>
                                  </p:childTnLst>
                                </p:cTn>
                              </p:par>
                            </p:childTnLst>
                          </p:cTn>
                        </p:par>
                        <p:par>
                          <p:cTn id="31" fill="hold">
                            <p:stCondLst>
                              <p:cond delay="1100"/>
                            </p:stCondLst>
                            <p:childTnLst>
                              <p:par>
                                <p:cTn id="32" presetID="4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7"/>
                                        </p:tgtEl>
                                        <p:attrNameLst>
                                          <p:attrName>ppt_y</p:attrName>
                                        </p:attrNameLst>
                                      </p:cBhvr>
                                      <p:tavLst>
                                        <p:tav tm="0">
                                          <p:val>
                                            <p:strVal val="#ppt_y"/>
                                          </p:val>
                                        </p:tav>
                                        <p:tav tm="100000">
                                          <p:val>
                                            <p:strVal val="#ppt_y"/>
                                          </p:val>
                                        </p:tav>
                                      </p:tavLst>
                                    </p:anim>
                                    <p:anim calcmode="lin" valueType="num">
                                      <p:cBhvr>
                                        <p:cTn id="36"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7"/>
                                        </p:tgtEl>
                                      </p:cBhvr>
                                    </p:animEffect>
                                  </p:childTnLst>
                                </p:cTn>
                              </p:par>
                            </p:childTnLst>
                          </p:cTn>
                        </p:par>
                        <p:par>
                          <p:cTn id="39" fill="hold">
                            <p:stCondLst>
                              <p:cond delay="1400"/>
                            </p:stCondLst>
                            <p:childTnLst>
                              <p:par>
                                <p:cTn id="40" presetID="41"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3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3" dur="300" fill="hold"/>
                                        <p:tgtEl>
                                          <p:spTgt spid="6"/>
                                        </p:tgtEl>
                                        <p:attrNameLst>
                                          <p:attrName>ppt_y</p:attrName>
                                        </p:attrNameLst>
                                      </p:cBhvr>
                                      <p:tavLst>
                                        <p:tav tm="0">
                                          <p:val>
                                            <p:strVal val="#ppt_y"/>
                                          </p:val>
                                        </p:tav>
                                        <p:tav tm="100000">
                                          <p:val>
                                            <p:strVal val="#ppt_y"/>
                                          </p:val>
                                        </p:tav>
                                      </p:tavLst>
                                    </p:anim>
                                    <p:anim calcmode="lin" valueType="num">
                                      <p:cBhvr>
                                        <p:cTn id="44" dur="3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5" dur="3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300" tmFilter="0,0; .5, 1; 1, 1"/>
                                        <p:tgtEl>
                                          <p:spTgt spid="6"/>
                                        </p:tgtEl>
                                      </p:cBhvr>
                                    </p:animEffect>
                                  </p:childTnLst>
                                </p:cTn>
                              </p:par>
                            </p:childTnLst>
                          </p:cTn>
                        </p:par>
                        <p:par>
                          <p:cTn id="47" fill="hold">
                            <p:stCondLst>
                              <p:cond delay="1700"/>
                            </p:stCondLst>
                            <p:childTnLst>
                              <p:par>
                                <p:cTn id="48" presetID="41"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3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1" dur="300" fill="hold"/>
                                        <p:tgtEl>
                                          <p:spTgt spid="8"/>
                                        </p:tgtEl>
                                        <p:attrNameLst>
                                          <p:attrName>ppt_y</p:attrName>
                                        </p:attrNameLst>
                                      </p:cBhvr>
                                      <p:tavLst>
                                        <p:tav tm="0">
                                          <p:val>
                                            <p:strVal val="#ppt_y"/>
                                          </p:val>
                                        </p:tav>
                                        <p:tav tm="100000">
                                          <p:val>
                                            <p:strVal val="#ppt_y"/>
                                          </p:val>
                                        </p:tav>
                                      </p:tavLst>
                                    </p:anim>
                                    <p:anim calcmode="lin" valueType="num">
                                      <p:cBhvr>
                                        <p:cTn id="52" dur="3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3" dur="3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3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P spid="8" grpId="0"/>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96767" y="1355582"/>
            <a:ext cx="1025922" cy="307777"/>
          </a:xfrm>
          <a:prstGeom prst="rect">
            <a:avLst/>
          </a:prstGeom>
          <a:noFill/>
        </p:spPr>
        <p:txBody>
          <a:bodyPr wrap="none" lIns="0" tIns="0" rIns="0" bIns="0" rtlCol="0">
            <a:spAutoFit/>
          </a:bodyPr>
          <a:lstStyle/>
          <a:p>
            <a:r>
              <a:rPr lang="zh-CN" altLang="en-US" sz="2000" dirty="0">
                <a:solidFill>
                  <a:schemeClr val="tx1">
                    <a:lumMod val="85000"/>
                    <a:lumOff val="15000"/>
                  </a:schemeClr>
                </a:solidFill>
                <a:cs typeface="+mn-ea"/>
                <a:sym typeface="+mn-lt"/>
              </a:rPr>
              <a:t>The name of the enterprise</a:t>
            </a:r>
          </a:p>
        </p:txBody>
      </p:sp>
      <p:sp>
        <p:nvSpPr>
          <p:cNvPr id="4" name="TextBox 11"/>
          <p:cNvSpPr txBox="1"/>
          <p:nvPr/>
        </p:nvSpPr>
        <p:spPr>
          <a:xfrm>
            <a:off x="5996767" y="1863413"/>
            <a:ext cx="4615154"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6" name="文本框 5"/>
          <p:cNvSpPr txBox="1"/>
          <p:nvPr/>
        </p:nvSpPr>
        <p:spPr>
          <a:xfrm>
            <a:off x="5996767" y="3911801"/>
            <a:ext cx="1025922" cy="307777"/>
          </a:xfrm>
          <a:prstGeom prst="rect">
            <a:avLst/>
          </a:prstGeom>
          <a:noFill/>
        </p:spPr>
        <p:txBody>
          <a:bodyPr wrap="none" lIns="0" tIns="0" rIns="0" bIns="0" rtlCol="0">
            <a:spAutoFit/>
          </a:bodyPr>
          <a:lstStyle/>
          <a:p>
            <a:r>
              <a:rPr lang="zh-CN" altLang="en-US" sz="2000" dirty="0">
                <a:solidFill>
                  <a:schemeClr val="tx1">
                    <a:lumMod val="85000"/>
                    <a:lumOff val="15000"/>
                  </a:schemeClr>
                </a:solidFill>
                <a:cs typeface="+mn-ea"/>
                <a:sym typeface="+mn-lt"/>
              </a:rPr>
              <a:t>The name of the enterprise</a:t>
            </a:r>
          </a:p>
        </p:txBody>
      </p:sp>
      <p:sp>
        <p:nvSpPr>
          <p:cNvPr id="7" name="TextBox 11"/>
          <p:cNvSpPr txBox="1"/>
          <p:nvPr/>
        </p:nvSpPr>
        <p:spPr>
          <a:xfrm>
            <a:off x="5996767" y="4419632"/>
            <a:ext cx="4615154"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10" name="文本框 9"/>
          <p:cNvSpPr txBox="1"/>
          <p:nvPr/>
        </p:nvSpPr>
        <p:spPr>
          <a:xfrm>
            <a:off x="7397092" y="3083636"/>
            <a:ext cx="1529265" cy="246221"/>
          </a:xfrm>
          <a:prstGeom prst="rect">
            <a:avLst/>
          </a:prstGeom>
          <a:noFill/>
        </p:spPr>
        <p:txBody>
          <a:bodyPr wrap="none" lIns="0" tIns="0" rIns="0" bIns="0" rtlCol="0" anchor="ctr">
            <a:spAutoFit/>
          </a:bodyPr>
          <a:lstStyle/>
          <a:p>
            <a:r>
              <a:rPr lang="zh-CN" altLang="en-US" sz="1600" dirty="0">
                <a:solidFill>
                  <a:schemeClr val="accent2"/>
                </a:solidFill>
                <a:cs typeface="+mn-ea"/>
                <a:sym typeface="+mn-lt"/>
              </a:rPr>
              <a:t>keyword  </a:t>
            </a:r>
            <a:r>
              <a:rPr lang="en-US" altLang="zh-CN" sz="1600" dirty="0">
                <a:solidFill>
                  <a:schemeClr val="accent2"/>
                </a:solidFill>
                <a:cs typeface="+mn-ea"/>
                <a:sym typeface="+mn-lt"/>
              </a:rPr>
              <a:t>|  </a:t>
            </a:r>
            <a:r>
              <a:rPr lang="zh-CN" altLang="en-US" sz="1600" dirty="0">
                <a:solidFill>
                  <a:schemeClr val="accent2"/>
                </a:solidFill>
                <a:cs typeface="+mn-ea"/>
                <a:sym typeface="+mn-lt"/>
              </a:rPr>
              <a:t>keyword</a:t>
            </a:r>
          </a:p>
        </p:txBody>
      </p:sp>
      <p:sp>
        <p:nvSpPr>
          <p:cNvPr id="11" name="圆角矩形 10"/>
          <p:cNvSpPr/>
          <p:nvPr/>
        </p:nvSpPr>
        <p:spPr>
          <a:xfrm>
            <a:off x="5996767" y="3075942"/>
            <a:ext cx="1206500" cy="261610"/>
          </a:xfrm>
          <a:prstGeom prst="roundRect">
            <a:avLst/>
          </a:prstGeom>
          <a:solidFill>
            <a:srgbClr val="A72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keyword</a:t>
            </a:r>
            <a:endParaRPr lang="zh-CN" altLang="en-US" sz="1400" dirty="0">
              <a:cs typeface="+mn-ea"/>
              <a:sym typeface="+mn-lt"/>
            </a:endParaRPr>
          </a:p>
        </p:txBody>
      </p:sp>
      <p:sp>
        <p:nvSpPr>
          <p:cNvPr id="12" name="文本框 11"/>
          <p:cNvSpPr txBox="1"/>
          <p:nvPr/>
        </p:nvSpPr>
        <p:spPr>
          <a:xfrm>
            <a:off x="7397092" y="5649637"/>
            <a:ext cx="1529265" cy="246221"/>
          </a:xfrm>
          <a:prstGeom prst="rect">
            <a:avLst/>
          </a:prstGeom>
          <a:noFill/>
        </p:spPr>
        <p:txBody>
          <a:bodyPr wrap="none" lIns="0" tIns="0" rIns="0" bIns="0" rtlCol="0" anchor="ctr">
            <a:spAutoFit/>
          </a:bodyPr>
          <a:lstStyle/>
          <a:p>
            <a:r>
              <a:rPr lang="zh-CN" altLang="en-US" sz="1600" dirty="0">
                <a:solidFill>
                  <a:schemeClr val="accent2"/>
                </a:solidFill>
                <a:cs typeface="+mn-ea"/>
                <a:sym typeface="+mn-lt"/>
              </a:rPr>
              <a:t>keyword  </a:t>
            </a:r>
            <a:r>
              <a:rPr lang="en-US" altLang="zh-CN" sz="1600" dirty="0">
                <a:solidFill>
                  <a:schemeClr val="accent2"/>
                </a:solidFill>
                <a:cs typeface="+mn-ea"/>
                <a:sym typeface="+mn-lt"/>
              </a:rPr>
              <a:t>|  </a:t>
            </a:r>
            <a:r>
              <a:rPr lang="zh-CN" altLang="en-US" sz="1600" dirty="0">
                <a:solidFill>
                  <a:schemeClr val="accent2"/>
                </a:solidFill>
                <a:cs typeface="+mn-ea"/>
                <a:sym typeface="+mn-lt"/>
              </a:rPr>
              <a:t>keyword</a:t>
            </a:r>
          </a:p>
        </p:txBody>
      </p:sp>
      <p:sp>
        <p:nvSpPr>
          <p:cNvPr id="13" name="圆角矩形 12"/>
          <p:cNvSpPr/>
          <p:nvPr/>
        </p:nvSpPr>
        <p:spPr>
          <a:xfrm>
            <a:off x="5996767" y="5641943"/>
            <a:ext cx="1206500" cy="261610"/>
          </a:xfrm>
          <a:prstGeom prst="roundRect">
            <a:avLst/>
          </a:prstGeom>
          <a:solidFill>
            <a:srgbClr val="404040"/>
          </a:solidFill>
          <a:ln>
            <a:noFill/>
          </a:ln>
          <a:effectLst>
            <a:outerShdw blurRad="381000" dist="1524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keyword</a:t>
            </a:r>
            <a:endParaRPr lang="zh-CN" altLang="en-US" sz="1400" dirty="0">
              <a:solidFill>
                <a:schemeClr val="bg1"/>
              </a:solidFill>
              <a:cs typeface="+mn-ea"/>
              <a:sym typeface="+mn-lt"/>
            </a:endParaRPr>
          </a:p>
        </p:txBody>
      </p:sp>
      <p:pic>
        <p:nvPicPr>
          <p:cNvPr id="14" name="图片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355582"/>
            <a:ext cx="4208431" cy="21463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1600" y="3911801"/>
            <a:ext cx="4217708" cy="2151031"/>
          </a:xfrm>
          <a:prstGeom prst="rect">
            <a:avLst/>
          </a:prstGeom>
        </p:spPr>
      </p:pic>
      <p:sp>
        <p:nvSpPr>
          <p:cNvPr id="18" name="文本框 17">
            <a:extLst>
              <a:ext uri="{FF2B5EF4-FFF2-40B4-BE49-F238E27FC236}">
                <a16:creationId xmlns:a16="http://schemas.microsoft.com/office/drawing/2014/main" id="{F72F7512-4D12-4CA1-BDF5-265EBF54A69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19" name="组合 18">
            <a:extLst>
              <a:ext uri="{FF2B5EF4-FFF2-40B4-BE49-F238E27FC236}">
                <a16:creationId xmlns:a16="http://schemas.microsoft.com/office/drawing/2014/main" id="{4BF202B1-CD8A-4381-A9C4-B9A25A153C23}"/>
              </a:ext>
            </a:extLst>
          </p:cNvPr>
          <p:cNvGrpSpPr/>
          <p:nvPr/>
        </p:nvGrpSpPr>
        <p:grpSpPr>
          <a:xfrm>
            <a:off x="1473289" y="371367"/>
            <a:ext cx="4260761" cy="787907"/>
            <a:chOff x="7318011" y="1456480"/>
            <a:chExt cx="4260761" cy="787907"/>
          </a:xfrm>
        </p:grpSpPr>
        <p:sp>
          <p:nvSpPr>
            <p:cNvPr id="20" name="文本框 19">
              <a:extLst>
                <a:ext uri="{FF2B5EF4-FFF2-40B4-BE49-F238E27FC236}">
                  <a16:creationId xmlns:a16="http://schemas.microsoft.com/office/drawing/2014/main" id="{594F92D7-EFB1-41D3-BE3B-874B8BCBB3F6}"/>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competitor</a:t>
              </a:r>
            </a:p>
          </p:txBody>
        </p:sp>
        <p:sp>
          <p:nvSpPr>
            <p:cNvPr id="21" name="文本框 20">
              <a:extLst>
                <a:ext uri="{FF2B5EF4-FFF2-40B4-BE49-F238E27FC236}">
                  <a16:creationId xmlns:a16="http://schemas.microsoft.com/office/drawing/2014/main" id="{150839EE-F42E-4FC9-9FE8-2A3D9859DB06}"/>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03016779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300" fill="hold"/>
                                        <p:tgtEl>
                                          <p:spTgt spid="4"/>
                                        </p:tgtEl>
                                        <p:attrNameLst>
                                          <p:attrName>ppt_y</p:attrName>
                                        </p:attrNameLst>
                                      </p:cBhvr>
                                      <p:tavLst>
                                        <p:tav tm="0">
                                          <p:val>
                                            <p:strVal val="#ppt_y"/>
                                          </p:val>
                                        </p:tav>
                                        <p:tav tm="100000">
                                          <p:val>
                                            <p:strVal val="#ppt_y"/>
                                          </p:val>
                                        </p:tav>
                                      </p:tavLst>
                                    </p:anim>
                                    <p:anim calcmode="lin" valueType="num">
                                      <p:cBhvr>
                                        <p:cTn id="16"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300" tmFilter="0,0; .5, 1; 1, 1"/>
                                        <p:tgtEl>
                                          <p:spTgt spid="4"/>
                                        </p:tgtEl>
                                      </p:cBhvr>
                                    </p:animEffect>
                                  </p:childTnLst>
                                </p:cTn>
                              </p:par>
                            </p:childTnLst>
                          </p:cTn>
                        </p:par>
                        <p:par>
                          <p:cTn id="19" fill="hold">
                            <p:stCondLst>
                              <p:cond delay="8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300" fill="hold"/>
                                        <p:tgtEl>
                                          <p:spTgt spid="11"/>
                                        </p:tgtEl>
                                        <p:attrNameLst>
                                          <p:attrName>ppt_w</p:attrName>
                                        </p:attrNameLst>
                                      </p:cBhvr>
                                      <p:tavLst>
                                        <p:tav tm="0">
                                          <p:val>
                                            <p:fltVal val="0"/>
                                          </p:val>
                                        </p:tav>
                                        <p:tav tm="100000">
                                          <p:val>
                                            <p:strVal val="#ppt_w"/>
                                          </p:val>
                                        </p:tav>
                                      </p:tavLst>
                                    </p:anim>
                                    <p:anim calcmode="lin" valueType="num">
                                      <p:cBhvr>
                                        <p:cTn id="23" dur="300" fill="hold"/>
                                        <p:tgtEl>
                                          <p:spTgt spid="11"/>
                                        </p:tgtEl>
                                        <p:attrNameLst>
                                          <p:attrName>ppt_h</p:attrName>
                                        </p:attrNameLst>
                                      </p:cBhvr>
                                      <p:tavLst>
                                        <p:tav tm="0">
                                          <p:val>
                                            <p:fltVal val="0"/>
                                          </p:val>
                                        </p:tav>
                                        <p:tav tm="100000">
                                          <p:val>
                                            <p:strVal val="#ppt_h"/>
                                          </p:val>
                                        </p:tav>
                                      </p:tavLst>
                                    </p:anim>
                                    <p:animEffect transition="in" filter="fade">
                                      <p:cBhvr>
                                        <p:cTn id="24" dur="300"/>
                                        <p:tgtEl>
                                          <p:spTgt spid="11"/>
                                        </p:tgtEl>
                                      </p:cBhvr>
                                    </p:animEffect>
                                  </p:childTnLst>
                                </p:cTn>
                              </p:par>
                            </p:childTnLst>
                          </p:cTn>
                        </p:par>
                        <p:par>
                          <p:cTn id="25" fill="hold">
                            <p:stCondLst>
                              <p:cond delay="11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par>
                                <p:cTn id="33"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34" dur="250" accel="50000" decel="50000" autoRev="1" fill="hold">
                                          <p:stCondLst>
                                            <p:cond delay="0"/>
                                          </p:stCondLst>
                                        </p:cTn>
                                        <p:tgtEl>
                                          <p:spTgt spid="10"/>
                                        </p:tgtEl>
                                        <p:attrNameLst>
                                          <p:attrName>ppt_x</p:attrName>
                                          <p:attrName>ppt_y</p:attrName>
                                        </p:attrNameLst>
                                      </p:cBhvr>
                                      <p:rCtr x="0" y="-3704"/>
                                    </p:animMotion>
                                    <p:animRot by="1500000">
                                      <p:cBhvr>
                                        <p:cTn id="35" dur="125" fill="hold">
                                          <p:stCondLst>
                                            <p:cond delay="0"/>
                                          </p:stCondLst>
                                        </p:cTn>
                                        <p:tgtEl>
                                          <p:spTgt spid="10"/>
                                        </p:tgtEl>
                                        <p:attrNameLst>
                                          <p:attrName>r</p:attrName>
                                        </p:attrNameLst>
                                      </p:cBhvr>
                                    </p:animRot>
                                    <p:animRot by="-1500000">
                                      <p:cBhvr>
                                        <p:cTn id="36" dur="125" fill="hold">
                                          <p:stCondLst>
                                            <p:cond delay="125"/>
                                          </p:stCondLst>
                                        </p:cTn>
                                        <p:tgtEl>
                                          <p:spTgt spid="10"/>
                                        </p:tgtEl>
                                        <p:attrNameLst>
                                          <p:attrName>r</p:attrName>
                                        </p:attrNameLst>
                                      </p:cBhvr>
                                    </p:animRot>
                                    <p:animRot by="-1500000">
                                      <p:cBhvr>
                                        <p:cTn id="37" dur="125" fill="hold">
                                          <p:stCondLst>
                                            <p:cond delay="250"/>
                                          </p:stCondLst>
                                        </p:cTn>
                                        <p:tgtEl>
                                          <p:spTgt spid="10"/>
                                        </p:tgtEl>
                                        <p:attrNameLst>
                                          <p:attrName>r</p:attrName>
                                        </p:attrNameLst>
                                      </p:cBhvr>
                                    </p:animRot>
                                    <p:animRot by="1500000">
                                      <p:cBhvr>
                                        <p:cTn id="38" dur="125" fill="hold">
                                          <p:stCondLst>
                                            <p:cond delay="375"/>
                                          </p:stCondLst>
                                        </p:cTn>
                                        <p:tgtEl>
                                          <p:spTgt spid="10"/>
                                        </p:tgtEl>
                                        <p:attrNameLst>
                                          <p:attrName>r</p:attrName>
                                        </p:attrNameLst>
                                      </p:cBhvr>
                                    </p:animRot>
                                  </p:childTnLst>
                                </p:cTn>
                              </p:par>
                            </p:childTnLst>
                          </p:cTn>
                        </p:par>
                        <p:par>
                          <p:cTn id="39" fill="hold">
                            <p:stCondLst>
                              <p:cond delay="19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2400"/>
                            </p:stCondLst>
                            <p:childTnLst>
                              <p:par>
                                <p:cTn id="47" presetID="41"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0" dur="300" fill="hold"/>
                                        <p:tgtEl>
                                          <p:spTgt spid="7"/>
                                        </p:tgtEl>
                                        <p:attrNameLst>
                                          <p:attrName>ppt_y</p:attrName>
                                        </p:attrNameLst>
                                      </p:cBhvr>
                                      <p:tavLst>
                                        <p:tav tm="0">
                                          <p:val>
                                            <p:strVal val="#ppt_y"/>
                                          </p:val>
                                        </p:tav>
                                        <p:tav tm="100000">
                                          <p:val>
                                            <p:strVal val="#ppt_y"/>
                                          </p:val>
                                        </p:tav>
                                      </p:tavLst>
                                    </p:anim>
                                    <p:anim calcmode="lin" valueType="num">
                                      <p:cBhvr>
                                        <p:cTn id="51"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2"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3" dur="300" tmFilter="0,0; .5, 1; 1, 1"/>
                                        <p:tgtEl>
                                          <p:spTgt spid="7"/>
                                        </p:tgtEl>
                                      </p:cBhvr>
                                    </p:animEffect>
                                  </p:childTnLst>
                                </p:cTn>
                              </p:par>
                            </p:childTnLst>
                          </p:cTn>
                        </p:par>
                        <p:par>
                          <p:cTn id="54" fill="hold">
                            <p:stCondLst>
                              <p:cond delay="27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300" fill="hold"/>
                                        <p:tgtEl>
                                          <p:spTgt spid="13"/>
                                        </p:tgtEl>
                                        <p:attrNameLst>
                                          <p:attrName>ppt_w</p:attrName>
                                        </p:attrNameLst>
                                      </p:cBhvr>
                                      <p:tavLst>
                                        <p:tav tm="0">
                                          <p:val>
                                            <p:fltVal val="0"/>
                                          </p:val>
                                        </p:tav>
                                        <p:tav tm="100000">
                                          <p:val>
                                            <p:strVal val="#ppt_w"/>
                                          </p:val>
                                        </p:tav>
                                      </p:tavLst>
                                    </p:anim>
                                    <p:anim calcmode="lin" valueType="num">
                                      <p:cBhvr>
                                        <p:cTn id="58" dur="300" fill="hold"/>
                                        <p:tgtEl>
                                          <p:spTgt spid="13"/>
                                        </p:tgtEl>
                                        <p:attrNameLst>
                                          <p:attrName>ppt_h</p:attrName>
                                        </p:attrNameLst>
                                      </p:cBhvr>
                                      <p:tavLst>
                                        <p:tav tm="0">
                                          <p:val>
                                            <p:fltVal val="0"/>
                                          </p:val>
                                        </p:tav>
                                        <p:tav tm="100000">
                                          <p:val>
                                            <p:strVal val="#ppt_h"/>
                                          </p:val>
                                        </p:tav>
                                      </p:tavLst>
                                    </p:anim>
                                    <p:animEffect transition="in" filter="fade">
                                      <p:cBhvr>
                                        <p:cTn id="59" dur="300"/>
                                        <p:tgtEl>
                                          <p:spTgt spid="13"/>
                                        </p:tgtEl>
                                      </p:cBhvr>
                                    </p:animEffect>
                                  </p:childTnLst>
                                </p:cTn>
                              </p:par>
                            </p:childTnLst>
                          </p:cTn>
                        </p:par>
                        <p:par>
                          <p:cTn id="60" fill="hold">
                            <p:stCondLst>
                              <p:cond delay="3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2"/>
                                        </p:tgtEl>
                                        <p:attrNameLst>
                                          <p:attrName>ppt_y</p:attrName>
                                        </p:attrNameLst>
                                      </p:cBhvr>
                                      <p:tavLst>
                                        <p:tav tm="0">
                                          <p:val>
                                            <p:strVal val="#ppt_y"/>
                                          </p:val>
                                        </p:tav>
                                        <p:tav tm="100000">
                                          <p:val>
                                            <p:strVal val="#ppt_y"/>
                                          </p:val>
                                        </p:tav>
                                      </p:tavLst>
                                    </p:anim>
                                    <p:anim calcmode="lin" valueType="num">
                                      <p:cBhvr>
                                        <p:cTn id="6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2"/>
                                        </p:tgtEl>
                                      </p:cBhvr>
                                    </p:animEffect>
                                  </p:childTnLst>
                                </p:cTn>
                              </p:par>
                              <p:par>
                                <p:cTn id="68"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69" dur="250" accel="50000" decel="50000" autoRev="1" fill="hold">
                                          <p:stCondLst>
                                            <p:cond delay="0"/>
                                          </p:stCondLst>
                                        </p:cTn>
                                        <p:tgtEl>
                                          <p:spTgt spid="12"/>
                                        </p:tgtEl>
                                        <p:attrNameLst>
                                          <p:attrName>ppt_x</p:attrName>
                                          <p:attrName>ppt_y</p:attrName>
                                        </p:attrNameLst>
                                      </p:cBhvr>
                                      <p:rCtr x="0" y="-3704"/>
                                    </p:animMotion>
                                    <p:animRot by="1500000">
                                      <p:cBhvr>
                                        <p:cTn id="70" dur="125" fill="hold">
                                          <p:stCondLst>
                                            <p:cond delay="0"/>
                                          </p:stCondLst>
                                        </p:cTn>
                                        <p:tgtEl>
                                          <p:spTgt spid="12"/>
                                        </p:tgtEl>
                                        <p:attrNameLst>
                                          <p:attrName>r</p:attrName>
                                        </p:attrNameLst>
                                      </p:cBhvr>
                                    </p:animRot>
                                    <p:animRot by="-1500000">
                                      <p:cBhvr>
                                        <p:cTn id="71" dur="125" fill="hold">
                                          <p:stCondLst>
                                            <p:cond delay="125"/>
                                          </p:stCondLst>
                                        </p:cTn>
                                        <p:tgtEl>
                                          <p:spTgt spid="12"/>
                                        </p:tgtEl>
                                        <p:attrNameLst>
                                          <p:attrName>r</p:attrName>
                                        </p:attrNameLst>
                                      </p:cBhvr>
                                    </p:animRot>
                                    <p:animRot by="-1500000">
                                      <p:cBhvr>
                                        <p:cTn id="72" dur="125" fill="hold">
                                          <p:stCondLst>
                                            <p:cond delay="250"/>
                                          </p:stCondLst>
                                        </p:cTn>
                                        <p:tgtEl>
                                          <p:spTgt spid="12"/>
                                        </p:tgtEl>
                                        <p:attrNameLst>
                                          <p:attrName>r</p:attrName>
                                        </p:attrNameLst>
                                      </p:cBhvr>
                                    </p:animRot>
                                    <p:animRot by="1500000">
                                      <p:cBhvr>
                                        <p:cTn id="73"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10" grpId="0"/>
      <p:bldP spid="10" grpId="1"/>
      <p:bldP spid="11" grpId="0" animBg="1"/>
      <p:bldP spid="12" grpId="0"/>
      <p:bldP spid="12" grpId="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7367" y="9427"/>
            <a:ext cx="6858000" cy="6858000"/>
          </a:xfrm>
          <a:prstGeom prst="rect">
            <a:avLst/>
          </a:prstGeom>
        </p:spPr>
      </p:pic>
      <p:sp>
        <p:nvSpPr>
          <p:cNvPr id="4" name="Slide Number Placeholder 3"/>
          <p:cNvSpPr>
            <a:spLocks noGrp="1"/>
          </p:cNvSpPr>
          <p:nvPr>
            <p:ph type="sldNum" sz="quarter" idx="4294967295"/>
          </p:nvPr>
        </p:nvSpPr>
        <p:spPr>
          <a:xfrm>
            <a:off x="11324315" y="6229736"/>
            <a:ext cx="494790" cy="365125"/>
          </a:xfrm>
          <a:prstGeom prst="rect">
            <a:avLst/>
          </a:prstGeom>
        </p:spPr>
        <p:txBody>
          <a:bodyPr/>
          <a:lstStyle/>
          <a:p>
            <a:fld id="{6FAC12D6-6874-44D7-A628-78DA8109D10F}" type="slidenum">
              <a:rPr lang="en-US" smtClean="0">
                <a:cs typeface="+mn-ea"/>
                <a:sym typeface="+mn-lt"/>
              </a:rPr>
              <a:pPr/>
              <a:t>28</a:t>
            </a:fld>
            <a:endParaRPr lang="en-US">
              <a:cs typeface="+mn-ea"/>
              <a:sym typeface="+mn-lt"/>
            </a:endParaRPr>
          </a:p>
        </p:txBody>
      </p:sp>
      <p:sp>
        <p:nvSpPr>
          <p:cNvPr id="8" name="TextBox 7"/>
          <p:cNvSpPr txBox="1"/>
          <p:nvPr/>
        </p:nvSpPr>
        <p:spPr>
          <a:xfrm>
            <a:off x="1549305" y="191666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9" name="TextBox 8"/>
          <p:cNvSpPr txBox="1"/>
          <p:nvPr/>
        </p:nvSpPr>
        <p:spPr>
          <a:xfrm>
            <a:off x="1349244" y="2184374"/>
            <a:ext cx="223968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10" name="TextBox 9"/>
          <p:cNvSpPr txBox="1"/>
          <p:nvPr/>
        </p:nvSpPr>
        <p:spPr>
          <a:xfrm>
            <a:off x="4528399" y="191666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1" name="TextBox 10"/>
          <p:cNvSpPr txBox="1"/>
          <p:nvPr/>
        </p:nvSpPr>
        <p:spPr>
          <a:xfrm>
            <a:off x="4342717" y="2184374"/>
            <a:ext cx="223968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12" name="TextBox 11"/>
          <p:cNvSpPr txBox="1"/>
          <p:nvPr/>
        </p:nvSpPr>
        <p:spPr>
          <a:xfrm>
            <a:off x="1545230" y="3519250"/>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3" name="TextBox 12"/>
          <p:cNvSpPr txBox="1"/>
          <p:nvPr/>
        </p:nvSpPr>
        <p:spPr>
          <a:xfrm>
            <a:off x="1349243" y="3786957"/>
            <a:ext cx="223968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14" name="TextBox 13"/>
          <p:cNvSpPr txBox="1"/>
          <p:nvPr/>
        </p:nvSpPr>
        <p:spPr>
          <a:xfrm>
            <a:off x="4528400" y="3484613"/>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5" name="TextBox 14"/>
          <p:cNvSpPr txBox="1"/>
          <p:nvPr/>
        </p:nvSpPr>
        <p:spPr>
          <a:xfrm>
            <a:off x="4351266" y="3752320"/>
            <a:ext cx="223968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16" name="TextBox 15"/>
          <p:cNvSpPr txBox="1"/>
          <p:nvPr/>
        </p:nvSpPr>
        <p:spPr>
          <a:xfrm>
            <a:off x="1581965" y="512306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7" name="TextBox 16"/>
          <p:cNvSpPr txBox="1"/>
          <p:nvPr/>
        </p:nvSpPr>
        <p:spPr>
          <a:xfrm>
            <a:off x="1349243" y="5390774"/>
            <a:ext cx="223968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18" name="TextBox 17"/>
          <p:cNvSpPr txBox="1"/>
          <p:nvPr/>
        </p:nvSpPr>
        <p:spPr>
          <a:xfrm>
            <a:off x="4528400" y="5088430"/>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9" name="TextBox 18"/>
          <p:cNvSpPr txBox="1"/>
          <p:nvPr/>
        </p:nvSpPr>
        <p:spPr>
          <a:xfrm>
            <a:off x="4351266" y="5356137"/>
            <a:ext cx="2239686"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20" name="AutoShape 19"/>
          <p:cNvSpPr>
            <a:spLocks noChangeAspect="1"/>
          </p:cNvSpPr>
          <p:nvPr/>
        </p:nvSpPr>
        <p:spPr bwMode="auto">
          <a:xfrm>
            <a:off x="3828530" y="3555408"/>
            <a:ext cx="462667" cy="46278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A72527"/>
          </a:solidFill>
          <a:ln>
            <a:noFill/>
          </a:ln>
          <a:effectLst/>
        </p:spPr>
        <p:txBody>
          <a:bodyPr lIns="50789" tIns="50789" rIns="50789" bIns="50789" anchor="ctr"/>
          <a:lstStyle/>
          <a:p>
            <a:pPr defTabSz="457098">
              <a:defRPr/>
            </a:pPr>
            <a:endParaRPr lang="es-ES" sz="3600" dirty="0">
              <a:solidFill>
                <a:schemeClr val="bg1"/>
              </a:solidFill>
              <a:effectLst>
                <a:outerShdw blurRad="38100" dist="38100" dir="2700000" algn="tl">
                  <a:srgbClr val="000000"/>
                </a:outerShdw>
              </a:effectLst>
              <a:cs typeface="+mn-ea"/>
              <a:sym typeface="+mn-lt"/>
            </a:endParaRPr>
          </a:p>
        </p:txBody>
      </p:sp>
      <p:sp>
        <p:nvSpPr>
          <p:cNvPr id="21" name="AutoShape 124"/>
          <p:cNvSpPr>
            <a:spLocks noChangeAspect="1"/>
          </p:cNvSpPr>
          <p:nvPr/>
        </p:nvSpPr>
        <p:spPr bwMode="auto">
          <a:xfrm>
            <a:off x="828773" y="5217335"/>
            <a:ext cx="457617" cy="3657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A72527"/>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cs typeface="+mn-ea"/>
              <a:sym typeface="+mn-lt"/>
            </a:endParaRPr>
          </a:p>
        </p:txBody>
      </p:sp>
      <p:sp>
        <p:nvSpPr>
          <p:cNvPr id="22" name="Freeform 266"/>
          <p:cNvSpPr>
            <a:spLocks noChangeAspect="1" noChangeArrowheads="1"/>
          </p:cNvSpPr>
          <p:nvPr/>
        </p:nvSpPr>
        <p:spPr bwMode="auto">
          <a:xfrm>
            <a:off x="3791231" y="5054592"/>
            <a:ext cx="479417" cy="528474"/>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rgbClr val="404040"/>
          </a:solidFill>
          <a:ln>
            <a:noFill/>
          </a:ln>
          <a:effectLst/>
        </p:spPr>
        <p:txBody>
          <a:bodyPr wrap="none" lIns="182843" tIns="91422" rIns="182843" bIns="91422" anchor="ctr"/>
          <a:lstStyle/>
          <a:p>
            <a:pPr>
              <a:defRPr/>
            </a:pPr>
            <a:endParaRPr lang="en-US" sz="2400" dirty="0">
              <a:cs typeface="+mn-ea"/>
              <a:sym typeface="+mn-lt"/>
            </a:endParaRPr>
          </a:p>
        </p:txBody>
      </p:sp>
      <p:sp>
        <p:nvSpPr>
          <p:cNvPr id="23" name="Freeform 22"/>
          <p:cNvSpPr>
            <a:spLocks noChangeAspect="1" noChangeArrowheads="1"/>
          </p:cNvSpPr>
          <p:nvPr/>
        </p:nvSpPr>
        <p:spPr bwMode="auto">
          <a:xfrm>
            <a:off x="828773" y="3625525"/>
            <a:ext cx="464403" cy="41069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rgbClr val="4040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sp>
        <p:nvSpPr>
          <p:cNvPr id="24" name="Freeform 150"/>
          <p:cNvSpPr>
            <a:spLocks noEditPoints="1"/>
          </p:cNvSpPr>
          <p:nvPr/>
        </p:nvSpPr>
        <p:spPr bwMode="auto">
          <a:xfrm>
            <a:off x="828773" y="1989056"/>
            <a:ext cx="455353" cy="455353"/>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5" name="Freeform 203"/>
          <p:cNvSpPr>
            <a:spLocks noEditPoints="1"/>
          </p:cNvSpPr>
          <p:nvPr/>
        </p:nvSpPr>
        <p:spPr bwMode="auto">
          <a:xfrm>
            <a:off x="3859437" y="2042490"/>
            <a:ext cx="411211" cy="401919"/>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pic>
        <p:nvPicPr>
          <p:cNvPr id="28" name="图片占位符 27"/>
          <p:cNvPicPr>
            <a:picLocks noGrp="1" noChangeAspect="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p:pic>
      <p:sp>
        <p:nvSpPr>
          <p:cNvPr id="31" name="文本框 30">
            <a:extLst>
              <a:ext uri="{FF2B5EF4-FFF2-40B4-BE49-F238E27FC236}">
                <a16:creationId xmlns:a16="http://schemas.microsoft.com/office/drawing/2014/main" id="{F72F7512-4D12-4CA1-BDF5-265EBF54A69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32" name="组合 31">
            <a:extLst>
              <a:ext uri="{FF2B5EF4-FFF2-40B4-BE49-F238E27FC236}">
                <a16:creationId xmlns:a16="http://schemas.microsoft.com/office/drawing/2014/main" id="{4BF202B1-CD8A-4381-A9C4-B9A25A153C23}"/>
              </a:ext>
            </a:extLst>
          </p:cNvPr>
          <p:cNvGrpSpPr/>
          <p:nvPr/>
        </p:nvGrpSpPr>
        <p:grpSpPr>
          <a:xfrm>
            <a:off x="1473289" y="371367"/>
            <a:ext cx="4260761" cy="787907"/>
            <a:chOff x="7318011" y="1456480"/>
            <a:chExt cx="4260761" cy="787907"/>
          </a:xfrm>
        </p:grpSpPr>
        <p:sp>
          <p:nvSpPr>
            <p:cNvPr id="33" name="文本框 32">
              <a:extLst>
                <a:ext uri="{FF2B5EF4-FFF2-40B4-BE49-F238E27FC236}">
                  <a16:creationId xmlns:a16="http://schemas.microsoft.com/office/drawing/2014/main" id="{594F92D7-EFB1-41D3-BE3B-874B8BCBB3F6}"/>
                </a:ext>
              </a:extLst>
            </p:cNvPr>
            <p:cNvSpPr txBox="1"/>
            <p:nvPr/>
          </p:nvSpPr>
          <p:spPr>
            <a:xfrm>
              <a:off x="7318011" y="1456480"/>
              <a:ext cx="2646878"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Mobile marketing</a:t>
              </a:r>
            </a:p>
          </p:txBody>
        </p:sp>
        <p:sp>
          <p:nvSpPr>
            <p:cNvPr id="34" name="文本框 33">
              <a:extLst>
                <a:ext uri="{FF2B5EF4-FFF2-40B4-BE49-F238E27FC236}">
                  <a16:creationId xmlns:a16="http://schemas.microsoft.com/office/drawing/2014/main" id="{150839EE-F42E-4FC9-9FE8-2A3D9859DB06}"/>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00365019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5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987799" y="1846261"/>
            <a:ext cx="4216402" cy="4216402"/>
            <a:chOff x="3987799" y="1846261"/>
            <a:chExt cx="4216402" cy="4216402"/>
          </a:xfrm>
        </p:grpSpPr>
        <p:sp>
          <p:nvSpPr>
            <p:cNvPr id="4" name="íṣlíḑè"/>
            <p:cNvSpPr/>
            <p:nvPr/>
          </p:nvSpPr>
          <p:spPr bwMode="auto">
            <a:xfrm>
              <a:off x="5076394" y="2934856"/>
              <a:ext cx="2039213" cy="2039212"/>
            </a:xfrm>
            <a:prstGeom prst="ellipse">
              <a:avLst/>
            </a:prstGeom>
            <a:solidFill>
              <a:schemeClr val="tx2">
                <a:lumMod val="20000"/>
                <a:lumOff val="80000"/>
              </a:schemeClr>
            </a:solidFill>
            <a:ln w="19050">
              <a:noFill/>
              <a:round/>
              <a:headEnd/>
              <a:tailEnd/>
            </a:ln>
          </p:spPr>
          <p:txBody>
            <a:bodyPr anchor="ctr">
              <a:scene3d>
                <a:camera prst="orthographicFront"/>
                <a:lightRig rig="threePt" dir="t"/>
              </a:scene3d>
              <a:sp3d contourW="12700"/>
            </a:bodyPr>
            <a:lstStyle/>
            <a:p>
              <a:pPr algn="ctr"/>
              <a:endParaRPr>
                <a:cs typeface="+mn-ea"/>
                <a:sym typeface="+mn-lt"/>
              </a:endParaRPr>
            </a:p>
          </p:txBody>
        </p:sp>
        <p:sp>
          <p:nvSpPr>
            <p:cNvPr id="5" name="îṩľïḍe"/>
            <p:cNvSpPr/>
            <p:nvPr/>
          </p:nvSpPr>
          <p:spPr bwMode="auto">
            <a:xfrm rot="2700000">
              <a:off x="3987799" y="2546069"/>
              <a:ext cx="1755881" cy="356266"/>
            </a:xfrm>
            <a:prstGeom prst="roundRect">
              <a:avLst>
                <a:gd name="adj" fmla="val 50000"/>
              </a:avLst>
            </a:prstGeom>
            <a:solidFill>
              <a:srgbClr val="A72527"/>
            </a:solidFill>
            <a:ln w="19050">
              <a:noFill/>
              <a:round/>
              <a:headEnd/>
              <a:tailEnd/>
            </a:ln>
          </p:spPr>
          <p:txBody>
            <a:bodyPr vert="horz" wrap="none" lIns="91440" tIns="45720" rIns="91440" bIns="45720" anchor="ctr" anchorCtr="1" compatLnSpc="1">
              <a:prstTxWarp prst="textNoShape">
                <a:avLst/>
              </a:prstTxWarp>
              <a:normAutofit fontScale="92500" lnSpcReduction="10000"/>
              <a:scene3d>
                <a:camera prst="orthographicFront"/>
                <a:lightRig rig="threePt" dir="t"/>
              </a:scene3d>
              <a:sp3d contourW="12700"/>
            </a:bodyPr>
            <a:lstStyle/>
            <a:p>
              <a:pPr algn="ctr"/>
              <a:r>
                <a:rPr lang="zh-CN" altLang="en-US" sz="1200" b="1">
                  <a:solidFill>
                    <a:schemeClr val="bg1"/>
                  </a:solidFill>
                  <a:cs typeface="+mn-ea"/>
                  <a:sym typeface="+mn-lt"/>
                </a:rPr>
                <a:t>The title text preset</a:t>
              </a:r>
            </a:p>
          </p:txBody>
        </p:sp>
        <p:sp>
          <p:nvSpPr>
            <p:cNvPr id="6" name="îṩļïḍè"/>
            <p:cNvSpPr/>
            <p:nvPr/>
          </p:nvSpPr>
          <p:spPr bwMode="auto">
            <a:xfrm rot="18900000" flipH="1">
              <a:off x="6448320" y="2546069"/>
              <a:ext cx="1755881" cy="356266"/>
            </a:xfrm>
            <a:prstGeom prst="roundRect">
              <a:avLst>
                <a:gd name="adj" fmla="val 50000"/>
              </a:avLst>
            </a:prstGeom>
            <a:solidFill>
              <a:srgbClr val="404040"/>
            </a:solidFill>
            <a:ln w="19050">
              <a:noFill/>
              <a:round/>
              <a:headEnd/>
              <a:tailEnd/>
            </a:ln>
          </p:spPr>
          <p:txBody>
            <a:bodyPr vert="horz" wrap="none" lIns="91440" tIns="45720" rIns="91440" bIns="45720" anchor="ctr" anchorCtr="1" compatLnSpc="1">
              <a:prstTxWarp prst="textNoShape">
                <a:avLst/>
              </a:prstTxWarp>
              <a:normAutofit fontScale="92500" lnSpcReduction="10000"/>
              <a:scene3d>
                <a:camera prst="orthographicFront"/>
                <a:lightRig rig="threePt" dir="t"/>
              </a:scene3d>
              <a:sp3d contourW="12700"/>
            </a:bodyPr>
            <a:lstStyle/>
            <a:p>
              <a:pPr algn="ctr"/>
              <a:r>
                <a:rPr lang="zh-CN" altLang="en-US" sz="1200" b="1">
                  <a:solidFill>
                    <a:schemeClr val="bg1"/>
                  </a:solidFill>
                  <a:cs typeface="+mn-ea"/>
                  <a:sym typeface="+mn-lt"/>
                </a:rPr>
                <a:t>The title text preset</a:t>
              </a:r>
            </a:p>
          </p:txBody>
        </p:sp>
        <p:sp>
          <p:nvSpPr>
            <p:cNvPr id="7" name="îŝḷïdê"/>
            <p:cNvSpPr/>
            <p:nvPr/>
          </p:nvSpPr>
          <p:spPr bwMode="auto">
            <a:xfrm rot="18900000" flipH="1">
              <a:off x="3987799" y="5006590"/>
              <a:ext cx="1755881" cy="356266"/>
            </a:xfrm>
            <a:prstGeom prst="roundRect">
              <a:avLst>
                <a:gd name="adj" fmla="val 50000"/>
              </a:avLst>
            </a:prstGeom>
            <a:solidFill>
              <a:srgbClr val="A72527"/>
            </a:solidFill>
            <a:ln w="19050">
              <a:noFill/>
              <a:round/>
              <a:headEnd/>
              <a:tailEnd/>
            </a:ln>
          </p:spPr>
          <p:txBody>
            <a:bodyPr vert="horz" wrap="none" lIns="91440" tIns="45720" rIns="91440" bIns="45720" anchor="ctr" anchorCtr="1" compatLnSpc="1">
              <a:prstTxWarp prst="textNoShape">
                <a:avLst/>
              </a:prstTxWarp>
              <a:normAutofit fontScale="92500" lnSpcReduction="10000"/>
              <a:scene3d>
                <a:camera prst="orthographicFront"/>
                <a:lightRig rig="threePt" dir="t"/>
              </a:scene3d>
              <a:sp3d contourW="12700"/>
            </a:bodyPr>
            <a:lstStyle/>
            <a:p>
              <a:pPr algn="ctr"/>
              <a:r>
                <a:rPr lang="zh-CN" altLang="en-US" sz="1200" b="1">
                  <a:solidFill>
                    <a:schemeClr val="bg1"/>
                  </a:solidFill>
                  <a:cs typeface="+mn-ea"/>
                  <a:sym typeface="+mn-lt"/>
                </a:rPr>
                <a:t>The title text preset</a:t>
              </a:r>
            </a:p>
          </p:txBody>
        </p:sp>
        <p:sp>
          <p:nvSpPr>
            <p:cNvPr id="8" name="íSḷîḑè"/>
            <p:cNvSpPr/>
            <p:nvPr/>
          </p:nvSpPr>
          <p:spPr bwMode="auto">
            <a:xfrm rot="2700000">
              <a:off x="6448320" y="5006590"/>
              <a:ext cx="1755881" cy="356266"/>
            </a:xfrm>
            <a:prstGeom prst="roundRect">
              <a:avLst>
                <a:gd name="adj" fmla="val 50000"/>
              </a:avLst>
            </a:prstGeom>
            <a:solidFill>
              <a:srgbClr val="404040"/>
            </a:solidFill>
            <a:ln w="19050">
              <a:noFill/>
              <a:round/>
              <a:headEnd/>
              <a:tailEnd/>
            </a:ln>
          </p:spPr>
          <p:txBody>
            <a:bodyPr vert="horz" wrap="none" lIns="91440" tIns="45720" rIns="91440" bIns="45720" anchor="ctr" anchorCtr="1" compatLnSpc="1">
              <a:prstTxWarp prst="textNoShape">
                <a:avLst/>
              </a:prstTxWarp>
              <a:normAutofit fontScale="92500" lnSpcReduction="10000"/>
              <a:scene3d>
                <a:camera prst="orthographicFront"/>
                <a:lightRig rig="threePt" dir="t"/>
              </a:scene3d>
              <a:sp3d contourW="12700"/>
            </a:bodyPr>
            <a:lstStyle/>
            <a:p>
              <a:pPr algn="ctr"/>
              <a:r>
                <a:rPr lang="zh-CN" altLang="en-US" sz="1200" b="1">
                  <a:solidFill>
                    <a:schemeClr val="bg1"/>
                  </a:solidFill>
                  <a:cs typeface="+mn-ea"/>
                  <a:sym typeface="+mn-lt"/>
                </a:rPr>
                <a:t>The title text preset</a:t>
              </a:r>
            </a:p>
          </p:txBody>
        </p:sp>
        <p:sp>
          <p:nvSpPr>
            <p:cNvPr id="9" name="ïsḻiḓe"/>
            <p:cNvSpPr/>
            <p:nvPr/>
          </p:nvSpPr>
          <p:spPr bwMode="auto">
            <a:xfrm>
              <a:off x="5427020" y="3275747"/>
              <a:ext cx="1357432" cy="1357432"/>
            </a:xfrm>
            <a:prstGeom prst="ellipse">
              <a:avLst/>
            </a:prstGeom>
            <a:blipFill>
              <a:blip r:embed="rId3" cstate="screen">
                <a:extLst>
                  <a:ext uri="{28A0092B-C50C-407E-A947-70E740481C1C}">
                    <a14:useLocalDpi xmlns:a14="http://schemas.microsoft.com/office/drawing/2010/main"/>
                  </a:ext>
                </a:extLst>
              </a:blip>
              <a:srcRect/>
              <a:stretch>
                <a:fillRect/>
              </a:stretch>
            </a:blipFill>
            <a:ln w="19050">
              <a:solidFill>
                <a:schemeClr val="bg1"/>
              </a:solidFill>
              <a:round/>
              <a:headEnd/>
              <a:tailEnd/>
            </a:ln>
          </p:spPr>
          <p:txBody>
            <a:bodyPr vert="horz" wrap="none" lIns="91440" tIns="45720" rIns="91440" bIns="45720" anchor="ctr" anchorCtr="1" compatLnSpc="1">
              <a:prstTxWarp prst="textNoShape">
                <a:avLst/>
              </a:prstTxWarp>
              <a:normAutofit/>
              <a:scene3d>
                <a:camera prst="orthographicFront"/>
                <a:lightRig rig="threePt" dir="t"/>
              </a:scene3d>
              <a:sp3d contourW="12700"/>
            </a:bodyPr>
            <a:lstStyle/>
            <a:p>
              <a:pPr algn="ctr"/>
              <a:endParaRPr lang="zh-CN" altLang="en-US" sz="1400" b="1" dirty="0">
                <a:solidFill>
                  <a:schemeClr val="bg1"/>
                </a:solidFill>
                <a:cs typeface="+mn-ea"/>
                <a:sym typeface="+mn-lt"/>
              </a:endParaRPr>
            </a:p>
          </p:txBody>
        </p:sp>
      </p:grpSp>
      <p:grpSp>
        <p:nvGrpSpPr>
          <p:cNvPr id="27" name="组合 26"/>
          <p:cNvGrpSpPr/>
          <p:nvPr/>
        </p:nvGrpSpPr>
        <p:grpSpPr>
          <a:xfrm>
            <a:off x="8535959" y="2425039"/>
            <a:ext cx="2133782" cy="865365"/>
            <a:chOff x="3624780" y="2412339"/>
            <a:chExt cx="2133782" cy="865365"/>
          </a:xfrm>
        </p:grpSpPr>
        <p:sp>
          <p:nvSpPr>
            <p:cNvPr id="28" name="文本框 2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The title text</a:t>
              </a:r>
            </a:p>
          </p:txBody>
        </p:sp>
        <p:sp>
          <p:nvSpPr>
            <p:cNvPr id="29" name="文本框 28"/>
            <p:cNvSpPr txBox="1"/>
            <p:nvPr/>
          </p:nvSpPr>
          <p:spPr>
            <a:xfrm>
              <a:off x="3624780" y="2750893"/>
              <a:ext cx="2133782"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30" name="组合 29"/>
          <p:cNvGrpSpPr/>
          <p:nvPr/>
        </p:nvGrpSpPr>
        <p:grpSpPr>
          <a:xfrm>
            <a:off x="8535959" y="4437966"/>
            <a:ext cx="2133782" cy="865365"/>
            <a:chOff x="3624780" y="2412339"/>
            <a:chExt cx="2133782" cy="865365"/>
          </a:xfrm>
        </p:grpSpPr>
        <p:sp>
          <p:nvSpPr>
            <p:cNvPr id="31" name="文本框 3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The title text</a:t>
              </a:r>
            </a:p>
          </p:txBody>
        </p:sp>
        <p:sp>
          <p:nvSpPr>
            <p:cNvPr id="32" name="文本框 31"/>
            <p:cNvSpPr txBox="1"/>
            <p:nvPr/>
          </p:nvSpPr>
          <p:spPr>
            <a:xfrm>
              <a:off x="3624780" y="2750893"/>
              <a:ext cx="2133782"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33" name="组合 32"/>
          <p:cNvGrpSpPr/>
          <p:nvPr/>
        </p:nvGrpSpPr>
        <p:grpSpPr>
          <a:xfrm>
            <a:off x="1552497" y="2425039"/>
            <a:ext cx="2133782" cy="865365"/>
            <a:chOff x="3624780" y="2412339"/>
            <a:chExt cx="2133782" cy="865365"/>
          </a:xfrm>
        </p:grpSpPr>
        <p:sp>
          <p:nvSpPr>
            <p:cNvPr id="34" name="文本框 33"/>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cs typeface="+mn-ea"/>
                  <a:sym typeface="+mn-lt"/>
                </a:rPr>
                <a:t>The title text</a:t>
              </a:r>
            </a:p>
          </p:txBody>
        </p:sp>
        <p:sp>
          <p:nvSpPr>
            <p:cNvPr id="35" name="文本框 34"/>
            <p:cNvSpPr txBox="1"/>
            <p:nvPr/>
          </p:nvSpPr>
          <p:spPr>
            <a:xfrm>
              <a:off x="3624780" y="2750893"/>
              <a:ext cx="2133782" cy="526811"/>
            </a:xfrm>
            <a:prstGeom prst="rect">
              <a:avLst/>
            </a:prstGeom>
            <a:noFill/>
          </p:spPr>
          <p:txBody>
            <a:bodyPr wrap="square" rtlCol="0">
              <a:spAutoFit/>
              <a:scene3d>
                <a:camera prst="orthographicFront"/>
                <a:lightRig rig="threePt" dir="t"/>
              </a:scene3d>
              <a:sp3d contourW="12700"/>
            </a:bodyPr>
            <a:lstStyle/>
            <a:p>
              <a:pPr algn="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36" name="组合 35"/>
          <p:cNvGrpSpPr/>
          <p:nvPr/>
        </p:nvGrpSpPr>
        <p:grpSpPr>
          <a:xfrm>
            <a:off x="1552497" y="4437966"/>
            <a:ext cx="2133782" cy="865365"/>
            <a:chOff x="3624780" y="2412339"/>
            <a:chExt cx="2133782" cy="865365"/>
          </a:xfrm>
        </p:grpSpPr>
        <p:sp>
          <p:nvSpPr>
            <p:cNvPr id="37" name="文本框 36"/>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cs typeface="+mn-ea"/>
                  <a:sym typeface="+mn-lt"/>
                </a:rPr>
                <a:t>The title text</a:t>
              </a:r>
            </a:p>
          </p:txBody>
        </p:sp>
        <p:sp>
          <p:nvSpPr>
            <p:cNvPr id="38" name="文本框 37"/>
            <p:cNvSpPr txBox="1"/>
            <p:nvPr/>
          </p:nvSpPr>
          <p:spPr>
            <a:xfrm>
              <a:off x="3624780" y="2750893"/>
              <a:ext cx="2133782" cy="526811"/>
            </a:xfrm>
            <a:prstGeom prst="rect">
              <a:avLst/>
            </a:prstGeom>
            <a:noFill/>
          </p:spPr>
          <p:txBody>
            <a:bodyPr wrap="square" rtlCol="0">
              <a:spAutoFit/>
              <a:scene3d>
                <a:camera prst="orthographicFront"/>
                <a:lightRig rig="threePt" dir="t"/>
              </a:scene3d>
              <a:sp3d contourW="12700"/>
            </a:bodyPr>
            <a:lstStyle/>
            <a:p>
              <a:pPr algn="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23" name="文本框 22">
            <a:extLst>
              <a:ext uri="{FF2B5EF4-FFF2-40B4-BE49-F238E27FC236}">
                <a16:creationId xmlns:a16="http://schemas.microsoft.com/office/drawing/2014/main" id="{A4C71127-5F86-46C2-986B-CB04F542558E}"/>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24" name="组合 23">
            <a:extLst>
              <a:ext uri="{FF2B5EF4-FFF2-40B4-BE49-F238E27FC236}">
                <a16:creationId xmlns:a16="http://schemas.microsoft.com/office/drawing/2014/main" id="{01C55F29-87EA-4B40-98F8-474A1D786DDE}"/>
              </a:ext>
            </a:extLst>
          </p:cNvPr>
          <p:cNvGrpSpPr/>
          <p:nvPr/>
        </p:nvGrpSpPr>
        <p:grpSpPr>
          <a:xfrm>
            <a:off x="1473289" y="371367"/>
            <a:ext cx="4260761" cy="787907"/>
            <a:chOff x="7318011" y="1456480"/>
            <a:chExt cx="4260761" cy="787907"/>
          </a:xfrm>
        </p:grpSpPr>
        <p:sp>
          <p:nvSpPr>
            <p:cNvPr id="25" name="文本框 24">
              <a:extLst>
                <a:ext uri="{FF2B5EF4-FFF2-40B4-BE49-F238E27FC236}">
                  <a16:creationId xmlns:a16="http://schemas.microsoft.com/office/drawing/2014/main" id="{BE5580F3-C87B-4DE5-A8B5-47E13C5ED21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Product operations</a:t>
              </a:r>
            </a:p>
          </p:txBody>
        </p:sp>
        <p:sp>
          <p:nvSpPr>
            <p:cNvPr id="26" name="文本框 25">
              <a:extLst>
                <a:ext uri="{FF2B5EF4-FFF2-40B4-BE49-F238E27FC236}">
                  <a16:creationId xmlns:a16="http://schemas.microsoft.com/office/drawing/2014/main" id="{C73B153C-6705-4633-AEF0-1B859A29290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75643898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9172" y="243355"/>
            <a:ext cx="1264136" cy="307777"/>
            <a:chOff x="6673292" y="1667335"/>
            <a:chExt cx="1330245" cy="307777"/>
          </a:xfrm>
        </p:grpSpPr>
        <p:sp>
          <p:nvSpPr>
            <p:cNvPr id="4" name="文本框 3"/>
            <p:cNvSpPr txBox="1"/>
            <p:nvPr/>
          </p:nvSpPr>
          <p:spPr>
            <a:xfrm>
              <a:off x="6673292" y="1667335"/>
              <a:ext cx="799678" cy="307777"/>
            </a:xfrm>
            <a:prstGeom prst="rect">
              <a:avLst/>
            </a:prstGeom>
            <a:noFill/>
          </p:spPr>
          <p:txBody>
            <a:bodyPr wrap="square" rtlCol="0">
              <a:spAutoFit/>
            </a:bodyPr>
            <a:lstStyle/>
            <a:p>
              <a:pPr algn="dist"/>
              <a:r>
                <a:rPr lang="en-US" altLang="zh-CN" sz="1400" dirty="0">
                  <a:solidFill>
                    <a:srgbClr val="A72527"/>
                  </a:solidFill>
                  <a:cs typeface="+mn-ea"/>
                  <a:sym typeface="+mn-lt"/>
                </a:rPr>
                <a:t>LOGO</a:t>
              </a:r>
              <a:endParaRPr lang="zh-CN" altLang="en-US" sz="1400" dirty="0">
                <a:solidFill>
                  <a:srgbClr val="A72527"/>
                </a:solidFill>
                <a:cs typeface="+mn-ea"/>
                <a:sym typeface="+mn-lt"/>
              </a:endParaRPr>
            </a:p>
          </p:txBody>
        </p:sp>
        <p:grpSp>
          <p:nvGrpSpPr>
            <p:cNvPr id="6" name="组合 5"/>
            <p:cNvGrpSpPr/>
            <p:nvPr/>
          </p:nvGrpSpPr>
          <p:grpSpPr>
            <a:xfrm>
              <a:off x="7625585" y="1797570"/>
              <a:ext cx="377952" cy="86484"/>
              <a:chOff x="2359242" y="469980"/>
              <a:chExt cx="533344" cy="122042"/>
            </a:xfrm>
          </p:grpSpPr>
          <p:sp>
            <p:nvSpPr>
              <p:cNvPr id="7" name="椭圆 6"/>
              <p:cNvSpPr/>
              <p:nvPr/>
            </p:nvSpPr>
            <p:spPr>
              <a:xfrm>
                <a:off x="2770545" y="469980"/>
                <a:ext cx="122041" cy="1220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 name="椭圆 7"/>
              <p:cNvSpPr/>
              <p:nvPr/>
            </p:nvSpPr>
            <p:spPr>
              <a:xfrm>
                <a:off x="2564894" y="469980"/>
                <a:ext cx="122041" cy="122042"/>
              </a:xfrm>
              <a:prstGeom prst="ellipse">
                <a:avLst/>
              </a:prstGeom>
              <a:solidFill>
                <a:srgbClr val="2D29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9" name="椭圆 8"/>
              <p:cNvSpPr/>
              <p:nvPr/>
            </p:nvSpPr>
            <p:spPr>
              <a:xfrm>
                <a:off x="2359242" y="469980"/>
                <a:ext cx="122041" cy="122042"/>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grpSp>
      <p:sp>
        <p:nvSpPr>
          <p:cNvPr id="28" name="任意多边形 27"/>
          <p:cNvSpPr/>
          <p:nvPr/>
        </p:nvSpPr>
        <p:spPr>
          <a:xfrm flipH="1">
            <a:off x="860412" y="970591"/>
            <a:ext cx="5034456" cy="5040770"/>
          </a:xfrm>
          <a:custGeom>
            <a:avLst/>
            <a:gdLst>
              <a:gd name="connsiteX0" fmla="*/ 1495158 w 5034456"/>
              <a:gd name="connsiteY0" fmla="*/ 3442850 h 5040770"/>
              <a:gd name="connsiteX1" fmla="*/ 102762 w 5034456"/>
              <a:gd name="connsiteY1" fmla="*/ 3442850 h 5040770"/>
              <a:gd name="connsiteX2" fmla="*/ 0 w 5034456"/>
              <a:gd name="connsiteY2" fmla="*/ 3545612 h 5040770"/>
              <a:gd name="connsiteX3" fmla="*/ 0 w 5034456"/>
              <a:gd name="connsiteY3" fmla="*/ 4938008 h 5040770"/>
              <a:gd name="connsiteX4" fmla="*/ 102762 w 5034456"/>
              <a:gd name="connsiteY4" fmla="*/ 5040770 h 5040770"/>
              <a:gd name="connsiteX5" fmla="*/ 1495158 w 5034456"/>
              <a:gd name="connsiteY5" fmla="*/ 5040770 h 5040770"/>
              <a:gd name="connsiteX6" fmla="*/ 1597920 w 5034456"/>
              <a:gd name="connsiteY6" fmla="*/ 4938008 h 5040770"/>
              <a:gd name="connsiteX7" fmla="*/ 1597920 w 5034456"/>
              <a:gd name="connsiteY7" fmla="*/ 3545612 h 5040770"/>
              <a:gd name="connsiteX8" fmla="*/ 1495158 w 5034456"/>
              <a:gd name="connsiteY8" fmla="*/ 3442850 h 5040770"/>
              <a:gd name="connsiteX9" fmla="*/ 3213426 w 5034456"/>
              <a:gd name="connsiteY9" fmla="*/ 3442850 h 5040770"/>
              <a:gd name="connsiteX10" fmla="*/ 1821030 w 5034456"/>
              <a:gd name="connsiteY10" fmla="*/ 3442850 h 5040770"/>
              <a:gd name="connsiteX11" fmla="*/ 1718268 w 5034456"/>
              <a:gd name="connsiteY11" fmla="*/ 3545612 h 5040770"/>
              <a:gd name="connsiteX12" fmla="*/ 1718268 w 5034456"/>
              <a:gd name="connsiteY12" fmla="*/ 4938008 h 5040770"/>
              <a:gd name="connsiteX13" fmla="*/ 1821030 w 5034456"/>
              <a:gd name="connsiteY13" fmla="*/ 5040770 h 5040770"/>
              <a:gd name="connsiteX14" fmla="*/ 3213426 w 5034456"/>
              <a:gd name="connsiteY14" fmla="*/ 5040770 h 5040770"/>
              <a:gd name="connsiteX15" fmla="*/ 3316188 w 5034456"/>
              <a:gd name="connsiteY15" fmla="*/ 4938008 h 5040770"/>
              <a:gd name="connsiteX16" fmla="*/ 3316188 w 5034456"/>
              <a:gd name="connsiteY16" fmla="*/ 3545612 h 5040770"/>
              <a:gd name="connsiteX17" fmla="*/ 3213426 w 5034456"/>
              <a:gd name="connsiteY17" fmla="*/ 3442850 h 5040770"/>
              <a:gd name="connsiteX18" fmla="*/ 4931694 w 5034456"/>
              <a:gd name="connsiteY18" fmla="*/ 3442850 h 5040770"/>
              <a:gd name="connsiteX19" fmla="*/ 3539298 w 5034456"/>
              <a:gd name="connsiteY19" fmla="*/ 3442850 h 5040770"/>
              <a:gd name="connsiteX20" fmla="*/ 3436536 w 5034456"/>
              <a:gd name="connsiteY20" fmla="*/ 3545612 h 5040770"/>
              <a:gd name="connsiteX21" fmla="*/ 3436536 w 5034456"/>
              <a:gd name="connsiteY21" fmla="*/ 4938008 h 5040770"/>
              <a:gd name="connsiteX22" fmla="*/ 3539298 w 5034456"/>
              <a:gd name="connsiteY22" fmla="*/ 5040770 h 5040770"/>
              <a:gd name="connsiteX23" fmla="*/ 4931694 w 5034456"/>
              <a:gd name="connsiteY23" fmla="*/ 5040770 h 5040770"/>
              <a:gd name="connsiteX24" fmla="*/ 5034456 w 5034456"/>
              <a:gd name="connsiteY24" fmla="*/ 4938008 h 5040770"/>
              <a:gd name="connsiteX25" fmla="*/ 5034456 w 5034456"/>
              <a:gd name="connsiteY25" fmla="*/ 3545612 h 5040770"/>
              <a:gd name="connsiteX26" fmla="*/ 4931694 w 5034456"/>
              <a:gd name="connsiteY26" fmla="*/ 3442850 h 5040770"/>
              <a:gd name="connsiteX27" fmla="*/ 1495158 w 5034456"/>
              <a:gd name="connsiteY27" fmla="*/ 1721425 h 5040770"/>
              <a:gd name="connsiteX28" fmla="*/ 102762 w 5034456"/>
              <a:gd name="connsiteY28" fmla="*/ 1721425 h 5040770"/>
              <a:gd name="connsiteX29" fmla="*/ 0 w 5034456"/>
              <a:gd name="connsiteY29" fmla="*/ 1824187 h 5040770"/>
              <a:gd name="connsiteX30" fmla="*/ 0 w 5034456"/>
              <a:gd name="connsiteY30" fmla="*/ 3216583 h 5040770"/>
              <a:gd name="connsiteX31" fmla="*/ 102762 w 5034456"/>
              <a:gd name="connsiteY31" fmla="*/ 3319345 h 5040770"/>
              <a:gd name="connsiteX32" fmla="*/ 1495158 w 5034456"/>
              <a:gd name="connsiteY32" fmla="*/ 3319345 h 5040770"/>
              <a:gd name="connsiteX33" fmla="*/ 1597920 w 5034456"/>
              <a:gd name="connsiteY33" fmla="*/ 3216583 h 5040770"/>
              <a:gd name="connsiteX34" fmla="*/ 1597920 w 5034456"/>
              <a:gd name="connsiteY34" fmla="*/ 1824187 h 5040770"/>
              <a:gd name="connsiteX35" fmla="*/ 1495158 w 5034456"/>
              <a:gd name="connsiteY35" fmla="*/ 1721425 h 5040770"/>
              <a:gd name="connsiteX36" fmla="*/ 4931694 w 5034456"/>
              <a:gd name="connsiteY36" fmla="*/ 1721425 h 5040770"/>
              <a:gd name="connsiteX37" fmla="*/ 3539298 w 5034456"/>
              <a:gd name="connsiteY37" fmla="*/ 1721425 h 5040770"/>
              <a:gd name="connsiteX38" fmla="*/ 3436536 w 5034456"/>
              <a:gd name="connsiteY38" fmla="*/ 1824187 h 5040770"/>
              <a:gd name="connsiteX39" fmla="*/ 3436536 w 5034456"/>
              <a:gd name="connsiteY39" fmla="*/ 3216583 h 5040770"/>
              <a:gd name="connsiteX40" fmla="*/ 3539298 w 5034456"/>
              <a:gd name="connsiteY40" fmla="*/ 3319345 h 5040770"/>
              <a:gd name="connsiteX41" fmla="*/ 4931694 w 5034456"/>
              <a:gd name="connsiteY41" fmla="*/ 3319345 h 5040770"/>
              <a:gd name="connsiteX42" fmla="*/ 5034456 w 5034456"/>
              <a:gd name="connsiteY42" fmla="*/ 3216583 h 5040770"/>
              <a:gd name="connsiteX43" fmla="*/ 5034456 w 5034456"/>
              <a:gd name="connsiteY43" fmla="*/ 1824187 h 5040770"/>
              <a:gd name="connsiteX44" fmla="*/ 4931694 w 5034456"/>
              <a:gd name="connsiteY44" fmla="*/ 1721425 h 5040770"/>
              <a:gd name="connsiteX45" fmla="*/ 1495158 w 5034456"/>
              <a:gd name="connsiteY45" fmla="*/ 0 h 5040770"/>
              <a:gd name="connsiteX46" fmla="*/ 102762 w 5034456"/>
              <a:gd name="connsiteY46" fmla="*/ 0 h 5040770"/>
              <a:gd name="connsiteX47" fmla="*/ 0 w 5034456"/>
              <a:gd name="connsiteY47" fmla="*/ 102762 h 5040770"/>
              <a:gd name="connsiteX48" fmla="*/ 0 w 5034456"/>
              <a:gd name="connsiteY48" fmla="*/ 1495158 h 5040770"/>
              <a:gd name="connsiteX49" fmla="*/ 102762 w 5034456"/>
              <a:gd name="connsiteY49" fmla="*/ 1597920 h 5040770"/>
              <a:gd name="connsiteX50" fmla="*/ 1495158 w 5034456"/>
              <a:gd name="connsiteY50" fmla="*/ 1597920 h 5040770"/>
              <a:gd name="connsiteX51" fmla="*/ 1597920 w 5034456"/>
              <a:gd name="connsiteY51" fmla="*/ 1495158 h 5040770"/>
              <a:gd name="connsiteX52" fmla="*/ 1597920 w 5034456"/>
              <a:gd name="connsiteY52" fmla="*/ 102762 h 5040770"/>
              <a:gd name="connsiteX53" fmla="*/ 1495158 w 5034456"/>
              <a:gd name="connsiteY53" fmla="*/ 0 h 5040770"/>
              <a:gd name="connsiteX54" fmla="*/ 3213426 w 5034456"/>
              <a:gd name="connsiteY54" fmla="*/ 0 h 5040770"/>
              <a:gd name="connsiteX55" fmla="*/ 1821030 w 5034456"/>
              <a:gd name="connsiteY55" fmla="*/ 0 h 5040770"/>
              <a:gd name="connsiteX56" fmla="*/ 1718268 w 5034456"/>
              <a:gd name="connsiteY56" fmla="*/ 102762 h 5040770"/>
              <a:gd name="connsiteX57" fmla="*/ 1718268 w 5034456"/>
              <a:gd name="connsiteY57" fmla="*/ 1495158 h 5040770"/>
              <a:gd name="connsiteX58" fmla="*/ 1821030 w 5034456"/>
              <a:gd name="connsiteY58" fmla="*/ 1597920 h 5040770"/>
              <a:gd name="connsiteX59" fmla="*/ 3213426 w 5034456"/>
              <a:gd name="connsiteY59" fmla="*/ 1597920 h 5040770"/>
              <a:gd name="connsiteX60" fmla="*/ 3316188 w 5034456"/>
              <a:gd name="connsiteY60" fmla="*/ 1495158 h 5040770"/>
              <a:gd name="connsiteX61" fmla="*/ 3316188 w 5034456"/>
              <a:gd name="connsiteY61" fmla="*/ 102762 h 5040770"/>
              <a:gd name="connsiteX62" fmla="*/ 3213426 w 5034456"/>
              <a:gd name="connsiteY62" fmla="*/ 0 h 5040770"/>
              <a:gd name="connsiteX63" fmla="*/ 4931694 w 5034456"/>
              <a:gd name="connsiteY63" fmla="*/ 0 h 5040770"/>
              <a:gd name="connsiteX64" fmla="*/ 3539298 w 5034456"/>
              <a:gd name="connsiteY64" fmla="*/ 0 h 5040770"/>
              <a:gd name="connsiteX65" fmla="*/ 3436536 w 5034456"/>
              <a:gd name="connsiteY65" fmla="*/ 102762 h 5040770"/>
              <a:gd name="connsiteX66" fmla="*/ 3436536 w 5034456"/>
              <a:gd name="connsiteY66" fmla="*/ 1495158 h 5040770"/>
              <a:gd name="connsiteX67" fmla="*/ 3539298 w 5034456"/>
              <a:gd name="connsiteY67" fmla="*/ 1597920 h 5040770"/>
              <a:gd name="connsiteX68" fmla="*/ 4931694 w 5034456"/>
              <a:gd name="connsiteY68" fmla="*/ 1597920 h 5040770"/>
              <a:gd name="connsiteX69" fmla="*/ 5034456 w 5034456"/>
              <a:gd name="connsiteY69" fmla="*/ 1495158 h 5040770"/>
              <a:gd name="connsiteX70" fmla="*/ 5034456 w 5034456"/>
              <a:gd name="connsiteY70" fmla="*/ 102762 h 5040770"/>
              <a:gd name="connsiteX71" fmla="*/ 4931694 w 5034456"/>
              <a:gd name="connsiteY71" fmla="*/ 0 h 50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34456" h="5040770">
                <a:moveTo>
                  <a:pt x="1495158" y="3442850"/>
                </a:moveTo>
                <a:lnTo>
                  <a:pt x="102762" y="3442850"/>
                </a:lnTo>
                <a:cubicBezTo>
                  <a:pt x="46008" y="3442850"/>
                  <a:pt x="0" y="3488858"/>
                  <a:pt x="0" y="3545612"/>
                </a:cubicBezTo>
                <a:lnTo>
                  <a:pt x="0" y="4938008"/>
                </a:lnTo>
                <a:cubicBezTo>
                  <a:pt x="0" y="4994762"/>
                  <a:pt x="46008" y="5040770"/>
                  <a:pt x="102762" y="5040770"/>
                </a:cubicBezTo>
                <a:lnTo>
                  <a:pt x="1495158" y="5040770"/>
                </a:lnTo>
                <a:cubicBezTo>
                  <a:pt x="1551912" y="5040770"/>
                  <a:pt x="1597920" y="4994762"/>
                  <a:pt x="1597920" y="4938008"/>
                </a:cubicBezTo>
                <a:lnTo>
                  <a:pt x="1597920" y="3545612"/>
                </a:lnTo>
                <a:cubicBezTo>
                  <a:pt x="1597920" y="3488858"/>
                  <a:pt x="1551912" y="3442850"/>
                  <a:pt x="1495158" y="3442850"/>
                </a:cubicBezTo>
                <a:close/>
                <a:moveTo>
                  <a:pt x="3213426" y="3442850"/>
                </a:moveTo>
                <a:lnTo>
                  <a:pt x="1821030" y="3442850"/>
                </a:lnTo>
                <a:cubicBezTo>
                  <a:pt x="1764276" y="3442850"/>
                  <a:pt x="1718268" y="3488858"/>
                  <a:pt x="1718268" y="3545612"/>
                </a:cubicBezTo>
                <a:lnTo>
                  <a:pt x="1718268" y="4938008"/>
                </a:lnTo>
                <a:cubicBezTo>
                  <a:pt x="1718268" y="4994762"/>
                  <a:pt x="1764276" y="5040770"/>
                  <a:pt x="1821030" y="5040770"/>
                </a:cubicBezTo>
                <a:lnTo>
                  <a:pt x="3213426" y="5040770"/>
                </a:lnTo>
                <a:cubicBezTo>
                  <a:pt x="3270180" y="5040770"/>
                  <a:pt x="3316188" y="4994762"/>
                  <a:pt x="3316188" y="4938008"/>
                </a:cubicBezTo>
                <a:lnTo>
                  <a:pt x="3316188" y="3545612"/>
                </a:lnTo>
                <a:cubicBezTo>
                  <a:pt x="3316188" y="3488858"/>
                  <a:pt x="3270180" y="3442850"/>
                  <a:pt x="3213426" y="3442850"/>
                </a:cubicBezTo>
                <a:close/>
                <a:moveTo>
                  <a:pt x="4931694" y="3442850"/>
                </a:moveTo>
                <a:lnTo>
                  <a:pt x="3539298" y="3442850"/>
                </a:lnTo>
                <a:cubicBezTo>
                  <a:pt x="3482544" y="3442850"/>
                  <a:pt x="3436536" y="3488858"/>
                  <a:pt x="3436536" y="3545612"/>
                </a:cubicBezTo>
                <a:lnTo>
                  <a:pt x="3436536" y="4938008"/>
                </a:lnTo>
                <a:cubicBezTo>
                  <a:pt x="3436536" y="4994762"/>
                  <a:pt x="3482544" y="5040770"/>
                  <a:pt x="3539298" y="5040770"/>
                </a:cubicBezTo>
                <a:lnTo>
                  <a:pt x="4931694" y="5040770"/>
                </a:lnTo>
                <a:cubicBezTo>
                  <a:pt x="4988448" y="5040770"/>
                  <a:pt x="5034456" y="4994762"/>
                  <a:pt x="5034456" y="4938008"/>
                </a:cubicBezTo>
                <a:lnTo>
                  <a:pt x="5034456" y="3545612"/>
                </a:lnTo>
                <a:cubicBezTo>
                  <a:pt x="5034456" y="3488858"/>
                  <a:pt x="4988448" y="3442850"/>
                  <a:pt x="4931694" y="3442850"/>
                </a:cubicBezTo>
                <a:close/>
                <a:moveTo>
                  <a:pt x="1495158" y="1721425"/>
                </a:moveTo>
                <a:lnTo>
                  <a:pt x="102762" y="1721425"/>
                </a:lnTo>
                <a:cubicBezTo>
                  <a:pt x="46008" y="1721425"/>
                  <a:pt x="0" y="1767433"/>
                  <a:pt x="0" y="1824187"/>
                </a:cubicBezTo>
                <a:lnTo>
                  <a:pt x="0" y="3216583"/>
                </a:lnTo>
                <a:cubicBezTo>
                  <a:pt x="0" y="3273337"/>
                  <a:pt x="46008" y="3319345"/>
                  <a:pt x="102762" y="3319345"/>
                </a:cubicBezTo>
                <a:lnTo>
                  <a:pt x="1495158" y="3319345"/>
                </a:lnTo>
                <a:cubicBezTo>
                  <a:pt x="1551912" y="3319345"/>
                  <a:pt x="1597920" y="3273337"/>
                  <a:pt x="1597920" y="3216583"/>
                </a:cubicBezTo>
                <a:lnTo>
                  <a:pt x="1597920" y="1824187"/>
                </a:lnTo>
                <a:cubicBezTo>
                  <a:pt x="1597920" y="1767433"/>
                  <a:pt x="1551912" y="1721425"/>
                  <a:pt x="1495158" y="1721425"/>
                </a:cubicBezTo>
                <a:close/>
                <a:moveTo>
                  <a:pt x="4931694" y="1721425"/>
                </a:moveTo>
                <a:lnTo>
                  <a:pt x="3539298" y="1721425"/>
                </a:lnTo>
                <a:cubicBezTo>
                  <a:pt x="3482544" y="1721425"/>
                  <a:pt x="3436536" y="1767433"/>
                  <a:pt x="3436536" y="1824187"/>
                </a:cubicBezTo>
                <a:lnTo>
                  <a:pt x="3436536" y="3216583"/>
                </a:lnTo>
                <a:cubicBezTo>
                  <a:pt x="3436536" y="3273337"/>
                  <a:pt x="3482544" y="3319345"/>
                  <a:pt x="3539298" y="3319345"/>
                </a:cubicBezTo>
                <a:lnTo>
                  <a:pt x="4931694" y="3319345"/>
                </a:lnTo>
                <a:cubicBezTo>
                  <a:pt x="4988448" y="3319345"/>
                  <a:pt x="5034456" y="3273337"/>
                  <a:pt x="5034456" y="3216583"/>
                </a:cubicBezTo>
                <a:lnTo>
                  <a:pt x="5034456" y="1824187"/>
                </a:lnTo>
                <a:cubicBezTo>
                  <a:pt x="5034456" y="1767433"/>
                  <a:pt x="4988448" y="1721425"/>
                  <a:pt x="4931694" y="1721425"/>
                </a:cubicBezTo>
                <a:close/>
                <a:moveTo>
                  <a:pt x="1495158" y="0"/>
                </a:moveTo>
                <a:lnTo>
                  <a:pt x="102762" y="0"/>
                </a:lnTo>
                <a:cubicBezTo>
                  <a:pt x="46008" y="0"/>
                  <a:pt x="0" y="46008"/>
                  <a:pt x="0" y="102762"/>
                </a:cubicBezTo>
                <a:lnTo>
                  <a:pt x="0" y="1495158"/>
                </a:lnTo>
                <a:cubicBezTo>
                  <a:pt x="0" y="1551912"/>
                  <a:pt x="46008" y="1597920"/>
                  <a:pt x="102762" y="1597920"/>
                </a:cubicBezTo>
                <a:lnTo>
                  <a:pt x="1495158" y="1597920"/>
                </a:lnTo>
                <a:cubicBezTo>
                  <a:pt x="1551912" y="1597920"/>
                  <a:pt x="1597920" y="1551912"/>
                  <a:pt x="1597920" y="1495158"/>
                </a:cubicBezTo>
                <a:lnTo>
                  <a:pt x="1597920" y="102762"/>
                </a:lnTo>
                <a:cubicBezTo>
                  <a:pt x="1597920" y="46008"/>
                  <a:pt x="1551912" y="0"/>
                  <a:pt x="1495158" y="0"/>
                </a:cubicBezTo>
                <a:close/>
                <a:moveTo>
                  <a:pt x="3213426" y="0"/>
                </a:moveTo>
                <a:lnTo>
                  <a:pt x="1821030" y="0"/>
                </a:lnTo>
                <a:cubicBezTo>
                  <a:pt x="1764276" y="0"/>
                  <a:pt x="1718268" y="46008"/>
                  <a:pt x="1718268" y="102762"/>
                </a:cubicBezTo>
                <a:lnTo>
                  <a:pt x="1718268" y="1495158"/>
                </a:lnTo>
                <a:cubicBezTo>
                  <a:pt x="1718268" y="1551912"/>
                  <a:pt x="1764276" y="1597920"/>
                  <a:pt x="1821030" y="1597920"/>
                </a:cubicBezTo>
                <a:lnTo>
                  <a:pt x="3213426" y="1597920"/>
                </a:lnTo>
                <a:cubicBezTo>
                  <a:pt x="3270180" y="1597920"/>
                  <a:pt x="3316188" y="1551912"/>
                  <a:pt x="3316188" y="1495158"/>
                </a:cubicBezTo>
                <a:lnTo>
                  <a:pt x="3316188" y="102762"/>
                </a:lnTo>
                <a:cubicBezTo>
                  <a:pt x="3316188" y="46008"/>
                  <a:pt x="3270180" y="0"/>
                  <a:pt x="3213426" y="0"/>
                </a:cubicBezTo>
                <a:close/>
                <a:moveTo>
                  <a:pt x="4931694" y="0"/>
                </a:moveTo>
                <a:lnTo>
                  <a:pt x="3539298" y="0"/>
                </a:lnTo>
                <a:cubicBezTo>
                  <a:pt x="3482544" y="0"/>
                  <a:pt x="3436536" y="46008"/>
                  <a:pt x="3436536" y="102762"/>
                </a:cubicBezTo>
                <a:lnTo>
                  <a:pt x="3436536" y="1495158"/>
                </a:lnTo>
                <a:cubicBezTo>
                  <a:pt x="3436536" y="1551912"/>
                  <a:pt x="3482544" y="1597920"/>
                  <a:pt x="3539298" y="1597920"/>
                </a:cubicBezTo>
                <a:lnTo>
                  <a:pt x="4931694" y="1597920"/>
                </a:lnTo>
                <a:cubicBezTo>
                  <a:pt x="4988448" y="1597920"/>
                  <a:pt x="5034456" y="1551912"/>
                  <a:pt x="5034456" y="1495158"/>
                </a:cubicBezTo>
                <a:lnTo>
                  <a:pt x="5034456" y="102762"/>
                </a:lnTo>
                <a:cubicBezTo>
                  <a:pt x="5034456" y="46008"/>
                  <a:pt x="4988448" y="0"/>
                  <a:pt x="4931694" y="0"/>
                </a:cubicBezTo>
                <a:close/>
              </a:path>
            </a:pathLst>
          </a:custGeom>
          <a:blipFill dpi="0" rotWithShape="1">
            <a:blip r:embed="rId3" cstate="screen">
              <a:extLst>
                <a:ext uri="{28A0092B-C50C-407E-A947-70E740481C1C}">
                  <a14:useLocalDpi xmlns:a14="http://schemas.microsoft.com/office/drawing/2010/main"/>
                </a:ext>
              </a:extLst>
            </a:blip>
            <a:srcRect/>
            <a:stretch>
              <a:fillRect l="-25094" r="-25094"/>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7" name="组合 56"/>
          <p:cNvGrpSpPr/>
          <p:nvPr/>
        </p:nvGrpSpPr>
        <p:grpSpPr>
          <a:xfrm>
            <a:off x="2761003" y="2432198"/>
            <a:ext cx="5795271" cy="2215991"/>
            <a:chOff x="2761003" y="2432198"/>
            <a:chExt cx="5795271" cy="2215991"/>
          </a:xfrm>
        </p:grpSpPr>
        <p:sp>
          <p:nvSpPr>
            <p:cNvPr id="29" name="文本框 28"/>
            <p:cNvSpPr txBox="1"/>
            <p:nvPr/>
          </p:nvSpPr>
          <p:spPr>
            <a:xfrm>
              <a:off x="2761003" y="2432198"/>
              <a:ext cx="1534394" cy="2215991"/>
            </a:xfrm>
            <a:prstGeom prst="rect">
              <a:avLst/>
            </a:prstGeom>
            <a:noFill/>
          </p:spPr>
          <p:txBody>
            <a:bodyPr wrap="none" rtlCol="0">
              <a:spAutoFit/>
            </a:bodyPr>
            <a:lstStyle/>
            <a:p>
              <a:r>
                <a:rPr lang="en-US" altLang="zh-CN"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O</a:t>
              </a:r>
              <a:endParaRPr lang="zh-CN" altLang="en-US"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sp>
          <p:nvSpPr>
            <p:cNvPr id="30" name="文本框 29"/>
            <p:cNvSpPr txBox="1"/>
            <p:nvPr/>
          </p:nvSpPr>
          <p:spPr>
            <a:xfrm>
              <a:off x="5882144" y="2432198"/>
              <a:ext cx="2674130" cy="2215991"/>
            </a:xfrm>
            <a:prstGeom prst="rect">
              <a:avLst/>
            </a:prstGeom>
            <a:noFill/>
          </p:spPr>
          <p:txBody>
            <a:bodyPr wrap="none" rtlCol="0">
              <a:spAutoFit/>
            </a:bodyPr>
            <a:lstStyle/>
            <a:p>
              <a:r>
                <a:rPr lang="en-US" altLang="zh-CN"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NE</a:t>
              </a:r>
              <a:endParaRPr lang="zh-CN" altLang="en-US"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grpSp>
      <p:sp>
        <p:nvSpPr>
          <p:cNvPr id="41" name="文本框 40"/>
          <p:cNvSpPr txBox="1"/>
          <p:nvPr/>
        </p:nvSpPr>
        <p:spPr>
          <a:xfrm>
            <a:off x="8231829" y="3123603"/>
            <a:ext cx="3844642" cy="646331"/>
          </a:xfrm>
          <a:prstGeom prst="rect">
            <a:avLst/>
          </a:prstGeom>
          <a:noFill/>
        </p:spPr>
        <p:txBody>
          <a:bodyPr wrap="none" rtlCol="0">
            <a:spAutoFit/>
          </a:bodyPr>
          <a:lstStyle/>
          <a:p>
            <a:r>
              <a:rPr lang="zh-CN" altLang="en-US" sz="3600" dirty="0">
                <a:effectLst>
                  <a:outerShdw blurRad="25400" dist="25400" dir="2700000" algn="tl">
                    <a:srgbClr val="000000">
                      <a:alpha val="20000"/>
                    </a:srgbClr>
                  </a:outerShdw>
                </a:effectLst>
                <a:cs typeface="+mn-ea"/>
                <a:sym typeface="+mn-lt"/>
              </a:rPr>
              <a:t>Company profile</a:t>
            </a:r>
          </a:p>
        </p:txBody>
      </p:sp>
      <p:sp>
        <p:nvSpPr>
          <p:cNvPr id="42" name="文本框 41"/>
          <p:cNvSpPr txBox="1"/>
          <p:nvPr/>
        </p:nvSpPr>
        <p:spPr>
          <a:xfrm>
            <a:off x="8263913" y="3805108"/>
            <a:ext cx="4224743" cy="461665"/>
          </a:xfrm>
          <a:prstGeom prst="rect">
            <a:avLst/>
          </a:prstGeom>
          <a:noFill/>
        </p:spPr>
        <p:txBody>
          <a:bodyPr wrap="square" rtlCol="0">
            <a:spAutoFit/>
          </a:bodyPr>
          <a:lstStyle/>
          <a:p>
            <a:r>
              <a:rPr lang="en-US" altLang="zh-CN" sz="1200" dirty="0">
                <a:solidFill>
                  <a:schemeClr val="tx1">
                    <a:lumMod val="50000"/>
                    <a:lumOff val="50000"/>
                  </a:schemeClr>
                </a:solidFill>
                <a:cs typeface="+mn-ea"/>
                <a:sym typeface="+mn-lt"/>
              </a:rPr>
              <a:t>Atmosphere simple business enterprise introduction company introduction company</a:t>
            </a:r>
            <a:endParaRPr lang="zh-CN" altLang="en-US" sz="1200" dirty="0">
              <a:solidFill>
                <a:schemeClr val="tx1">
                  <a:lumMod val="50000"/>
                  <a:lumOff val="50000"/>
                </a:schemeClr>
              </a:solidFill>
              <a:cs typeface="+mn-ea"/>
              <a:sym typeface="+mn-lt"/>
            </a:endParaRPr>
          </a:p>
        </p:txBody>
      </p:sp>
      <p:sp>
        <p:nvSpPr>
          <p:cNvPr id="43" name="文本框 42"/>
          <p:cNvSpPr txBox="1"/>
          <p:nvPr/>
        </p:nvSpPr>
        <p:spPr>
          <a:xfrm>
            <a:off x="8263913" y="2733572"/>
            <a:ext cx="1384674" cy="461665"/>
          </a:xfrm>
          <a:prstGeom prst="rect">
            <a:avLst/>
          </a:prstGeom>
          <a:noFill/>
        </p:spPr>
        <p:txBody>
          <a:bodyPr wrap="none" rtlCol="0">
            <a:spAutoFit/>
          </a:bodyPr>
          <a:lstStyle/>
          <a:p>
            <a:r>
              <a:rPr lang="en-US" altLang="zh-CN" sz="2400" dirty="0">
                <a:solidFill>
                  <a:srgbClr val="A72527"/>
                </a:solidFill>
                <a:effectLst>
                  <a:outerShdw blurRad="25400" dist="25400" dir="2700000" algn="tl">
                    <a:srgbClr val="000000">
                      <a:alpha val="20000"/>
                    </a:srgbClr>
                  </a:outerShdw>
                </a:effectLst>
                <a:cs typeface="+mn-ea"/>
                <a:sym typeface="+mn-lt"/>
              </a:rPr>
              <a:t>PART 01</a:t>
            </a:r>
            <a:endParaRPr lang="zh-CN" altLang="en-US" sz="2400" dirty="0">
              <a:solidFill>
                <a:srgbClr val="A72527"/>
              </a:solidFill>
              <a:effectLst>
                <a:outerShdw blurRad="25400" dist="25400" dir="2700000" algn="tl">
                  <a:srgbClr val="000000">
                    <a:alpha val="20000"/>
                  </a:srgbClr>
                </a:outerShdw>
              </a:effectLst>
              <a:cs typeface="+mn-ea"/>
              <a:sym typeface="+mn-lt"/>
            </a:endParaRPr>
          </a:p>
        </p:txBody>
      </p:sp>
      <p:grpSp>
        <p:nvGrpSpPr>
          <p:cNvPr id="45" name="组合 44"/>
          <p:cNvGrpSpPr/>
          <p:nvPr/>
        </p:nvGrpSpPr>
        <p:grpSpPr>
          <a:xfrm>
            <a:off x="9995741" y="6219906"/>
            <a:ext cx="324012" cy="324012"/>
            <a:chOff x="7943378" y="5792598"/>
            <a:chExt cx="380080" cy="380080"/>
          </a:xfrm>
          <a:solidFill>
            <a:schemeClr val="tx1">
              <a:lumMod val="85000"/>
              <a:lumOff val="15000"/>
            </a:schemeClr>
          </a:solidFill>
        </p:grpSpPr>
        <p:sp>
          <p:nvSpPr>
            <p:cNvPr id="46" name="椭圆 45"/>
            <p:cNvSpPr/>
            <p:nvPr/>
          </p:nvSpPr>
          <p:spPr>
            <a:xfrm>
              <a:off x="794337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KSO_Shape"/>
            <p:cNvSpPr>
              <a:spLocks/>
            </p:cNvSpPr>
            <p:nvPr/>
          </p:nvSpPr>
          <p:spPr bwMode="auto">
            <a:xfrm>
              <a:off x="8014154" y="5898401"/>
              <a:ext cx="246374" cy="1691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48" name="组合 47"/>
          <p:cNvGrpSpPr/>
          <p:nvPr/>
        </p:nvGrpSpPr>
        <p:grpSpPr>
          <a:xfrm>
            <a:off x="10474478" y="6230480"/>
            <a:ext cx="302864" cy="302864"/>
            <a:chOff x="8401608" y="5792598"/>
            <a:chExt cx="380080" cy="380080"/>
          </a:xfrm>
          <a:solidFill>
            <a:schemeClr val="tx1">
              <a:lumMod val="85000"/>
              <a:lumOff val="15000"/>
            </a:schemeClr>
          </a:solidFill>
        </p:grpSpPr>
        <p:sp>
          <p:nvSpPr>
            <p:cNvPr id="49" name="椭圆 48"/>
            <p:cNvSpPr/>
            <p:nvPr/>
          </p:nvSpPr>
          <p:spPr>
            <a:xfrm>
              <a:off x="840160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KSO_Shape"/>
            <p:cNvSpPr>
              <a:spLocks/>
            </p:cNvSpPr>
            <p:nvPr/>
          </p:nvSpPr>
          <p:spPr bwMode="auto">
            <a:xfrm>
              <a:off x="8491628" y="5905299"/>
              <a:ext cx="205070" cy="17464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51" name="组合 50"/>
          <p:cNvGrpSpPr/>
          <p:nvPr/>
        </p:nvGrpSpPr>
        <p:grpSpPr>
          <a:xfrm>
            <a:off x="10932067" y="6230480"/>
            <a:ext cx="302864" cy="302864"/>
            <a:chOff x="8859838" y="5792598"/>
            <a:chExt cx="380080" cy="380080"/>
          </a:xfrm>
          <a:solidFill>
            <a:schemeClr val="tx1">
              <a:lumMod val="85000"/>
              <a:lumOff val="15000"/>
            </a:schemeClr>
          </a:solidFill>
        </p:grpSpPr>
        <p:sp>
          <p:nvSpPr>
            <p:cNvPr id="52" name="椭圆 51"/>
            <p:cNvSpPr/>
            <p:nvPr/>
          </p:nvSpPr>
          <p:spPr>
            <a:xfrm>
              <a:off x="885983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12"/>
            <p:cNvSpPr>
              <a:spLocks noEditPoints="1"/>
            </p:cNvSpPr>
            <p:nvPr/>
          </p:nvSpPr>
          <p:spPr bwMode="auto">
            <a:xfrm>
              <a:off x="8949920" y="5885676"/>
              <a:ext cx="201346" cy="200574"/>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grpSp>
        <p:nvGrpSpPr>
          <p:cNvPr id="54" name="组合 53"/>
          <p:cNvGrpSpPr/>
          <p:nvPr/>
        </p:nvGrpSpPr>
        <p:grpSpPr>
          <a:xfrm>
            <a:off x="11389657" y="6230480"/>
            <a:ext cx="302864" cy="302864"/>
            <a:chOff x="9318068" y="5792598"/>
            <a:chExt cx="380080" cy="380080"/>
          </a:xfrm>
          <a:solidFill>
            <a:schemeClr val="tx1">
              <a:lumMod val="85000"/>
              <a:lumOff val="15000"/>
            </a:schemeClr>
          </a:solidFill>
        </p:grpSpPr>
        <p:sp>
          <p:nvSpPr>
            <p:cNvPr id="55" name="椭圆 54"/>
            <p:cNvSpPr/>
            <p:nvPr/>
          </p:nvSpPr>
          <p:spPr>
            <a:xfrm>
              <a:off x="931806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13"/>
            <p:cNvSpPr>
              <a:spLocks noEditPoints="1"/>
            </p:cNvSpPr>
            <p:nvPr/>
          </p:nvSpPr>
          <p:spPr bwMode="auto">
            <a:xfrm>
              <a:off x="9433985" y="5885687"/>
              <a:ext cx="172684" cy="185881"/>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spTree>
    <p:extLst>
      <p:ext uri="{BB962C8B-B14F-4D97-AF65-F5344CB8AC3E}">
        <p14:creationId xmlns:p14="http://schemas.microsoft.com/office/powerpoint/2010/main" val="182533359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500"/>
                                        <p:tgtEl>
                                          <p:spTgt spid="28"/>
                                        </p:tgtEl>
                                      </p:cBhvr>
                                    </p:animEffect>
                                  </p:childTnLst>
                                </p:cTn>
                              </p:par>
                              <p:par>
                                <p:cTn id="8" presetID="52"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Scale>
                                      <p:cBhvr>
                                        <p:cTn id="1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750" decel="50000" fill="hold">
                                          <p:stCondLst>
                                            <p:cond delay="0"/>
                                          </p:stCondLst>
                                        </p:cTn>
                                        <p:tgtEl>
                                          <p:spTgt spid="57"/>
                                        </p:tgtEl>
                                        <p:attrNameLst>
                                          <p:attrName>ppt_x</p:attrName>
                                          <p:attrName>ppt_y</p:attrName>
                                        </p:attrNameLst>
                                      </p:cBhvr>
                                    </p:animMotion>
                                    <p:animEffect transition="in" filter="fade">
                                      <p:cBhvr>
                                        <p:cTn id="12" dur="750"/>
                                        <p:tgtEl>
                                          <p:spTgt spid="57"/>
                                        </p:tgtEl>
                                      </p:cBhvr>
                                    </p:animEffect>
                                  </p:childTnLst>
                                </p:cTn>
                              </p:par>
                              <p:par>
                                <p:cTn id="13" presetID="2" presetClass="entr" presetSubtype="8"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1+#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1+#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750" fill="hold"/>
                                        <p:tgtEl>
                                          <p:spTgt spid="51"/>
                                        </p:tgtEl>
                                        <p:attrNameLst>
                                          <p:attrName>ppt_x</p:attrName>
                                        </p:attrNameLst>
                                      </p:cBhvr>
                                      <p:tavLst>
                                        <p:tav tm="0">
                                          <p:val>
                                            <p:strVal val="1+#ppt_w/2"/>
                                          </p:val>
                                        </p:tav>
                                        <p:tav tm="100000">
                                          <p:val>
                                            <p:strVal val="#ppt_x"/>
                                          </p:val>
                                        </p:tav>
                                      </p:tavLst>
                                    </p:anim>
                                    <p:anim calcmode="lin" valueType="num">
                                      <p:cBhvr additive="base">
                                        <p:cTn id="28" dur="75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75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500"/>
                                        <p:tgtEl>
                                          <p:spTgt spid="4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500"/>
                                        <p:tgtEl>
                                          <p:spTgt spid="41"/>
                                        </p:tgtEl>
                                      </p:cBhvr>
                                    </p:animEffect>
                                  </p:childTnLst>
                                </p:cTn>
                              </p:par>
                              <p:par>
                                <p:cTn id="39" presetID="35" presetClass="path" presetSubtype="0" decel="100000" fill="hold" grpId="1" nodeType="withEffect">
                                  <p:stCondLst>
                                    <p:cond delay="750"/>
                                  </p:stCondLst>
                                  <p:childTnLst>
                                    <p:animMotion origin="layout" path="M 3.125E-6 4.07407E-6 L -0.11198 4.07407E-6 " pathEditMode="relative" rAng="0" ptsTypes="AA">
                                      <p:cBhvr>
                                        <p:cTn id="40" dur="1500" spd="-100000" fill="hold"/>
                                        <p:tgtEl>
                                          <p:spTgt spid="43"/>
                                        </p:tgtEl>
                                        <p:attrNameLst>
                                          <p:attrName>ppt_x</p:attrName>
                                          <p:attrName>ppt_y</p:attrName>
                                        </p:attrNameLst>
                                      </p:cBhvr>
                                      <p:rCtr x="-5599" y="0"/>
                                    </p:animMotion>
                                  </p:childTnLst>
                                </p:cTn>
                              </p:par>
                              <p:par>
                                <p:cTn id="41" presetID="63" presetClass="path" presetSubtype="0" decel="100000" fill="hold" grpId="1" nodeType="withEffect">
                                  <p:stCondLst>
                                    <p:cond delay="750"/>
                                  </p:stCondLst>
                                  <p:childTnLst>
                                    <p:animMotion origin="layout" path="M 1.04167E-6 -2.22222E-6 L 0.12825 -2.22222E-6 " pathEditMode="relative" rAng="0" ptsTypes="AA">
                                      <p:cBhvr>
                                        <p:cTn id="42" dur="1500" spd="-100000" fill="hold"/>
                                        <p:tgtEl>
                                          <p:spTgt spid="41"/>
                                        </p:tgtEl>
                                        <p:attrNameLst>
                                          <p:attrName>ppt_x</p:attrName>
                                          <p:attrName>ppt_y</p:attrName>
                                        </p:attrNameLst>
                                      </p:cBhvr>
                                      <p:rCtr x="6406" y="0"/>
                                    </p:animMotion>
                                  </p:childTnLst>
                                </p:cTn>
                              </p:par>
                              <p:par>
                                <p:cTn id="43" presetID="42" presetClass="entr" presetSubtype="0" fill="hold" grpId="0" nodeType="withEffect">
                                  <p:stCondLst>
                                    <p:cond delay="3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1" grpId="0"/>
      <p:bldP spid="41" grpId="1"/>
      <p:bldP spid="42" grpId="0"/>
      <p:bldP spid="43" grpId="0"/>
      <p:bldP spid="4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16924" y="1827955"/>
            <a:ext cx="1918162" cy="1377994"/>
          </a:xfrm>
          <a:prstGeom prst="round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925029" y="3285150"/>
            <a:ext cx="2501951" cy="682027"/>
            <a:chOff x="6673571" y="1960674"/>
            <a:chExt cx="2241974" cy="682027"/>
          </a:xfrm>
        </p:grpSpPr>
        <p:sp>
          <p:nvSpPr>
            <p:cNvPr id="15" name="矩形 14"/>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16" name="文本框 15"/>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29" name="圆角矩形 28"/>
          <p:cNvSpPr/>
          <p:nvPr/>
        </p:nvSpPr>
        <p:spPr>
          <a:xfrm>
            <a:off x="3830255" y="1827955"/>
            <a:ext cx="1918162" cy="1377994"/>
          </a:xfrm>
          <a:prstGeom prst="round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538360" y="3285150"/>
            <a:ext cx="2501951" cy="682027"/>
            <a:chOff x="6673571" y="1960674"/>
            <a:chExt cx="2241974" cy="682027"/>
          </a:xfrm>
        </p:grpSpPr>
        <p:sp>
          <p:nvSpPr>
            <p:cNvPr id="31" name="矩形 30"/>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32" name="文本框 31"/>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39" name="圆角矩形 38"/>
          <p:cNvSpPr/>
          <p:nvPr/>
        </p:nvSpPr>
        <p:spPr>
          <a:xfrm>
            <a:off x="6443586" y="1827955"/>
            <a:ext cx="1918162" cy="1377994"/>
          </a:xfrm>
          <a:prstGeom prst="roundRect">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6151691" y="3285150"/>
            <a:ext cx="2501951" cy="682027"/>
            <a:chOff x="6673571" y="1960674"/>
            <a:chExt cx="2241974" cy="682027"/>
          </a:xfrm>
        </p:grpSpPr>
        <p:sp>
          <p:nvSpPr>
            <p:cNvPr id="41" name="矩形 40"/>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42" name="文本框 41"/>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49" name="圆角矩形 48"/>
          <p:cNvSpPr/>
          <p:nvPr/>
        </p:nvSpPr>
        <p:spPr>
          <a:xfrm>
            <a:off x="9056916" y="1827955"/>
            <a:ext cx="1918162" cy="1377994"/>
          </a:xfrm>
          <a:prstGeom prst="roundRect">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p:cNvGrpSpPr/>
          <p:nvPr/>
        </p:nvGrpSpPr>
        <p:grpSpPr>
          <a:xfrm>
            <a:off x="8765021" y="3285150"/>
            <a:ext cx="2501951" cy="682027"/>
            <a:chOff x="6673571" y="1960674"/>
            <a:chExt cx="2241974" cy="682027"/>
          </a:xfrm>
        </p:grpSpPr>
        <p:sp>
          <p:nvSpPr>
            <p:cNvPr id="51" name="矩形 50"/>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52" name="文本框 51"/>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76" name="圆角矩形 75"/>
          <p:cNvSpPr/>
          <p:nvPr/>
        </p:nvSpPr>
        <p:spPr>
          <a:xfrm>
            <a:off x="1216924" y="4094905"/>
            <a:ext cx="1918162" cy="1377994"/>
          </a:xfrm>
          <a:prstGeom prst="roundRect">
            <a:avLst/>
          </a:prstGeom>
          <a:blipFill>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925029" y="5552100"/>
            <a:ext cx="2501951" cy="682027"/>
            <a:chOff x="6673571" y="1960674"/>
            <a:chExt cx="2241974" cy="682027"/>
          </a:xfrm>
        </p:grpSpPr>
        <p:sp>
          <p:nvSpPr>
            <p:cNvPr id="78" name="矩形 77"/>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79" name="文本框 78"/>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72" name="圆角矩形 71"/>
          <p:cNvSpPr/>
          <p:nvPr/>
        </p:nvSpPr>
        <p:spPr>
          <a:xfrm>
            <a:off x="3830255" y="4094905"/>
            <a:ext cx="1918162" cy="1377994"/>
          </a:xfrm>
          <a:prstGeom prst="roundRect">
            <a:avLst/>
          </a:prstGeom>
          <a:blipFill>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3" name="组合 72"/>
          <p:cNvGrpSpPr/>
          <p:nvPr/>
        </p:nvGrpSpPr>
        <p:grpSpPr>
          <a:xfrm>
            <a:off x="3538360" y="5552100"/>
            <a:ext cx="2501951" cy="682027"/>
            <a:chOff x="6673571" y="1960674"/>
            <a:chExt cx="2241974" cy="682027"/>
          </a:xfrm>
        </p:grpSpPr>
        <p:sp>
          <p:nvSpPr>
            <p:cNvPr id="74" name="矩形 73"/>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75" name="文本框 74"/>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68" name="圆角矩形 67"/>
          <p:cNvSpPr/>
          <p:nvPr/>
        </p:nvSpPr>
        <p:spPr>
          <a:xfrm>
            <a:off x="6443586" y="4094905"/>
            <a:ext cx="1918162" cy="1377994"/>
          </a:xfrm>
          <a:prstGeom prst="roundRect">
            <a:avLst/>
          </a:prstGeom>
          <a:blipFill>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9" name="组合 68"/>
          <p:cNvGrpSpPr/>
          <p:nvPr/>
        </p:nvGrpSpPr>
        <p:grpSpPr>
          <a:xfrm>
            <a:off x="6151691" y="5552100"/>
            <a:ext cx="2501951" cy="682027"/>
            <a:chOff x="6673571" y="1960674"/>
            <a:chExt cx="2241974" cy="682027"/>
          </a:xfrm>
        </p:grpSpPr>
        <p:sp>
          <p:nvSpPr>
            <p:cNvPr id="70" name="矩形 69"/>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71" name="文本框 70"/>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64" name="圆角矩形 63"/>
          <p:cNvSpPr/>
          <p:nvPr/>
        </p:nvSpPr>
        <p:spPr>
          <a:xfrm>
            <a:off x="9056916" y="4094905"/>
            <a:ext cx="1918162" cy="1377994"/>
          </a:xfrm>
          <a:prstGeom prst="roundRect">
            <a:avLst/>
          </a:prstGeom>
          <a:blipFill>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5" name="组合 64"/>
          <p:cNvGrpSpPr/>
          <p:nvPr/>
        </p:nvGrpSpPr>
        <p:grpSpPr>
          <a:xfrm>
            <a:off x="8765021" y="5552100"/>
            <a:ext cx="2501951" cy="682027"/>
            <a:chOff x="6673571" y="1960674"/>
            <a:chExt cx="2241974" cy="682027"/>
          </a:xfrm>
        </p:grpSpPr>
        <p:sp>
          <p:nvSpPr>
            <p:cNvPr id="66" name="矩形 65"/>
            <p:cNvSpPr/>
            <p:nvPr/>
          </p:nvSpPr>
          <p:spPr>
            <a:xfrm>
              <a:off x="6673571" y="1960674"/>
              <a:ext cx="2241974"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The title text</a:t>
              </a:r>
            </a:p>
          </p:txBody>
        </p:sp>
        <p:sp>
          <p:nvSpPr>
            <p:cNvPr id="67" name="文本框 66"/>
            <p:cNvSpPr txBox="1"/>
            <p:nvPr/>
          </p:nvSpPr>
          <p:spPr>
            <a:xfrm>
              <a:off x="6838608" y="2304788"/>
              <a:ext cx="1911900" cy="33791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700" dirty="0">
                  <a:solidFill>
                    <a:schemeClr val="tx1">
                      <a:lumMod val="50000"/>
                      <a:lumOff val="50000"/>
                    </a:schemeClr>
                  </a:solidFill>
                  <a:cs typeface="+mn-ea"/>
                  <a:sym typeface="+mn-lt"/>
                </a:rPr>
                <a:t>The user can demonstrate on a projector or computer</a:t>
              </a:r>
            </a:p>
          </p:txBody>
        </p:sp>
      </p:grpSp>
      <p:sp>
        <p:nvSpPr>
          <p:cNvPr id="36" name="文本框 35">
            <a:extLst>
              <a:ext uri="{FF2B5EF4-FFF2-40B4-BE49-F238E27FC236}">
                <a16:creationId xmlns:a16="http://schemas.microsoft.com/office/drawing/2014/main" id="{A021A4E1-E568-4A09-AEA4-E5F99E26365F}"/>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37" name="组合 36">
            <a:extLst>
              <a:ext uri="{FF2B5EF4-FFF2-40B4-BE49-F238E27FC236}">
                <a16:creationId xmlns:a16="http://schemas.microsoft.com/office/drawing/2014/main" id="{5BB8DDD4-B5F3-460C-8C02-05D0FD52B85E}"/>
              </a:ext>
            </a:extLst>
          </p:cNvPr>
          <p:cNvGrpSpPr/>
          <p:nvPr/>
        </p:nvGrpSpPr>
        <p:grpSpPr>
          <a:xfrm>
            <a:off x="1473289" y="371367"/>
            <a:ext cx="4260761" cy="787907"/>
            <a:chOff x="7318011" y="1456480"/>
            <a:chExt cx="4260761" cy="787907"/>
          </a:xfrm>
        </p:grpSpPr>
        <p:sp>
          <p:nvSpPr>
            <p:cNvPr id="38" name="文本框 37">
              <a:extLst>
                <a:ext uri="{FF2B5EF4-FFF2-40B4-BE49-F238E27FC236}">
                  <a16:creationId xmlns:a16="http://schemas.microsoft.com/office/drawing/2014/main" id="{F693F382-5DD9-429B-8C44-AB4ABB001C31}"/>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Product operations</a:t>
              </a:r>
            </a:p>
          </p:txBody>
        </p:sp>
        <p:sp>
          <p:nvSpPr>
            <p:cNvPr id="43" name="文本框 42">
              <a:extLst>
                <a:ext uri="{FF2B5EF4-FFF2-40B4-BE49-F238E27FC236}">
                  <a16:creationId xmlns:a16="http://schemas.microsoft.com/office/drawing/2014/main" id="{3489699A-27CC-4ED6-9B32-6F198E56DCE4}"/>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98011968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ppt_x"/>
                                          </p:val>
                                        </p:tav>
                                        <p:tav tm="100000">
                                          <p:val>
                                            <p:strVal val="#ppt_x"/>
                                          </p:val>
                                        </p:tav>
                                      </p:tavLst>
                                    </p:anim>
                                    <p:anim calcmode="lin" valueType="num">
                                      <p:cBhvr additive="base">
                                        <p:cTn id="24" dur="500" fill="hold"/>
                                        <p:tgtEl>
                                          <p:spTgt spid="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ppt_x"/>
                                          </p:val>
                                        </p:tav>
                                        <p:tav tm="100000">
                                          <p:val>
                                            <p:strVal val="#ppt_x"/>
                                          </p:val>
                                        </p:tav>
                                      </p:tavLst>
                                    </p:anim>
                                    <p:anim calcmode="lin" valueType="num">
                                      <p:cBhvr additive="base">
                                        <p:cTn id="28" dur="500" fill="hold"/>
                                        <p:tgtEl>
                                          <p:spTgt spid="7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par>
                                <p:cTn id="43" presetID="53" presetClass="entr" presetSubtype="16"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par>
                                <p:cTn id="48" presetID="53" presetClass="entr" presetSubtype="16"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par>
                                <p:cTn id="53" presetID="53" presetClass="entr" presetSubtype="16"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par>
                                <p:cTn id="58" presetID="53" presetClass="entr" presetSubtype="16"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par>
                                <p:cTn id="63" presetID="53" presetClass="entr" presetSubtype="16"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500" fill="hold"/>
                                        <p:tgtEl>
                                          <p:spTgt spid="69"/>
                                        </p:tgtEl>
                                        <p:attrNameLst>
                                          <p:attrName>ppt_w</p:attrName>
                                        </p:attrNameLst>
                                      </p:cBhvr>
                                      <p:tavLst>
                                        <p:tav tm="0">
                                          <p:val>
                                            <p:fltVal val="0"/>
                                          </p:val>
                                        </p:tav>
                                        <p:tav tm="100000">
                                          <p:val>
                                            <p:strVal val="#ppt_w"/>
                                          </p:val>
                                        </p:tav>
                                      </p:tavLst>
                                    </p:anim>
                                    <p:anim calcmode="lin" valueType="num">
                                      <p:cBhvr>
                                        <p:cTn id="66" dur="500" fill="hold"/>
                                        <p:tgtEl>
                                          <p:spTgt spid="69"/>
                                        </p:tgtEl>
                                        <p:attrNameLst>
                                          <p:attrName>ppt_h</p:attrName>
                                        </p:attrNameLst>
                                      </p:cBhvr>
                                      <p:tavLst>
                                        <p:tav tm="0">
                                          <p:val>
                                            <p:fltVal val="0"/>
                                          </p:val>
                                        </p:tav>
                                        <p:tav tm="100000">
                                          <p:val>
                                            <p:strVal val="#ppt_h"/>
                                          </p:val>
                                        </p:tav>
                                      </p:tavLst>
                                    </p:anim>
                                    <p:animEffect transition="in" filter="fade">
                                      <p:cBhvr>
                                        <p:cTn id="67" dur="500"/>
                                        <p:tgtEl>
                                          <p:spTgt spid="69"/>
                                        </p:tgtEl>
                                      </p:cBhvr>
                                    </p:animEffect>
                                  </p:childTnLst>
                                </p:cTn>
                              </p:par>
                              <p:par>
                                <p:cTn id="68" presetID="53" presetClass="entr" presetSubtype="16" fill="hold" nodeType="with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animEffect transition="in" filter="fade">
                                      <p:cBhvr>
                                        <p:cTn id="72" dur="500"/>
                                        <p:tgtEl>
                                          <p:spTgt spid="73"/>
                                        </p:tgtEl>
                                      </p:cBhvr>
                                    </p:animEffect>
                                  </p:childTnLst>
                                </p:cTn>
                              </p:par>
                              <p:par>
                                <p:cTn id="73" presetID="53" presetClass="entr" presetSubtype="16"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9" grpId="0" animBg="1"/>
      <p:bldP spid="49" grpId="0" animBg="1"/>
      <p:bldP spid="76" grpId="0" animBg="1"/>
      <p:bldP spid="72" grpId="0" animBg="1"/>
      <p:bldP spid="68" grpId="0" animBg="1"/>
      <p:bldP spid="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9113016-a0e1-4f36-94ab-35f9400fed7c" descr="iBwAAB+LCAAAAAAABADlmMuO2jAUht/FbXdolItNILvQihb1MqOC2kXFwk0McZs4KDEjOoh3HweSYEOgnlUbIzZwLvH/Hx99itiC1/zPigAfTFOc83cUL3OcTjhJQQ9MIuCzdZL0wIiyiLLl+zxbrwrg/9g2bXLmO+XxN5ysSdnLKKc4Ofz0z+rrss+U0XSdVmXWnSVCeCOFbOsQpFGUELlswjjJH5sT7DK2/z7luThgnOUp5uLArbV7A6oU8GH/ztqVzRHZiKYemB1k1XoqeeUAWn2WidLmQ1ZwmrFjxwMWcyNCUovZk6ZjqZBFck5DnAQJXbKUsFKxMEB4GIvshyynTxnjav4TWXCR/EjIqhrflD6J4xY4KUg9hBivyBdxTO1tH7BF21eSYE4flQolZoNd46opKodxWtZTnjxvZnmcjXAqJCsj3vUujmdGNvxlAy075Gm2Xf0lM3s55QNk6ZWENt3zFuXN1r/Nkiz/+9bXZWf5+8WChmQWk5TUNTPKeMAiITqqV36U02XMGSmKKnD/8xcJudTmo7JqXcTima/GY+h4/SAAtT1r17b69YG6q39Sr3NP+xb5ooTfgvAgDMWYK+UHQ/v4mc9a/oWrHOHwd7OTkzBjZytZa1Yu9hC8spD/zKnzoqW9Zu7q1v7nrPYGMqudG2O1o8NqR4/VjsJqp7usdkxidV9hte0NgsBuZbVjIqsdmdWOyazWNddlVg+GMqvdG2O1q8NqV4/VrsJqt7usdk1itae+V1tBf+i2sto1kdWuzGrXZFbrmusyqz0ksxreGKuhDquhHquhwmrYXVZDk1g9UFiNnP4gQK2shiayGsqshiazWtdcp1mt/AeCbozVSIfVSI/VSGE16i6rkUmsti0F1p43gMN2WCMTYY1M5rOuubn4PAPP1INJiBwAAA==">
            <a:extLst>
              <a:ext uri="{FF2B5EF4-FFF2-40B4-BE49-F238E27FC236}">
                <a16:creationId xmlns:a16="http://schemas.microsoft.com/office/drawing/2014/main" id="{8DDAC9A6-5C2D-4C30-802C-D28FA2A884B2}"/>
              </a:ext>
            </a:extLst>
          </p:cNvPr>
          <p:cNvGrpSpPr>
            <a:grpSpLocks noChangeAspect="1"/>
          </p:cNvGrpSpPr>
          <p:nvPr/>
        </p:nvGrpSpPr>
        <p:grpSpPr>
          <a:xfrm>
            <a:off x="1333763" y="1984407"/>
            <a:ext cx="6698080" cy="3609911"/>
            <a:chOff x="3363760" y="915600"/>
            <a:chExt cx="5579051" cy="4882202"/>
          </a:xfrm>
        </p:grpSpPr>
        <p:sp>
          <p:nvSpPr>
            <p:cNvPr id="3" name="BackShape1">
              <a:extLst>
                <a:ext uri="{FF2B5EF4-FFF2-40B4-BE49-F238E27FC236}">
                  <a16:creationId xmlns:a16="http://schemas.microsoft.com/office/drawing/2014/main" id="{526C6DA2-B67D-4307-B0A5-A9F9BED433AD}"/>
                </a:ext>
              </a:extLst>
            </p:cNvPr>
            <p:cNvSpPr/>
            <p:nvPr/>
          </p:nvSpPr>
          <p:spPr>
            <a:xfrm>
              <a:off x="3363762" y="1319916"/>
              <a:ext cx="4816140" cy="440122"/>
            </a:xfrm>
            <a:prstGeom prst="roundRect">
              <a:avLst>
                <a:gd name="adj" fmla="val 50000"/>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4" name="RelativeShape1">
              <a:extLst>
                <a:ext uri="{FF2B5EF4-FFF2-40B4-BE49-F238E27FC236}">
                  <a16:creationId xmlns:a16="http://schemas.microsoft.com/office/drawing/2014/main" id="{CBFE7EE6-D151-4BEE-B68B-B27F301762EC}"/>
                </a:ext>
              </a:extLst>
            </p:cNvPr>
            <p:cNvSpPr/>
            <p:nvPr/>
          </p:nvSpPr>
          <p:spPr>
            <a:xfrm>
              <a:off x="3464259" y="1403336"/>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5" name="ValueShape1">
              <a:extLst>
                <a:ext uri="{FF2B5EF4-FFF2-40B4-BE49-F238E27FC236}">
                  <a16:creationId xmlns:a16="http://schemas.microsoft.com/office/drawing/2014/main" id="{127D3178-4C51-4493-9BAF-5A66BC1ECFC0}"/>
                </a:ext>
              </a:extLst>
            </p:cNvPr>
            <p:cNvSpPr/>
            <p:nvPr/>
          </p:nvSpPr>
          <p:spPr>
            <a:xfrm>
              <a:off x="3464259" y="1403337"/>
              <a:ext cx="2030664"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6" name="ValueText1">
              <a:extLst>
                <a:ext uri="{FF2B5EF4-FFF2-40B4-BE49-F238E27FC236}">
                  <a16:creationId xmlns:a16="http://schemas.microsoft.com/office/drawing/2014/main" id="{804DACA5-E2E7-41DD-8D98-D195C80A6A5C}"/>
                </a:ext>
              </a:extLst>
            </p:cNvPr>
            <p:cNvSpPr txBox="1"/>
            <p:nvPr/>
          </p:nvSpPr>
          <p:spPr>
            <a:xfrm>
              <a:off x="8360030" y="1319916"/>
              <a:ext cx="582781" cy="437086"/>
            </a:xfrm>
            <a:prstGeom prst="rect">
              <a:avLst/>
            </a:prstGeom>
            <a:noFill/>
          </p:spPr>
          <p:txBody>
            <a:bodyPr wrap="square" anchor="ctr" anchorCtr="1">
              <a:prstTxWarp prst="textPlain">
                <a:avLst/>
              </a:prstTxWarp>
              <a:normAutofit fontScale="92500" lnSpcReduction="20000"/>
            </a:bodyPr>
            <a:lstStyle/>
            <a:p>
              <a:r>
                <a:rPr lang="en-US" altLang="zh-CN" i="1" dirty="0">
                  <a:solidFill>
                    <a:schemeClr val="tx1">
                      <a:lumMod val="75000"/>
                      <a:lumOff val="25000"/>
                    </a:schemeClr>
                  </a:solidFill>
                  <a:cs typeface="+mn-ea"/>
                  <a:sym typeface="+mn-lt"/>
                </a:rPr>
                <a:t>44%</a:t>
              </a:r>
            </a:p>
          </p:txBody>
        </p:sp>
        <p:sp>
          <p:nvSpPr>
            <p:cNvPr id="7" name="CustomText1">
              <a:extLst>
                <a:ext uri="{FF2B5EF4-FFF2-40B4-BE49-F238E27FC236}">
                  <a16:creationId xmlns:a16="http://schemas.microsoft.com/office/drawing/2014/main" id="{B8BECDA8-C782-4B80-801B-972364E3B15F}"/>
                </a:ext>
              </a:extLst>
            </p:cNvPr>
            <p:cNvSpPr/>
            <p:nvPr/>
          </p:nvSpPr>
          <p:spPr>
            <a:xfrm>
              <a:off x="3363760" y="915600"/>
              <a:ext cx="4816140" cy="320897"/>
            </a:xfrm>
            <a:prstGeom prst="rect">
              <a:avLst/>
            </a:prstGeom>
            <a:noFill/>
          </p:spPr>
          <p:txBody>
            <a:bodyPr wrap="none" lIns="0" tIns="0" rIns="0" bIns="0">
              <a:noAutofit/>
            </a:bodyPr>
            <a:lstStyle/>
            <a:p>
              <a:r>
                <a:rPr lang="en-US" altLang="zh-CN" sz="1600" i="1" dirty="0">
                  <a:solidFill>
                    <a:schemeClr val="tx1">
                      <a:lumMod val="75000"/>
                      <a:lumOff val="25000"/>
                    </a:schemeClr>
                  </a:solidFill>
                  <a:cs typeface="+mn-ea"/>
                  <a:sym typeface="+mn-lt"/>
                </a:rPr>
                <a:t>Supporting text here</a:t>
              </a:r>
            </a:p>
          </p:txBody>
        </p:sp>
        <p:sp>
          <p:nvSpPr>
            <p:cNvPr id="8" name="BackShape2">
              <a:extLst>
                <a:ext uri="{FF2B5EF4-FFF2-40B4-BE49-F238E27FC236}">
                  <a16:creationId xmlns:a16="http://schemas.microsoft.com/office/drawing/2014/main" id="{3662434F-C347-463F-A9BD-574C5B0C9DB1}"/>
                </a:ext>
              </a:extLst>
            </p:cNvPr>
            <p:cNvSpPr/>
            <p:nvPr/>
          </p:nvSpPr>
          <p:spPr>
            <a:xfrm>
              <a:off x="3363762" y="2329357"/>
              <a:ext cx="4816140" cy="440122"/>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9" name="RelativeShape2">
              <a:extLst>
                <a:ext uri="{FF2B5EF4-FFF2-40B4-BE49-F238E27FC236}">
                  <a16:creationId xmlns:a16="http://schemas.microsoft.com/office/drawing/2014/main" id="{B52DCCD5-A070-4B84-95A0-148AB929BE73}"/>
                </a:ext>
              </a:extLst>
            </p:cNvPr>
            <p:cNvSpPr/>
            <p:nvPr/>
          </p:nvSpPr>
          <p:spPr>
            <a:xfrm>
              <a:off x="3464259" y="2412777"/>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10" name="ValueShape2">
              <a:extLst>
                <a:ext uri="{FF2B5EF4-FFF2-40B4-BE49-F238E27FC236}">
                  <a16:creationId xmlns:a16="http://schemas.microsoft.com/office/drawing/2014/main" id="{42E82025-7731-4367-A657-2D9D68E11E4B}"/>
                </a:ext>
              </a:extLst>
            </p:cNvPr>
            <p:cNvSpPr/>
            <p:nvPr/>
          </p:nvSpPr>
          <p:spPr>
            <a:xfrm>
              <a:off x="3464259" y="2412777"/>
              <a:ext cx="3599814"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11" name="ValueText2">
              <a:extLst>
                <a:ext uri="{FF2B5EF4-FFF2-40B4-BE49-F238E27FC236}">
                  <a16:creationId xmlns:a16="http://schemas.microsoft.com/office/drawing/2014/main" id="{33F434B1-4B1F-4356-B6E3-271E65154CFC}"/>
                </a:ext>
              </a:extLst>
            </p:cNvPr>
            <p:cNvSpPr txBox="1"/>
            <p:nvPr/>
          </p:nvSpPr>
          <p:spPr>
            <a:xfrm>
              <a:off x="8360030" y="2329357"/>
              <a:ext cx="582781" cy="437086"/>
            </a:xfrm>
            <a:prstGeom prst="rect">
              <a:avLst/>
            </a:prstGeom>
            <a:noFill/>
          </p:spPr>
          <p:txBody>
            <a:bodyPr wrap="square" anchor="ctr" anchorCtr="1">
              <a:prstTxWarp prst="textPlain">
                <a:avLst/>
              </a:prstTxWarp>
              <a:normAutofit fontScale="92500" lnSpcReduction="20000"/>
            </a:bodyPr>
            <a:lstStyle/>
            <a:p>
              <a:r>
                <a:rPr lang="en-US" altLang="zh-CN" i="1" dirty="0">
                  <a:solidFill>
                    <a:schemeClr val="tx1">
                      <a:lumMod val="75000"/>
                      <a:lumOff val="25000"/>
                    </a:schemeClr>
                  </a:solidFill>
                  <a:cs typeface="+mn-ea"/>
                  <a:sym typeface="+mn-lt"/>
                </a:rPr>
                <a:t>78%</a:t>
              </a:r>
            </a:p>
          </p:txBody>
        </p:sp>
        <p:sp>
          <p:nvSpPr>
            <p:cNvPr id="12" name="CustomText1">
              <a:extLst>
                <a:ext uri="{FF2B5EF4-FFF2-40B4-BE49-F238E27FC236}">
                  <a16:creationId xmlns:a16="http://schemas.microsoft.com/office/drawing/2014/main" id="{7E7E2090-76BC-4CB6-9DB1-A13924B0CEAF}"/>
                </a:ext>
              </a:extLst>
            </p:cNvPr>
            <p:cNvSpPr/>
            <p:nvPr/>
          </p:nvSpPr>
          <p:spPr>
            <a:xfrm>
              <a:off x="3363760" y="1925041"/>
              <a:ext cx="4816140" cy="320897"/>
            </a:xfrm>
            <a:prstGeom prst="rect">
              <a:avLst/>
            </a:prstGeom>
            <a:noFill/>
          </p:spPr>
          <p:txBody>
            <a:bodyPr wrap="none" lIns="0" tIns="0" rIns="0" bIns="0">
              <a:noAutofit/>
            </a:bodyPr>
            <a:lstStyle/>
            <a:p>
              <a:r>
                <a:rPr lang="en-US" altLang="zh-CN" sz="1600" i="1" dirty="0">
                  <a:solidFill>
                    <a:schemeClr val="tx1">
                      <a:lumMod val="75000"/>
                      <a:lumOff val="25000"/>
                    </a:schemeClr>
                  </a:solidFill>
                  <a:cs typeface="+mn-ea"/>
                  <a:sym typeface="+mn-lt"/>
                </a:rPr>
                <a:t>Supporting text here</a:t>
              </a:r>
            </a:p>
          </p:txBody>
        </p:sp>
        <p:sp>
          <p:nvSpPr>
            <p:cNvPr id="13" name="BackShape3">
              <a:extLst>
                <a:ext uri="{FF2B5EF4-FFF2-40B4-BE49-F238E27FC236}">
                  <a16:creationId xmlns:a16="http://schemas.microsoft.com/office/drawing/2014/main" id="{914A66E7-60C2-4382-B37A-60D20D04ED4C}"/>
                </a:ext>
              </a:extLst>
            </p:cNvPr>
            <p:cNvSpPr/>
            <p:nvPr/>
          </p:nvSpPr>
          <p:spPr>
            <a:xfrm>
              <a:off x="3363762" y="3338798"/>
              <a:ext cx="4816140" cy="440122"/>
            </a:xfrm>
            <a:prstGeom prst="roundRect">
              <a:avLst>
                <a:gd name="adj" fmla="val 50000"/>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14" name="RelativeShape3">
              <a:extLst>
                <a:ext uri="{FF2B5EF4-FFF2-40B4-BE49-F238E27FC236}">
                  <a16:creationId xmlns:a16="http://schemas.microsoft.com/office/drawing/2014/main" id="{B95B2CC5-D783-43F8-AA83-8EF2121FD9A8}"/>
                </a:ext>
              </a:extLst>
            </p:cNvPr>
            <p:cNvSpPr/>
            <p:nvPr/>
          </p:nvSpPr>
          <p:spPr>
            <a:xfrm>
              <a:off x="3464259" y="3422218"/>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15" name="ValueShape3">
              <a:extLst>
                <a:ext uri="{FF2B5EF4-FFF2-40B4-BE49-F238E27FC236}">
                  <a16:creationId xmlns:a16="http://schemas.microsoft.com/office/drawing/2014/main" id="{1E2ED83A-9169-4910-BDAD-654EDC75C644}"/>
                </a:ext>
              </a:extLst>
            </p:cNvPr>
            <p:cNvSpPr/>
            <p:nvPr/>
          </p:nvSpPr>
          <p:spPr>
            <a:xfrm>
              <a:off x="3464259" y="3422218"/>
              <a:ext cx="4107480"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16" name="ValueText3">
              <a:extLst>
                <a:ext uri="{FF2B5EF4-FFF2-40B4-BE49-F238E27FC236}">
                  <a16:creationId xmlns:a16="http://schemas.microsoft.com/office/drawing/2014/main" id="{1F6E6033-F210-49FB-ACAE-6B9905968387}"/>
                </a:ext>
              </a:extLst>
            </p:cNvPr>
            <p:cNvSpPr txBox="1"/>
            <p:nvPr/>
          </p:nvSpPr>
          <p:spPr>
            <a:xfrm>
              <a:off x="8360030" y="3338798"/>
              <a:ext cx="582781" cy="437086"/>
            </a:xfrm>
            <a:prstGeom prst="rect">
              <a:avLst/>
            </a:prstGeom>
            <a:noFill/>
          </p:spPr>
          <p:txBody>
            <a:bodyPr wrap="square" anchor="ctr" anchorCtr="1">
              <a:prstTxWarp prst="textPlain">
                <a:avLst/>
              </a:prstTxWarp>
              <a:normAutofit fontScale="92500" lnSpcReduction="20000"/>
            </a:bodyPr>
            <a:lstStyle/>
            <a:p>
              <a:r>
                <a:rPr lang="en-US" altLang="zh-CN" i="1">
                  <a:solidFill>
                    <a:schemeClr val="tx1">
                      <a:lumMod val="75000"/>
                      <a:lumOff val="25000"/>
                    </a:schemeClr>
                  </a:solidFill>
                  <a:cs typeface="+mn-ea"/>
                  <a:sym typeface="+mn-lt"/>
                </a:rPr>
                <a:t>89%</a:t>
              </a:r>
            </a:p>
          </p:txBody>
        </p:sp>
        <p:sp>
          <p:nvSpPr>
            <p:cNvPr id="17" name="CustomText1">
              <a:extLst>
                <a:ext uri="{FF2B5EF4-FFF2-40B4-BE49-F238E27FC236}">
                  <a16:creationId xmlns:a16="http://schemas.microsoft.com/office/drawing/2014/main" id="{8019371B-C186-4BC0-AB77-F6A9DB0E14A3}"/>
                </a:ext>
              </a:extLst>
            </p:cNvPr>
            <p:cNvSpPr/>
            <p:nvPr/>
          </p:nvSpPr>
          <p:spPr>
            <a:xfrm>
              <a:off x="3363760" y="2934482"/>
              <a:ext cx="4816140" cy="320897"/>
            </a:xfrm>
            <a:prstGeom prst="rect">
              <a:avLst/>
            </a:prstGeom>
            <a:noFill/>
          </p:spPr>
          <p:txBody>
            <a:bodyPr wrap="none" lIns="0" tIns="0" rIns="0" bIns="0">
              <a:noAutofit/>
            </a:bodyPr>
            <a:lstStyle/>
            <a:p>
              <a:r>
                <a:rPr lang="en-US" altLang="zh-CN" sz="1600" i="1" dirty="0">
                  <a:solidFill>
                    <a:schemeClr val="tx1">
                      <a:lumMod val="75000"/>
                      <a:lumOff val="25000"/>
                    </a:schemeClr>
                  </a:solidFill>
                  <a:cs typeface="+mn-ea"/>
                  <a:sym typeface="+mn-lt"/>
                </a:rPr>
                <a:t>Supporting text here</a:t>
              </a:r>
            </a:p>
          </p:txBody>
        </p:sp>
        <p:sp>
          <p:nvSpPr>
            <p:cNvPr id="18" name="BackShape4">
              <a:extLst>
                <a:ext uri="{FF2B5EF4-FFF2-40B4-BE49-F238E27FC236}">
                  <a16:creationId xmlns:a16="http://schemas.microsoft.com/office/drawing/2014/main" id="{CE0A6C04-CA74-435C-A5D5-F8F91D1E811E}"/>
                </a:ext>
              </a:extLst>
            </p:cNvPr>
            <p:cNvSpPr/>
            <p:nvPr/>
          </p:nvSpPr>
          <p:spPr>
            <a:xfrm>
              <a:off x="3363762" y="4348239"/>
              <a:ext cx="4816140" cy="440122"/>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19" name="RelativeShape4">
              <a:extLst>
                <a:ext uri="{FF2B5EF4-FFF2-40B4-BE49-F238E27FC236}">
                  <a16:creationId xmlns:a16="http://schemas.microsoft.com/office/drawing/2014/main" id="{FB2AA67A-E917-4050-ABDC-3BF22A7D9E0A}"/>
                </a:ext>
              </a:extLst>
            </p:cNvPr>
            <p:cNvSpPr/>
            <p:nvPr/>
          </p:nvSpPr>
          <p:spPr>
            <a:xfrm>
              <a:off x="3464259" y="4431659"/>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20" name="ValueShape4">
              <a:extLst>
                <a:ext uri="{FF2B5EF4-FFF2-40B4-BE49-F238E27FC236}">
                  <a16:creationId xmlns:a16="http://schemas.microsoft.com/office/drawing/2014/main" id="{B34892E6-CBE3-4094-86DE-9369F1259E0B}"/>
                </a:ext>
              </a:extLst>
            </p:cNvPr>
            <p:cNvSpPr/>
            <p:nvPr/>
          </p:nvSpPr>
          <p:spPr>
            <a:xfrm>
              <a:off x="3464259" y="4431659"/>
              <a:ext cx="3461359"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21" name="ValueText4">
              <a:extLst>
                <a:ext uri="{FF2B5EF4-FFF2-40B4-BE49-F238E27FC236}">
                  <a16:creationId xmlns:a16="http://schemas.microsoft.com/office/drawing/2014/main" id="{B6BF97A7-EAF6-4025-973E-7FBC8C5B6523}"/>
                </a:ext>
              </a:extLst>
            </p:cNvPr>
            <p:cNvSpPr txBox="1"/>
            <p:nvPr/>
          </p:nvSpPr>
          <p:spPr>
            <a:xfrm>
              <a:off x="8360030" y="4348239"/>
              <a:ext cx="582781" cy="437086"/>
            </a:xfrm>
            <a:prstGeom prst="rect">
              <a:avLst/>
            </a:prstGeom>
            <a:noFill/>
          </p:spPr>
          <p:txBody>
            <a:bodyPr wrap="square" anchor="ctr" anchorCtr="1">
              <a:prstTxWarp prst="textPlain">
                <a:avLst/>
              </a:prstTxWarp>
              <a:normAutofit fontScale="92500" lnSpcReduction="20000"/>
            </a:bodyPr>
            <a:lstStyle/>
            <a:p>
              <a:r>
                <a:rPr lang="en-US" altLang="zh-CN" i="1">
                  <a:solidFill>
                    <a:schemeClr val="tx1">
                      <a:lumMod val="75000"/>
                      <a:lumOff val="25000"/>
                    </a:schemeClr>
                  </a:solidFill>
                  <a:cs typeface="+mn-ea"/>
                  <a:sym typeface="+mn-lt"/>
                </a:rPr>
                <a:t>75%</a:t>
              </a:r>
            </a:p>
          </p:txBody>
        </p:sp>
        <p:sp>
          <p:nvSpPr>
            <p:cNvPr id="22" name="CustomText1">
              <a:extLst>
                <a:ext uri="{FF2B5EF4-FFF2-40B4-BE49-F238E27FC236}">
                  <a16:creationId xmlns:a16="http://schemas.microsoft.com/office/drawing/2014/main" id="{99922838-4C03-4484-B193-4548DC963B01}"/>
                </a:ext>
              </a:extLst>
            </p:cNvPr>
            <p:cNvSpPr/>
            <p:nvPr/>
          </p:nvSpPr>
          <p:spPr>
            <a:xfrm>
              <a:off x="3363760" y="3943923"/>
              <a:ext cx="4816140" cy="320897"/>
            </a:xfrm>
            <a:prstGeom prst="rect">
              <a:avLst/>
            </a:prstGeom>
            <a:noFill/>
          </p:spPr>
          <p:txBody>
            <a:bodyPr wrap="none" lIns="0" tIns="0" rIns="0" bIns="0">
              <a:noAutofit/>
            </a:bodyPr>
            <a:lstStyle/>
            <a:p>
              <a:r>
                <a:rPr lang="en-US" altLang="zh-CN" sz="1600" i="1" dirty="0">
                  <a:solidFill>
                    <a:schemeClr val="tx1">
                      <a:lumMod val="75000"/>
                      <a:lumOff val="25000"/>
                    </a:schemeClr>
                  </a:solidFill>
                  <a:cs typeface="+mn-ea"/>
                  <a:sym typeface="+mn-lt"/>
                </a:rPr>
                <a:t>Supporting text here</a:t>
              </a:r>
            </a:p>
          </p:txBody>
        </p:sp>
        <p:sp>
          <p:nvSpPr>
            <p:cNvPr id="23" name="BackShape5">
              <a:extLst>
                <a:ext uri="{FF2B5EF4-FFF2-40B4-BE49-F238E27FC236}">
                  <a16:creationId xmlns:a16="http://schemas.microsoft.com/office/drawing/2014/main" id="{D1F0BE23-919A-4122-B816-C63E64B0629B}"/>
                </a:ext>
              </a:extLst>
            </p:cNvPr>
            <p:cNvSpPr/>
            <p:nvPr/>
          </p:nvSpPr>
          <p:spPr>
            <a:xfrm>
              <a:off x="3363762" y="5357680"/>
              <a:ext cx="4816140" cy="440122"/>
            </a:xfrm>
            <a:prstGeom prst="roundRect">
              <a:avLst>
                <a:gd name="adj" fmla="val 50000"/>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24" name="RelativeShape5">
              <a:extLst>
                <a:ext uri="{FF2B5EF4-FFF2-40B4-BE49-F238E27FC236}">
                  <a16:creationId xmlns:a16="http://schemas.microsoft.com/office/drawing/2014/main" id="{0C046197-526F-44DD-B0D6-8EFEF676F3B0}"/>
                </a:ext>
              </a:extLst>
            </p:cNvPr>
            <p:cNvSpPr/>
            <p:nvPr/>
          </p:nvSpPr>
          <p:spPr>
            <a:xfrm>
              <a:off x="3464259" y="5441100"/>
              <a:ext cx="4615146"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25" name="ValueShape5">
              <a:extLst>
                <a:ext uri="{FF2B5EF4-FFF2-40B4-BE49-F238E27FC236}">
                  <a16:creationId xmlns:a16="http://schemas.microsoft.com/office/drawing/2014/main" id="{0EDB095F-0256-4F1D-B83E-68378B4E72B5}"/>
                </a:ext>
              </a:extLst>
            </p:cNvPr>
            <p:cNvSpPr/>
            <p:nvPr/>
          </p:nvSpPr>
          <p:spPr>
            <a:xfrm>
              <a:off x="3464259" y="5441100"/>
              <a:ext cx="3599814"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i="1">
                <a:solidFill>
                  <a:schemeClr val="tx1">
                    <a:lumMod val="75000"/>
                    <a:lumOff val="25000"/>
                  </a:schemeClr>
                </a:solidFill>
                <a:cs typeface="+mn-ea"/>
                <a:sym typeface="+mn-lt"/>
              </a:endParaRPr>
            </a:p>
          </p:txBody>
        </p:sp>
        <p:sp>
          <p:nvSpPr>
            <p:cNvPr id="26" name="ValueText5">
              <a:extLst>
                <a:ext uri="{FF2B5EF4-FFF2-40B4-BE49-F238E27FC236}">
                  <a16:creationId xmlns:a16="http://schemas.microsoft.com/office/drawing/2014/main" id="{55DB19B6-EAB4-47F5-9713-A34BE958776B}"/>
                </a:ext>
              </a:extLst>
            </p:cNvPr>
            <p:cNvSpPr txBox="1"/>
            <p:nvPr/>
          </p:nvSpPr>
          <p:spPr>
            <a:xfrm>
              <a:off x="8360030" y="5357680"/>
              <a:ext cx="582781" cy="437086"/>
            </a:xfrm>
            <a:prstGeom prst="rect">
              <a:avLst/>
            </a:prstGeom>
            <a:noFill/>
          </p:spPr>
          <p:txBody>
            <a:bodyPr wrap="square" anchor="ctr" anchorCtr="1">
              <a:prstTxWarp prst="textPlain">
                <a:avLst/>
              </a:prstTxWarp>
              <a:normAutofit fontScale="92500" lnSpcReduction="20000"/>
            </a:bodyPr>
            <a:lstStyle/>
            <a:p>
              <a:r>
                <a:rPr lang="en-US" altLang="zh-CN" i="1" dirty="0">
                  <a:solidFill>
                    <a:schemeClr val="tx1">
                      <a:lumMod val="75000"/>
                      <a:lumOff val="25000"/>
                    </a:schemeClr>
                  </a:solidFill>
                  <a:cs typeface="+mn-ea"/>
                  <a:sym typeface="+mn-lt"/>
                </a:rPr>
                <a:t>78%</a:t>
              </a:r>
            </a:p>
          </p:txBody>
        </p:sp>
        <p:sp>
          <p:nvSpPr>
            <p:cNvPr id="27" name="CustomText1">
              <a:extLst>
                <a:ext uri="{FF2B5EF4-FFF2-40B4-BE49-F238E27FC236}">
                  <a16:creationId xmlns:a16="http://schemas.microsoft.com/office/drawing/2014/main" id="{72E93979-3446-4EB1-AD3B-86352F9B5B30}"/>
                </a:ext>
              </a:extLst>
            </p:cNvPr>
            <p:cNvSpPr/>
            <p:nvPr/>
          </p:nvSpPr>
          <p:spPr>
            <a:xfrm>
              <a:off x="3363760" y="4953364"/>
              <a:ext cx="4816140" cy="320897"/>
            </a:xfrm>
            <a:prstGeom prst="rect">
              <a:avLst/>
            </a:prstGeom>
            <a:noFill/>
          </p:spPr>
          <p:txBody>
            <a:bodyPr wrap="none" lIns="0" tIns="0" rIns="0" bIns="0">
              <a:noAutofit/>
            </a:bodyPr>
            <a:lstStyle/>
            <a:p>
              <a:r>
                <a:rPr lang="en-US" altLang="zh-CN" sz="1600" i="1" dirty="0">
                  <a:solidFill>
                    <a:schemeClr val="tx1">
                      <a:lumMod val="75000"/>
                      <a:lumOff val="25000"/>
                    </a:schemeClr>
                  </a:solidFill>
                  <a:cs typeface="+mn-ea"/>
                  <a:sym typeface="+mn-lt"/>
                </a:rPr>
                <a:t>Supporting text here</a:t>
              </a:r>
            </a:p>
          </p:txBody>
        </p:sp>
      </p:grpSp>
      <p:sp>
        <p:nvSpPr>
          <p:cNvPr id="28" name="圆角矩形 27"/>
          <p:cNvSpPr/>
          <p:nvPr/>
        </p:nvSpPr>
        <p:spPr>
          <a:xfrm>
            <a:off x="8357002" y="1917716"/>
            <a:ext cx="2641600" cy="3743293"/>
          </a:xfrm>
          <a:prstGeom prst="roundRect">
            <a:avLst>
              <a:gd name="adj" fmla="val 5609"/>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F72F7512-4D12-4CA1-BDF5-265EBF54A69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32" name="组合 31">
            <a:extLst>
              <a:ext uri="{FF2B5EF4-FFF2-40B4-BE49-F238E27FC236}">
                <a16:creationId xmlns:a16="http://schemas.microsoft.com/office/drawing/2014/main" id="{4BF202B1-CD8A-4381-A9C4-B9A25A153C23}"/>
              </a:ext>
            </a:extLst>
          </p:cNvPr>
          <p:cNvGrpSpPr/>
          <p:nvPr/>
        </p:nvGrpSpPr>
        <p:grpSpPr>
          <a:xfrm>
            <a:off x="1473289" y="371367"/>
            <a:ext cx="4260761" cy="787907"/>
            <a:chOff x="7318011" y="1456480"/>
            <a:chExt cx="4260761" cy="787907"/>
          </a:xfrm>
        </p:grpSpPr>
        <p:sp>
          <p:nvSpPr>
            <p:cNvPr id="33" name="文本框 32">
              <a:extLst>
                <a:ext uri="{FF2B5EF4-FFF2-40B4-BE49-F238E27FC236}">
                  <a16:creationId xmlns:a16="http://schemas.microsoft.com/office/drawing/2014/main" id="{594F92D7-EFB1-41D3-BE3B-874B8BCBB3F6}"/>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Product operations</a:t>
              </a:r>
            </a:p>
          </p:txBody>
        </p:sp>
        <p:sp>
          <p:nvSpPr>
            <p:cNvPr id="34" name="文本框 33">
              <a:extLst>
                <a:ext uri="{FF2B5EF4-FFF2-40B4-BE49-F238E27FC236}">
                  <a16:creationId xmlns:a16="http://schemas.microsoft.com/office/drawing/2014/main" id="{150839EE-F42E-4FC9-9FE8-2A3D9859DB06}"/>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70823589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1475871" y="2660188"/>
            <a:ext cx="2187497" cy="2187498"/>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6" name="椭圆 2"/>
          <p:cNvSpPr/>
          <p:nvPr/>
        </p:nvSpPr>
        <p:spPr>
          <a:xfrm>
            <a:off x="2229546" y="2865401"/>
            <a:ext cx="680146" cy="628106"/>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4" name="矩形 3"/>
          <p:cNvSpPr/>
          <p:nvPr/>
        </p:nvSpPr>
        <p:spPr>
          <a:xfrm>
            <a:off x="1096660" y="3694251"/>
            <a:ext cx="2945920"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cs typeface="+mn-ea"/>
                <a:sym typeface="+mn-lt"/>
              </a:rPr>
              <a:t>The title text</a:t>
            </a:r>
          </a:p>
        </p:txBody>
      </p:sp>
      <p:sp>
        <p:nvSpPr>
          <p:cNvPr id="5" name="文本框 4"/>
          <p:cNvSpPr txBox="1"/>
          <p:nvPr/>
        </p:nvSpPr>
        <p:spPr>
          <a:xfrm>
            <a:off x="1595498" y="4114381"/>
            <a:ext cx="1948243" cy="37305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solidFill>
                <a:cs typeface="+mn-ea"/>
                <a:sym typeface="+mn-lt"/>
              </a:rPr>
              <a:t>The user can demonstrate on a projector or computer</a:t>
            </a:r>
          </a:p>
        </p:txBody>
      </p:sp>
      <p:sp>
        <p:nvSpPr>
          <p:cNvPr id="8" name="矩形 7"/>
          <p:cNvSpPr/>
          <p:nvPr/>
        </p:nvSpPr>
        <p:spPr>
          <a:xfrm rot="2700000">
            <a:off x="5002251" y="2660188"/>
            <a:ext cx="2187497" cy="218749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7" name="椭圆 8"/>
          <p:cNvSpPr/>
          <p:nvPr/>
        </p:nvSpPr>
        <p:spPr>
          <a:xfrm>
            <a:off x="5761132" y="2839381"/>
            <a:ext cx="669734" cy="680146"/>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10" name="矩形 9"/>
          <p:cNvSpPr/>
          <p:nvPr/>
        </p:nvSpPr>
        <p:spPr>
          <a:xfrm>
            <a:off x="4623040" y="3694251"/>
            <a:ext cx="2945920"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cs typeface="+mn-ea"/>
                <a:sym typeface="+mn-lt"/>
              </a:rPr>
              <a:t>The title text</a:t>
            </a:r>
          </a:p>
        </p:txBody>
      </p:sp>
      <p:sp>
        <p:nvSpPr>
          <p:cNvPr id="11" name="文本框 10"/>
          <p:cNvSpPr txBox="1"/>
          <p:nvPr/>
        </p:nvSpPr>
        <p:spPr>
          <a:xfrm>
            <a:off x="5121878" y="4114381"/>
            <a:ext cx="1948243" cy="37305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solidFill>
                <a:cs typeface="+mn-ea"/>
                <a:sym typeface="+mn-lt"/>
              </a:rPr>
              <a:t>The user can demonstrate on a projector or computer</a:t>
            </a:r>
          </a:p>
        </p:txBody>
      </p:sp>
      <p:sp>
        <p:nvSpPr>
          <p:cNvPr id="13" name="矩形 12"/>
          <p:cNvSpPr/>
          <p:nvPr/>
        </p:nvSpPr>
        <p:spPr>
          <a:xfrm rot="2700000">
            <a:off x="8528631" y="2660188"/>
            <a:ext cx="2187497" cy="2187498"/>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8" name="椭圆 13"/>
          <p:cNvSpPr/>
          <p:nvPr/>
        </p:nvSpPr>
        <p:spPr>
          <a:xfrm>
            <a:off x="9282306" y="2864302"/>
            <a:ext cx="680146" cy="630305"/>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15" name="矩形 14"/>
          <p:cNvSpPr/>
          <p:nvPr/>
        </p:nvSpPr>
        <p:spPr>
          <a:xfrm>
            <a:off x="8149420" y="3694251"/>
            <a:ext cx="2945920"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cs typeface="+mn-ea"/>
                <a:sym typeface="+mn-lt"/>
              </a:rPr>
              <a:t>The title text</a:t>
            </a:r>
          </a:p>
        </p:txBody>
      </p:sp>
      <p:sp>
        <p:nvSpPr>
          <p:cNvPr id="16" name="文本框 15"/>
          <p:cNvSpPr txBox="1"/>
          <p:nvPr/>
        </p:nvSpPr>
        <p:spPr>
          <a:xfrm>
            <a:off x="8648258" y="4114381"/>
            <a:ext cx="1948243" cy="37305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solidFill>
                <a:cs typeface="+mn-ea"/>
                <a:sym typeface="+mn-lt"/>
              </a:rPr>
              <a:t>The user can demonstrate on a projector or computer</a:t>
            </a:r>
          </a:p>
        </p:txBody>
      </p:sp>
      <p:sp>
        <p:nvSpPr>
          <p:cNvPr id="31" name="矩形 30"/>
          <p:cNvSpPr/>
          <p:nvPr/>
        </p:nvSpPr>
        <p:spPr>
          <a:xfrm rot="2700000">
            <a:off x="3766730" y="2247900"/>
            <a:ext cx="1132159" cy="113216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2" name="矩形 31"/>
          <p:cNvSpPr/>
          <p:nvPr/>
        </p:nvSpPr>
        <p:spPr>
          <a:xfrm rot="2700000">
            <a:off x="7293110" y="2247900"/>
            <a:ext cx="1132159" cy="1132160"/>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3" name="矩形 32"/>
          <p:cNvSpPr/>
          <p:nvPr/>
        </p:nvSpPr>
        <p:spPr>
          <a:xfrm rot="2700000">
            <a:off x="3766730" y="4125802"/>
            <a:ext cx="1132159" cy="1132160"/>
          </a:xfrm>
          <a:prstGeom prst="rect">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4" name="矩形 33"/>
          <p:cNvSpPr/>
          <p:nvPr/>
        </p:nvSpPr>
        <p:spPr>
          <a:xfrm rot="2700000">
            <a:off x="7293110" y="4125802"/>
            <a:ext cx="1132159" cy="1132160"/>
          </a:xfrm>
          <a:prstGeom prst="rect">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0" name="文本框 19">
            <a:extLst>
              <a:ext uri="{FF2B5EF4-FFF2-40B4-BE49-F238E27FC236}">
                <a16:creationId xmlns:a16="http://schemas.microsoft.com/office/drawing/2014/main" id="{31971F09-D8FD-48E0-90CE-EF66B16F24A2}"/>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21" name="组合 20">
            <a:extLst>
              <a:ext uri="{FF2B5EF4-FFF2-40B4-BE49-F238E27FC236}">
                <a16:creationId xmlns:a16="http://schemas.microsoft.com/office/drawing/2014/main" id="{1B9C0F3C-DDAE-43EF-BA58-05F9A8811EE4}"/>
              </a:ext>
            </a:extLst>
          </p:cNvPr>
          <p:cNvGrpSpPr/>
          <p:nvPr/>
        </p:nvGrpSpPr>
        <p:grpSpPr>
          <a:xfrm>
            <a:off x="1473289" y="371367"/>
            <a:ext cx="4260761" cy="787907"/>
            <a:chOff x="7318011" y="1456480"/>
            <a:chExt cx="4260761" cy="787907"/>
          </a:xfrm>
        </p:grpSpPr>
        <p:sp>
          <p:nvSpPr>
            <p:cNvPr id="22" name="文本框 21">
              <a:extLst>
                <a:ext uri="{FF2B5EF4-FFF2-40B4-BE49-F238E27FC236}">
                  <a16:creationId xmlns:a16="http://schemas.microsoft.com/office/drawing/2014/main" id="{4A78DD6F-78B7-4BEE-969F-A179C30A17F9}"/>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Product operations</a:t>
              </a:r>
            </a:p>
          </p:txBody>
        </p:sp>
        <p:sp>
          <p:nvSpPr>
            <p:cNvPr id="23" name="文本框 22">
              <a:extLst>
                <a:ext uri="{FF2B5EF4-FFF2-40B4-BE49-F238E27FC236}">
                  <a16:creationId xmlns:a16="http://schemas.microsoft.com/office/drawing/2014/main" id="{BD666C64-D334-49A4-A851-379642604A51}"/>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
        <p:nvSpPr>
          <p:cNvPr id="25" name="TextBox 24"/>
          <p:cNvSpPr txBox="1"/>
          <p:nvPr/>
        </p:nvSpPr>
        <p:spPr>
          <a:xfrm>
            <a:off x="2032511" y="669890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Download </a:t>
            </a:r>
            <a:r>
              <a:rPr kumimoji="0" lang="en-US" altLang="zh-CN" sz="100" b="0" i="0" u="none" strike="noStrike" kern="0" cap="none" spc="0" normalizeH="0" baseline="0" noProof="0" dirty="0">
                <a:ln>
                  <a:noFill/>
                </a:ln>
                <a:solidFill>
                  <a:schemeClr val="bg1"/>
                </a:solidFill>
                <a:effectLst/>
                <a:uLnTx/>
                <a:uFillTx/>
              </a:rPr>
              <a:t>http://www.1ppt.com/xiazai/</a:t>
            </a:r>
          </a:p>
        </p:txBody>
      </p:sp>
    </p:spTree>
    <p:extLst>
      <p:ext uri="{BB962C8B-B14F-4D97-AF65-F5344CB8AC3E}">
        <p14:creationId xmlns:p14="http://schemas.microsoft.com/office/powerpoint/2010/main" val="219647182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0-#ppt_w/2"/>
                                          </p:val>
                                        </p:tav>
                                        <p:tav tm="100000">
                                          <p:val>
                                            <p:strVal val="#ppt_x"/>
                                          </p:val>
                                        </p:tav>
                                      </p:tavLst>
                                    </p:anim>
                                    <p:anim calcmode="lin" valueType="num">
                                      <p:cBhvr additive="base">
                                        <p:cTn id="28" dur="10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0-#ppt_w/2"/>
                                          </p:val>
                                        </p:tav>
                                        <p:tav tm="100000">
                                          <p:val>
                                            <p:strVal val="#ppt_x"/>
                                          </p:val>
                                        </p:tav>
                                      </p:tavLst>
                                    </p:anim>
                                    <p:anim calcmode="lin" valueType="num">
                                      <p:cBhvr additive="base">
                                        <p:cTn id="40" dur="10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000" fill="hold"/>
                                        <p:tgtEl>
                                          <p:spTgt spid="38"/>
                                        </p:tgtEl>
                                        <p:attrNameLst>
                                          <p:attrName>ppt_x</p:attrName>
                                        </p:attrNameLst>
                                      </p:cBhvr>
                                      <p:tavLst>
                                        <p:tav tm="0">
                                          <p:val>
                                            <p:strVal val="0-#ppt_w/2"/>
                                          </p:val>
                                        </p:tav>
                                        <p:tav tm="100000">
                                          <p:val>
                                            <p:strVal val="#ppt_x"/>
                                          </p:val>
                                        </p:tav>
                                      </p:tavLst>
                                    </p:anim>
                                    <p:anim calcmode="lin" valueType="num">
                                      <p:cBhvr additive="base">
                                        <p:cTn id="44" dur="10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000" fill="hold"/>
                                        <p:tgtEl>
                                          <p:spTgt spid="16"/>
                                        </p:tgtEl>
                                        <p:attrNameLst>
                                          <p:attrName>ppt_x</p:attrName>
                                        </p:attrNameLst>
                                      </p:cBhvr>
                                      <p:tavLst>
                                        <p:tav tm="0">
                                          <p:val>
                                            <p:strVal val="0-#ppt_w/2"/>
                                          </p:val>
                                        </p:tav>
                                        <p:tav tm="100000">
                                          <p:val>
                                            <p:strVal val="#ppt_x"/>
                                          </p:val>
                                        </p:tav>
                                      </p:tavLst>
                                    </p:anim>
                                    <p:anim calcmode="lin" valueType="num">
                                      <p:cBhvr additive="base">
                                        <p:cTn id="52" dur="10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1000" fill="hold"/>
                                        <p:tgtEl>
                                          <p:spTgt spid="31"/>
                                        </p:tgtEl>
                                        <p:attrNameLst>
                                          <p:attrName>ppt_x</p:attrName>
                                        </p:attrNameLst>
                                      </p:cBhvr>
                                      <p:tavLst>
                                        <p:tav tm="0">
                                          <p:val>
                                            <p:strVal val="0-#ppt_w/2"/>
                                          </p:val>
                                        </p:tav>
                                        <p:tav tm="100000">
                                          <p:val>
                                            <p:strVal val="#ppt_x"/>
                                          </p:val>
                                        </p:tav>
                                      </p:tavLst>
                                    </p:anim>
                                    <p:anim calcmode="lin" valueType="num">
                                      <p:cBhvr additive="base">
                                        <p:cTn id="56" dur="10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1000" fill="hold"/>
                                        <p:tgtEl>
                                          <p:spTgt spid="32"/>
                                        </p:tgtEl>
                                        <p:attrNameLst>
                                          <p:attrName>ppt_x</p:attrName>
                                        </p:attrNameLst>
                                      </p:cBhvr>
                                      <p:tavLst>
                                        <p:tav tm="0">
                                          <p:val>
                                            <p:strVal val="0-#ppt_w/2"/>
                                          </p:val>
                                        </p:tav>
                                        <p:tav tm="100000">
                                          <p:val>
                                            <p:strVal val="#ppt_x"/>
                                          </p:val>
                                        </p:tav>
                                      </p:tavLst>
                                    </p:anim>
                                    <p:anim calcmode="lin" valueType="num">
                                      <p:cBhvr additive="base">
                                        <p:cTn id="60" dur="100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1000" fill="hold"/>
                                        <p:tgtEl>
                                          <p:spTgt spid="33"/>
                                        </p:tgtEl>
                                        <p:attrNameLst>
                                          <p:attrName>ppt_x</p:attrName>
                                        </p:attrNameLst>
                                      </p:cBhvr>
                                      <p:tavLst>
                                        <p:tav tm="0">
                                          <p:val>
                                            <p:strVal val="0-#ppt_w/2"/>
                                          </p:val>
                                        </p:tav>
                                        <p:tav tm="100000">
                                          <p:val>
                                            <p:strVal val="#ppt_x"/>
                                          </p:val>
                                        </p:tav>
                                      </p:tavLst>
                                    </p:anim>
                                    <p:anim calcmode="lin" valueType="num">
                                      <p:cBhvr additive="base">
                                        <p:cTn id="64" dur="10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1000" fill="hold"/>
                                        <p:tgtEl>
                                          <p:spTgt spid="34"/>
                                        </p:tgtEl>
                                        <p:attrNameLst>
                                          <p:attrName>ppt_x</p:attrName>
                                        </p:attrNameLst>
                                      </p:cBhvr>
                                      <p:tavLst>
                                        <p:tav tm="0">
                                          <p:val>
                                            <p:strVal val="0-#ppt_w/2"/>
                                          </p:val>
                                        </p:tav>
                                        <p:tav tm="100000">
                                          <p:val>
                                            <p:strVal val="#ppt_x"/>
                                          </p:val>
                                        </p:tav>
                                      </p:tavLst>
                                    </p:anim>
                                    <p:anim calcmode="lin" valueType="num">
                                      <p:cBhvr additive="base">
                                        <p:cTn id="6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4" grpId="0"/>
      <p:bldP spid="5" grpId="0"/>
      <p:bldP spid="8" grpId="0" animBg="1"/>
      <p:bldP spid="37" grpId="0" animBg="1"/>
      <p:bldP spid="10" grpId="0"/>
      <p:bldP spid="11" grpId="0"/>
      <p:bldP spid="13" grpId="0" animBg="1"/>
      <p:bldP spid="38" grpId="0" animBg="1"/>
      <p:bldP spid="15" grpId="0"/>
      <p:bldP spid="16" grpId="0"/>
      <p:bldP spid="31" grpId="0" animBg="1"/>
      <p:bldP spid="3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147330" y="16081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2"/>
          <p:cNvSpPr/>
          <p:nvPr/>
        </p:nvSpPr>
        <p:spPr>
          <a:xfrm>
            <a:off x="874713" y="1608139"/>
            <a:ext cx="2533650" cy="3082521"/>
          </a:xfrm>
          <a:custGeom>
            <a:avLst/>
            <a:gdLst>
              <a:gd name="connsiteX0" fmla="*/ 0 w 2533650"/>
              <a:gd name="connsiteY0" fmla="*/ 0 h 3082521"/>
              <a:gd name="connsiteX1" fmla="*/ 2533650 w 2533650"/>
              <a:gd name="connsiteY1" fmla="*/ 0 h 3082521"/>
              <a:gd name="connsiteX2" fmla="*/ 2533650 w 2533650"/>
              <a:gd name="connsiteY2" fmla="*/ 3082521 h 3082521"/>
              <a:gd name="connsiteX3" fmla="*/ 0 w 2533650"/>
              <a:gd name="connsiteY3" fmla="*/ 2185933 h 3082521"/>
            </a:gdLst>
            <a:ahLst/>
            <a:cxnLst>
              <a:cxn ang="0">
                <a:pos x="connsiteX0" y="connsiteY0"/>
              </a:cxn>
              <a:cxn ang="0">
                <a:pos x="connsiteX1" y="connsiteY1"/>
              </a:cxn>
              <a:cxn ang="0">
                <a:pos x="connsiteX2" y="connsiteY2"/>
              </a:cxn>
              <a:cxn ang="0">
                <a:pos x="connsiteX3" y="connsiteY3"/>
              </a:cxn>
            </a:cxnLst>
            <a:rect l="l" t="t" r="r" b="b"/>
            <a:pathLst>
              <a:path w="2533650" h="3082521">
                <a:moveTo>
                  <a:pt x="0" y="0"/>
                </a:moveTo>
                <a:lnTo>
                  <a:pt x="2533650" y="0"/>
                </a:lnTo>
                <a:lnTo>
                  <a:pt x="2533650" y="3082521"/>
                </a:lnTo>
                <a:lnTo>
                  <a:pt x="0" y="2185933"/>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8783639" y="1608139"/>
            <a:ext cx="2533650" cy="3071677"/>
          </a:xfrm>
          <a:custGeom>
            <a:avLst/>
            <a:gdLst>
              <a:gd name="connsiteX0" fmla="*/ 0 w 2533650"/>
              <a:gd name="connsiteY0" fmla="*/ 0 h 3071677"/>
              <a:gd name="connsiteX1" fmla="*/ 2533650 w 2533650"/>
              <a:gd name="connsiteY1" fmla="*/ 0 h 3071677"/>
              <a:gd name="connsiteX2" fmla="*/ 2533650 w 2533650"/>
              <a:gd name="connsiteY2" fmla="*/ 2175089 h 3071677"/>
              <a:gd name="connsiteX3" fmla="*/ 0 w 2533650"/>
              <a:gd name="connsiteY3" fmla="*/ 3071677 h 3071677"/>
            </a:gdLst>
            <a:ahLst/>
            <a:cxnLst>
              <a:cxn ang="0">
                <a:pos x="connsiteX0" y="connsiteY0"/>
              </a:cxn>
              <a:cxn ang="0">
                <a:pos x="connsiteX1" y="connsiteY1"/>
              </a:cxn>
              <a:cxn ang="0">
                <a:pos x="connsiteX2" y="connsiteY2"/>
              </a:cxn>
              <a:cxn ang="0">
                <a:pos x="connsiteX3" y="connsiteY3"/>
              </a:cxn>
            </a:cxnLst>
            <a:rect l="l" t="t" r="r" b="b"/>
            <a:pathLst>
              <a:path w="2533650" h="3071677">
                <a:moveTo>
                  <a:pt x="0" y="0"/>
                </a:moveTo>
                <a:lnTo>
                  <a:pt x="2533650" y="0"/>
                </a:lnTo>
                <a:lnTo>
                  <a:pt x="2533650" y="2175089"/>
                </a:lnTo>
                <a:lnTo>
                  <a:pt x="0" y="3071677"/>
                </a:lnTo>
                <a:close/>
              </a:path>
            </a:pathLst>
          </a:cu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p:cNvSpPr/>
          <p:nvPr/>
        </p:nvSpPr>
        <p:spPr>
          <a:xfrm flipH="1">
            <a:off x="3511021" y="16081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1078807" y="5134686"/>
            <a:ext cx="3899593" cy="921662"/>
            <a:chOff x="874713" y="5065185"/>
            <a:chExt cx="3899593" cy="921662"/>
          </a:xfrm>
        </p:grpSpPr>
        <p:sp>
          <p:nvSpPr>
            <p:cNvPr id="7" name="矩形 6"/>
            <p:cNvSpPr/>
            <p:nvPr/>
          </p:nvSpPr>
          <p:spPr>
            <a:xfrm>
              <a:off x="1272954" y="5065185"/>
              <a:ext cx="2998146" cy="400110"/>
            </a:xfrm>
            <a:prstGeom prst="rect">
              <a:avLst/>
            </a:prstGeom>
          </p:spPr>
          <p:txBody>
            <a:bodyPr wrap="square">
              <a:spAutoFit/>
              <a:scene3d>
                <a:camera prst="orthographicFront"/>
                <a:lightRig rig="threePt" dir="t">
                  <a:rot lat="0" lon="0" rev="0"/>
                </a:lightRig>
              </a:scene3d>
              <a:sp3d contourW="12700"/>
            </a:bodyPr>
            <a:lstStyle/>
            <a:p>
              <a:r>
                <a:rPr lang="en-US" altLang="zh-CN" sz="2000" b="1" dirty="0">
                  <a:solidFill>
                    <a:schemeClr val="tx1">
                      <a:lumMod val="75000"/>
                      <a:lumOff val="25000"/>
                    </a:schemeClr>
                  </a:solidFill>
                  <a:cs typeface="+mn-ea"/>
                  <a:sym typeface="+mn-lt"/>
                </a:rPr>
                <a:t>BUSINESS </a:t>
              </a:r>
              <a:r>
                <a:rPr lang="en-US" altLang="zh-CN" sz="2000" dirty="0">
                  <a:solidFill>
                    <a:schemeClr val="tx1">
                      <a:lumMod val="75000"/>
                      <a:lumOff val="25000"/>
                    </a:schemeClr>
                  </a:solidFill>
                  <a:cs typeface="+mn-ea"/>
                  <a:sym typeface="+mn-lt"/>
                </a:rPr>
                <a:t>BROCHURE</a:t>
              </a:r>
              <a:endParaRPr lang="zh-CN" altLang="en-US" sz="2000" dirty="0">
                <a:solidFill>
                  <a:schemeClr val="tx1">
                    <a:lumMod val="75000"/>
                    <a:lumOff val="25000"/>
                  </a:schemeClr>
                </a:solidFill>
                <a:cs typeface="+mn-ea"/>
                <a:sym typeface="+mn-lt"/>
              </a:endParaRPr>
            </a:p>
          </p:txBody>
        </p:sp>
        <p:grpSp>
          <p:nvGrpSpPr>
            <p:cNvPr id="8" name="组合 7"/>
            <p:cNvGrpSpPr/>
            <p:nvPr/>
          </p:nvGrpSpPr>
          <p:grpSpPr>
            <a:xfrm>
              <a:off x="874713" y="5110102"/>
              <a:ext cx="382587" cy="382587"/>
              <a:chOff x="1974562" y="-1313014"/>
              <a:chExt cx="990600" cy="990600"/>
            </a:xfrm>
          </p:grpSpPr>
          <p:sp>
            <p:nvSpPr>
              <p:cNvPr id="10" name="椭圆 9"/>
              <p:cNvSpPr/>
              <p:nvPr/>
            </p:nvSpPr>
            <p:spPr>
              <a:xfrm>
                <a:off x="1974562" y="-1313014"/>
                <a:ext cx="990600" cy="990600"/>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 name="燕尾形 10"/>
              <p:cNvSpPr/>
              <p:nvPr/>
            </p:nvSpPr>
            <p:spPr>
              <a:xfrm>
                <a:off x="2332412" y="-1064066"/>
                <a:ext cx="348311" cy="492702"/>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sp>
          <p:nvSpPr>
            <p:cNvPr id="9" name="矩形 8"/>
            <p:cNvSpPr/>
            <p:nvPr/>
          </p:nvSpPr>
          <p:spPr>
            <a:xfrm>
              <a:off x="1272953" y="5454394"/>
              <a:ext cx="3501353" cy="532453"/>
            </a:xfrm>
            <a:prstGeom prst="rect">
              <a:avLst/>
            </a:prstGeom>
          </p:spPr>
          <p:txBody>
            <a:bodyPr wrap="square">
              <a:spAutoFit/>
              <a:scene3d>
                <a:camera prst="orthographicFront"/>
                <a:lightRig rig="threePt" dir="t">
                  <a:rot lat="0" lon="0" rev="0"/>
                </a:lightRig>
              </a:scene3d>
              <a:sp3d contourW="12700"/>
            </a:bodyPr>
            <a:lstStyle/>
            <a:p>
              <a:pPr>
                <a:lnSpc>
                  <a:spcPct val="125000"/>
                </a:lnSpc>
              </a:pPr>
              <a:r>
                <a:rPr lang="zh-CN" altLang="en-US" sz="1200" dirty="0">
                  <a:solidFill>
                    <a:schemeClr val="tx1">
                      <a:lumMod val="85000"/>
                      <a:lumOff val="15000"/>
                    </a:schemeClr>
                  </a:solidFill>
                  <a:cs typeface="+mn-ea"/>
                  <a:sym typeface="+mn-lt"/>
                </a:rPr>
                <a:t>Your content is typed here, or pasted here by copying your text.</a:t>
              </a:r>
            </a:p>
          </p:txBody>
        </p:sp>
      </p:grpSp>
      <p:sp>
        <p:nvSpPr>
          <p:cNvPr id="14" name="文本框 13">
            <a:extLst>
              <a:ext uri="{FF2B5EF4-FFF2-40B4-BE49-F238E27FC236}">
                <a16:creationId xmlns:a16="http://schemas.microsoft.com/office/drawing/2014/main" id="{839B1427-0784-435A-9A3B-F16248F4A03E}"/>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nvGrpSpPr>
          <p:cNvPr id="15" name="组合 14">
            <a:extLst>
              <a:ext uri="{FF2B5EF4-FFF2-40B4-BE49-F238E27FC236}">
                <a16:creationId xmlns:a16="http://schemas.microsoft.com/office/drawing/2014/main" id="{BDCD7336-FDFF-4F34-9088-4A43FBA781E8}"/>
              </a:ext>
            </a:extLst>
          </p:cNvPr>
          <p:cNvGrpSpPr/>
          <p:nvPr/>
        </p:nvGrpSpPr>
        <p:grpSpPr>
          <a:xfrm>
            <a:off x="1473289" y="371367"/>
            <a:ext cx="4260761" cy="787907"/>
            <a:chOff x="7318011" y="1456480"/>
            <a:chExt cx="4260761" cy="787907"/>
          </a:xfrm>
        </p:grpSpPr>
        <p:sp>
          <p:nvSpPr>
            <p:cNvPr id="16" name="文本框 15">
              <a:extLst>
                <a:ext uri="{FF2B5EF4-FFF2-40B4-BE49-F238E27FC236}">
                  <a16:creationId xmlns:a16="http://schemas.microsoft.com/office/drawing/2014/main" id="{36A07DC9-E0E2-4DF2-AB3C-5F592E71EE46}"/>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Product operations</a:t>
              </a:r>
            </a:p>
          </p:txBody>
        </p:sp>
        <p:sp>
          <p:nvSpPr>
            <p:cNvPr id="17" name="文本框 16">
              <a:extLst>
                <a:ext uri="{FF2B5EF4-FFF2-40B4-BE49-F238E27FC236}">
                  <a16:creationId xmlns:a16="http://schemas.microsoft.com/office/drawing/2014/main" id="{088850BE-F389-4DF6-BDC0-471769EBAC78}"/>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64236761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flipH="1">
            <a:off x="854691" y="970591"/>
            <a:ext cx="5034456" cy="5040770"/>
          </a:xfrm>
          <a:custGeom>
            <a:avLst/>
            <a:gdLst>
              <a:gd name="connsiteX0" fmla="*/ 1495158 w 5034456"/>
              <a:gd name="connsiteY0" fmla="*/ 3442850 h 5040770"/>
              <a:gd name="connsiteX1" fmla="*/ 102762 w 5034456"/>
              <a:gd name="connsiteY1" fmla="*/ 3442850 h 5040770"/>
              <a:gd name="connsiteX2" fmla="*/ 0 w 5034456"/>
              <a:gd name="connsiteY2" fmla="*/ 3545612 h 5040770"/>
              <a:gd name="connsiteX3" fmla="*/ 0 w 5034456"/>
              <a:gd name="connsiteY3" fmla="*/ 4938008 h 5040770"/>
              <a:gd name="connsiteX4" fmla="*/ 102762 w 5034456"/>
              <a:gd name="connsiteY4" fmla="*/ 5040770 h 5040770"/>
              <a:gd name="connsiteX5" fmla="*/ 1495158 w 5034456"/>
              <a:gd name="connsiteY5" fmla="*/ 5040770 h 5040770"/>
              <a:gd name="connsiteX6" fmla="*/ 1597920 w 5034456"/>
              <a:gd name="connsiteY6" fmla="*/ 4938008 h 5040770"/>
              <a:gd name="connsiteX7" fmla="*/ 1597920 w 5034456"/>
              <a:gd name="connsiteY7" fmla="*/ 3545612 h 5040770"/>
              <a:gd name="connsiteX8" fmla="*/ 1495158 w 5034456"/>
              <a:gd name="connsiteY8" fmla="*/ 3442850 h 5040770"/>
              <a:gd name="connsiteX9" fmla="*/ 4931694 w 5034456"/>
              <a:gd name="connsiteY9" fmla="*/ 3442850 h 5040770"/>
              <a:gd name="connsiteX10" fmla="*/ 3539298 w 5034456"/>
              <a:gd name="connsiteY10" fmla="*/ 3442850 h 5040770"/>
              <a:gd name="connsiteX11" fmla="*/ 3436536 w 5034456"/>
              <a:gd name="connsiteY11" fmla="*/ 3545612 h 5040770"/>
              <a:gd name="connsiteX12" fmla="*/ 3436536 w 5034456"/>
              <a:gd name="connsiteY12" fmla="*/ 4938008 h 5040770"/>
              <a:gd name="connsiteX13" fmla="*/ 3539298 w 5034456"/>
              <a:gd name="connsiteY13" fmla="*/ 5040770 h 5040770"/>
              <a:gd name="connsiteX14" fmla="*/ 4931694 w 5034456"/>
              <a:gd name="connsiteY14" fmla="*/ 5040770 h 5040770"/>
              <a:gd name="connsiteX15" fmla="*/ 5034456 w 5034456"/>
              <a:gd name="connsiteY15" fmla="*/ 4938008 h 5040770"/>
              <a:gd name="connsiteX16" fmla="*/ 5034456 w 5034456"/>
              <a:gd name="connsiteY16" fmla="*/ 3545612 h 5040770"/>
              <a:gd name="connsiteX17" fmla="*/ 4931694 w 5034456"/>
              <a:gd name="connsiteY17" fmla="*/ 3442850 h 5040770"/>
              <a:gd name="connsiteX18" fmla="*/ 3213426 w 5034456"/>
              <a:gd name="connsiteY18" fmla="*/ 1721425 h 5040770"/>
              <a:gd name="connsiteX19" fmla="*/ 1821030 w 5034456"/>
              <a:gd name="connsiteY19" fmla="*/ 1721425 h 5040770"/>
              <a:gd name="connsiteX20" fmla="*/ 1718268 w 5034456"/>
              <a:gd name="connsiteY20" fmla="*/ 1824187 h 5040770"/>
              <a:gd name="connsiteX21" fmla="*/ 1718268 w 5034456"/>
              <a:gd name="connsiteY21" fmla="*/ 3216583 h 5040770"/>
              <a:gd name="connsiteX22" fmla="*/ 1821030 w 5034456"/>
              <a:gd name="connsiteY22" fmla="*/ 3319345 h 5040770"/>
              <a:gd name="connsiteX23" fmla="*/ 3213426 w 5034456"/>
              <a:gd name="connsiteY23" fmla="*/ 3319345 h 5040770"/>
              <a:gd name="connsiteX24" fmla="*/ 3316188 w 5034456"/>
              <a:gd name="connsiteY24" fmla="*/ 3216583 h 5040770"/>
              <a:gd name="connsiteX25" fmla="*/ 3316188 w 5034456"/>
              <a:gd name="connsiteY25" fmla="*/ 1824187 h 5040770"/>
              <a:gd name="connsiteX26" fmla="*/ 3213426 w 5034456"/>
              <a:gd name="connsiteY26" fmla="*/ 1721425 h 5040770"/>
              <a:gd name="connsiteX27" fmla="*/ 1495158 w 5034456"/>
              <a:gd name="connsiteY27" fmla="*/ 0 h 5040770"/>
              <a:gd name="connsiteX28" fmla="*/ 102762 w 5034456"/>
              <a:gd name="connsiteY28" fmla="*/ 0 h 5040770"/>
              <a:gd name="connsiteX29" fmla="*/ 0 w 5034456"/>
              <a:gd name="connsiteY29" fmla="*/ 102762 h 5040770"/>
              <a:gd name="connsiteX30" fmla="*/ 0 w 5034456"/>
              <a:gd name="connsiteY30" fmla="*/ 1495158 h 5040770"/>
              <a:gd name="connsiteX31" fmla="*/ 102762 w 5034456"/>
              <a:gd name="connsiteY31" fmla="*/ 1597920 h 5040770"/>
              <a:gd name="connsiteX32" fmla="*/ 1495158 w 5034456"/>
              <a:gd name="connsiteY32" fmla="*/ 1597920 h 5040770"/>
              <a:gd name="connsiteX33" fmla="*/ 1597920 w 5034456"/>
              <a:gd name="connsiteY33" fmla="*/ 1495158 h 5040770"/>
              <a:gd name="connsiteX34" fmla="*/ 1597920 w 5034456"/>
              <a:gd name="connsiteY34" fmla="*/ 102762 h 5040770"/>
              <a:gd name="connsiteX35" fmla="*/ 1495158 w 5034456"/>
              <a:gd name="connsiteY35" fmla="*/ 0 h 5040770"/>
              <a:gd name="connsiteX36" fmla="*/ 3213426 w 5034456"/>
              <a:gd name="connsiteY36" fmla="*/ 0 h 5040770"/>
              <a:gd name="connsiteX37" fmla="*/ 1821030 w 5034456"/>
              <a:gd name="connsiteY37" fmla="*/ 0 h 5040770"/>
              <a:gd name="connsiteX38" fmla="*/ 1718268 w 5034456"/>
              <a:gd name="connsiteY38" fmla="*/ 102762 h 5040770"/>
              <a:gd name="connsiteX39" fmla="*/ 1718268 w 5034456"/>
              <a:gd name="connsiteY39" fmla="*/ 1495158 h 5040770"/>
              <a:gd name="connsiteX40" fmla="*/ 1821030 w 5034456"/>
              <a:gd name="connsiteY40" fmla="*/ 1597920 h 5040770"/>
              <a:gd name="connsiteX41" fmla="*/ 3213426 w 5034456"/>
              <a:gd name="connsiteY41" fmla="*/ 1597920 h 5040770"/>
              <a:gd name="connsiteX42" fmla="*/ 3316188 w 5034456"/>
              <a:gd name="connsiteY42" fmla="*/ 1495158 h 5040770"/>
              <a:gd name="connsiteX43" fmla="*/ 3316188 w 5034456"/>
              <a:gd name="connsiteY43" fmla="*/ 102762 h 5040770"/>
              <a:gd name="connsiteX44" fmla="*/ 3213426 w 5034456"/>
              <a:gd name="connsiteY44" fmla="*/ 0 h 5040770"/>
              <a:gd name="connsiteX45" fmla="*/ 4931694 w 5034456"/>
              <a:gd name="connsiteY45" fmla="*/ 0 h 5040770"/>
              <a:gd name="connsiteX46" fmla="*/ 3539298 w 5034456"/>
              <a:gd name="connsiteY46" fmla="*/ 0 h 5040770"/>
              <a:gd name="connsiteX47" fmla="*/ 3436536 w 5034456"/>
              <a:gd name="connsiteY47" fmla="*/ 102762 h 5040770"/>
              <a:gd name="connsiteX48" fmla="*/ 3436536 w 5034456"/>
              <a:gd name="connsiteY48" fmla="*/ 1495158 h 5040770"/>
              <a:gd name="connsiteX49" fmla="*/ 3539298 w 5034456"/>
              <a:gd name="connsiteY49" fmla="*/ 1597920 h 5040770"/>
              <a:gd name="connsiteX50" fmla="*/ 4931694 w 5034456"/>
              <a:gd name="connsiteY50" fmla="*/ 1597920 h 5040770"/>
              <a:gd name="connsiteX51" fmla="*/ 5034456 w 5034456"/>
              <a:gd name="connsiteY51" fmla="*/ 1495158 h 5040770"/>
              <a:gd name="connsiteX52" fmla="*/ 5034456 w 5034456"/>
              <a:gd name="connsiteY52" fmla="*/ 102762 h 5040770"/>
              <a:gd name="connsiteX53" fmla="*/ 4931694 w 5034456"/>
              <a:gd name="connsiteY53" fmla="*/ 0 h 50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34456" h="5040770">
                <a:moveTo>
                  <a:pt x="1495158" y="3442850"/>
                </a:moveTo>
                <a:lnTo>
                  <a:pt x="102762" y="3442850"/>
                </a:lnTo>
                <a:cubicBezTo>
                  <a:pt x="46008" y="3442850"/>
                  <a:pt x="0" y="3488858"/>
                  <a:pt x="0" y="3545612"/>
                </a:cubicBezTo>
                <a:lnTo>
                  <a:pt x="0" y="4938008"/>
                </a:lnTo>
                <a:cubicBezTo>
                  <a:pt x="0" y="4994762"/>
                  <a:pt x="46008" y="5040770"/>
                  <a:pt x="102762" y="5040770"/>
                </a:cubicBezTo>
                <a:lnTo>
                  <a:pt x="1495158" y="5040770"/>
                </a:lnTo>
                <a:cubicBezTo>
                  <a:pt x="1551912" y="5040770"/>
                  <a:pt x="1597920" y="4994762"/>
                  <a:pt x="1597920" y="4938008"/>
                </a:cubicBezTo>
                <a:lnTo>
                  <a:pt x="1597920" y="3545612"/>
                </a:lnTo>
                <a:cubicBezTo>
                  <a:pt x="1597920" y="3488858"/>
                  <a:pt x="1551912" y="3442850"/>
                  <a:pt x="1495158" y="3442850"/>
                </a:cubicBezTo>
                <a:close/>
                <a:moveTo>
                  <a:pt x="4931694" y="3442850"/>
                </a:moveTo>
                <a:lnTo>
                  <a:pt x="3539298" y="3442850"/>
                </a:lnTo>
                <a:cubicBezTo>
                  <a:pt x="3482544" y="3442850"/>
                  <a:pt x="3436536" y="3488858"/>
                  <a:pt x="3436536" y="3545612"/>
                </a:cubicBezTo>
                <a:lnTo>
                  <a:pt x="3436536" y="4938008"/>
                </a:lnTo>
                <a:cubicBezTo>
                  <a:pt x="3436536" y="4994762"/>
                  <a:pt x="3482544" y="5040770"/>
                  <a:pt x="3539298" y="5040770"/>
                </a:cubicBezTo>
                <a:lnTo>
                  <a:pt x="4931694" y="5040770"/>
                </a:lnTo>
                <a:cubicBezTo>
                  <a:pt x="4988448" y="5040770"/>
                  <a:pt x="5034456" y="4994762"/>
                  <a:pt x="5034456" y="4938008"/>
                </a:cubicBezTo>
                <a:lnTo>
                  <a:pt x="5034456" y="3545612"/>
                </a:lnTo>
                <a:cubicBezTo>
                  <a:pt x="5034456" y="3488858"/>
                  <a:pt x="4988448" y="3442850"/>
                  <a:pt x="4931694" y="3442850"/>
                </a:cubicBezTo>
                <a:close/>
                <a:moveTo>
                  <a:pt x="3213426" y="1721425"/>
                </a:moveTo>
                <a:lnTo>
                  <a:pt x="1821030" y="1721425"/>
                </a:lnTo>
                <a:cubicBezTo>
                  <a:pt x="1764276" y="1721425"/>
                  <a:pt x="1718268" y="1767433"/>
                  <a:pt x="1718268" y="1824187"/>
                </a:cubicBezTo>
                <a:lnTo>
                  <a:pt x="1718268" y="3216583"/>
                </a:lnTo>
                <a:cubicBezTo>
                  <a:pt x="1718268" y="3273337"/>
                  <a:pt x="1764276" y="3319345"/>
                  <a:pt x="1821030" y="3319345"/>
                </a:cubicBezTo>
                <a:lnTo>
                  <a:pt x="3213426" y="3319345"/>
                </a:lnTo>
                <a:cubicBezTo>
                  <a:pt x="3270180" y="3319345"/>
                  <a:pt x="3316188" y="3273337"/>
                  <a:pt x="3316188" y="3216583"/>
                </a:cubicBezTo>
                <a:lnTo>
                  <a:pt x="3316188" y="1824187"/>
                </a:lnTo>
                <a:cubicBezTo>
                  <a:pt x="3316188" y="1767433"/>
                  <a:pt x="3270180" y="1721425"/>
                  <a:pt x="3213426" y="1721425"/>
                </a:cubicBezTo>
                <a:close/>
                <a:moveTo>
                  <a:pt x="1495158" y="0"/>
                </a:moveTo>
                <a:lnTo>
                  <a:pt x="102762" y="0"/>
                </a:lnTo>
                <a:cubicBezTo>
                  <a:pt x="46008" y="0"/>
                  <a:pt x="0" y="46008"/>
                  <a:pt x="0" y="102762"/>
                </a:cubicBezTo>
                <a:lnTo>
                  <a:pt x="0" y="1495158"/>
                </a:lnTo>
                <a:cubicBezTo>
                  <a:pt x="0" y="1551912"/>
                  <a:pt x="46008" y="1597920"/>
                  <a:pt x="102762" y="1597920"/>
                </a:cubicBezTo>
                <a:lnTo>
                  <a:pt x="1495158" y="1597920"/>
                </a:lnTo>
                <a:cubicBezTo>
                  <a:pt x="1551912" y="1597920"/>
                  <a:pt x="1597920" y="1551912"/>
                  <a:pt x="1597920" y="1495158"/>
                </a:cubicBezTo>
                <a:lnTo>
                  <a:pt x="1597920" y="102762"/>
                </a:lnTo>
                <a:cubicBezTo>
                  <a:pt x="1597920" y="46008"/>
                  <a:pt x="1551912" y="0"/>
                  <a:pt x="1495158" y="0"/>
                </a:cubicBezTo>
                <a:close/>
                <a:moveTo>
                  <a:pt x="3213426" y="0"/>
                </a:moveTo>
                <a:lnTo>
                  <a:pt x="1821030" y="0"/>
                </a:lnTo>
                <a:cubicBezTo>
                  <a:pt x="1764276" y="0"/>
                  <a:pt x="1718268" y="46008"/>
                  <a:pt x="1718268" y="102762"/>
                </a:cubicBezTo>
                <a:lnTo>
                  <a:pt x="1718268" y="1495158"/>
                </a:lnTo>
                <a:cubicBezTo>
                  <a:pt x="1718268" y="1551912"/>
                  <a:pt x="1764276" y="1597920"/>
                  <a:pt x="1821030" y="1597920"/>
                </a:cubicBezTo>
                <a:lnTo>
                  <a:pt x="3213426" y="1597920"/>
                </a:lnTo>
                <a:cubicBezTo>
                  <a:pt x="3270180" y="1597920"/>
                  <a:pt x="3316188" y="1551912"/>
                  <a:pt x="3316188" y="1495158"/>
                </a:cubicBezTo>
                <a:lnTo>
                  <a:pt x="3316188" y="102762"/>
                </a:lnTo>
                <a:cubicBezTo>
                  <a:pt x="3316188" y="46008"/>
                  <a:pt x="3270180" y="0"/>
                  <a:pt x="3213426" y="0"/>
                </a:cubicBezTo>
                <a:close/>
                <a:moveTo>
                  <a:pt x="4931694" y="0"/>
                </a:moveTo>
                <a:lnTo>
                  <a:pt x="3539298" y="0"/>
                </a:lnTo>
                <a:cubicBezTo>
                  <a:pt x="3482544" y="0"/>
                  <a:pt x="3436536" y="46008"/>
                  <a:pt x="3436536" y="102762"/>
                </a:cubicBezTo>
                <a:lnTo>
                  <a:pt x="3436536" y="1495158"/>
                </a:lnTo>
                <a:cubicBezTo>
                  <a:pt x="3436536" y="1551912"/>
                  <a:pt x="3482544" y="1597920"/>
                  <a:pt x="3539298" y="1597920"/>
                </a:cubicBezTo>
                <a:lnTo>
                  <a:pt x="4931694" y="1597920"/>
                </a:lnTo>
                <a:cubicBezTo>
                  <a:pt x="4988448" y="1597920"/>
                  <a:pt x="5034456" y="1551912"/>
                  <a:pt x="5034456" y="1495158"/>
                </a:cubicBezTo>
                <a:lnTo>
                  <a:pt x="5034456" y="102762"/>
                </a:lnTo>
                <a:cubicBezTo>
                  <a:pt x="5034456" y="46008"/>
                  <a:pt x="4988448" y="0"/>
                  <a:pt x="4931694" y="0"/>
                </a:cubicBezTo>
                <a:close/>
              </a:path>
            </a:pathLst>
          </a:custGeom>
          <a:blipFill dpi="0" rotWithShape="1">
            <a:blip r:embed="rId3" cstate="screen">
              <a:extLst>
                <a:ext uri="{28A0092B-C50C-407E-A947-70E740481C1C}">
                  <a14:useLocalDpi xmlns:a14="http://schemas.microsoft.com/office/drawing/2010/main"/>
                </a:ext>
              </a:extLst>
            </a:blip>
            <a:srcRect/>
            <a:stretch>
              <a:fillRect l="-25094" r="-25094"/>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48849" y="243355"/>
            <a:ext cx="1644460" cy="307777"/>
            <a:chOff x="6273079" y="1667335"/>
            <a:chExt cx="1730458" cy="307777"/>
          </a:xfrm>
        </p:grpSpPr>
        <p:sp>
          <p:nvSpPr>
            <p:cNvPr id="4" name="文本框 3"/>
            <p:cNvSpPr txBox="1"/>
            <p:nvPr/>
          </p:nvSpPr>
          <p:spPr>
            <a:xfrm>
              <a:off x="6273079" y="1667335"/>
              <a:ext cx="861587" cy="307777"/>
            </a:xfrm>
            <a:prstGeom prst="rect">
              <a:avLst/>
            </a:prstGeom>
            <a:noFill/>
          </p:spPr>
          <p:txBody>
            <a:bodyPr wrap="square" rtlCol="0">
              <a:spAutoFit/>
            </a:bodyPr>
            <a:lstStyle/>
            <a:p>
              <a:pPr algn="dist"/>
              <a:r>
                <a:rPr lang="en-US" altLang="zh-CN" sz="1400" dirty="0">
                  <a:solidFill>
                    <a:srgbClr val="A72527"/>
                  </a:solidFill>
                  <a:cs typeface="+mn-ea"/>
                  <a:sym typeface="+mn-lt"/>
                </a:rPr>
                <a:t>LOGO</a:t>
              </a:r>
              <a:endParaRPr lang="zh-CN" altLang="en-US" sz="1400" dirty="0">
                <a:solidFill>
                  <a:srgbClr val="A72527"/>
                </a:solidFill>
                <a:cs typeface="+mn-ea"/>
                <a:sym typeface="+mn-lt"/>
              </a:endParaRPr>
            </a:p>
          </p:txBody>
        </p:sp>
        <p:grpSp>
          <p:nvGrpSpPr>
            <p:cNvPr id="6" name="组合 5"/>
            <p:cNvGrpSpPr/>
            <p:nvPr/>
          </p:nvGrpSpPr>
          <p:grpSpPr>
            <a:xfrm>
              <a:off x="7625585" y="1797570"/>
              <a:ext cx="377952" cy="86484"/>
              <a:chOff x="2359242" y="469980"/>
              <a:chExt cx="533344" cy="122042"/>
            </a:xfrm>
          </p:grpSpPr>
          <p:sp>
            <p:nvSpPr>
              <p:cNvPr id="7" name="椭圆 6"/>
              <p:cNvSpPr/>
              <p:nvPr/>
            </p:nvSpPr>
            <p:spPr>
              <a:xfrm>
                <a:off x="2770545" y="469980"/>
                <a:ext cx="122041" cy="1220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 name="椭圆 7"/>
              <p:cNvSpPr/>
              <p:nvPr/>
            </p:nvSpPr>
            <p:spPr>
              <a:xfrm>
                <a:off x="2564894" y="469980"/>
                <a:ext cx="122041" cy="122042"/>
              </a:xfrm>
              <a:prstGeom prst="ellipse">
                <a:avLst/>
              </a:prstGeom>
              <a:solidFill>
                <a:srgbClr val="2D29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9" name="椭圆 8"/>
              <p:cNvSpPr/>
              <p:nvPr/>
            </p:nvSpPr>
            <p:spPr>
              <a:xfrm>
                <a:off x="2359242" y="469980"/>
                <a:ext cx="122041" cy="122042"/>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grpSp>
      <p:grpSp>
        <p:nvGrpSpPr>
          <p:cNvPr id="57" name="组合 56"/>
          <p:cNvGrpSpPr/>
          <p:nvPr/>
        </p:nvGrpSpPr>
        <p:grpSpPr>
          <a:xfrm>
            <a:off x="954811" y="2432198"/>
            <a:ext cx="7421073" cy="2215991"/>
            <a:chOff x="1170711" y="2432198"/>
            <a:chExt cx="7421073" cy="2215991"/>
          </a:xfrm>
        </p:grpSpPr>
        <p:sp>
          <p:nvSpPr>
            <p:cNvPr id="29" name="文本框 28"/>
            <p:cNvSpPr txBox="1"/>
            <p:nvPr/>
          </p:nvSpPr>
          <p:spPr>
            <a:xfrm>
              <a:off x="1170711" y="2432198"/>
              <a:ext cx="1417376" cy="2215991"/>
            </a:xfrm>
            <a:prstGeom prst="rect">
              <a:avLst/>
            </a:prstGeom>
            <a:noFill/>
          </p:spPr>
          <p:txBody>
            <a:bodyPr wrap="none" rtlCol="0">
              <a:spAutoFit/>
            </a:bodyPr>
            <a:lstStyle/>
            <a:p>
              <a:r>
                <a:rPr lang="en-US" altLang="zh-CN"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F</a:t>
              </a:r>
              <a:endParaRPr lang="zh-CN" altLang="en-US"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sp>
          <p:nvSpPr>
            <p:cNvPr id="30" name="文本框 29"/>
            <p:cNvSpPr txBox="1"/>
            <p:nvPr/>
          </p:nvSpPr>
          <p:spPr>
            <a:xfrm>
              <a:off x="4486173" y="2432198"/>
              <a:ext cx="4105611" cy="2215991"/>
            </a:xfrm>
            <a:prstGeom prst="rect">
              <a:avLst/>
            </a:prstGeom>
            <a:noFill/>
          </p:spPr>
          <p:txBody>
            <a:bodyPr wrap="none" rtlCol="0">
              <a:spAutoFit/>
            </a:bodyPr>
            <a:lstStyle/>
            <a:p>
              <a:r>
                <a:rPr lang="en-US" altLang="zh-CN" sz="13800" spc="6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OUR</a:t>
              </a:r>
              <a:endParaRPr lang="zh-CN" altLang="en-US" sz="13800" spc="6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grpSp>
      <p:sp>
        <p:nvSpPr>
          <p:cNvPr id="41" name="文本框 40"/>
          <p:cNvSpPr txBox="1"/>
          <p:nvPr/>
        </p:nvSpPr>
        <p:spPr>
          <a:xfrm>
            <a:off x="8277544" y="3246391"/>
            <a:ext cx="3557064" cy="461665"/>
          </a:xfrm>
          <a:prstGeom prst="rect">
            <a:avLst/>
          </a:prstGeom>
          <a:noFill/>
        </p:spPr>
        <p:txBody>
          <a:bodyPr wrap="none" rtlCol="0">
            <a:spAutoFit/>
          </a:bodyPr>
          <a:lstStyle/>
          <a:p>
            <a:r>
              <a:rPr lang="zh-CN" altLang="en-US" sz="2400" dirty="0">
                <a:effectLst>
                  <a:outerShdw blurRad="25400" dist="25400" dir="2700000" algn="tl">
                    <a:srgbClr val="000000">
                      <a:alpha val="20000"/>
                    </a:srgbClr>
                  </a:outerShdw>
                </a:effectLst>
                <a:cs typeface="+mn-ea"/>
                <a:sym typeface="+mn-lt"/>
              </a:rPr>
              <a:t>Development planning</a:t>
            </a:r>
          </a:p>
        </p:txBody>
      </p:sp>
      <p:sp>
        <p:nvSpPr>
          <p:cNvPr id="42" name="文本框 41"/>
          <p:cNvSpPr txBox="1"/>
          <p:nvPr/>
        </p:nvSpPr>
        <p:spPr>
          <a:xfrm>
            <a:off x="8302013" y="3805108"/>
            <a:ext cx="4224743" cy="461665"/>
          </a:xfrm>
          <a:prstGeom prst="rect">
            <a:avLst/>
          </a:prstGeom>
          <a:noFill/>
        </p:spPr>
        <p:txBody>
          <a:bodyPr wrap="square" rtlCol="0">
            <a:spAutoFit/>
          </a:bodyPr>
          <a:lstStyle/>
          <a:p>
            <a:r>
              <a:rPr lang="en-US" altLang="zh-CN" sz="1200" dirty="0">
                <a:solidFill>
                  <a:schemeClr val="tx1">
                    <a:lumMod val="50000"/>
                    <a:lumOff val="50000"/>
                  </a:schemeClr>
                </a:solidFill>
                <a:cs typeface="+mn-ea"/>
                <a:sym typeface="+mn-lt"/>
              </a:rPr>
              <a:t>Atmosphere simple business enterprise introduction company introduction company</a:t>
            </a:r>
            <a:endParaRPr lang="zh-CN" altLang="en-US" sz="1200" dirty="0">
              <a:solidFill>
                <a:schemeClr val="tx1">
                  <a:lumMod val="50000"/>
                  <a:lumOff val="50000"/>
                </a:schemeClr>
              </a:solidFill>
              <a:cs typeface="+mn-ea"/>
              <a:sym typeface="+mn-lt"/>
            </a:endParaRPr>
          </a:p>
        </p:txBody>
      </p:sp>
      <p:sp>
        <p:nvSpPr>
          <p:cNvPr id="43" name="文本框 42"/>
          <p:cNvSpPr txBox="1"/>
          <p:nvPr/>
        </p:nvSpPr>
        <p:spPr>
          <a:xfrm>
            <a:off x="8302013" y="2733572"/>
            <a:ext cx="1384674" cy="461665"/>
          </a:xfrm>
          <a:prstGeom prst="rect">
            <a:avLst/>
          </a:prstGeom>
          <a:noFill/>
        </p:spPr>
        <p:txBody>
          <a:bodyPr wrap="none" rtlCol="0">
            <a:spAutoFit/>
          </a:bodyPr>
          <a:lstStyle/>
          <a:p>
            <a:r>
              <a:rPr lang="en-US" altLang="zh-CN" sz="2400" dirty="0">
                <a:solidFill>
                  <a:srgbClr val="A72527"/>
                </a:solidFill>
                <a:effectLst>
                  <a:outerShdw blurRad="25400" dist="25400" dir="2700000" algn="tl">
                    <a:srgbClr val="000000">
                      <a:alpha val="20000"/>
                    </a:srgbClr>
                  </a:outerShdw>
                </a:effectLst>
                <a:cs typeface="+mn-ea"/>
                <a:sym typeface="+mn-lt"/>
              </a:rPr>
              <a:t>PART 04</a:t>
            </a:r>
            <a:endParaRPr lang="zh-CN" altLang="en-US" sz="2400" dirty="0">
              <a:solidFill>
                <a:srgbClr val="A72527"/>
              </a:solidFill>
              <a:effectLst>
                <a:outerShdw blurRad="25400" dist="25400" dir="2700000" algn="tl">
                  <a:srgbClr val="000000">
                    <a:alpha val="20000"/>
                  </a:srgbClr>
                </a:outerShdw>
              </a:effectLst>
              <a:cs typeface="+mn-ea"/>
              <a:sym typeface="+mn-lt"/>
            </a:endParaRPr>
          </a:p>
        </p:txBody>
      </p:sp>
      <p:grpSp>
        <p:nvGrpSpPr>
          <p:cNvPr id="45" name="组合 44"/>
          <p:cNvGrpSpPr/>
          <p:nvPr/>
        </p:nvGrpSpPr>
        <p:grpSpPr>
          <a:xfrm>
            <a:off x="9995741" y="6219906"/>
            <a:ext cx="324012" cy="324012"/>
            <a:chOff x="7943378" y="5792598"/>
            <a:chExt cx="380080" cy="380080"/>
          </a:xfrm>
          <a:solidFill>
            <a:schemeClr val="tx1">
              <a:lumMod val="85000"/>
              <a:lumOff val="15000"/>
            </a:schemeClr>
          </a:solidFill>
        </p:grpSpPr>
        <p:sp>
          <p:nvSpPr>
            <p:cNvPr id="46" name="椭圆 45"/>
            <p:cNvSpPr/>
            <p:nvPr/>
          </p:nvSpPr>
          <p:spPr>
            <a:xfrm>
              <a:off x="794337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KSO_Shape"/>
            <p:cNvSpPr>
              <a:spLocks/>
            </p:cNvSpPr>
            <p:nvPr/>
          </p:nvSpPr>
          <p:spPr bwMode="auto">
            <a:xfrm>
              <a:off x="8014154" y="5898401"/>
              <a:ext cx="246374" cy="1691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48" name="组合 47"/>
          <p:cNvGrpSpPr/>
          <p:nvPr/>
        </p:nvGrpSpPr>
        <p:grpSpPr>
          <a:xfrm>
            <a:off x="10474478" y="6230480"/>
            <a:ext cx="302864" cy="302864"/>
            <a:chOff x="8401608" y="5792598"/>
            <a:chExt cx="380080" cy="380080"/>
          </a:xfrm>
          <a:solidFill>
            <a:schemeClr val="tx1">
              <a:lumMod val="85000"/>
              <a:lumOff val="15000"/>
            </a:schemeClr>
          </a:solidFill>
        </p:grpSpPr>
        <p:sp>
          <p:nvSpPr>
            <p:cNvPr id="49" name="椭圆 48"/>
            <p:cNvSpPr/>
            <p:nvPr/>
          </p:nvSpPr>
          <p:spPr>
            <a:xfrm>
              <a:off x="840160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KSO_Shape"/>
            <p:cNvSpPr>
              <a:spLocks/>
            </p:cNvSpPr>
            <p:nvPr/>
          </p:nvSpPr>
          <p:spPr bwMode="auto">
            <a:xfrm>
              <a:off x="8491628" y="5905299"/>
              <a:ext cx="205070" cy="17464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51" name="组合 50"/>
          <p:cNvGrpSpPr/>
          <p:nvPr/>
        </p:nvGrpSpPr>
        <p:grpSpPr>
          <a:xfrm>
            <a:off x="10932067" y="6230480"/>
            <a:ext cx="302864" cy="302864"/>
            <a:chOff x="8859838" y="5792598"/>
            <a:chExt cx="380080" cy="380080"/>
          </a:xfrm>
          <a:solidFill>
            <a:schemeClr val="tx1">
              <a:lumMod val="85000"/>
              <a:lumOff val="15000"/>
            </a:schemeClr>
          </a:solidFill>
        </p:grpSpPr>
        <p:sp>
          <p:nvSpPr>
            <p:cNvPr id="52" name="椭圆 51"/>
            <p:cNvSpPr/>
            <p:nvPr/>
          </p:nvSpPr>
          <p:spPr>
            <a:xfrm>
              <a:off x="885983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12"/>
            <p:cNvSpPr>
              <a:spLocks noEditPoints="1"/>
            </p:cNvSpPr>
            <p:nvPr/>
          </p:nvSpPr>
          <p:spPr bwMode="auto">
            <a:xfrm>
              <a:off x="8949920" y="5885676"/>
              <a:ext cx="201346" cy="200574"/>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grpSp>
        <p:nvGrpSpPr>
          <p:cNvPr id="54" name="组合 53"/>
          <p:cNvGrpSpPr/>
          <p:nvPr/>
        </p:nvGrpSpPr>
        <p:grpSpPr>
          <a:xfrm>
            <a:off x="11389657" y="6230480"/>
            <a:ext cx="302864" cy="302864"/>
            <a:chOff x="9318068" y="5792598"/>
            <a:chExt cx="380080" cy="380080"/>
          </a:xfrm>
          <a:solidFill>
            <a:schemeClr val="tx1">
              <a:lumMod val="85000"/>
              <a:lumOff val="15000"/>
            </a:schemeClr>
          </a:solidFill>
        </p:grpSpPr>
        <p:sp>
          <p:nvSpPr>
            <p:cNvPr id="55" name="椭圆 54"/>
            <p:cNvSpPr/>
            <p:nvPr/>
          </p:nvSpPr>
          <p:spPr>
            <a:xfrm>
              <a:off x="931806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13"/>
            <p:cNvSpPr>
              <a:spLocks noEditPoints="1"/>
            </p:cNvSpPr>
            <p:nvPr/>
          </p:nvSpPr>
          <p:spPr bwMode="auto">
            <a:xfrm>
              <a:off x="9433985" y="5885687"/>
              <a:ext cx="172684" cy="185881"/>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spTree>
    <p:extLst>
      <p:ext uri="{BB962C8B-B14F-4D97-AF65-F5344CB8AC3E}">
        <p14:creationId xmlns:p14="http://schemas.microsoft.com/office/powerpoint/2010/main" val="109345637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downLeft)">
                                      <p:cBhvr>
                                        <p:cTn id="7" dur="500"/>
                                        <p:tgtEl>
                                          <p:spTgt spid="44"/>
                                        </p:tgtEl>
                                      </p:cBhvr>
                                    </p:animEffect>
                                  </p:childTnLst>
                                </p:cTn>
                              </p:par>
                              <p:par>
                                <p:cTn id="8" presetID="52"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Scale>
                                      <p:cBhvr>
                                        <p:cTn id="1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750" decel="50000" fill="hold">
                                          <p:stCondLst>
                                            <p:cond delay="0"/>
                                          </p:stCondLst>
                                        </p:cTn>
                                        <p:tgtEl>
                                          <p:spTgt spid="57"/>
                                        </p:tgtEl>
                                        <p:attrNameLst>
                                          <p:attrName>ppt_x</p:attrName>
                                          <p:attrName>ppt_y</p:attrName>
                                        </p:attrNameLst>
                                      </p:cBhvr>
                                    </p:animMotion>
                                    <p:animEffect transition="in" filter="fade">
                                      <p:cBhvr>
                                        <p:cTn id="12" dur="750"/>
                                        <p:tgtEl>
                                          <p:spTgt spid="57"/>
                                        </p:tgtEl>
                                      </p:cBhvr>
                                    </p:animEffect>
                                  </p:childTnLst>
                                </p:cTn>
                              </p:par>
                              <p:par>
                                <p:cTn id="13" presetID="2" presetClass="entr" presetSubtype="8"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1+#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1+#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750" fill="hold"/>
                                        <p:tgtEl>
                                          <p:spTgt spid="51"/>
                                        </p:tgtEl>
                                        <p:attrNameLst>
                                          <p:attrName>ppt_x</p:attrName>
                                        </p:attrNameLst>
                                      </p:cBhvr>
                                      <p:tavLst>
                                        <p:tav tm="0">
                                          <p:val>
                                            <p:strVal val="1+#ppt_w/2"/>
                                          </p:val>
                                        </p:tav>
                                        <p:tav tm="100000">
                                          <p:val>
                                            <p:strVal val="#ppt_x"/>
                                          </p:val>
                                        </p:tav>
                                      </p:tavLst>
                                    </p:anim>
                                    <p:anim calcmode="lin" valueType="num">
                                      <p:cBhvr additive="base">
                                        <p:cTn id="28" dur="75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75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500"/>
                                        <p:tgtEl>
                                          <p:spTgt spid="4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500"/>
                                        <p:tgtEl>
                                          <p:spTgt spid="41"/>
                                        </p:tgtEl>
                                      </p:cBhvr>
                                    </p:animEffect>
                                  </p:childTnLst>
                                </p:cTn>
                              </p:par>
                              <p:par>
                                <p:cTn id="39" presetID="35" presetClass="path" presetSubtype="0" decel="100000" fill="hold" grpId="1" nodeType="withEffect">
                                  <p:stCondLst>
                                    <p:cond delay="750"/>
                                  </p:stCondLst>
                                  <p:childTnLst>
                                    <p:animMotion origin="layout" path="M 3.125E-6 4.07407E-6 L -0.11198 4.07407E-6 " pathEditMode="relative" rAng="0" ptsTypes="AA">
                                      <p:cBhvr>
                                        <p:cTn id="40" dur="1500" spd="-100000" fill="hold"/>
                                        <p:tgtEl>
                                          <p:spTgt spid="43"/>
                                        </p:tgtEl>
                                        <p:attrNameLst>
                                          <p:attrName>ppt_x</p:attrName>
                                          <p:attrName>ppt_y</p:attrName>
                                        </p:attrNameLst>
                                      </p:cBhvr>
                                      <p:rCtr x="-5599" y="0"/>
                                    </p:animMotion>
                                  </p:childTnLst>
                                </p:cTn>
                              </p:par>
                              <p:par>
                                <p:cTn id="41" presetID="63" presetClass="path" presetSubtype="0" decel="100000" fill="hold" grpId="1" nodeType="withEffect">
                                  <p:stCondLst>
                                    <p:cond delay="750"/>
                                  </p:stCondLst>
                                  <p:childTnLst>
                                    <p:animMotion origin="layout" path="M 1.04167E-6 -2.22222E-6 L 0.12825 -2.22222E-6 " pathEditMode="relative" rAng="0" ptsTypes="AA">
                                      <p:cBhvr>
                                        <p:cTn id="42" dur="1500" spd="-100000" fill="hold"/>
                                        <p:tgtEl>
                                          <p:spTgt spid="41"/>
                                        </p:tgtEl>
                                        <p:attrNameLst>
                                          <p:attrName>ppt_x</p:attrName>
                                          <p:attrName>ppt_y</p:attrName>
                                        </p:attrNameLst>
                                      </p:cBhvr>
                                      <p:rCtr x="6406" y="0"/>
                                    </p:animMotion>
                                  </p:childTnLst>
                                </p:cTn>
                              </p:par>
                              <p:par>
                                <p:cTn id="43" presetID="42" presetClass="entr" presetSubtype="0" fill="hold" grpId="0" nodeType="withEffect">
                                  <p:stCondLst>
                                    <p:cond delay="3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1" grpId="0"/>
      <p:bldP spid="41" grpId="1"/>
      <p:bldP spid="42" grpId="0"/>
      <p:bldP spid="43" grpId="0"/>
      <p:bldP spid="4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 y="5149516"/>
            <a:ext cx="12190476" cy="1708484"/>
          </a:xfrm>
          <a:prstGeom prst="rect">
            <a:avLst/>
          </a:prstGeom>
        </p:spPr>
      </p:pic>
      <p:grpSp>
        <p:nvGrpSpPr>
          <p:cNvPr id="33" name="组合 32"/>
          <p:cNvGrpSpPr/>
          <p:nvPr/>
        </p:nvGrpSpPr>
        <p:grpSpPr>
          <a:xfrm>
            <a:off x="844186" y="2875683"/>
            <a:ext cx="2298170" cy="1482566"/>
            <a:chOff x="1021837" y="2321143"/>
            <a:chExt cx="2298170" cy="1482566"/>
          </a:xfrm>
        </p:grpSpPr>
        <p:sp>
          <p:nvSpPr>
            <p:cNvPr id="17" name="文本框 16"/>
            <p:cNvSpPr txBox="1"/>
            <p:nvPr/>
          </p:nvSpPr>
          <p:spPr>
            <a:xfrm>
              <a:off x="1058222" y="2867583"/>
              <a:ext cx="1231106" cy="246221"/>
            </a:xfrm>
            <a:prstGeom prst="rect">
              <a:avLst/>
            </a:prstGeom>
            <a:noFill/>
          </p:spPr>
          <p:txBody>
            <a:bodyPr wrap="none" lIns="0" tIns="0" rIns="0" bIns="0" rtlCol="0">
              <a:spAutoFit/>
            </a:bodyPr>
            <a:lstStyle/>
            <a:p>
              <a:r>
                <a:rPr lang="zh-CN" altLang="en-US" sz="1600" b="1" dirty="0">
                  <a:solidFill>
                    <a:srgbClr val="404040"/>
                  </a:solidFill>
                  <a:cs typeface="+mn-ea"/>
                  <a:sym typeface="+mn-lt"/>
                </a:rPr>
                <a:t>Sales target tasks</a:t>
              </a:r>
              <a:endParaRPr lang="en-US" altLang="zh-CN" sz="1600" b="1" dirty="0">
                <a:solidFill>
                  <a:srgbClr val="404040"/>
                </a:solidFill>
                <a:cs typeface="+mn-ea"/>
                <a:sym typeface="+mn-lt"/>
              </a:endParaRPr>
            </a:p>
          </p:txBody>
        </p:sp>
        <p:sp>
          <p:nvSpPr>
            <p:cNvPr id="18" name="文本框 17"/>
            <p:cNvSpPr txBox="1"/>
            <p:nvPr/>
          </p:nvSpPr>
          <p:spPr>
            <a:xfrm>
              <a:off x="1021837" y="2321143"/>
              <a:ext cx="1340110" cy="553998"/>
            </a:xfrm>
            <a:prstGeom prst="rect">
              <a:avLst/>
            </a:prstGeom>
            <a:noFill/>
          </p:spPr>
          <p:txBody>
            <a:bodyPr wrap="none" lIns="0" tIns="0" rIns="0" bIns="0" rtlCol="0">
              <a:spAutoFit/>
            </a:bodyPr>
            <a:lstStyle/>
            <a:p>
              <a:r>
                <a:rPr lang="en-US" altLang="zh-CN" sz="3600" dirty="0">
                  <a:solidFill>
                    <a:srgbClr val="A72527"/>
                  </a:solidFill>
                  <a:cs typeface="+mn-ea"/>
                  <a:sym typeface="+mn-lt"/>
                </a:rPr>
                <a:t>1800</a:t>
              </a:r>
              <a:r>
                <a:rPr lang="zh-CN" altLang="en-US" sz="2000" dirty="0">
                  <a:solidFill>
                    <a:srgbClr val="404040"/>
                  </a:solidFill>
                  <a:cs typeface="+mn-ea"/>
                  <a:sym typeface="+mn-lt"/>
                </a:rPr>
                <a:t>ten thousand</a:t>
              </a:r>
              <a:endParaRPr lang="en-US" altLang="zh-CN" sz="2000" dirty="0">
                <a:solidFill>
                  <a:srgbClr val="404040"/>
                </a:solidFill>
                <a:cs typeface="+mn-ea"/>
                <a:sym typeface="+mn-lt"/>
              </a:endParaRPr>
            </a:p>
          </p:txBody>
        </p:sp>
        <p:sp>
          <p:nvSpPr>
            <p:cNvPr id="19" name="TextBox 11"/>
            <p:cNvSpPr txBox="1"/>
            <p:nvPr/>
          </p:nvSpPr>
          <p:spPr>
            <a:xfrm>
              <a:off x="1053558" y="3138399"/>
              <a:ext cx="2266449" cy="66531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dirty="0">
                  <a:solidFill>
                    <a:schemeClr val="tx1">
                      <a:lumMod val="75000"/>
                      <a:lumOff val="25000"/>
                    </a:schemeClr>
                  </a:solidFill>
                  <a:latin typeface="+mn-lt"/>
                  <a:ea typeface="+mn-ea"/>
                  <a:cs typeface="+mn-ea"/>
                  <a:sym typeface="+mn-lt"/>
                </a:rPr>
                <a:t>After your content is typed here, or by copying your text, choose paste in this box and choose to keep only the text.</a:t>
              </a:r>
            </a:p>
          </p:txBody>
        </p:sp>
      </p:grpSp>
      <p:sp>
        <p:nvSpPr>
          <p:cNvPr id="10" name="文本框 9">
            <a:extLst>
              <a:ext uri="{FF2B5EF4-FFF2-40B4-BE49-F238E27FC236}">
                <a16:creationId xmlns:a16="http://schemas.microsoft.com/office/drawing/2014/main" id="{7F019490-D310-4CBF-8F22-B17FF0D3E8B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11" name="组合 10">
            <a:extLst>
              <a:ext uri="{FF2B5EF4-FFF2-40B4-BE49-F238E27FC236}">
                <a16:creationId xmlns:a16="http://schemas.microsoft.com/office/drawing/2014/main" id="{2E4EBE75-42DC-45B5-A106-0DE30B477F62}"/>
              </a:ext>
            </a:extLst>
          </p:cNvPr>
          <p:cNvGrpSpPr/>
          <p:nvPr/>
        </p:nvGrpSpPr>
        <p:grpSpPr>
          <a:xfrm>
            <a:off x="1473289" y="371367"/>
            <a:ext cx="4260761" cy="787907"/>
            <a:chOff x="7318011" y="1456480"/>
            <a:chExt cx="4260761" cy="787907"/>
          </a:xfrm>
        </p:grpSpPr>
        <p:sp>
          <p:nvSpPr>
            <p:cNvPr id="12" name="文本框 11">
              <a:extLst>
                <a:ext uri="{FF2B5EF4-FFF2-40B4-BE49-F238E27FC236}">
                  <a16:creationId xmlns:a16="http://schemas.microsoft.com/office/drawing/2014/main" id="{F48A461B-CA24-4C84-8368-A2FCA5BDDF59}"/>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Strategic objectives</a:t>
              </a:r>
            </a:p>
          </p:txBody>
        </p:sp>
        <p:sp>
          <p:nvSpPr>
            <p:cNvPr id="13" name="文本框 12">
              <a:extLst>
                <a:ext uri="{FF2B5EF4-FFF2-40B4-BE49-F238E27FC236}">
                  <a16:creationId xmlns:a16="http://schemas.microsoft.com/office/drawing/2014/main" id="{B3586F6B-72AA-4970-8ADE-6503D4F2046B}"/>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pic>
        <p:nvPicPr>
          <p:cNvPr id="2" name="图片 1"/>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l="33528" t="31755" r="34459" b="8421"/>
          <a:stretch/>
        </p:blipFill>
        <p:spPr>
          <a:xfrm>
            <a:off x="8362245" y="4367465"/>
            <a:ext cx="697375" cy="943670"/>
          </a:xfrm>
          <a:prstGeom prst="rect">
            <a:avLst/>
          </a:prstGeom>
        </p:spPr>
      </p:pic>
      <p:grpSp>
        <p:nvGrpSpPr>
          <p:cNvPr id="38" name="组合 37"/>
          <p:cNvGrpSpPr/>
          <p:nvPr/>
        </p:nvGrpSpPr>
        <p:grpSpPr>
          <a:xfrm>
            <a:off x="0" y="2431881"/>
            <a:ext cx="12284242" cy="2698779"/>
            <a:chOff x="0" y="2612356"/>
            <a:chExt cx="12284242" cy="2698779"/>
          </a:xfrm>
        </p:grpSpPr>
        <p:cxnSp>
          <p:nvCxnSpPr>
            <p:cNvPr id="5" name="直接连接符 4"/>
            <p:cNvCxnSpPr/>
            <p:nvPr/>
          </p:nvCxnSpPr>
          <p:spPr>
            <a:xfrm flipV="1">
              <a:off x="0" y="4839300"/>
              <a:ext cx="1612232" cy="4718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76137" y="4855568"/>
              <a:ext cx="1335505" cy="19321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935705" y="3551979"/>
              <a:ext cx="1884869" cy="152323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820574" y="3551979"/>
              <a:ext cx="2784218" cy="6808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7579895" y="2673575"/>
              <a:ext cx="2057400" cy="159753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661358" y="2695074"/>
              <a:ext cx="2622884" cy="11176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473289" y="4789167"/>
              <a:ext cx="138943" cy="138943"/>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4775165" y="3443090"/>
              <a:ext cx="138943" cy="138943"/>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7535320" y="4151329"/>
              <a:ext cx="138943" cy="138943"/>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9600366" y="2612356"/>
              <a:ext cx="138943" cy="138943"/>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4110353" y="1490119"/>
            <a:ext cx="2298170" cy="1482566"/>
            <a:chOff x="1021837" y="2321143"/>
            <a:chExt cx="2298170" cy="1482566"/>
          </a:xfrm>
        </p:grpSpPr>
        <p:sp>
          <p:nvSpPr>
            <p:cNvPr id="35" name="文本框 34"/>
            <p:cNvSpPr txBox="1"/>
            <p:nvPr/>
          </p:nvSpPr>
          <p:spPr>
            <a:xfrm>
              <a:off x="1058222" y="2867583"/>
              <a:ext cx="1231106" cy="246221"/>
            </a:xfrm>
            <a:prstGeom prst="rect">
              <a:avLst/>
            </a:prstGeom>
            <a:noFill/>
          </p:spPr>
          <p:txBody>
            <a:bodyPr wrap="none" lIns="0" tIns="0" rIns="0" bIns="0" rtlCol="0">
              <a:spAutoFit/>
            </a:bodyPr>
            <a:lstStyle/>
            <a:p>
              <a:r>
                <a:rPr lang="zh-CN" altLang="en-US" sz="1600" b="1" dirty="0">
                  <a:solidFill>
                    <a:srgbClr val="404040"/>
                  </a:solidFill>
                  <a:cs typeface="+mn-ea"/>
                  <a:sym typeface="+mn-lt"/>
                </a:rPr>
                <a:t>Sales target tasks</a:t>
              </a:r>
              <a:endParaRPr lang="en-US" altLang="zh-CN" sz="1600" b="1" dirty="0">
                <a:solidFill>
                  <a:srgbClr val="404040"/>
                </a:solidFill>
                <a:cs typeface="+mn-ea"/>
                <a:sym typeface="+mn-lt"/>
              </a:endParaRPr>
            </a:p>
          </p:txBody>
        </p:sp>
        <p:sp>
          <p:nvSpPr>
            <p:cNvPr id="36" name="文本框 35"/>
            <p:cNvSpPr txBox="1"/>
            <p:nvPr/>
          </p:nvSpPr>
          <p:spPr>
            <a:xfrm>
              <a:off x="1021837" y="2321143"/>
              <a:ext cx="1340110" cy="553998"/>
            </a:xfrm>
            <a:prstGeom prst="rect">
              <a:avLst/>
            </a:prstGeom>
            <a:noFill/>
          </p:spPr>
          <p:txBody>
            <a:bodyPr wrap="none" lIns="0" tIns="0" rIns="0" bIns="0" rtlCol="0">
              <a:spAutoFit/>
            </a:bodyPr>
            <a:lstStyle/>
            <a:p>
              <a:r>
                <a:rPr lang="en-US" altLang="zh-CN" sz="3600" dirty="0">
                  <a:solidFill>
                    <a:srgbClr val="A72527"/>
                  </a:solidFill>
                  <a:cs typeface="+mn-ea"/>
                  <a:sym typeface="+mn-lt"/>
                </a:rPr>
                <a:t>2600</a:t>
              </a:r>
              <a:r>
                <a:rPr lang="zh-CN" altLang="en-US" sz="2000" dirty="0">
                  <a:solidFill>
                    <a:srgbClr val="404040"/>
                  </a:solidFill>
                  <a:cs typeface="+mn-ea"/>
                  <a:sym typeface="+mn-lt"/>
                </a:rPr>
                <a:t>ten thousand</a:t>
              </a:r>
              <a:endParaRPr lang="en-US" altLang="zh-CN" sz="2000" dirty="0">
                <a:solidFill>
                  <a:srgbClr val="404040"/>
                </a:solidFill>
                <a:cs typeface="+mn-ea"/>
                <a:sym typeface="+mn-lt"/>
              </a:endParaRPr>
            </a:p>
          </p:txBody>
        </p:sp>
        <p:sp>
          <p:nvSpPr>
            <p:cNvPr id="37" name="TextBox 11"/>
            <p:cNvSpPr txBox="1"/>
            <p:nvPr/>
          </p:nvSpPr>
          <p:spPr>
            <a:xfrm>
              <a:off x="1053558" y="3138399"/>
              <a:ext cx="2266449" cy="66531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dirty="0">
                  <a:solidFill>
                    <a:schemeClr val="tx1">
                      <a:lumMod val="75000"/>
                      <a:lumOff val="25000"/>
                    </a:schemeClr>
                  </a:solidFill>
                  <a:latin typeface="+mn-lt"/>
                  <a:ea typeface="+mn-ea"/>
                  <a:cs typeface="+mn-ea"/>
                  <a:sym typeface="+mn-lt"/>
                </a:rPr>
                <a:t>After your content is typed here, or by copying your text, choose paste in this box and choose to keep only the text.</a:t>
              </a:r>
            </a:p>
          </p:txBody>
        </p:sp>
      </p:grpSp>
      <p:grpSp>
        <p:nvGrpSpPr>
          <p:cNvPr id="39" name="组合 38"/>
          <p:cNvGrpSpPr/>
          <p:nvPr/>
        </p:nvGrpSpPr>
        <p:grpSpPr>
          <a:xfrm>
            <a:off x="9170453" y="3107392"/>
            <a:ext cx="2298170" cy="1482566"/>
            <a:chOff x="1021837" y="2321143"/>
            <a:chExt cx="2298170" cy="1482566"/>
          </a:xfrm>
        </p:grpSpPr>
        <p:sp>
          <p:nvSpPr>
            <p:cNvPr id="40" name="文本框 39"/>
            <p:cNvSpPr txBox="1"/>
            <p:nvPr/>
          </p:nvSpPr>
          <p:spPr>
            <a:xfrm>
              <a:off x="1058222" y="2867583"/>
              <a:ext cx="1231106" cy="246221"/>
            </a:xfrm>
            <a:prstGeom prst="rect">
              <a:avLst/>
            </a:prstGeom>
            <a:noFill/>
          </p:spPr>
          <p:txBody>
            <a:bodyPr wrap="none" lIns="0" tIns="0" rIns="0" bIns="0" rtlCol="0">
              <a:spAutoFit/>
            </a:bodyPr>
            <a:lstStyle/>
            <a:p>
              <a:r>
                <a:rPr lang="zh-CN" altLang="en-US" sz="1600" b="1" dirty="0">
                  <a:solidFill>
                    <a:srgbClr val="404040"/>
                  </a:solidFill>
                  <a:cs typeface="+mn-ea"/>
                  <a:sym typeface="+mn-lt"/>
                </a:rPr>
                <a:t>Sales target tasks</a:t>
              </a:r>
              <a:endParaRPr lang="en-US" altLang="zh-CN" sz="1600" b="1" dirty="0">
                <a:solidFill>
                  <a:srgbClr val="404040"/>
                </a:solidFill>
                <a:cs typeface="+mn-ea"/>
                <a:sym typeface="+mn-lt"/>
              </a:endParaRPr>
            </a:p>
          </p:txBody>
        </p:sp>
        <p:sp>
          <p:nvSpPr>
            <p:cNvPr id="41" name="文本框 40"/>
            <p:cNvSpPr txBox="1"/>
            <p:nvPr/>
          </p:nvSpPr>
          <p:spPr>
            <a:xfrm>
              <a:off x="1021837" y="2321143"/>
              <a:ext cx="1340110" cy="553998"/>
            </a:xfrm>
            <a:prstGeom prst="rect">
              <a:avLst/>
            </a:prstGeom>
            <a:noFill/>
          </p:spPr>
          <p:txBody>
            <a:bodyPr wrap="none" lIns="0" tIns="0" rIns="0" bIns="0" rtlCol="0">
              <a:spAutoFit/>
            </a:bodyPr>
            <a:lstStyle/>
            <a:p>
              <a:r>
                <a:rPr lang="en-US" altLang="zh-CN" sz="3600" dirty="0">
                  <a:solidFill>
                    <a:srgbClr val="A72527"/>
                  </a:solidFill>
                  <a:cs typeface="+mn-ea"/>
                  <a:sym typeface="+mn-lt"/>
                </a:rPr>
                <a:t>6900</a:t>
              </a:r>
              <a:r>
                <a:rPr lang="zh-CN" altLang="en-US" sz="2000" dirty="0">
                  <a:solidFill>
                    <a:srgbClr val="404040"/>
                  </a:solidFill>
                  <a:cs typeface="+mn-ea"/>
                  <a:sym typeface="+mn-lt"/>
                </a:rPr>
                <a:t>ten thousand</a:t>
              </a:r>
              <a:endParaRPr lang="en-US" altLang="zh-CN" sz="2000" dirty="0">
                <a:solidFill>
                  <a:srgbClr val="404040"/>
                </a:solidFill>
                <a:cs typeface="+mn-ea"/>
                <a:sym typeface="+mn-lt"/>
              </a:endParaRPr>
            </a:p>
          </p:txBody>
        </p:sp>
        <p:sp>
          <p:nvSpPr>
            <p:cNvPr id="42" name="TextBox 11"/>
            <p:cNvSpPr txBox="1"/>
            <p:nvPr/>
          </p:nvSpPr>
          <p:spPr>
            <a:xfrm>
              <a:off x="1053558" y="3138399"/>
              <a:ext cx="2266449" cy="66531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dirty="0">
                  <a:solidFill>
                    <a:schemeClr val="tx1">
                      <a:lumMod val="75000"/>
                      <a:lumOff val="25000"/>
                    </a:schemeClr>
                  </a:solidFill>
                  <a:latin typeface="+mn-lt"/>
                  <a:ea typeface="+mn-ea"/>
                  <a:cs typeface="+mn-ea"/>
                  <a:sym typeface="+mn-lt"/>
                </a:rPr>
                <a:t>After your content is typed here, or by copying your text, choose paste in this box and choose to keep only the text.</a:t>
              </a:r>
            </a:p>
          </p:txBody>
        </p:sp>
      </p:grpSp>
      <p:grpSp>
        <p:nvGrpSpPr>
          <p:cNvPr id="54" name="组合 53"/>
          <p:cNvGrpSpPr/>
          <p:nvPr/>
        </p:nvGrpSpPr>
        <p:grpSpPr>
          <a:xfrm>
            <a:off x="8086914" y="1013351"/>
            <a:ext cx="2298170" cy="1482566"/>
            <a:chOff x="1021837" y="2321143"/>
            <a:chExt cx="2298170" cy="1482566"/>
          </a:xfrm>
        </p:grpSpPr>
        <p:sp>
          <p:nvSpPr>
            <p:cNvPr id="55" name="文本框 54"/>
            <p:cNvSpPr txBox="1"/>
            <p:nvPr/>
          </p:nvSpPr>
          <p:spPr>
            <a:xfrm>
              <a:off x="1058222" y="2867583"/>
              <a:ext cx="1231106" cy="246221"/>
            </a:xfrm>
            <a:prstGeom prst="rect">
              <a:avLst/>
            </a:prstGeom>
            <a:noFill/>
          </p:spPr>
          <p:txBody>
            <a:bodyPr wrap="none" lIns="0" tIns="0" rIns="0" bIns="0" rtlCol="0">
              <a:spAutoFit/>
            </a:bodyPr>
            <a:lstStyle/>
            <a:p>
              <a:r>
                <a:rPr lang="zh-CN" altLang="en-US" sz="1600" b="1" dirty="0">
                  <a:solidFill>
                    <a:srgbClr val="404040"/>
                  </a:solidFill>
                  <a:cs typeface="+mn-ea"/>
                  <a:sym typeface="+mn-lt"/>
                </a:rPr>
                <a:t>Sales target tasks</a:t>
              </a:r>
              <a:endParaRPr lang="en-US" altLang="zh-CN" sz="1600" b="1" dirty="0">
                <a:solidFill>
                  <a:srgbClr val="404040"/>
                </a:solidFill>
                <a:cs typeface="+mn-ea"/>
                <a:sym typeface="+mn-lt"/>
              </a:endParaRPr>
            </a:p>
          </p:txBody>
        </p:sp>
        <p:sp>
          <p:nvSpPr>
            <p:cNvPr id="56" name="文本框 55"/>
            <p:cNvSpPr txBox="1"/>
            <p:nvPr/>
          </p:nvSpPr>
          <p:spPr>
            <a:xfrm>
              <a:off x="1021837" y="2321143"/>
              <a:ext cx="1340110" cy="553998"/>
            </a:xfrm>
            <a:prstGeom prst="rect">
              <a:avLst/>
            </a:prstGeom>
            <a:noFill/>
          </p:spPr>
          <p:txBody>
            <a:bodyPr wrap="none" lIns="0" tIns="0" rIns="0" bIns="0" rtlCol="0">
              <a:spAutoFit/>
            </a:bodyPr>
            <a:lstStyle/>
            <a:p>
              <a:r>
                <a:rPr lang="en-US" altLang="zh-CN" sz="3600" dirty="0">
                  <a:solidFill>
                    <a:srgbClr val="A72527"/>
                  </a:solidFill>
                  <a:cs typeface="+mn-ea"/>
                  <a:sym typeface="+mn-lt"/>
                </a:rPr>
                <a:t>8800</a:t>
              </a:r>
              <a:r>
                <a:rPr lang="zh-CN" altLang="en-US" sz="2000" dirty="0">
                  <a:solidFill>
                    <a:srgbClr val="404040"/>
                  </a:solidFill>
                  <a:cs typeface="+mn-ea"/>
                  <a:sym typeface="+mn-lt"/>
                </a:rPr>
                <a:t>ten thousand</a:t>
              </a:r>
              <a:endParaRPr lang="en-US" altLang="zh-CN" sz="2000" dirty="0">
                <a:solidFill>
                  <a:srgbClr val="404040"/>
                </a:solidFill>
                <a:cs typeface="+mn-ea"/>
                <a:sym typeface="+mn-lt"/>
              </a:endParaRPr>
            </a:p>
          </p:txBody>
        </p:sp>
        <p:sp>
          <p:nvSpPr>
            <p:cNvPr id="57" name="TextBox 11"/>
            <p:cNvSpPr txBox="1"/>
            <p:nvPr/>
          </p:nvSpPr>
          <p:spPr>
            <a:xfrm>
              <a:off x="1053558" y="3138399"/>
              <a:ext cx="2266449" cy="665310"/>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dirty="0">
                  <a:solidFill>
                    <a:schemeClr val="tx1">
                      <a:lumMod val="75000"/>
                      <a:lumOff val="25000"/>
                    </a:schemeClr>
                  </a:solidFill>
                  <a:latin typeface="+mn-lt"/>
                  <a:ea typeface="+mn-ea"/>
                  <a:cs typeface="+mn-ea"/>
                  <a:sym typeface="+mn-lt"/>
                </a:rPr>
                <a:t>After your content is typed here, or by copying your text, choose paste in this box and choose to keep only the text.</a:t>
              </a:r>
            </a:p>
          </p:txBody>
        </p:sp>
      </p:grpSp>
    </p:spTree>
    <p:extLst>
      <p:ext uri="{BB962C8B-B14F-4D97-AF65-F5344CB8AC3E}">
        <p14:creationId xmlns:p14="http://schemas.microsoft.com/office/powerpoint/2010/main" val="51927720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75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250"/>
                            </p:stCondLst>
                            <p:childTnLst>
                              <p:par>
                                <p:cTn id="19" presetID="42"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anim calcmode="lin" valueType="num">
                                      <p:cBhvr>
                                        <p:cTn id="34" dur="1000" fill="hold"/>
                                        <p:tgtEl>
                                          <p:spTgt spid="54"/>
                                        </p:tgtEl>
                                        <p:attrNameLst>
                                          <p:attrName>ppt_x</p:attrName>
                                        </p:attrNameLst>
                                      </p:cBhvr>
                                      <p:tavLst>
                                        <p:tav tm="0">
                                          <p:val>
                                            <p:strVal val="#ppt_x"/>
                                          </p:val>
                                        </p:tav>
                                        <p:tav tm="100000">
                                          <p:val>
                                            <p:strVal val="#ppt_x"/>
                                          </p:val>
                                        </p:tav>
                                      </p:tavLst>
                                    </p:anim>
                                    <p:anim calcmode="lin" valueType="num">
                                      <p:cBhvr>
                                        <p:cTn id="35" dur="1000" fill="hold"/>
                                        <p:tgtEl>
                                          <p:spTgt spid="54"/>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42" presetClass="entr" presetSubtype="0"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05600" y="0"/>
            <a:ext cx="5486400" cy="685800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5268686" y="1089025"/>
            <a:ext cx="6923313" cy="4679950"/>
          </a:xfrm>
          <a:prstGeom prst="rect">
            <a:avLst/>
          </a:prstGeom>
          <a:solidFill>
            <a:srgbClr val="A7252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4245203" y="1741714"/>
            <a:ext cx="4659085" cy="3374572"/>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657624" y="1920016"/>
            <a:ext cx="3188662" cy="909025"/>
            <a:chOff x="6365893" y="1960674"/>
            <a:chExt cx="2857329" cy="909025"/>
          </a:xfrm>
        </p:grpSpPr>
        <p:sp>
          <p:nvSpPr>
            <p:cNvPr id="6" name="矩形 5"/>
            <p:cNvSpPr/>
            <p:nvPr/>
          </p:nvSpPr>
          <p:spPr>
            <a:xfrm>
              <a:off x="6365893" y="1960674"/>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cs typeface="+mn-ea"/>
                  <a:sym typeface="+mn-lt"/>
                </a:rPr>
                <a:t>Title text added</a:t>
              </a:r>
            </a:p>
          </p:txBody>
        </p:sp>
        <p:sp>
          <p:nvSpPr>
            <p:cNvPr id="7" name="文本框 6"/>
            <p:cNvSpPr txBox="1"/>
            <p:nvPr/>
          </p:nvSpPr>
          <p:spPr>
            <a:xfrm>
              <a:off x="6365893" y="2342888"/>
              <a:ext cx="2857329"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8" name="组合 7"/>
          <p:cNvGrpSpPr/>
          <p:nvPr/>
        </p:nvGrpSpPr>
        <p:grpSpPr>
          <a:xfrm>
            <a:off x="657624" y="3442517"/>
            <a:ext cx="3188662" cy="909025"/>
            <a:chOff x="6365893" y="1960674"/>
            <a:chExt cx="2857329" cy="909025"/>
          </a:xfrm>
        </p:grpSpPr>
        <p:sp>
          <p:nvSpPr>
            <p:cNvPr id="9" name="矩形 8"/>
            <p:cNvSpPr/>
            <p:nvPr/>
          </p:nvSpPr>
          <p:spPr>
            <a:xfrm>
              <a:off x="6365893" y="1960674"/>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cs typeface="+mn-ea"/>
                  <a:sym typeface="+mn-lt"/>
                </a:rPr>
                <a:t>Title text added</a:t>
              </a:r>
            </a:p>
          </p:txBody>
        </p:sp>
        <p:sp>
          <p:nvSpPr>
            <p:cNvPr id="10" name="文本框 9"/>
            <p:cNvSpPr txBox="1"/>
            <p:nvPr/>
          </p:nvSpPr>
          <p:spPr>
            <a:xfrm>
              <a:off x="6365893" y="2342888"/>
              <a:ext cx="2857329"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11" name="组合 10"/>
          <p:cNvGrpSpPr/>
          <p:nvPr/>
        </p:nvGrpSpPr>
        <p:grpSpPr>
          <a:xfrm>
            <a:off x="657624" y="4965017"/>
            <a:ext cx="3188662" cy="909025"/>
            <a:chOff x="6365893" y="1960674"/>
            <a:chExt cx="2857329" cy="909025"/>
          </a:xfrm>
        </p:grpSpPr>
        <p:sp>
          <p:nvSpPr>
            <p:cNvPr id="12" name="矩形 11"/>
            <p:cNvSpPr/>
            <p:nvPr/>
          </p:nvSpPr>
          <p:spPr>
            <a:xfrm>
              <a:off x="6365893" y="1960674"/>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cs typeface="+mn-ea"/>
                  <a:sym typeface="+mn-lt"/>
                </a:rPr>
                <a:t>Title text added</a:t>
              </a:r>
            </a:p>
          </p:txBody>
        </p:sp>
        <p:sp>
          <p:nvSpPr>
            <p:cNvPr id="13" name="文本框 12"/>
            <p:cNvSpPr txBox="1"/>
            <p:nvPr/>
          </p:nvSpPr>
          <p:spPr>
            <a:xfrm>
              <a:off x="6365893" y="2342888"/>
              <a:ext cx="2857329"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16" name="文本框 15">
            <a:extLst>
              <a:ext uri="{FF2B5EF4-FFF2-40B4-BE49-F238E27FC236}">
                <a16:creationId xmlns:a16="http://schemas.microsoft.com/office/drawing/2014/main" id="{7F019490-D310-4CBF-8F22-B17FF0D3E8B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17" name="组合 16">
            <a:extLst>
              <a:ext uri="{FF2B5EF4-FFF2-40B4-BE49-F238E27FC236}">
                <a16:creationId xmlns:a16="http://schemas.microsoft.com/office/drawing/2014/main" id="{2E4EBE75-42DC-45B5-A106-0DE30B477F62}"/>
              </a:ext>
            </a:extLst>
          </p:cNvPr>
          <p:cNvGrpSpPr/>
          <p:nvPr/>
        </p:nvGrpSpPr>
        <p:grpSpPr>
          <a:xfrm>
            <a:off x="1473289" y="371367"/>
            <a:ext cx="4260761" cy="787907"/>
            <a:chOff x="7318011" y="1456480"/>
            <a:chExt cx="4260761" cy="787907"/>
          </a:xfrm>
        </p:grpSpPr>
        <p:sp>
          <p:nvSpPr>
            <p:cNvPr id="18" name="文本框 17">
              <a:extLst>
                <a:ext uri="{FF2B5EF4-FFF2-40B4-BE49-F238E27FC236}">
                  <a16:creationId xmlns:a16="http://schemas.microsoft.com/office/drawing/2014/main" id="{F48A461B-CA24-4C84-8368-A2FCA5BDDF59}"/>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19" name="文本框 18">
              <a:extLst>
                <a:ext uri="{FF2B5EF4-FFF2-40B4-BE49-F238E27FC236}">
                  <a16:creationId xmlns:a16="http://schemas.microsoft.com/office/drawing/2014/main" id="{B3586F6B-72AA-4970-8ADE-6503D4F2046B}"/>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976125542"/>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1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1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1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1000">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14:bounceEnd="51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1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1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51000">
                                          <p:cBhvr additive="base">
                                            <p:cTn id="15" dur="1000" fill="hold"/>
                                            <p:tgtEl>
                                              <p:spTgt spid="4"/>
                                            </p:tgtEl>
                                            <p:attrNameLst>
                                              <p:attrName>ppt_x</p:attrName>
                                            </p:attrNameLst>
                                          </p:cBhvr>
                                          <p:tavLst>
                                            <p:tav tm="0">
                                              <p:val>
                                                <p:strVal val="1+#ppt_w/2"/>
                                              </p:val>
                                            </p:tav>
                                            <p:tav tm="100000">
                                              <p:val>
                                                <p:strVal val="#ppt_x"/>
                                              </p:val>
                                            </p:tav>
                                          </p:tavLst>
                                        </p:anim>
                                        <p:anim calcmode="lin" valueType="num" p14:bounceEnd="51000">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ślíďé">
            <a:extLst>
              <a:ext uri="{FF2B5EF4-FFF2-40B4-BE49-F238E27FC236}">
                <a16:creationId xmlns:a16="http://schemas.microsoft.com/office/drawing/2014/main" id="{90F00726-E82A-4E01-9DB8-F47D413F3640}"/>
              </a:ext>
            </a:extLst>
          </p:cNvPr>
          <p:cNvGrpSpPr/>
          <p:nvPr/>
        </p:nvGrpSpPr>
        <p:grpSpPr>
          <a:xfrm>
            <a:off x="4271898" y="1968501"/>
            <a:ext cx="3648204" cy="3870324"/>
            <a:chOff x="3872920" y="1852424"/>
            <a:chExt cx="4036217" cy="4281963"/>
          </a:xfrm>
        </p:grpSpPr>
        <p:grpSp>
          <p:nvGrpSpPr>
            <p:cNvPr id="40" name="ïṥḻiḑé">
              <a:extLst>
                <a:ext uri="{FF2B5EF4-FFF2-40B4-BE49-F238E27FC236}">
                  <a16:creationId xmlns:a16="http://schemas.microsoft.com/office/drawing/2014/main" id="{C2EBCD5A-F9A0-46A1-87CB-4431D65FF34F}"/>
                </a:ext>
              </a:extLst>
            </p:cNvPr>
            <p:cNvGrpSpPr/>
            <p:nvPr/>
          </p:nvGrpSpPr>
          <p:grpSpPr>
            <a:xfrm>
              <a:off x="3872920" y="4112842"/>
              <a:ext cx="4036217" cy="2021545"/>
              <a:chOff x="4063207" y="4258807"/>
              <a:chExt cx="4184973" cy="2090400"/>
            </a:xfrm>
          </p:grpSpPr>
          <p:sp>
            <p:nvSpPr>
              <p:cNvPr id="56" name="îŝḻîḍè">
                <a:extLst>
                  <a:ext uri="{FF2B5EF4-FFF2-40B4-BE49-F238E27FC236}">
                    <a16:creationId xmlns:a16="http://schemas.microsoft.com/office/drawing/2014/main" id="{8B7236C2-3334-41D0-9E17-542532189C14}"/>
                  </a:ext>
                </a:extLst>
              </p:cNvPr>
              <p:cNvSpPr>
                <a:spLocks/>
              </p:cNvSpPr>
              <p:nvPr/>
            </p:nvSpPr>
            <p:spPr bwMode="auto">
              <a:xfrm>
                <a:off x="6155277" y="4747818"/>
                <a:ext cx="2092903" cy="1601389"/>
              </a:xfrm>
              <a:custGeom>
                <a:avLst/>
                <a:gdLst>
                  <a:gd name="T0" fmla="*/ 1990605 w 21600"/>
                  <a:gd name="T1" fmla="*/ 1523119 h 21600"/>
                  <a:gd name="T2" fmla="*/ 1990605 w 21600"/>
                  <a:gd name="T3" fmla="*/ 1523119 h 21600"/>
                  <a:gd name="T4" fmla="*/ 1990605 w 21600"/>
                  <a:gd name="T5" fmla="*/ 1523119 h 21600"/>
                  <a:gd name="T6" fmla="*/ 1990605 w 21600"/>
                  <a:gd name="T7" fmla="*/ 1523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8" y="0"/>
                    </a:moveTo>
                    <a:lnTo>
                      <a:pt x="0" y="8486"/>
                    </a:lnTo>
                    <a:lnTo>
                      <a:pt x="0" y="21599"/>
                    </a:lnTo>
                    <a:lnTo>
                      <a:pt x="21599" y="10727"/>
                    </a:lnTo>
                    <a:lnTo>
                      <a:pt x="16858" y="0"/>
                    </a:lnTo>
                    <a:close/>
                  </a:path>
                </a:pathLst>
              </a:custGeom>
              <a:solidFill>
                <a:srgbClr val="A72527"/>
              </a:solidFill>
              <a:ln>
                <a:noFill/>
              </a:ln>
              <a:effectLst/>
            </p:spPr>
            <p:txBody>
              <a:bodyPr anchor="ctr"/>
              <a:lstStyle/>
              <a:p>
                <a:pPr algn="ctr"/>
                <a:endParaRPr>
                  <a:cs typeface="+mn-ea"/>
                  <a:sym typeface="+mn-lt"/>
                </a:endParaRPr>
              </a:p>
            </p:txBody>
          </p:sp>
          <p:sp>
            <p:nvSpPr>
              <p:cNvPr id="57" name="îšlíḋé">
                <a:extLst>
                  <a:ext uri="{FF2B5EF4-FFF2-40B4-BE49-F238E27FC236}">
                    <a16:creationId xmlns:a16="http://schemas.microsoft.com/office/drawing/2014/main" id="{0C070F8F-C05B-4FF2-A22C-03D82CCCE9DA}"/>
                  </a:ext>
                </a:extLst>
              </p:cNvPr>
              <p:cNvSpPr>
                <a:spLocks/>
              </p:cNvSpPr>
              <p:nvPr/>
            </p:nvSpPr>
            <p:spPr bwMode="auto">
              <a:xfrm>
                <a:off x="4519674" y="4258807"/>
                <a:ext cx="3272039" cy="1136576"/>
              </a:xfrm>
              <a:custGeom>
                <a:avLst/>
                <a:gdLst>
                  <a:gd name="T0" fmla="*/ 3112106 w 21600"/>
                  <a:gd name="T1" fmla="*/ 1081025 h 21600"/>
                  <a:gd name="T2" fmla="*/ 3112106 w 21600"/>
                  <a:gd name="T3" fmla="*/ 1081025 h 21600"/>
                  <a:gd name="T4" fmla="*/ 3112106 w 21600"/>
                  <a:gd name="T5" fmla="*/ 1081025 h 21600"/>
                  <a:gd name="T6" fmla="*/ 3112106 w 21600"/>
                  <a:gd name="T7" fmla="*/ 10810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9469"/>
                    </a:lnTo>
                    <a:lnTo>
                      <a:pt x="10800" y="21600"/>
                    </a:lnTo>
                    <a:lnTo>
                      <a:pt x="21600" y="9469"/>
                    </a:lnTo>
                    <a:lnTo>
                      <a:pt x="10800" y="0"/>
                    </a:lnTo>
                    <a:close/>
                  </a:path>
                </a:pathLst>
              </a:custGeom>
              <a:solidFill>
                <a:srgbClr val="902023"/>
              </a:solidFill>
              <a:ln>
                <a:noFill/>
              </a:ln>
              <a:effectLst/>
            </p:spPr>
            <p:txBody>
              <a:bodyPr anchor="ctr"/>
              <a:lstStyle/>
              <a:p>
                <a:pPr algn="ctr"/>
                <a:endParaRPr>
                  <a:cs typeface="+mn-ea"/>
                  <a:sym typeface="+mn-lt"/>
                </a:endParaRPr>
              </a:p>
            </p:txBody>
          </p:sp>
          <p:sp>
            <p:nvSpPr>
              <p:cNvPr id="58" name="ïšlíḑe">
                <a:extLst>
                  <a:ext uri="{FF2B5EF4-FFF2-40B4-BE49-F238E27FC236}">
                    <a16:creationId xmlns:a16="http://schemas.microsoft.com/office/drawing/2014/main" id="{9CB9C9B2-0693-441B-B6CA-C15F01A25C1F}"/>
                  </a:ext>
                </a:extLst>
              </p:cNvPr>
              <p:cNvSpPr>
                <a:spLocks/>
              </p:cNvSpPr>
              <p:nvPr/>
            </p:nvSpPr>
            <p:spPr bwMode="auto">
              <a:xfrm>
                <a:off x="4063207" y="4747818"/>
                <a:ext cx="2092903" cy="1601389"/>
              </a:xfrm>
              <a:custGeom>
                <a:avLst/>
                <a:gdLst>
                  <a:gd name="T0" fmla="*/ 1990605 w 21600"/>
                  <a:gd name="T1" fmla="*/ 1523119 h 21600"/>
                  <a:gd name="T2" fmla="*/ 1990605 w 21600"/>
                  <a:gd name="T3" fmla="*/ 1523119 h 21600"/>
                  <a:gd name="T4" fmla="*/ 1990605 w 21600"/>
                  <a:gd name="T5" fmla="*/ 1523119 h 21600"/>
                  <a:gd name="T6" fmla="*/ 1990605 w 21600"/>
                  <a:gd name="T7" fmla="*/ 1523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741" y="0"/>
                    </a:moveTo>
                    <a:lnTo>
                      <a:pt x="0" y="10727"/>
                    </a:lnTo>
                    <a:lnTo>
                      <a:pt x="21599" y="21599"/>
                    </a:lnTo>
                    <a:lnTo>
                      <a:pt x="21599" y="8486"/>
                    </a:lnTo>
                    <a:lnTo>
                      <a:pt x="4741" y="0"/>
                    </a:lnTo>
                    <a:close/>
                  </a:path>
                </a:pathLst>
              </a:custGeom>
              <a:solidFill>
                <a:srgbClr val="A72527"/>
              </a:solidFill>
              <a:ln>
                <a:noFill/>
              </a:ln>
              <a:effectLst/>
            </p:spPr>
            <p:txBody>
              <a:bodyPr anchor="ctr"/>
              <a:lstStyle/>
              <a:p>
                <a:pPr algn="ctr"/>
                <a:endParaRPr>
                  <a:cs typeface="+mn-ea"/>
                  <a:sym typeface="+mn-lt"/>
                </a:endParaRPr>
              </a:p>
            </p:txBody>
          </p:sp>
        </p:grpSp>
        <p:grpSp>
          <p:nvGrpSpPr>
            <p:cNvPr id="41" name="îṣ1îḋè">
              <a:extLst>
                <a:ext uri="{FF2B5EF4-FFF2-40B4-BE49-F238E27FC236}">
                  <a16:creationId xmlns:a16="http://schemas.microsoft.com/office/drawing/2014/main" id="{88F7F30C-322B-4C6A-9258-34CF66776CEC}"/>
                </a:ext>
              </a:extLst>
            </p:cNvPr>
            <p:cNvGrpSpPr/>
            <p:nvPr/>
          </p:nvGrpSpPr>
          <p:grpSpPr>
            <a:xfrm>
              <a:off x="4408133" y="3325204"/>
              <a:ext cx="2965796" cy="1674533"/>
              <a:chOff x="4618144" y="3444343"/>
              <a:chExt cx="3075100" cy="1731570"/>
            </a:xfrm>
          </p:grpSpPr>
          <p:sp>
            <p:nvSpPr>
              <p:cNvPr id="53" name="îšļïďé">
                <a:extLst>
                  <a:ext uri="{FF2B5EF4-FFF2-40B4-BE49-F238E27FC236}">
                    <a16:creationId xmlns:a16="http://schemas.microsoft.com/office/drawing/2014/main" id="{86AF2961-5C20-4B4D-9D78-FA505CE432CC}"/>
                  </a:ext>
                </a:extLst>
              </p:cNvPr>
              <p:cNvSpPr>
                <a:spLocks/>
              </p:cNvSpPr>
              <p:nvPr/>
            </p:nvSpPr>
            <p:spPr bwMode="auto">
              <a:xfrm>
                <a:off x="5049576" y="3444343"/>
                <a:ext cx="2212236" cy="768567"/>
              </a:xfrm>
              <a:custGeom>
                <a:avLst/>
                <a:gdLst>
                  <a:gd name="T0" fmla="*/ 2104537 w 21600"/>
                  <a:gd name="T1" fmla="*/ 731139 h 21600"/>
                  <a:gd name="T2" fmla="*/ 2104537 w 21600"/>
                  <a:gd name="T3" fmla="*/ 731139 h 21600"/>
                  <a:gd name="T4" fmla="*/ 2104537 w 21600"/>
                  <a:gd name="T5" fmla="*/ 731139 h 21600"/>
                  <a:gd name="T6" fmla="*/ 2104537 w 21600"/>
                  <a:gd name="T7" fmla="*/ 7311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9469"/>
                    </a:lnTo>
                    <a:lnTo>
                      <a:pt x="10800" y="21600"/>
                    </a:lnTo>
                    <a:lnTo>
                      <a:pt x="21600" y="9469"/>
                    </a:lnTo>
                    <a:lnTo>
                      <a:pt x="10800" y="0"/>
                    </a:lnTo>
                    <a:close/>
                  </a:path>
                </a:pathLst>
              </a:custGeom>
              <a:solidFill>
                <a:schemeClr val="tx1">
                  <a:lumMod val="85000"/>
                  <a:lumOff val="15000"/>
                </a:schemeClr>
              </a:solidFill>
              <a:ln>
                <a:noFill/>
              </a:ln>
              <a:effectLst/>
            </p:spPr>
            <p:txBody>
              <a:bodyPr anchor="ctr"/>
              <a:lstStyle/>
              <a:p>
                <a:pPr algn="ctr"/>
                <a:endParaRPr>
                  <a:cs typeface="+mn-ea"/>
                  <a:sym typeface="+mn-lt"/>
                </a:endParaRPr>
              </a:p>
            </p:txBody>
          </p:sp>
          <p:sp>
            <p:nvSpPr>
              <p:cNvPr id="54" name="ïŝḻiḋê">
                <a:extLst>
                  <a:ext uri="{FF2B5EF4-FFF2-40B4-BE49-F238E27FC236}">
                    <a16:creationId xmlns:a16="http://schemas.microsoft.com/office/drawing/2014/main" id="{8CFCFB8D-25CD-42C5-8A8A-B66CC37BF5F7}"/>
                  </a:ext>
                </a:extLst>
              </p:cNvPr>
              <p:cNvSpPr>
                <a:spLocks/>
              </p:cNvSpPr>
              <p:nvPr/>
            </p:nvSpPr>
            <p:spPr bwMode="auto">
              <a:xfrm>
                <a:off x="6155277" y="3788988"/>
                <a:ext cx="1537967" cy="1386925"/>
              </a:xfrm>
              <a:custGeom>
                <a:avLst/>
                <a:gdLst>
                  <a:gd name="T0" fmla="*/ 1463094 w 21600"/>
                  <a:gd name="T1" fmla="*/ 1319385 h 21600"/>
                  <a:gd name="T2" fmla="*/ 1463094 w 21600"/>
                  <a:gd name="T3" fmla="*/ 1319385 h 21600"/>
                  <a:gd name="T4" fmla="*/ 1463094 w 21600"/>
                  <a:gd name="T5" fmla="*/ 1319385 h 21600"/>
                  <a:gd name="T6" fmla="*/ 1463094 w 21600"/>
                  <a:gd name="T7" fmla="*/ 13193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151" y="0"/>
                    </a:moveTo>
                    <a:lnTo>
                      <a:pt x="0" y="6467"/>
                    </a:lnTo>
                    <a:lnTo>
                      <a:pt x="0" y="21599"/>
                    </a:lnTo>
                    <a:lnTo>
                      <a:pt x="21599" y="12378"/>
                    </a:lnTo>
                    <a:lnTo>
                      <a:pt x="15151" y="0"/>
                    </a:lnTo>
                    <a:close/>
                  </a:path>
                </a:pathLst>
              </a:custGeom>
              <a:solidFill>
                <a:srgbClr val="404040"/>
              </a:solidFill>
              <a:ln>
                <a:noFill/>
              </a:ln>
              <a:effectLst/>
            </p:spPr>
            <p:txBody>
              <a:bodyPr anchor="ctr"/>
              <a:lstStyle/>
              <a:p>
                <a:pPr algn="ctr"/>
                <a:endParaRPr>
                  <a:cs typeface="+mn-ea"/>
                  <a:sym typeface="+mn-lt"/>
                </a:endParaRPr>
              </a:p>
            </p:txBody>
          </p:sp>
          <p:sp>
            <p:nvSpPr>
              <p:cNvPr id="55" name="íṥlíďé">
                <a:extLst>
                  <a:ext uri="{FF2B5EF4-FFF2-40B4-BE49-F238E27FC236}">
                    <a16:creationId xmlns:a16="http://schemas.microsoft.com/office/drawing/2014/main" id="{5A17630E-A5EB-434C-AFCB-FD8251ABDECE}"/>
                  </a:ext>
                </a:extLst>
              </p:cNvPr>
              <p:cNvSpPr>
                <a:spLocks/>
              </p:cNvSpPr>
              <p:nvPr/>
            </p:nvSpPr>
            <p:spPr bwMode="auto">
              <a:xfrm>
                <a:off x="4618144" y="3788988"/>
                <a:ext cx="1537967" cy="1386925"/>
              </a:xfrm>
              <a:custGeom>
                <a:avLst/>
                <a:gdLst>
                  <a:gd name="T0" fmla="*/ 1463094 w 21600"/>
                  <a:gd name="T1" fmla="*/ 1319385 h 21600"/>
                  <a:gd name="T2" fmla="*/ 1463094 w 21600"/>
                  <a:gd name="T3" fmla="*/ 1319385 h 21600"/>
                  <a:gd name="T4" fmla="*/ 1463094 w 21600"/>
                  <a:gd name="T5" fmla="*/ 1319385 h 21600"/>
                  <a:gd name="T6" fmla="*/ 1463094 w 21600"/>
                  <a:gd name="T7" fmla="*/ 13193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448" y="0"/>
                    </a:moveTo>
                    <a:lnTo>
                      <a:pt x="0" y="12378"/>
                    </a:lnTo>
                    <a:lnTo>
                      <a:pt x="21599" y="21599"/>
                    </a:lnTo>
                    <a:lnTo>
                      <a:pt x="21599" y="6467"/>
                    </a:lnTo>
                    <a:lnTo>
                      <a:pt x="6448" y="0"/>
                    </a:lnTo>
                    <a:close/>
                  </a:path>
                </a:pathLst>
              </a:custGeom>
              <a:solidFill>
                <a:srgbClr val="404040"/>
              </a:solidFill>
              <a:ln>
                <a:noFill/>
              </a:ln>
              <a:effectLst/>
            </p:spPr>
            <p:txBody>
              <a:bodyPr anchor="ctr"/>
              <a:lstStyle/>
              <a:p>
                <a:pPr algn="ctr"/>
                <a:endParaRPr>
                  <a:cs typeface="+mn-ea"/>
                  <a:sym typeface="+mn-lt"/>
                </a:endParaRPr>
              </a:p>
            </p:txBody>
          </p:sp>
        </p:grpSp>
        <p:grpSp>
          <p:nvGrpSpPr>
            <p:cNvPr id="42" name="ïSľïḑê">
              <a:extLst>
                <a:ext uri="{FF2B5EF4-FFF2-40B4-BE49-F238E27FC236}">
                  <a16:creationId xmlns:a16="http://schemas.microsoft.com/office/drawing/2014/main" id="{2E0D6D1C-690C-40FD-A330-97CB79B0A93B}"/>
                </a:ext>
              </a:extLst>
            </p:cNvPr>
            <p:cNvGrpSpPr/>
            <p:nvPr/>
          </p:nvGrpSpPr>
          <p:grpSpPr>
            <a:xfrm>
              <a:off x="4928055" y="2593252"/>
              <a:ext cx="1925955" cy="1301697"/>
              <a:chOff x="5157226" y="2687460"/>
              <a:chExt cx="1996937" cy="1346034"/>
            </a:xfrm>
          </p:grpSpPr>
          <p:sp>
            <p:nvSpPr>
              <p:cNvPr id="50" name="i$ḻídè">
                <a:extLst>
                  <a:ext uri="{FF2B5EF4-FFF2-40B4-BE49-F238E27FC236}">
                    <a16:creationId xmlns:a16="http://schemas.microsoft.com/office/drawing/2014/main" id="{0E00C48A-73DB-4D8A-99C6-C4682AC750D9}"/>
                  </a:ext>
                </a:extLst>
              </p:cNvPr>
              <p:cNvSpPr>
                <a:spLocks/>
              </p:cNvSpPr>
              <p:nvPr/>
            </p:nvSpPr>
            <p:spPr bwMode="auto">
              <a:xfrm>
                <a:off x="5595333" y="2687460"/>
                <a:ext cx="1120722" cy="388873"/>
              </a:xfrm>
              <a:custGeom>
                <a:avLst/>
                <a:gdLst>
                  <a:gd name="T0" fmla="*/ 1065832 w 21600"/>
                  <a:gd name="T1" fmla="*/ 370019 h 21600"/>
                  <a:gd name="T2" fmla="*/ 1065832 w 21600"/>
                  <a:gd name="T3" fmla="*/ 370019 h 21600"/>
                  <a:gd name="T4" fmla="*/ 1065832 w 21600"/>
                  <a:gd name="T5" fmla="*/ 370019 h 21600"/>
                  <a:gd name="T6" fmla="*/ 1065832 w 21600"/>
                  <a:gd name="T7" fmla="*/ 3700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9469"/>
                    </a:lnTo>
                    <a:lnTo>
                      <a:pt x="10800" y="21600"/>
                    </a:lnTo>
                    <a:lnTo>
                      <a:pt x="21600" y="9469"/>
                    </a:lnTo>
                    <a:lnTo>
                      <a:pt x="10800" y="0"/>
                    </a:lnTo>
                    <a:close/>
                  </a:path>
                </a:pathLst>
              </a:custGeom>
              <a:solidFill>
                <a:srgbClr val="902023"/>
              </a:solidFill>
              <a:ln>
                <a:noFill/>
              </a:ln>
              <a:effectLst/>
            </p:spPr>
            <p:txBody>
              <a:bodyPr anchor="ctr"/>
              <a:lstStyle/>
              <a:p>
                <a:pPr algn="ctr"/>
                <a:endParaRPr>
                  <a:cs typeface="+mn-ea"/>
                  <a:sym typeface="+mn-lt"/>
                </a:endParaRPr>
              </a:p>
            </p:txBody>
          </p:sp>
          <p:sp>
            <p:nvSpPr>
              <p:cNvPr id="51" name="iŝľïḑê">
                <a:extLst>
                  <a:ext uri="{FF2B5EF4-FFF2-40B4-BE49-F238E27FC236}">
                    <a16:creationId xmlns:a16="http://schemas.microsoft.com/office/drawing/2014/main" id="{9ADAB104-F80B-4F77-BA45-492E62D18722}"/>
                  </a:ext>
                </a:extLst>
              </p:cNvPr>
              <p:cNvSpPr>
                <a:spLocks/>
              </p:cNvSpPr>
              <p:nvPr/>
            </p:nvSpPr>
            <p:spPr bwMode="auto">
              <a:xfrm>
                <a:off x="6156111" y="2854358"/>
                <a:ext cx="998052" cy="1179136"/>
              </a:xfrm>
              <a:custGeom>
                <a:avLst/>
                <a:gdLst>
                  <a:gd name="T0" fmla="*/ 949170 w 21600"/>
                  <a:gd name="T1" fmla="*/ 1121967 h 21600"/>
                  <a:gd name="T2" fmla="*/ 949170 w 21600"/>
                  <a:gd name="T3" fmla="*/ 1121967 h 21600"/>
                  <a:gd name="T4" fmla="*/ 949170 w 21600"/>
                  <a:gd name="T5" fmla="*/ 1121967 h 21600"/>
                  <a:gd name="T6" fmla="*/ 949170 w 21600"/>
                  <a:gd name="T7" fmla="*/ 11219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1" y="0"/>
                    </a:moveTo>
                    <a:lnTo>
                      <a:pt x="0" y="3801"/>
                    </a:lnTo>
                    <a:lnTo>
                      <a:pt x="0" y="21600"/>
                    </a:lnTo>
                    <a:lnTo>
                      <a:pt x="21600" y="14559"/>
                    </a:lnTo>
                    <a:lnTo>
                      <a:pt x="11661" y="0"/>
                    </a:lnTo>
                    <a:close/>
                  </a:path>
                </a:pathLst>
              </a:custGeom>
              <a:solidFill>
                <a:srgbClr val="A72527"/>
              </a:solidFill>
              <a:ln>
                <a:noFill/>
              </a:ln>
              <a:effectLst/>
            </p:spPr>
            <p:txBody>
              <a:bodyPr anchor="ctr"/>
              <a:lstStyle/>
              <a:p>
                <a:pPr algn="ctr"/>
                <a:endParaRPr>
                  <a:cs typeface="+mn-ea"/>
                  <a:sym typeface="+mn-lt"/>
                </a:endParaRPr>
              </a:p>
            </p:txBody>
          </p:sp>
          <p:sp>
            <p:nvSpPr>
              <p:cNvPr id="52" name="i$ḻíďè">
                <a:extLst>
                  <a:ext uri="{FF2B5EF4-FFF2-40B4-BE49-F238E27FC236}">
                    <a16:creationId xmlns:a16="http://schemas.microsoft.com/office/drawing/2014/main" id="{844A76B2-92EE-445B-AB5F-B75B1CCF9915}"/>
                  </a:ext>
                </a:extLst>
              </p:cNvPr>
              <p:cNvSpPr>
                <a:spLocks/>
              </p:cNvSpPr>
              <p:nvPr/>
            </p:nvSpPr>
            <p:spPr bwMode="auto">
              <a:xfrm>
                <a:off x="5157226" y="2854358"/>
                <a:ext cx="998885" cy="1179136"/>
              </a:xfrm>
              <a:custGeom>
                <a:avLst/>
                <a:gdLst>
                  <a:gd name="T0" fmla="*/ 949963 w 21600"/>
                  <a:gd name="T1" fmla="*/ 1121967 h 21600"/>
                  <a:gd name="T2" fmla="*/ 949963 w 21600"/>
                  <a:gd name="T3" fmla="*/ 1121967 h 21600"/>
                  <a:gd name="T4" fmla="*/ 949963 w 21600"/>
                  <a:gd name="T5" fmla="*/ 1121967 h 21600"/>
                  <a:gd name="T6" fmla="*/ 949963 w 21600"/>
                  <a:gd name="T7" fmla="*/ 11219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38" y="0"/>
                    </a:moveTo>
                    <a:lnTo>
                      <a:pt x="0" y="14559"/>
                    </a:lnTo>
                    <a:lnTo>
                      <a:pt x="21600" y="21600"/>
                    </a:lnTo>
                    <a:lnTo>
                      <a:pt x="21600" y="3801"/>
                    </a:lnTo>
                    <a:lnTo>
                      <a:pt x="9938" y="0"/>
                    </a:lnTo>
                    <a:close/>
                  </a:path>
                </a:pathLst>
              </a:custGeom>
              <a:solidFill>
                <a:srgbClr val="A72527"/>
              </a:solidFill>
              <a:ln>
                <a:noFill/>
              </a:ln>
              <a:effectLst/>
            </p:spPr>
            <p:txBody>
              <a:bodyPr anchor="ctr"/>
              <a:lstStyle/>
              <a:p>
                <a:pPr algn="ctr"/>
                <a:endParaRPr>
                  <a:cs typeface="+mn-ea"/>
                  <a:sym typeface="+mn-lt"/>
                </a:endParaRPr>
              </a:p>
            </p:txBody>
          </p:sp>
        </p:grpSp>
        <p:grpSp>
          <p:nvGrpSpPr>
            <p:cNvPr id="43" name="i$ļíḋê">
              <a:extLst>
                <a:ext uri="{FF2B5EF4-FFF2-40B4-BE49-F238E27FC236}">
                  <a16:creationId xmlns:a16="http://schemas.microsoft.com/office/drawing/2014/main" id="{68060BAA-339A-4BA3-A257-387ED87A8A43}"/>
                </a:ext>
              </a:extLst>
            </p:cNvPr>
            <p:cNvGrpSpPr/>
            <p:nvPr/>
          </p:nvGrpSpPr>
          <p:grpSpPr>
            <a:xfrm>
              <a:off x="5452798" y="1852424"/>
              <a:ext cx="876459" cy="928860"/>
              <a:chOff x="5701314" y="1921397"/>
              <a:chExt cx="908761" cy="960499"/>
            </a:xfrm>
          </p:grpSpPr>
          <p:sp>
            <p:nvSpPr>
              <p:cNvPr id="48" name="ïṧḷiḓé">
                <a:extLst>
                  <a:ext uri="{FF2B5EF4-FFF2-40B4-BE49-F238E27FC236}">
                    <a16:creationId xmlns:a16="http://schemas.microsoft.com/office/drawing/2014/main" id="{24324A09-5A3A-49F8-A98B-2571724F4819}"/>
                  </a:ext>
                </a:extLst>
              </p:cNvPr>
              <p:cNvSpPr>
                <a:spLocks/>
              </p:cNvSpPr>
              <p:nvPr/>
            </p:nvSpPr>
            <p:spPr bwMode="auto">
              <a:xfrm>
                <a:off x="6155278" y="1921397"/>
                <a:ext cx="454797" cy="960499"/>
              </a:xfrm>
              <a:custGeom>
                <a:avLst/>
                <a:gdLst>
                  <a:gd name="T0" fmla="*/ 432267 w 21600"/>
                  <a:gd name="T1" fmla="*/ 913958 h 21600"/>
                  <a:gd name="T2" fmla="*/ 432267 w 21600"/>
                  <a:gd name="T3" fmla="*/ 913958 h 21600"/>
                  <a:gd name="T4" fmla="*/ 432267 w 21600"/>
                  <a:gd name="T5" fmla="*/ 913958 h 21600"/>
                  <a:gd name="T6" fmla="*/ 432267 w 21600"/>
                  <a:gd name="T7" fmla="*/ 9139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600"/>
                    </a:lnTo>
                    <a:lnTo>
                      <a:pt x="21599" y="17667"/>
                    </a:lnTo>
                    <a:lnTo>
                      <a:pt x="0" y="0"/>
                    </a:lnTo>
                    <a:close/>
                  </a:path>
                </a:pathLst>
              </a:custGeom>
              <a:solidFill>
                <a:srgbClr val="404040"/>
              </a:solidFill>
              <a:ln>
                <a:noFill/>
              </a:ln>
              <a:effectLst/>
            </p:spPr>
            <p:txBody>
              <a:bodyPr anchor="ctr"/>
              <a:lstStyle/>
              <a:p>
                <a:pPr algn="ctr"/>
                <a:endParaRPr>
                  <a:cs typeface="+mn-ea"/>
                  <a:sym typeface="+mn-lt"/>
                </a:endParaRPr>
              </a:p>
            </p:txBody>
          </p:sp>
          <p:sp>
            <p:nvSpPr>
              <p:cNvPr id="49" name="îṥļíďé">
                <a:extLst>
                  <a:ext uri="{FF2B5EF4-FFF2-40B4-BE49-F238E27FC236}">
                    <a16:creationId xmlns:a16="http://schemas.microsoft.com/office/drawing/2014/main" id="{86734C67-3EE6-4272-B6F0-A070249FF374}"/>
                  </a:ext>
                </a:extLst>
              </p:cNvPr>
              <p:cNvSpPr>
                <a:spLocks/>
              </p:cNvSpPr>
              <p:nvPr/>
            </p:nvSpPr>
            <p:spPr bwMode="auto">
              <a:xfrm>
                <a:off x="5701314" y="1921397"/>
                <a:ext cx="453964" cy="960499"/>
              </a:xfrm>
              <a:custGeom>
                <a:avLst/>
                <a:gdLst>
                  <a:gd name="T0" fmla="*/ 431474 w 21600"/>
                  <a:gd name="T1" fmla="*/ 913958 h 21600"/>
                  <a:gd name="T2" fmla="*/ 431474 w 21600"/>
                  <a:gd name="T3" fmla="*/ 913958 h 21600"/>
                  <a:gd name="T4" fmla="*/ 431474 w 21600"/>
                  <a:gd name="T5" fmla="*/ 913958 h 21600"/>
                  <a:gd name="T6" fmla="*/ 431474 w 21600"/>
                  <a:gd name="T7" fmla="*/ 9139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7667"/>
                    </a:lnTo>
                    <a:lnTo>
                      <a:pt x="21599" y="21600"/>
                    </a:lnTo>
                    <a:lnTo>
                      <a:pt x="21599" y="0"/>
                    </a:lnTo>
                    <a:close/>
                  </a:path>
                </a:pathLst>
              </a:custGeom>
              <a:solidFill>
                <a:srgbClr val="404040"/>
              </a:solidFill>
              <a:ln>
                <a:noFill/>
              </a:ln>
              <a:effectLst/>
            </p:spPr>
            <p:txBody>
              <a:bodyPr anchor="ctr"/>
              <a:lstStyle/>
              <a:p>
                <a:pPr algn="ctr"/>
                <a:endParaRPr>
                  <a:cs typeface="+mn-ea"/>
                  <a:sym typeface="+mn-lt"/>
                </a:endParaRPr>
              </a:p>
            </p:txBody>
          </p:sp>
        </p:grpSp>
        <p:sp>
          <p:nvSpPr>
            <p:cNvPr id="44" name="íṩ1îḋè">
              <a:extLst>
                <a:ext uri="{FF2B5EF4-FFF2-40B4-BE49-F238E27FC236}">
                  <a16:creationId xmlns:a16="http://schemas.microsoft.com/office/drawing/2014/main" id="{9F225C1F-15DC-41E0-B0CF-A5544DD08E9B}"/>
                </a:ext>
              </a:extLst>
            </p:cNvPr>
            <p:cNvSpPr>
              <a:spLocks/>
            </p:cNvSpPr>
            <p:nvPr/>
          </p:nvSpPr>
          <p:spPr bwMode="auto">
            <a:xfrm rot="1241860">
              <a:off x="4433699" y="5062350"/>
              <a:ext cx="841046" cy="331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scene3d>
                <a:camera prst="orthographicFront"/>
                <a:lightRig rig="threePt" dir="t"/>
              </a:scene3d>
              <a:sp3d contourW="12700"/>
            </a:bodyPr>
            <a:lstStyle/>
            <a:p>
              <a:pPr algn="ctr" defTabSz="228600">
                <a:defRPr/>
              </a:pPr>
              <a:r>
                <a:rPr lang="zh-CN" altLang="en-US" sz="1600" dirty="0">
                  <a:solidFill>
                    <a:schemeClr val="bg1"/>
                  </a:solidFill>
                  <a:cs typeface="+mn-ea"/>
                  <a:sym typeface="+mn-lt"/>
                </a:rPr>
                <a:t>keyword</a:t>
              </a:r>
            </a:p>
          </p:txBody>
        </p:sp>
        <p:sp>
          <p:nvSpPr>
            <p:cNvPr id="45" name="í$ḷiḓè">
              <a:extLst>
                <a:ext uri="{FF2B5EF4-FFF2-40B4-BE49-F238E27FC236}">
                  <a16:creationId xmlns:a16="http://schemas.microsoft.com/office/drawing/2014/main" id="{D0D59159-6E5E-4445-A7AE-AB0EDDAEE044}"/>
                </a:ext>
              </a:extLst>
            </p:cNvPr>
            <p:cNvSpPr>
              <a:spLocks/>
            </p:cNvSpPr>
            <p:nvPr/>
          </p:nvSpPr>
          <p:spPr bwMode="auto">
            <a:xfrm rot="1161022">
              <a:off x="4951213" y="4017589"/>
              <a:ext cx="528773" cy="331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scene3d>
                <a:camera prst="orthographicFront"/>
                <a:lightRig rig="threePt" dir="t"/>
              </a:scene3d>
              <a:sp3d contourW="12700"/>
            </a:bodyPr>
            <a:lstStyle/>
            <a:p>
              <a:pPr algn="ctr" defTabSz="228600">
                <a:defRPr/>
              </a:pPr>
              <a:r>
                <a:rPr lang="zh-CN" altLang="en-US" sz="1400" dirty="0">
                  <a:solidFill>
                    <a:schemeClr val="bg1"/>
                  </a:solidFill>
                  <a:cs typeface="+mn-ea"/>
                  <a:sym typeface="+mn-lt"/>
                </a:rPr>
                <a:t>keyword</a:t>
              </a:r>
            </a:p>
          </p:txBody>
        </p:sp>
        <p:sp>
          <p:nvSpPr>
            <p:cNvPr id="46" name="iS1iďe">
              <a:extLst>
                <a:ext uri="{FF2B5EF4-FFF2-40B4-BE49-F238E27FC236}">
                  <a16:creationId xmlns:a16="http://schemas.microsoft.com/office/drawing/2014/main" id="{9FD7E34B-C0F2-423D-AAD1-90188744A468}"/>
                </a:ext>
              </a:extLst>
            </p:cNvPr>
            <p:cNvSpPr>
              <a:spLocks/>
            </p:cNvSpPr>
            <p:nvPr/>
          </p:nvSpPr>
          <p:spPr bwMode="auto">
            <a:xfrm rot="1056546">
              <a:off x="5191167" y="3169799"/>
              <a:ext cx="528773" cy="331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scene3d>
                <a:camera prst="orthographicFront"/>
                <a:lightRig rig="threePt" dir="t"/>
              </a:scene3d>
              <a:sp3d contourW="12700"/>
            </a:bodyPr>
            <a:lstStyle/>
            <a:p>
              <a:pPr algn="ctr" defTabSz="228600">
                <a:defRPr/>
              </a:pPr>
              <a:r>
                <a:rPr lang="zh-CN" altLang="en-US" sz="1300">
                  <a:solidFill>
                    <a:schemeClr val="bg1"/>
                  </a:solidFill>
                  <a:cs typeface="+mn-ea"/>
                  <a:sym typeface="+mn-lt"/>
                </a:rPr>
                <a:t>keyword</a:t>
              </a:r>
            </a:p>
          </p:txBody>
        </p:sp>
        <p:sp>
          <p:nvSpPr>
            <p:cNvPr id="47" name="ïSļïḑe">
              <a:extLst>
                <a:ext uri="{FF2B5EF4-FFF2-40B4-BE49-F238E27FC236}">
                  <a16:creationId xmlns:a16="http://schemas.microsoft.com/office/drawing/2014/main" id="{3995F050-A31E-42ED-9DC5-6FA4FF68039D}"/>
                </a:ext>
              </a:extLst>
            </p:cNvPr>
            <p:cNvSpPr>
              <a:spLocks/>
            </p:cNvSpPr>
            <p:nvPr/>
          </p:nvSpPr>
          <p:spPr bwMode="auto">
            <a:xfrm rot="596028">
              <a:off x="5493246" y="2232534"/>
              <a:ext cx="528773" cy="331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Autofit/>
              <a:scene3d>
                <a:camera prst="orthographicFront"/>
                <a:lightRig rig="threePt" dir="t"/>
              </a:scene3d>
              <a:sp3d contourW="12700"/>
            </a:bodyPr>
            <a:lstStyle/>
            <a:p>
              <a:pPr algn="ctr" defTabSz="228600">
                <a:defRPr/>
              </a:pPr>
              <a:r>
                <a:rPr lang="zh-CN" altLang="en-US" sz="1100" dirty="0">
                  <a:solidFill>
                    <a:schemeClr val="bg1"/>
                  </a:solidFill>
                  <a:cs typeface="+mn-ea"/>
                  <a:sym typeface="+mn-lt"/>
                </a:rPr>
                <a:t>close</a:t>
              </a:r>
              <a:br>
                <a:rPr lang="zh-CN" altLang="en-US" sz="1100" dirty="0">
                  <a:solidFill>
                    <a:schemeClr val="bg1"/>
                  </a:solidFill>
                  <a:cs typeface="+mn-ea"/>
                  <a:sym typeface="+mn-lt"/>
                </a:rPr>
              </a:br>
              <a:r>
                <a:rPr lang="zh-CN" altLang="en-US" sz="1100" dirty="0">
                  <a:solidFill>
                    <a:schemeClr val="bg1"/>
                  </a:solidFill>
                  <a:cs typeface="+mn-ea"/>
                  <a:sym typeface="+mn-lt"/>
                </a:rPr>
                <a:t>Key words</a:t>
              </a:r>
            </a:p>
          </p:txBody>
        </p:sp>
      </p:grpSp>
      <p:grpSp>
        <p:nvGrpSpPr>
          <p:cNvPr id="59" name="组合 58"/>
          <p:cNvGrpSpPr/>
          <p:nvPr/>
        </p:nvGrpSpPr>
        <p:grpSpPr>
          <a:xfrm>
            <a:off x="8532289" y="2783996"/>
            <a:ext cx="2784999" cy="865365"/>
            <a:chOff x="1541719" y="2349127"/>
            <a:chExt cx="2784999" cy="865365"/>
          </a:xfrm>
        </p:grpSpPr>
        <p:sp>
          <p:nvSpPr>
            <p:cNvPr id="60" name="文本框 59"/>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Title text added</a:t>
              </a:r>
            </a:p>
          </p:txBody>
        </p:sp>
        <p:sp>
          <p:nvSpPr>
            <p:cNvPr id="61" name="文本框 60"/>
            <p:cNvSpPr txBox="1"/>
            <p:nvPr/>
          </p:nvSpPr>
          <p:spPr>
            <a:xfrm>
              <a:off x="1541719" y="2687681"/>
              <a:ext cx="2784999"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cxnSp>
        <p:nvCxnSpPr>
          <p:cNvPr id="63" name="直接连接符 62"/>
          <p:cNvCxnSpPr/>
          <p:nvPr/>
        </p:nvCxnSpPr>
        <p:spPr>
          <a:xfrm>
            <a:off x="3695988" y="2378522"/>
            <a:ext cx="1871327" cy="0"/>
          </a:xfrm>
          <a:prstGeom prst="line">
            <a:avLst/>
          </a:prstGeom>
          <a:ln w="12700">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695988" y="4021585"/>
            <a:ext cx="1054427" cy="0"/>
          </a:xfrm>
          <a:prstGeom prst="line">
            <a:avLst/>
          </a:prstGeom>
          <a:ln w="12700">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966407" y="3093949"/>
            <a:ext cx="1489412" cy="0"/>
          </a:xfrm>
          <a:prstGeom prst="line">
            <a:avLst/>
          </a:prstGeom>
          <a:ln w="12700">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20102" y="4813253"/>
            <a:ext cx="535717" cy="0"/>
          </a:xfrm>
          <a:prstGeom prst="line">
            <a:avLst/>
          </a:prstGeom>
          <a:ln w="12700">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532289" y="4485009"/>
            <a:ext cx="2784999" cy="865365"/>
            <a:chOff x="1541719" y="2349127"/>
            <a:chExt cx="2784999" cy="865365"/>
          </a:xfrm>
        </p:grpSpPr>
        <p:sp>
          <p:nvSpPr>
            <p:cNvPr id="71" name="文本框 70"/>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Title text added</a:t>
              </a:r>
            </a:p>
          </p:txBody>
        </p:sp>
        <p:sp>
          <p:nvSpPr>
            <p:cNvPr id="72" name="文本框 71"/>
            <p:cNvSpPr txBox="1"/>
            <p:nvPr/>
          </p:nvSpPr>
          <p:spPr>
            <a:xfrm>
              <a:off x="1541719" y="2687681"/>
              <a:ext cx="2784999"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73" name="组合 72"/>
          <p:cNvGrpSpPr/>
          <p:nvPr/>
        </p:nvGrpSpPr>
        <p:grpSpPr>
          <a:xfrm>
            <a:off x="887965" y="2057576"/>
            <a:ext cx="2784999" cy="865365"/>
            <a:chOff x="1541719" y="2349127"/>
            <a:chExt cx="2784999" cy="865365"/>
          </a:xfrm>
        </p:grpSpPr>
        <p:sp>
          <p:nvSpPr>
            <p:cNvPr id="74" name="文本框 73"/>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cs typeface="+mn-ea"/>
                  <a:sym typeface="+mn-lt"/>
                </a:rPr>
                <a:t>Title text added</a:t>
              </a:r>
            </a:p>
          </p:txBody>
        </p:sp>
        <p:sp>
          <p:nvSpPr>
            <p:cNvPr id="75" name="文本框 74"/>
            <p:cNvSpPr txBox="1"/>
            <p:nvPr/>
          </p:nvSpPr>
          <p:spPr>
            <a:xfrm>
              <a:off x="1541719" y="2687681"/>
              <a:ext cx="2784999" cy="526811"/>
            </a:xfrm>
            <a:prstGeom prst="rect">
              <a:avLst/>
            </a:prstGeom>
            <a:noFill/>
          </p:spPr>
          <p:txBody>
            <a:bodyPr wrap="square" rtlCol="0">
              <a:spAutoFit/>
              <a:scene3d>
                <a:camera prst="orthographicFront"/>
                <a:lightRig rig="threePt" dir="t"/>
              </a:scene3d>
              <a:sp3d contourW="12700"/>
            </a:bodyPr>
            <a:lstStyle/>
            <a:p>
              <a:pPr algn="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76" name="组合 75"/>
          <p:cNvGrpSpPr/>
          <p:nvPr/>
        </p:nvGrpSpPr>
        <p:grpSpPr>
          <a:xfrm>
            <a:off x="887965" y="3758589"/>
            <a:ext cx="2784999" cy="865365"/>
            <a:chOff x="1541719" y="2349127"/>
            <a:chExt cx="2784999" cy="865365"/>
          </a:xfrm>
        </p:grpSpPr>
        <p:sp>
          <p:nvSpPr>
            <p:cNvPr id="77" name="文本框 76"/>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cs typeface="+mn-ea"/>
                  <a:sym typeface="+mn-lt"/>
                </a:rPr>
                <a:t>Title text added</a:t>
              </a:r>
            </a:p>
          </p:txBody>
        </p:sp>
        <p:sp>
          <p:nvSpPr>
            <p:cNvPr id="78" name="文本框 77"/>
            <p:cNvSpPr txBox="1"/>
            <p:nvPr/>
          </p:nvSpPr>
          <p:spPr>
            <a:xfrm>
              <a:off x="1541719" y="2687681"/>
              <a:ext cx="2784999" cy="526811"/>
            </a:xfrm>
            <a:prstGeom prst="rect">
              <a:avLst/>
            </a:prstGeom>
            <a:noFill/>
          </p:spPr>
          <p:txBody>
            <a:bodyPr wrap="square" rtlCol="0">
              <a:spAutoFit/>
              <a:scene3d>
                <a:camera prst="orthographicFront"/>
                <a:lightRig rig="threePt" dir="t"/>
              </a:scene3d>
              <a:sp3d contourW="12700"/>
            </a:bodyPr>
            <a:lstStyle/>
            <a:p>
              <a:pPr algn="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62" name="文本框 61">
            <a:extLst>
              <a:ext uri="{FF2B5EF4-FFF2-40B4-BE49-F238E27FC236}">
                <a16:creationId xmlns:a16="http://schemas.microsoft.com/office/drawing/2014/main" id="{822E5446-D2FA-479D-8C7A-A831DAFD132C}"/>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67" name="组合 66">
            <a:extLst>
              <a:ext uri="{FF2B5EF4-FFF2-40B4-BE49-F238E27FC236}">
                <a16:creationId xmlns:a16="http://schemas.microsoft.com/office/drawing/2014/main" id="{C950C2F8-9072-4602-B5DF-6E28D24E032C}"/>
              </a:ext>
            </a:extLst>
          </p:cNvPr>
          <p:cNvGrpSpPr/>
          <p:nvPr/>
        </p:nvGrpSpPr>
        <p:grpSpPr>
          <a:xfrm>
            <a:off x="1473289" y="371367"/>
            <a:ext cx="4260761" cy="787907"/>
            <a:chOff x="7318011" y="1456480"/>
            <a:chExt cx="4260761" cy="787907"/>
          </a:xfrm>
        </p:grpSpPr>
        <p:sp>
          <p:nvSpPr>
            <p:cNvPr id="68" name="文本框 67">
              <a:extLst>
                <a:ext uri="{FF2B5EF4-FFF2-40B4-BE49-F238E27FC236}">
                  <a16:creationId xmlns:a16="http://schemas.microsoft.com/office/drawing/2014/main" id="{75A9429D-6764-4FAA-BE3C-52C0D619E9E3}"/>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69" name="文本框 68">
              <a:extLst>
                <a:ext uri="{FF2B5EF4-FFF2-40B4-BE49-F238E27FC236}">
                  <a16:creationId xmlns:a16="http://schemas.microsoft.com/office/drawing/2014/main" id="{0EAC72F8-12FB-45A4-9634-6A8E3EA28F6E}"/>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57618662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barn(inVertical)">
                                      <p:cBhvr>
                                        <p:cTn id="16" dur="500"/>
                                        <p:tgtEl>
                                          <p:spTgt spid="64"/>
                                        </p:tgtEl>
                                      </p:cBhvr>
                                    </p:animEffect>
                                  </p:childTnLst>
                                </p:cTn>
                              </p:par>
                              <p:par>
                                <p:cTn id="17" presetID="16" presetClass="entr" presetSubtype="21"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barn(inVertical)">
                                      <p:cBhvr>
                                        <p:cTn id="19" dur="500"/>
                                        <p:tgtEl>
                                          <p:spTgt spid="65"/>
                                        </p:tgtEl>
                                      </p:cBhvr>
                                    </p:animEffect>
                                  </p:childTnLst>
                                </p:cTn>
                              </p:par>
                              <p:par>
                                <p:cTn id="20" presetID="16" presetClass="entr" presetSubtype="21"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arn(inVertical)">
                                      <p:cBhvr>
                                        <p:cTn id="22" dur="500"/>
                                        <p:tgtEl>
                                          <p:spTgt spid="66"/>
                                        </p:tgtEl>
                                      </p:cBhvr>
                                    </p:animEffect>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additive="base">
                                        <p:cTn id="26" dur="500" fill="hold"/>
                                        <p:tgtEl>
                                          <p:spTgt spid="73"/>
                                        </p:tgtEl>
                                        <p:attrNameLst>
                                          <p:attrName>ppt_x</p:attrName>
                                        </p:attrNameLst>
                                      </p:cBhvr>
                                      <p:tavLst>
                                        <p:tav tm="0">
                                          <p:val>
                                            <p:strVal val="0-#ppt_w/2"/>
                                          </p:val>
                                        </p:tav>
                                        <p:tav tm="100000">
                                          <p:val>
                                            <p:strVal val="#ppt_x"/>
                                          </p:val>
                                        </p:tav>
                                      </p:tavLst>
                                    </p:anim>
                                    <p:anim calcmode="lin" valueType="num">
                                      <p:cBhvr additive="base">
                                        <p:cTn id="27" dur="500" fill="hold"/>
                                        <p:tgtEl>
                                          <p:spTgt spid="73"/>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0-#ppt_w/2"/>
                                          </p:val>
                                        </p:tav>
                                        <p:tav tm="100000">
                                          <p:val>
                                            <p:strVal val="#ppt_x"/>
                                          </p:val>
                                        </p:tav>
                                      </p:tavLst>
                                    </p:anim>
                                    <p:anim calcmode="lin" valueType="num">
                                      <p:cBhvr additive="base">
                                        <p:cTn id="31" dur="500" fill="hold"/>
                                        <p:tgtEl>
                                          <p:spTgt spid="7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1+#ppt_w/2"/>
                                          </p:val>
                                        </p:tav>
                                        <p:tav tm="100000">
                                          <p:val>
                                            <p:strVal val="#ppt_x"/>
                                          </p:val>
                                        </p:tav>
                                      </p:tavLst>
                                    </p:anim>
                                    <p:anim calcmode="lin" valueType="num">
                                      <p:cBhvr additive="base">
                                        <p:cTn id="35" dur="500" fill="hold"/>
                                        <p:tgtEl>
                                          <p:spTgt spid="59"/>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1+#ppt_w/2"/>
                                          </p:val>
                                        </p:tav>
                                        <p:tav tm="100000">
                                          <p:val>
                                            <p:strVal val="#ppt_x"/>
                                          </p:val>
                                        </p:tav>
                                      </p:tavLst>
                                    </p:anim>
                                    <p:anim calcmode="lin" valueType="num">
                                      <p:cBhvr additive="base">
                                        <p:cTn id="39"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21282" y="3758161"/>
            <a:ext cx="1803926" cy="1763340"/>
            <a:chOff x="1121282" y="3758161"/>
            <a:chExt cx="1803926" cy="1763340"/>
          </a:xfrm>
        </p:grpSpPr>
        <p:sp>
          <p:nvSpPr>
            <p:cNvPr id="4" name="Rectangle 17"/>
            <p:cNvSpPr/>
            <p:nvPr/>
          </p:nvSpPr>
          <p:spPr>
            <a:xfrm flipV="1">
              <a:off x="1121282" y="3955585"/>
              <a:ext cx="1803926" cy="1525824"/>
            </a:xfrm>
            <a:prstGeom prst="rect">
              <a:avLst/>
            </a:prstGeom>
            <a:solidFill>
              <a:srgbClr val="A72527"/>
            </a:solidFill>
            <a:ln>
              <a:noFill/>
            </a:ln>
            <a:scene3d>
              <a:camera prst="perspectiveRelaxed" fov="5700000">
                <a:rot lat="16800000" lon="0" rev="0"/>
              </a:camera>
              <a:lightRig rig="soft" dir="t">
                <a:rot lat="0" lon="0" rev="4800000"/>
              </a:lightRig>
            </a:scene3d>
            <a:sp3d extrusionH="57150" prstMaterial="plastic">
              <a:bevelT w="0" h="12700"/>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25"/>
            <p:cNvSpPr>
              <a:spLocks/>
            </p:cNvSpPr>
            <p:nvPr/>
          </p:nvSpPr>
          <p:spPr bwMode="auto">
            <a:xfrm>
              <a:off x="1773706" y="3758161"/>
              <a:ext cx="649716" cy="600004"/>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rgbClr val="A72527"/>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2" name="TextBox 12"/>
            <p:cNvSpPr txBox="1">
              <a:spLocks/>
            </p:cNvSpPr>
            <p:nvPr/>
          </p:nvSpPr>
          <p:spPr bwMode="auto">
            <a:xfrm>
              <a:off x="1702759" y="5127689"/>
              <a:ext cx="640971" cy="393812"/>
            </a:xfrm>
            <a:prstGeom prst="rect">
              <a:avLst/>
            </a:prstGeom>
            <a:noFill/>
          </p:spPr>
          <p:txBody>
            <a:bodyPr wrap="none" lIns="0" tIns="0" rIns="0" bIns="0" anchor="ctr">
              <a:normAutofit/>
            </a:bodyPr>
            <a:lstStyle/>
            <a:p>
              <a:r>
                <a:rPr lang="en-US" altLang="ko-KR" sz="2400" b="0" dirty="0">
                  <a:solidFill>
                    <a:srgbClr val="404040"/>
                  </a:solidFill>
                  <a:effectLst/>
                  <a:cs typeface="+mn-ea"/>
                  <a:sym typeface="+mn-lt"/>
                </a:rPr>
                <a:t>2020</a:t>
              </a:r>
            </a:p>
          </p:txBody>
        </p:sp>
      </p:grpSp>
      <p:grpSp>
        <p:nvGrpSpPr>
          <p:cNvPr id="6" name="组合 5"/>
          <p:cNvGrpSpPr/>
          <p:nvPr/>
        </p:nvGrpSpPr>
        <p:grpSpPr>
          <a:xfrm>
            <a:off x="3844203" y="3038564"/>
            <a:ext cx="1803926" cy="1715077"/>
            <a:chOff x="3844203" y="3038564"/>
            <a:chExt cx="1803926" cy="1715077"/>
          </a:xfrm>
        </p:grpSpPr>
        <p:sp>
          <p:nvSpPr>
            <p:cNvPr id="7" name="Rectangle 13"/>
            <p:cNvSpPr/>
            <p:nvPr/>
          </p:nvSpPr>
          <p:spPr>
            <a:xfrm flipV="1">
              <a:off x="3844203" y="3184623"/>
              <a:ext cx="1803926" cy="1525824"/>
            </a:xfrm>
            <a:prstGeom prst="rect">
              <a:avLst/>
            </a:prstGeom>
            <a:solidFill>
              <a:srgbClr val="404040"/>
            </a:solidFill>
            <a:ln>
              <a:noFill/>
            </a:ln>
            <a:scene3d>
              <a:camera prst="perspectiveRelaxed" fov="5700000">
                <a:rot lat="16800000" lon="0" rev="0"/>
              </a:camera>
              <a:lightRig rig="soft" dir="t">
                <a:rot lat="0" lon="0" rev="4800000"/>
              </a:lightRig>
            </a:scene3d>
            <a:sp3d extrusionH="57150" prstMaterial="plastic">
              <a:bevelT w="0" h="12700"/>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Freeform: Shape 27"/>
            <p:cNvSpPr>
              <a:spLocks/>
            </p:cNvSpPr>
            <p:nvPr/>
          </p:nvSpPr>
          <p:spPr bwMode="auto">
            <a:xfrm>
              <a:off x="4421308" y="3038564"/>
              <a:ext cx="649716" cy="643830"/>
            </a:xfrm>
            <a:custGeom>
              <a:avLst/>
              <a:gdLst>
                <a:gd name="T0" fmla="*/ 6848 w 6914"/>
                <a:gd name="T1" fmla="*/ 2638 h 6861"/>
                <a:gd name="T2" fmla="*/ 6360 w 6914"/>
                <a:gd name="T3" fmla="*/ 2276 h 6861"/>
                <a:gd name="T4" fmla="*/ 4507 w 6914"/>
                <a:gd name="T5" fmla="*/ 2276 h 6861"/>
                <a:gd name="T6" fmla="*/ 3944 w 6914"/>
                <a:gd name="T7" fmla="*/ 360 h 6861"/>
                <a:gd name="T8" fmla="*/ 3459 w 6914"/>
                <a:gd name="T9" fmla="*/ 0 h 6861"/>
                <a:gd name="T10" fmla="*/ 2970 w 6914"/>
                <a:gd name="T11" fmla="*/ 357 h 6861"/>
                <a:gd name="T12" fmla="*/ 2389 w 6914"/>
                <a:gd name="T13" fmla="*/ 2276 h 6861"/>
                <a:gd name="T14" fmla="*/ 554 w 6914"/>
                <a:gd name="T15" fmla="*/ 2276 h 6861"/>
                <a:gd name="T16" fmla="*/ 65 w 6914"/>
                <a:gd name="T17" fmla="*/ 2639 h 6861"/>
                <a:gd name="T18" fmla="*/ 266 w 6914"/>
                <a:gd name="T19" fmla="*/ 3207 h 6861"/>
                <a:gd name="T20" fmla="*/ 1767 w 6914"/>
                <a:gd name="T21" fmla="*/ 4329 h 6861"/>
                <a:gd name="T22" fmla="*/ 1186 w 6914"/>
                <a:gd name="T23" fmla="*/ 6162 h 6861"/>
                <a:gd name="T24" fmla="*/ 1382 w 6914"/>
                <a:gd name="T25" fmla="*/ 6736 h 6861"/>
                <a:gd name="T26" fmla="*/ 1983 w 6914"/>
                <a:gd name="T27" fmla="*/ 6722 h 6861"/>
                <a:gd name="T28" fmla="*/ 3119 w 6914"/>
                <a:gd name="T29" fmla="*/ 5944 h 6861"/>
                <a:gd name="T30" fmla="*/ 3149 w 6914"/>
                <a:gd name="T31" fmla="*/ 5786 h 6861"/>
                <a:gd name="T32" fmla="*/ 2991 w 6914"/>
                <a:gd name="T33" fmla="*/ 5757 h 6861"/>
                <a:gd name="T34" fmla="*/ 1848 w 6914"/>
                <a:gd name="T35" fmla="*/ 6539 h 6861"/>
                <a:gd name="T36" fmla="*/ 1512 w 6914"/>
                <a:gd name="T37" fmla="*/ 6549 h 6861"/>
                <a:gd name="T38" fmla="*/ 1403 w 6914"/>
                <a:gd name="T39" fmla="*/ 6231 h 6861"/>
                <a:gd name="T40" fmla="*/ 2008 w 6914"/>
                <a:gd name="T41" fmla="*/ 4321 h 6861"/>
                <a:gd name="T42" fmla="*/ 1968 w 6914"/>
                <a:gd name="T43" fmla="*/ 4195 h 6861"/>
                <a:gd name="T44" fmla="*/ 397 w 6914"/>
                <a:gd name="T45" fmla="*/ 3021 h 6861"/>
                <a:gd name="T46" fmla="*/ 283 w 6914"/>
                <a:gd name="T47" fmla="*/ 2704 h 6861"/>
                <a:gd name="T48" fmla="*/ 554 w 6914"/>
                <a:gd name="T49" fmla="*/ 2504 h 6861"/>
                <a:gd name="T50" fmla="*/ 2473 w 6914"/>
                <a:gd name="T51" fmla="*/ 2504 h 6861"/>
                <a:gd name="T52" fmla="*/ 2582 w 6914"/>
                <a:gd name="T53" fmla="*/ 2423 h 6861"/>
                <a:gd name="T54" fmla="*/ 3187 w 6914"/>
                <a:gd name="T55" fmla="*/ 425 h 6861"/>
                <a:gd name="T56" fmla="*/ 3458 w 6914"/>
                <a:gd name="T57" fmla="*/ 228 h 6861"/>
                <a:gd name="T58" fmla="*/ 3727 w 6914"/>
                <a:gd name="T59" fmla="*/ 426 h 6861"/>
                <a:gd name="T60" fmla="*/ 4313 w 6914"/>
                <a:gd name="T61" fmla="*/ 2422 h 6861"/>
                <a:gd name="T62" fmla="*/ 4422 w 6914"/>
                <a:gd name="T63" fmla="*/ 2504 h 6861"/>
                <a:gd name="T64" fmla="*/ 6360 w 6914"/>
                <a:gd name="T65" fmla="*/ 2504 h 6861"/>
                <a:gd name="T66" fmla="*/ 6631 w 6914"/>
                <a:gd name="T67" fmla="*/ 2704 h 6861"/>
                <a:gd name="T68" fmla="*/ 6512 w 6914"/>
                <a:gd name="T69" fmla="*/ 3025 h 6861"/>
                <a:gd name="T70" fmla="*/ 4946 w 6914"/>
                <a:gd name="T71" fmla="*/ 4195 h 6861"/>
                <a:gd name="T72" fmla="*/ 4906 w 6914"/>
                <a:gd name="T73" fmla="*/ 4321 h 6861"/>
                <a:gd name="T74" fmla="*/ 5510 w 6914"/>
                <a:gd name="T75" fmla="*/ 6231 h 6861"/>
                <a:gd name="T76" fmla="*/ 5402 w 6914"/>
                <a:gd name="T77" fmla="*/ 6549 h 6861"/>
                <a:gd name="T78" fmla="*/ 5059 w 6914"/>
                <a:gd name="T79" fmla="*/ 6534 h 6861"/>
                <a:gd name="T80" fmla="*/ 3182 w 6914"/>
                <a:gd name="T81" fmla="*/ 5254 h 6861"/>
                <a:gd name="T82" fmla="*/ 3024 w 6914"/>
                <a:gd name="T83" fmla="*/ 5284 h 6861"/>
                <a:gd name="T84" fmla="*/ 3054 w 6914"/>
                <a:gd name="T85" fmla="*/ 5442 h 6861"/>
                <a:gd name="T86" fmla="*/ 4925 w 6914"/>
                <a:gd name="T87" fmla="*/ 6717 h 6861"/>
                <a:gd name="T88" fmla="*/ 5241 w 6914"/>
                <a:gd name="T89" fmla="*/ 6827 h 6861"/>
                <a:gd name="T90" fmla="*/ 5531 w 6914"/>
                <a:gd name="T91" fmla="*/ 6736 h 6861"/>
                <a:gd name="T92" fmla="*/ 5727 w 6914"/>
                <a:gd name="T93" fmla="*/ 6162 h 6861"/>
                <a:gd name="T94" fmla="*/ 5147 w 6914"/>
                <a:gd name="T95" fmla="*/ 4329 h 6861"/>
                <a:gd name="T96" fmla="*/ 6643 w 6914"/>
                <a:gd name="T97" fmla="*/ 3211 h 6861"/>
                <a:gd name="T98" fmla="*/ 6848 w 6914"/>
                <a:gd name="T99" fmla="*/ 2638 h 6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14" h="6861">
                  <a:moveTo>
                    <a:pt x="6848" y="2638"/>
                  </a:moveTo>
                  <a:cubicBezTo>
                    <a:pt x="6783" y="2422"/>
                    <a:pt x="6586" y="2276"/>
                    <a:pt x="6360" y="2276"/>
                  </a:cubicBezTo>
                  <a:lnTo>
                    <a:pt x="4507" y="2276"/>
                  </a:lnTo>
                  <a:lnTo>
                    <a:pt x="3944" y="360"/>
                  </a:lnTo>
                  <a:cubicBezTo>
                    <a:pt x="3878" y="146"/>
                    <a:pt x="3683" y="1"/>
                    <a:pt x="3459" y="0"/>
                  </a:cubicBezTo>
                  <a:cubicBezTo>
                    <a:pt x="3234" y="0"/>
                    <a:pt x="3038" y="143"/>
                    <a:pt x="2970" y="357"/>
                  </a:cubicBezTo>
                  <a:lnTo>
                    <a:pt x="2389" y="2276"/>
                  </a:lnTo>
                  <a:lnTo>
                    <a:pt x="554" y="2276"/>
                  </a:lnTo>
                  <a:cubicBezTo>
                    <a:pt x="327" y="2276"/>
                    <a:pt x="131" y="2422"/>
                    <a:pt x="65" y="2639"/>
                  </a:cubicBezTo>
                  <a:cubicBezTo>
                    <a:pt x="0" y="2855"/>
                    <a:pt x="82" y="3085"/>
                    <a:pt x="266" y="3207"/>
                  </a:cubicBezTo>
                  <a:lnTo>
                    <a:pt x="1767" y="4329"/>
                  </a:lnTo>
                  <a:lnTo>
                    <a:pt x="1186" y="6162"/>
                  </a:lnTo>
                  <a:cubicBezTo>
                    <a:pt x="1118" y="6377"/>
                    <a:pt x="1196" y="6608"/>
                    <a:pt x="1382" y="6736"/>
                  </a:cubicBezTo>
                  <a:cubicBezTo>
                    <a:pt x="1562" y="6861"/>
                    <a:pt x="1823" y="6849"/>
                    <a:pt x="1983" y="6722"/>
                  </a:cubicBezTo>
                  <a:lnTo>
                    <a:pt x="3119" y="5944"/>
                  </a:lnTo>
                  <a:cubicBezTo>
                    <a:pt x="3171" y="5909"/>
                    <a:pt x="3184" y="5838"/>
                    <a:pt x="3149" y="5786"/>
                  </a:cubicBezTo>
                  <a:cubicBezTo>
                    <a:pt x="3113" y="5735"/>
                    <a:pt x="3043" y="5721"/>
                    <a:pt x="2991" y="5757"/>
                  </a:cubicBezTo>
                  <a:lnTo>
                    <a:pt x="1848" y="6539"/>
                  </a:lnTo>
                  <a:cubicBezTo>
                    <a:pt x="1753" y="6614"/>
                    <a:pt x="1611" y="6618"/>
                    <a:pt x="1512" y="6549"/>
                  </a:cubicBezTo>
                  <a:cubicBezTo>
                    <a:pt x="1409" y="6478"/>
                    <a:pt x="1365" y="6350"/>
                    <a:pt x="1403" y="6231"/>
                  </a:cubicBezTo>
                  <a:lnTo>
                    <a:pt x="2008" y="4321"/>
                  </a:lnTo>
                  <a:cubicBezTo>
                    <a:pt x="2023" y="4275"/>
                    <a:pt x="2006" y="4224"/>
                    <a:pt x="1968" y="4195"/>
                  </a:cubicBezTo>
                  <a:lnTo>
                    <a:pt x="397" y="3021"/>
                  </a:lnTo>
                  <a:cubicBezTo>
                    <a:pt x="293" y="2952"/>
                    <a:pt x="247" y="2825"/>
                    <a:pt x="283" y="2704"/>
                  </a:cubicBezTo>
                  <a:cubicBezTo>
                    <a:pt x="319" y="2584"/>
                    <a:pt x="428" y="2504"/>
                    <a:pt x="554" y="2504"/>
                  </a:cubicBezTo>
                  <a:lnTo>
                    <a:pt x="2473" y="2504"/>
                  </a:lnTo>
                  <a:cubicBezTo>
                    <a:pt x="2523" y="2504"/>
                    <a:pt x="2567" y="2471"/>
                    <a:pt x="2582" y="2423"/>
                  </a:cubicBezTo>
                  <a:lnTo>
                    <a:pt x="3187" y="425"/>
                  </a:lnTo>
                  <a:cubicBezTo>
                    <a:pt x="3225" y="307"/>
                    <a:pt x="3334" y="228"/>
                    <a:pt x="3458" y="228"/>
                  </a:cubicBezTo>
                  <a:cubicBezTo>
                    <a:pt x="3582" y="229"/>
                    <a:pt x="3690" y="309"/>
                    <a:pt x="3727" y="426"/>
                  </a:cubicBezTo>
                  <a:lnTo>
                    <a:pt x="4313" y="2422"/>
                  </a:lnTo>
                  <a:cubicBezTo>
                    <a:pt x="4327" y="2470"/>
                    <a:pt x="4372" y="2504"/>
                    <a:pt x="4422" y="2504"/>
                  </a:cubicBezTo>
                  <a:lnTo>
                    <a:pt x="6360" y="2504"/>
                  </a:lnTo>
                  <a:cubicBezTo>
                    <a:pt x="6485" y="2504"/>
                    <a:pt x="6594" y="2584"/>
                    <a:pt x="6631" y="2704"/>
                  </a:cubicBezTo>
                  <a:cubicBezTo>
                    <a:pt x="6667" y="2825"/>
                    <a:pt x="6621" y="2952"/>
                    <a:pt x="6512" y="3025"/>
                  </a:cubicBezTo>
                  <a:lnTo>
                    <a:pt x="4946" y="4195"/>
                  </a:lnTo>
                  <a:cubicBezTo>
                    <a:pt x="4907" y="4224"/>
                    <a:pt x="4891" y="4275"/>
                    <a:pt x="4906" y="4321"/>
                  </a:cubicBezTo>
                  <a:lnTo>
                    <a:pt x="5510" y="6231"/>
                  </a:lnTo>
                  <a:cubicBezTo>
                    <a:pt x="5549" y="6350"/>
                    <a:pt x="5505" y="6478"/>
                    <a:pt x="5402" y="6549"/>
                  </a:cubicBezTo>
                  <a:cubicBezTo>
                    <a:pt x="5303" y="6618"/>
                    <a:pt x="5167" y="6618"/>
                    <a:pt x="5059" y="6534"/>
                  </a:cubicBezTo>
                  <a:lnTo>
                    <a:pt x="3182" y="5254"/>
                  </a:lnTo>
                  <a:cubicBezTo>
                    <a:pt x="3130" y="5219"/>
                    <a:pt x="3059" y="5232"/>
                    <a:pt x="3024" y="5284"/>
                  </a:cubicBezTo>
                  <a:cubicBezTo>
                    <a:pt x="2988" y="5336"/>
                    <a:pt x="3002" y="5407"/>
                    <a:pt x="3054" y="5442"/>
                  </a:cubicBezTo>
                  <a:lnTo>
                    <a:pt x="4925" y="6717"/>
                  </a:lnTo>
                  <a:cubicBezTo>
                    <a:pt x="5014" y="6788"/>
                    <a:pt x="5127" y="6827"/>
                    <a:pt x="5241" y="6827"/>
                  </a:cubicBezTo>
                  <a:cubicBezTo>
                    <a:pt x="5345" y="6827"/>
                    <a:pt x="5446" y="6796"/>
                    <a:pt x="5531" y="6736"/>
                  </a:cubicBezTo>
                  <a:cubicBezTo>
                    <a:pt x="5717" y="6608"/>
                    <a:pt x="5796" y="6377"/>
                    <a:pt x="5727" y="6162"/>
                  </a:cubicBezTo>
                  <a:lnTo>
                    <a:pt x="5147" y="4329"/>
                  </a:lnTo>
                  <a:lnTo>
                    <a:pt x="6643" y="3211"/>
                  </a:lnTo>
                  <a:cubicBezTo>
                    <a:pt x="6831" y="3085"/>
                    <a:pt x="6914" y="2855"/>
                    <a:pt x="6848" y="2638"/>
                  </a:cubicBezTo>
                  <a:close/>
                </a:path>
              </a:pathLst>
            </a:custGeom>
            <a:solidFill>
              <a:srgbClr val="404040"/>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0" name="TextBox 9"/>
            <p:cNvSpPr txBox="1">
              <a:spLocks/>
            </p:cNvSpPr>
            <p:nvPr/>
          </p:nvSpPr>
          <p:spPr bwMode="auto">
            <a:xfrm>
              <a:off x="4424825" y="4359829"/>
              <a:ext cx="642679" cy="393812"/>
            </a:xfrm>
            <a:prstGeom prst="rect">
              <a:avLst/>
            </a:prstGeom>
            <a:noFill/>
          </p:spPr>
          <p:txBody>
            <a:bodyPr wrap="none" lIns="0" tIns="0" rIns="0" bIns="0" anchor="ctr">
              <a:normAutofit/>
            </a:bodyPr>
            <a:lstStyle/>
            <a:p>
              <a:r>
                <a:rPr lang="en-US" altLang="ko-KR" sz="2400" b="0" dirty="0">
                  <a:solidFill>
                    <a:schemeClr val="accent2"/>
                  </a:solidFill>
                  <a:effectLst/>
                  <a:cs typeface="+mn-ea"/>
                  <a:sym typeface="+mn-lt"/>
                </a:rPr>
                <a:t>2021</a:t>
              </a:r>
            </a:p>
          </p:txBody>
        </p:sp>
      </p:grpSp>
      <p:grpSp>
        <p:nvGrpSpPr>
          <p:cNvPr id="3" name="组合 2"/>
          <p:cNvGrpSpPr/>
          <p:nvPr/>
        </p:nvGrpSpPr>
        <p:grpSpPr>
          <a:xfrm>
            <a:off x="6567123" y="2267126"/>
            <a:ext cx="1803926" cy="1712517"/>
            <a:chOff x="6567123" y="2267126"/>
            <a:chExt cx="1803926" cy="1712517"/>
          </a:xfrm>
        </p:grpSpPr>
        <p:sp>
          <p:nvSpPr>
            <p:cNvPr id="10" name="Rectangle 23"/>
            <p:cNvSpPr/>
            <p:nvPr/>
          </p:nvSpPr>
          <p:spPr>
            <a:xfrm flipV="1">
              <a:off x="6567123" y="2414234"/>
              <a:ext cx="1803926" cy="1525824"/>
            </a:xfrm>
            <a:prstGeom prst="rect">
              <a:avLst/>
            </a:prstGeom>
            <a:solidFill>
              <a:srgbClr val="A72527"/>
            </a:solidFill>
            <a:ln>
              <a:noFill/>
            </a:ln>
            <a:scene3d>
              <a:camera prst="perspectiveRelaxed" fov="5700000">
                <a:rot lat="16800000" lon="0" rev="0"/>
              </a:camera>
              <a:lightRig rig="soft" dir="t">
                <a:rot lat="0" lon="0" rev="4800000"/>
              </a:lightRig>
            </a:scene3d>
            <a:sp3d extrusionH="57150" prstMaterial="plastic">
              <a:bevelT w="0" h="12700"/>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Freeform: Shape 28"/>
            <p:cNvSpPr>
              <a:spLocks/>
            </p:cNvSpPr>
            <p:nvPr/>
          </p:nvSpPr>
          <p:spPr bwMode="auto">
            <a:xfrm>
              <a:off x="7144228" y="2267126"/>
              <a:ext cx="649716" cy="525885"/>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A72527"/>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8" name="TextBox 6"/>
            <p:cNvSpPr txBox="1">
              <a:spLocks/>
            </p:cNvSpPr>
            <p:nvPr/>
          </p:nvSpPr>
          <p:spPr bwMode="auto">
            <a:xfrm>
              <a:off x="7172529" y="3585831"/>
              <a:ext cx="593112" cy="393812"/>
            </a:xfrm>
            <a:prstGeom prst="rect">
              <a:avLst/>
            </a:prstGeom>
            <a:noFill/>
          </p:spPr>
          <p:txBody>
            <a:bodyPr wrap="none" lIns="0" tIns="0" rIns="0" bIns="0" anchor="ctr">
              <a:normAutofit/>
            </a:bodyPr>
            <a:lstStyle/>
            <a:p>
              <a:r>
                <a:rPr lang="en-US" altLang="ko-KR" sz="2400" b="0" dirty="0">
                  <a:solidFill>
                    <a:srgbClr val="404040"/>
                  </a:solidFill>
                  <a:effectLst/>
                  <a:cs typeface="+mn-ea"/>
                  <a:sym typeface="+mn-lt"/>
                </a:rPr>
                <a:t>2022</a:t>
              </a:r>
            </a:p>
          </p:txBody>
        </p:sp>
      </p:grpSp>
      <p:grpSp>
        <p:nvGrpSpPr>
          <p:cNvPr id="2" name="组合 1"/>
          <p:cNvGrpSpPr/>
          <p:nvPr/>
        </p:nvGrpSpPr>
        <p:grpSpPr>
          <a:xfrm>
            <a:off x="9266792" y="1498601"/>
            <a:ext cx="1803926" cy="1703203"/>
            <a:chOff x="9266792" y="1498601"/>
            <a:chExt cx="1803926" cy="1703203"/>
          </a:xfrm>
        </p:grpSpPr>
        <p:sp>
          <p:nvSpPr>
            <p:cNvPr id="13" name="Rectangle 18"/>
            <p:cNvSpPr/>
            <p:nvPr/>
          </p:nvSpPr>
          <p:spPr>
            <a:xfrm flipV="1">
              <a:off x="9266792" y="1639133"/>
              <a:ext cx="1803926" cy="1525824"/>
            </a:xfrm>
            <a:prstGeom prst="rect">
              <a:avLst/>
            </a:prstGeom>
            <a:solidFill>
              <a:srgbClr val="404040"/>
            </a:solidFill>
            <a:ln>
              <a:noFill/>
            </a:ln>
            <a:scene3d>
              <a:camera prst="perspectiveRelaxed" fov="5700000">
                <a:rot lat="16800000" lon="0" rev="0"/>
              </a:camera>
              <a:lightRig rig="soft" dir="t">
                <a:rot lat="0" lon="0" rev="4800000"/>
              </a:lightRig>
            </a:scene3d>
            <a:sp3d extrusionH="57150" prstMaterial="plastic">
              <a:bevelB w="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Freeform: Shape 26"/>
            <p:cNvSpPr>
              <a:spLocks/>
            </p:cNvSpPr>
            <p:nvPr/>
          </p:nvSpPr>
          <p:spPr bwMode="auto">
            <a:xfrm>
              <a:off x="9848868" y="1498601"/>
              <a:ext cx="639770" cy="649716"/>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rgbClr val="404040"/>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6" name="TextBox 3"/>
            <p:cNvSpPr txBox="1">
              <a:spLocks/>
            </p:cNvSpPr>
            <p:nvPr/>
          </p:nvSpPr>
          <p:spPr bwMode="auto">
            <a:xfrm>
              <a:off x="9871518" y="2807992"/>
              <a:ext cx="640971" cy="393812"/>
            </a:xfrm>
            <a:prstGeom prst="rect">
              <a:avLst/>
            </a:prstGeom>
            <a:noFill/>
          </p:spPr>
          <p:txBody>
            <a:bodyPr wrap="none" lIns="0" tIns="0" rIns="0" bIns="0" anchor="ctr">
              <a:normAutofit/>
            </a:bodyPr>
            <a:lstStyle/>
            <a:p>
              <a:r>
                <a:rPr lang="en-US" altLang="ko-KR" sz="2400" b="0" dirty="0">
                  <a:solidFill>
                    <a:srgbClr val="404040"/>
                  </a:solidFill>
                  <a:effectLst/>
                  <a:cs typeface="+mn-ea"/>
                  <a:sym typeface="+mn-lt"/>
                </a:rPr>
                <a:t>2023</a:t>
              </a:r>
            </a:p>
          </p:txBody>
        </p:sp>
      </p:grpSp>
      <p:grpSp>
        <p:nvGrpSpPr>
          <p:cNvPr id="15" name="组合 14"/>
          <p:cNvGrpSpPr/>
          <p:nvPr/>
        </p:nvGrpSpPr>
        <p:grpSpPr>
          <a:xfrm>
            <a:off x="940684" y="5493215"/>
            <a:ext cx="2278485" cy="876367"/>
            <a:chOff x="8386922" y="2192795"/>
            <a:chExt cx="2965476" cy="876367"/>
          </a:xfrm>
        </p:grpSpPr>
        <p:sp>
          <p:nvSpPr>
            <p:cNvPr id="17" name="矩形 16"/>
            <p:cNvSpPr/>
            <p:nvPr/>
          </p:nvSpPr>
          <p:spPr>
            <a:xfrm>
              <a:off x="8386922" y="2192795"/>
              <a:ext cx="2733713"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added</a:t>
              </a:r>
            </a:p>
          </p:txBody>
        </p:sp>
        <p:sp>
          <p:nvSpPr>
            <p:cNvPr id="19" name="文本框 18"/>
            <p:cNvSpPr txBox="1"/>
            <p:nvPr/>
          </p:nvSpPr>
          <p:spPr>
            <a:xfrm>
              <a:off x="8386922" y="2542351"/>
              <a:ext cx="2965476"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21" name="组合 20"/>
          <p:cNvGrpSpPr/>
          <p:nvPr/>
        </p:nvGrpSpPr>
        <p:grpSpPr>
          <a:xfrm>
            <a:off x="3631255" y="4723044"/>
            <a:ext cx="2278485" cy="876367"/>
            <a:chOff x="8386922" y="2192795"/>
            <a:chExt cx="2965476" cy="876367"/>
          </a:xfrm>
        </p:grpSpPr>
        <p:sp>
          <p:nvSpPr>
            <p:cNvPr id="23" name="矩形 22"/>
            <p:cNvSpPr/>
            <p:nvPr/>
          </p:nvSpPr>
          <p:spPr>
            <a:xfrm>
              <a:off x="8386922" y="2192795"/>
              <a:ext cx="2733713"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added</a:t>
              </a:r>
            </a:p>
          </p:txBody>
        </p:sp>
        <p:sp>
          <p:nvSpPr>
            <p:cNvPr id="24" name="文本框 23"/>
            <p:cNvSpPr txBox="1"/>
            <p:nvPr/>
          </p:nvSpPr>
          <p:spPr>
            <a:xfrm>
              <a:off x="8386922" y="2542351"/>
              <a:ext cx="2965476"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25" name="组合 24"/>
          <p:cNvGrpSpPr/>
          <p:nvPr/>
        </p:nvGrpSpPr>
        <p:grpSpPr>
          <a:xfrm>
            <a:off x="6237464" y="3947769"/>
            <a:ext cx="2362024" cy="876367"/>
            <a:chOff x="8278195" y="2192795"/>
            <a:chExt cx="3074203" cy="876367"/>
          </a:xfrm>
        </p:grpSpPr>
        <p:sp>
          <p:nvSpPr>
            <p:cNvPr id="26" name="矩形 25"/>
            <p:cNvSpPr/>
            <p:nvPr/>
          </p:nvSpPr>
          <p:spPr>
            <a:xfrm>
              <a:off x="8278195" y="2192795"/>
              <a:ext cx="2842440"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added</a:t>
              </a:r>
            </a:p>
          </p:txBody>
        </p:sp>
        <p:sp>
          <p:nvSpPr>
            <p:cNvPr id="27" name="文本框 26"/>
            <p:cNvSpPr txBox="1"/>
            <p:nvPr/>
          </p:nvSpPr>
          <p:spPr>
            <a:xfrm>
              <a:off x="8386922" y="2542351"/>
              <a:ext cx="2965476"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28" name="组合 27"/>
          <p:cNvGrpSpPr/>
          <p:nvPr/>
        </p:nvGrpSpPr>
        <p:grpSpPr>
          <a:xfrm>
            <a:off x="8988437" y="3169998"/>
            <a:ext cx="2328852" cy="876367"/>
            <a:chOff x="8321369" y="2192795"/>
            <a:chExt cx="3031029" cy="876367"/>
          </a:xfrm>
        </p:grpSpPr>
        <p:sp>
          <p:nvSpPr>
            <p:cNvPr id="29" name="矩形 28"/>
            <p:cNvSpPr/>
            <p:nvPr/>
          </p:nvSpPr>
          <p:spPr>
            <a:xfrm>
              <a:off x="8321369" y="2192795"/>
              <a:ext cx="2799266"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added</a:t>
              </a:r>
            </a:p>
          </p:txBody>
        </p:sp>
        <p:sp>
          <p:nvSpPr>
            <p:cNvPr id="30" name="文本框 29"/>
            <p:cNvSpPr txBox="1"/>
            <p:nvPr/>
          </p:nvSpPr>
          <p:spPr>
            <a:xfrm>
              <a:off x="8386922" y="2542351"/>
              <a:ext cx="2965476"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33" name="文本框 32">
            <a:extLst>
              <a:ext uri="{FF2B5EF4-FFF2-40B4-BE49-F238E27FC236}">
                <a16:creationId xmlns:a16="http://schemas.microsoft.com/office/drawing/2014/main" id="{46AD1696-12DC-4AE9-B560-83022F648F3E}"/>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38" name="组合 37">
            <a:extLst>
              <a:ext uri="{FF2B5EF4-FFF2-40B4-BE49-F238E27FC236}">
                <a16:creationId xmlns:a16="http://schemas.microsoft.com/office/drawing/2014/main" id="{6E6FDE22-FD53-463E-8D12-F49571A3C2CE}"/>
              </a:ext>
            </a:extLst>
          </p:cNvPr>
          <p:cNvGrpSpPr/>
          <p:nvPr/>
        </p:nvGrpSpPr>
        <p:grpSpPr>
          <a:xfrm>
            <a:off x="1473289" y="371367"/>
            <a:ext cx="4260761" cy="787907"/>
            <a:chOff x="7318011" y="1456480"/>
            <a:chExt cx="4260761" cy="787907"/>
          </a:xfrm>
        </p:grpSpPr>
        <p:sp>
          <p:nvSpPr>
            <p:cNvPr id="39" name="文本框 38">
              <a:extLst>
                <a:ext uri="{FF2B5EF4-FFF2-40B4-BE49-F238E27FC236}">
                  <a16:creationId xmlns:a16="http://schemas.microsoft.com/office/drawing/2014/main" id="{3D62C8EE-2F19-46B7-A1A0-BB1CDE4FD081}"/>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40" name="文本框 39">
              <a:extLst>
                <a:ext uri="{FF2B5EF4-FFF2-40B4-BE49-F238E27FC236}">
                  <a16:creationId xmlns:a16="http://schemas.microsoft.com/office/drawing/2014/main" id="{17891259-B5D6-46CA-9025-3388108B5990}"/>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64310899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874713" y="1696490"/>
            <a:ext cx="10442576" cy="854465"/>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400" dirty="0">
                <a:solidFill>
                  <a:schemeClr val="tx1">
                    <a:lumMod val="75000"/>
                    <a:lumOff val="25000"/>
                  </a:schemeClr>
                </a:solidFill>
                <a:cs typeface="+mn-ea"/>
                <a:sym typeface="+mn-lt"/>
              </a:rPr>
              <a:t>Your content is typed here, or pasted here by copying your text. Your content is typed here, or pasted here by copying your text.</a:t>
            </a:r>
          </a:p>
          <a:p>
            <a:pPr>
              <a:lnSpc>
                <a:spcPct val="150000"/>
              </a:lnSpc>
              <a:spcBef>
                <a:spcPts val="1200"/>
              </a:spcBef>
            </a:pPr>
            <a:endParaRPr lang="zh-CN" altLang="en-US" sz="1400" dirty="0">
              <a:solidFill>
                <a:schemeClr val="tx1">
                  <a:lumMod val="75000"/>
                  <a:lumOff val="25000"/>
                </a:schemeClr>
              </a:solidFill>
              <a:cs typeface="+mn-ea"/>
              <a:sym typeface="+mn-lt"/>
            </a:endParaRPr>
          </a:p>
        </p:txBody>
      </p:sp>
      <p:sp>
        <p:nvSpPr>
          <p:cNvPr id="6" name="菱形 5"/>
          <p:cNvSpPr/>
          <p:nvPr/>
        </p:nvSpPr>
        <p:spPr>
          <a:xfrm>
            <a:off x="1302500" y="2608130"/>
            <a:ext cx="1332000" cy="1332000"/>
          </a:xfrm>
          <a:prstGeom prst="diamond">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22"/>
          <p:cNvSpPr/>
          <p:nvPr/>
        </p:nvSpPr>
        <p:spPr>
          <a:xfrm>
            <a:off x="1760898" y="3070576"/>
            <a:ext cx="415204" cy="407108"/>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6" name="菱形 35"/>
          <p:cNvSpPr/>
          <p:nvPr/>
        </p:nvSpPr>
        <p:spPr>
          <a:xfrm>
            <a:off x="2953500" y="2608130"/>
            <a:ext cx="1332000" cy="1332000"/>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36"/>
          <p:cNvSpPr/>
          <p:nvPr/>
        </p:nvSpPr>
        <p:spPr>
          <a:xfrm>
            <a:off x="3411898" y="3082412"/>
            <a:ext cx="415204" cy="383435"/>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9" name="菱形 38"/>
          <p:cNvSpPr/>
          <p:nvPr/>
        </p:nvSpPr>
        <p:spPr>
          <a:xfrm>
            <a:off x="4604500" y="2608130"/>
            <a:ext cx="1332000" cy="1332000"/>
          </a:xfrm>
          <a:prstGeom prst="diamond">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39"/>
          <p:cNvSpPr/>
          <p:nvPr/>
        </p:nvSpPr>
        <p:spPr>
          <a:xfrm>
            <a:off x="5062898" y="3066841"/>
            <a:ext cx="415204" cy="414578"/>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2" name="菱形 41"/>
          <p:cNvSpPr/>
          <p:nvPr/>
        </p:nvSpPr>
        <p:spPr>
          <a:xfrm>
            <a:off x="6255500" y="2608130"/>
            <a:ext cx="1332000" cy="1332000"/>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42"/>
          <p:cNvSpPr/>
          <p:nvPr/>
        </p:nvSpPr>
        <p:spPr>
          <a:xfrm>
            <a:off x="6713899" y="3144354"/>
            <a:ext cx="415203" cy="259551"/>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5" name="菱形 44"/>
          <p:cNvSpPr/>
          <p:nvPr/>
        </p:nvSpPr>
        <p:spPr>
          <a:xfrm>
            <a:off x="7906500" y="2608130"/>
            <a:ext cx="1332000" cy="1332000"/>
          </a:xfrm>
          <a:prstGeom prst="diamond">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45"/>
          <p:cNvSpPr/>
          <p:nvPr/>
        </p:nvSpPr>
        <p:spPr>
          <a:xfrm>
            <a:off x="8364898" y="3066866"/>
            <a:ext cx="415204" cy="414527"/>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8" name="菱形 47"/>
          <p:cNvSpPr/>
          <p:nvPr/>
        </p:nvSpPr>
        <p:spPr>
          <a:xfrm>
            <a:off x="9557500" y="2608130"/>
            <a:ext cx="1332000" cy="1332000"/>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48"/>
          <p:cNvSpPr/>
          <p:nvPr/>
        </p:nvSpPr>
        <p:spPr>
          <a:xfrm>
            <a:off x="10015898" y="3086283"/>
            <a:ext cx="415204" cy="375693"/>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7" name="菱形 66"/>
          <p:cNvSpPr/>
          <p:nvPr/>
        </p:nvSpPr>
        <p:spPr>
          <a:xfrm>
            <a:off x="1302500" y="4360730"/>
            <a:ext cx="1332000" cy="1332000"/>
          </a:xfrm>
          <a:prstGeom prst="diamond">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67"/>
          <p:cNvSpPr/>
          <p:nvPr/>
        </p:nvSpPr>
        <p:spPr>
          <a:xfrm>
            <a:off x="1795257" y="4819128"/>
            <a:ext cx="346486" cy="415203"/>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5" name="菱形 64"/>
          <p:cNvSpPr/>
          <p:nvPr/>
        </p:nvSpPr>
        <p:spPr>
          <a:xfrm>
            <a:off x="2953500" y="4360730"/>
            <a:ext cx="1332000" cy="1332000"/>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65"/>
          <p:cNvSpPr/>
          <p:nvPr/>
        </p:nvSpPr>
        <p:spPr>
          <a:xfrm>
            <a:off x="3430168" y="4819128"/>
            <a:ext cx="378664" cy="415204"/>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3" name="菱形 62"/>
          <p:cNvSpPr/>
          <p:nvPr/>
        </p:nvSpPr>
        <p:spPr>
          <a:xfrm>
            <a:off x="4604500" y="4360730"/>
            <a:ext cx="1332000" cy="1332000"/>
          </a:xfrm>
          <a:prstGeom prst="diamond">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63"/>
          <p:cNvSpPr/>
          <p:nvPr/>
        </p:nvSpPr>
        <p:spPr>
          <a:xfrm>
            <a:off x="5097707" y="4819128"/>
            <a:ext cx="345585" cy="415204"/>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菱形 60"/>
          <p:cNvSpPr/>
          <p:nvPr/>
        </p:nvSpPr>
        <p:spPr>
          <a:xfrm>
            <a:off x="6255500" y="4360730"/>
            <a:ext cx="1332000" cy="1332000"/>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61"/>
          <p:cNvSpPr/>
          <p:nvPr/>
        </p:nvSpPr>
        <p:spPr>
          <a:xfrm>
            <a:off x="6713898" y="4819562"/>
            <a:ext cx="415204" cy="414335"/>
          </a:xfrm>
          <a:custGeom>
            <a:avLst/>
            <a:gdLst>
              <a:gd name="connsiteX0" fmla="*/ 73141 w 606368"/>
              <a:gd name="connsiteY0" fmla="*/ 459099 h 605099"/>
              <a:gd name="connsiteX1" fmla="*/ 146282 w 606368"/>
              <a:gd name="connsiteY1" fmla="*/ 532099 h 605099"/>
              <a:gd name="connsiteX2" fmla="*/ 73141 w 606368"/>
              <a:gd name="connsiteY2" fmla="*/ 605099 h 605099"/>
              <a:gd name="connsiteX3" fmla="*/ 0 w 606368"/>
              <a:gd name="connsiteY3" fmla="*/ 532099 h 605099"/>
              <a:gd name="connsiteX4" fmla="*/ 73141 w 606368"/>
              <a:gd name="connsiteY4" fmla="*/ 459099 h 605099"/>
              <a:gd name="connsiteX5" fmla="*/ 90350 w 606368"/>
              <a:gd name="connsiteY5" fmla="*/ 311335 h 605099"/>
              <a:gd name="connsiteX6" fmla="*/ 286566 w 606368"/>
              <a:gd name="connsiteY6" fmla="*/ 507355 h 605099"/>
              <a:gd name="connsiteX7" fmla="*/ 245213 w 606368"/>
              <a:gd name="connsiteY7" fmla="*/ 548647 h 605099"/>
              <a:gd name="connsiteX8" fmla="*/ 203860 w 606368"/>
              <a:gd name="connsiteY8" fmla="*/ 507355 h 605099"/>
              <a:gd name="connsiteX9" fmla="*/ 90350 w 606368"/>
              <a:gd name="connsiteY9" fmla="*/ 393919 h 605099"/>
              <a:gd name="connsiteX10" fmla="*/ 48902 w 606368"/>
              <a:gd name="connsiteY10" fmla="*/ 352627 h 605099"/>
              <a:gd name="connsiteX11" fmla="*/ 90350 w 606368"/>
              <a:gd name="connsiteY11" fmla="*/ 311335 h 605099"/>
              <a:gd name="connsiteX12" fmla="*/ 112838 w 606368"/>
              <a:gd name="connsiteY12" fmla="*/ 158772 h 605099"/>
              <a:gd name="connsiteX13" fmla="*/ 439340 w 606368"/>
              <a:gd name="connsiteY13" fmla="*/ 484848 h 605099"/>
              <a:gd name="connsiteX14" fmla="*/ 397986 w 606368"/>
              <a:gd name="connsiteY14" fmla="*/ 526136 h 605099"/>
              <a:gd name="connsiteX15" fmla="*/ 356631 w 606368"/>
              <a:gd name="connsiteY15" fmla="*/ 484848 h 605099"/>
              <a:gd name="connsiteX16" fmla="*/ 112838 w 606368"/>
              <a:gd name="connsiteY16" fmla="*/ 241443 h 605099"/>
              <a:gd name="connsiteX17" fmla="*/ 71483 w 606368"/>
              <a:gd name="connsiteY17" fmla="*/ 200060 h 605099"/>
              <a:gd name="connsiteX18" fmla="*/ 112838 w 606368"/>
              <a:gd name="connsiteY18" fmla="*/ 158772 h 605099"/>
              <a:gd name="connsiteX19" fmla="*/ 121024 w 606368"/>
              <a:gd name="connsiteY19" fmla="*/ 0 h 605099"/>
              <a:gd name="connsiteX20" fmla="*/ 606368 w 606368"/>
              <a:gd name="connsiteY20" fmla="*/ 484702 h 605099"/>
              <a:gd name="connsiteX21" fmla="*/ 565012 w 606368"/>
              <a:gd name="connsiteY21" fmla="*/ 525995 h 605099"/>
              <a:gd name="connsiteX22" fmla="*/ 523656 w 606368"/>
              <a:gd name="connsiteY22" fmla="*/ 484702 h 605099"/>
              <a:gd name="connsiteX23" fmla="*/ 121024 w 606368"/>
              <a:gd name="connsiteY23" fmla="*/ 82586 h 605099"/>
              <a:gd name="connsiteX24" fmla="*/ 79668 w 606368"/>
              <a:gd name="connsiteY24" fmla="*/ 41293 h 605099"/>
              <a:gd name="connsiteX25" fmla="*/ 121024 w 606368"/>
              <a:gd name="connsiteY25"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368" h="605099">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9" name="菱形 58"/>
          <p:cNvSpPr/>
          <p:nvPr/>
        </p:nvSpPr>
        <p:spPr>
          <a:xfrm>
            <a:off x="7906500" y="4360730"/>
            <a:ext cx="1332000" cy="1332000"/>
          </a:xfrm>
          <a:prstGeom prst="diamond">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59"/>
          <p:cNvSpPr/>
          <p:nvPr/>
        </p:nvSpPr>
        <p:spPr>
          <a:xfrm>
            <a:off x="8371620" y="4819128"/>
            <a:ext cx="401760" cy="415204"/>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7" name="菱形 56"/>
          <p:cNvSpPr/>
          <p:nvPr/>
        </p:nvSpPr>
        <p:spPr>
          <a:xfrm>
            <a:off x="9557500" y="4360730"/>
            <a:ext cx="1332000" cy="1332000"/>
          </a:xfrm>
          <a:prstGeom prst="diamond">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57"/>
          <p:cNvSpPr/>
          <p:nvPr/>
        </p:nvSpPr>
        <p:spPr>
          <a:xfrm>
            <a:off x="10015898" y="4836728"/>
            <a:ext cx="415204" cy="380004"/>
          </a:xfrm>
          <a:custGeom>
            <a:avLst/>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9" name="矩形 68"/>
          <p:cNvSpPr/>
          <p:nvPr/>
        </p:nvSpPr>
        <p:spPr>
          <a:xfrm>
            <a:off x="1302499" y="3940130"/>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0" name="矩形 69"/>
          <p:cNvSpPr/>
          <p:nvPr/>
        </p:nvSpPr>
        <p:spPr>
          <a:xfrm>
            <a:off x="2957901" y="3940130"/>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1" name="矩形 70"/>
          <p:cNvSpPr/>
          <p:nvPr/>
        </p:nvSpPr>
        <p:spPr>
          <a:xfrm>
            <a:off x="4613303" y="3940130"/>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2" name="矩形 71"/>
          <p:cNvSpPr/>
          <p:nvPr/>
        </p:nvSpPr>
        <p:spPr>
          <a:xfrm>
            <a:off x="6268705" y="3940130"/>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3" name="矩形 72"/>
          <p:cNvSpPr/>
          <p:nvPr/>
        </p:nvSpPr>
        <p:spPr>
          <a:xfrm>
            <a:off x="7924107" y="3940130"/>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4" name="矩形 73"/>
          <p:cNvSpPr/>
          <p:nvPr/>
        </p:nvSpPr>
        <p:spPr>
          <a:xfrm>
            <a:off x="9579509" y="3940130"/>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5" name="矩形 74"/>
          <p:cNvSpPr/>
          <p:nvPr/>
        </p:nvSpPr>
        <p:spPr>
          <a:xfrm>
            <a:off x="1302499" y="5686702"/>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6" name="矩形 75"/>
          <p:cNvSpPr/>
          <p:nvPr/>
        </p:nvSpPr>
        <p:spPr>
          <a:xfrm>
            <a:off x="2957901" y="5686702"/>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7" name="矩形 76"/>
          <p:cNvSpPr/>
          <p:nvPr/>
        </p:nvSpPr>
        <p:spPr>
          <a:xfrm>
            <a:off x="4613303" y="5686702"/>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8" name="矩形 77"/>
          <p:cNvSpPr/>
          <p:nvPr/>
        </p:nvSpPr>
        <p:spPr>
          <a:xfrm>
            <a:off x="6268705" y="5686702"/>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79" name="矩形 78"/>
          <p:cNvSpPr/>
          <p:nvPr/>
        </p:nvSpPr>
        <p:spPr>
          <a:xfrm>
            <a:off x="7924107" y="5686702"/>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80" name="矩形 79"/>
          <p:cNvSpPr/>
          <p:nvPr/>
        </p:nvSpPr>
        <p:spPr>
          <a:xfrm>
            <a:off x="9579509" y="5686702"/>
            <a:ext cx="133200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cs typeface="+mn-ea"/>
                <a:sym typeface="+mn-lt"/>
              </a:rPr>
              <a:t>The title text</a:t>
            </a:r>
          </a:p>
        </p:txBody>
      </p:sp>
      <p:sp>
        <p:nvSpPr>
          <p:cNvPr id="43" name="文本框 42">
            <a:extLst>
              <a:ext uri="{FF2B5EF4-FFF2-40B4-BE49-F238E27FC236}">
                <a16:creationId xmlns:a16="http://schemas.microsoft.com/office/drawing/2014/main" id="{02ADFDA7-01DA-454B-B098-1BB9007E9F4B}"/>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44" name="组合 43">
            <a:extLst>
              <a:ext uri="{FF2B5EF4-FFF2-40B4-BE49-F238E27FC236}">
                <a16:creationId xmlns:a16="http://schemas.microsoft.com/office/drawing/2014/main" id="{D94E6B79-0F28-4C8E-8869-2B1695A292FF}"/>
              </a:ext>
            </a:extLst>
          </p:cNvPr>
          <p:cNvGrpSpPr/>
          <p:nvPr/>
        </p:nvGrpSpPr>
        <p:grpSpPr>
          <a:xfrm>
            <a:off x="1473289" y="371367"/>
            <a:ext cx="4260761" cy="787907"/>
            <a:chOff x="7318011" y="1456480"/>
            <a:chExt cx="4260761" cy="787907"/>
          </a:xfrm>
        </p:grpSpPr>
        <p:sp>
          <p:nvSpPr>
            <p:cNvPr id="46" name="文本框 45">
              <a:extLst>
                <a:ext uri="{FF2B5EF4-FFF2-40B4-BE49-F238E27FC236}">
                  <a16:creationId xmlns:a16="http://schemas.microsoft.com/office/drawing/2014/main" id="{CD213A78-CE56-4B25-8802-4984935F56FC}"/>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47" name="文本框 46">
              <a:extLst>
                <a:ext uri="{FF2B5EF4-FFF2-40B4-BE49-F238E27FC236}">
                  <a16:creationId xmlns:a16="http://schemas.microsoft.com/office/drawing/2014/main" id="{D95D3A20-365E-4667-8D52-E82DBC7B455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89884090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p:cTn id="16" dur="500" fill="hold"/>
                                        <p:tgtEl>
                                          <p:spTgt spid="81"/>
                                        </p:tgtEl>
                                        <p:attrNameLst>
                                          <p:attrName>ppt_w</p:attrName>
                                        </p:attrNameLst>
                                      </p:cBhvr>
                                      <p:tavLst>
                                        <p:tav tm="0">
                                          <p:val>
                                            <p:fltVal val="0"/>
                                          </p:val>
                                        </p:tav>
                                        <p:tav tm="100000">
                                          <p:val>
                                            <p:strVal val="#ppt_w"/>
                                          </p:val>
                                        </p:tav>
                                      </p:tavLst>
                                    </p:anim>
                                    <p:anim calcmode="lin" valueType="num">
                                      <p:cBhvr>
                                        <p:cTn id="17" dur="500" fill="hold"/>
                                        <p:tgtEl>
                                          <p:spTgt spid="81"/>
                                        </p:tgtEl>
                                        <p:attrNameLst>
                                          <p:attrName>ppt_h</p:attrName>
                                        </p:attrNameLst>
                                      </p:cBhvr>
                                      <p:tavLst>
                                        <p:tav tm="0">
                                          <p:val>
                                            <p:fltVal val="0"/>
                                          </p:val>
                                        </p:tav>
                                        <p:tav tm="100000">
                                          <p:val>
                                            <p:strVal val="#ppt_h"/>
                                          </p:val>
                                        </p:tav>
                                      </p:tavLst>
                                    </p:anim>
                                    <p:animEffect transition="in" filter="fade">
                                      <p:cBhvr>
                                        <p:cTn id="18" dur="500"/>
                                        <p:tgtEl>
                                          <p:spTgt spid="8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 calcmode="lin" valueType="num">
                                      <p:cBhvr>
                                        <p:cTn id="56" dur="500" fill="hold"/>
                                        <p:tgtEl>
                                          <p:spTgt spid="85"/>
                                        </p:tgtEl>
                                        <p:attrNameLst>
                                          <p:attrName>ppt_w</p:attrName>
                                        </p:attrNameLst>
                                      </p:cBhvr>
                                      <p:tavLst>
                                        <p:tav tm="0">
                                          <p:val>
                                            <p:fltVal val="0"/>
                                          </p:val>
                                        </p:tav>
                                        <p:tav tm="100000">
                                          <p:val>
                                            <p:strVal val="#ppt_w"/>
                                          </p:val>
                                        </p:tav>
                                      </p:tavLst>
                                    </p:anim>
                                    <p:anim calcmode="lin" valueType="num">
                                      <p:cBhvr>
                                        <p:cTn id="57" dur="500" fill="hold"/>
                                        <p:tgtEl>
                                          <p:spTgt spid="85"/>
                                        </p:tgtEl>
                                        <p:attrNameLst>
                                          <p:attrName>ppt_h</p:attrName>
                                        </p:attrNameLst>
                                      </p:cBhvr>
                                      <p:tavLst>
                                        <p:tav tm="0">
                                          <p:val>
                                            <p:fltVal val="0"/>
                                          </p:val>
                                        </p:tav>
                                        <p:tav tm="100000">
                                          <p:val>
                                            <p:strVal val="#ppt_h"/>
                                          </p:val>
                                        </p:tav>
                                      </p:tavLst>
                                    </p:anim>
                                    <p:animEffect transition="in" filter="fade">
                                      <p:cBhvr>
                                        <p:cTn id="58" dur="500"/>
                                        <p:tgtEl>
                                          <p:spTgt spid="8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p:cTn id="66" dur="500" fill="hold"/>
                                        <p:tgtEl>
                                          <p:spTgt spid="86"/>
                                        </p:tgtEl>
                                        <p:attrNameLst>
                                          <p:attrName>ppt_w</p:attrName>
                                        </p:attrNameLst>
                                      </p:cBhvr>
                                      <p:tavLst>
                                        <p:tav tm="0">
                                          <p:val>
                                            <p:fltVal val="0"/>
                                          </p:val>
                                        </p:tav>
                                        <p:tav tm="100000">
                                          <p:val>
                                            <p:strVal val="#ppt_w"/>
                                          </p:val>
                                        </p:tav>
                                      </p:tavLst>
                                    </p:anim>
                                    <p:anim calcmode="lin" valueType="num">
                                      <p:cBhvr>
                                        <p:cTn id="67" dur="500" fill="hold"/>
                                        <p:tgtEl>
                                          <p:spTgt spid="86"/>
                                        </p:tgtEl>
                                        <p:attrNameLst>
                                          <p:attrName>ppt_h</p:attrName>
                                        </p:attrNameLst>
                                      </p:cBhvr>
                                      <p:tavLst>
                                        <p:tav tm="0">
                                          <p:val>
                                            <p:fltVal val="0"/>
                                          </p:val>
                                        </p:tav>
                                        <p:tav tm="100000">
                                          <p:val>
                                            <p:strVal val="#ppt_h"/>
                                          </p:val>
                                        </p:tav>
                                      </p:tavLst>
                                    </p:anim>
                                    <p:animEffect transition="in" filter="fade">
                                      <p:cBhvr>
                                        <p:cTn id="68" dur="500"/>
                                        <p:tgtEl>
                                          <p:spTgt spid="8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p:cTn id="71" dur="500" fill="hold"/>
                                        <p:tgtEl>
                                          <p:spTgt spid="67"/>
                                        </p:tgtEl>
                                        <p:attrNameLst>
                                          <p:attrName>ppt_w</p:attrName>
                                        </p:attrNameLst>
                                      </p:cBhvr>
                                      <p:tavLst>
                                        <p:tav tm="0">
                                          <p:val>
                                            <p:fltVal val="0"/>
                                          </p:val>
                                        </p:tav>
                                        <p:tav tm="100000">
                                          <p:val>
                                            <p:strVal val="#ppt_w"/>
                                          </p:val>
                                        </p:tav>
                                      </p:tavLst>
                                    </p:anim>
                                    <p:anim calcmode="lin" valueType="num">
                                      <p:cBhvr>
                                        <p:cTn id="72" dur="500" fill="hold"/>
                                        <p:tgtEl>
                                          <p:spTgt spid="67"/>
                                        </p:tgtEl>
                                        <p:attrNameLst>
                                          <p:attrName>ppt_h</p:attrName>
                                        </p:attrNameLst>
                                      </p:cBhvr>
                                      <p:tavLst>
                                        <p:tav tm="0">
                                          <p:val>
                                            <p:fltVal val="0"/>
                                          </p:val>
                                        </p:tav>
                                        <p:tav tm="100000">
                                          <p:val>
                                            <p:strVal val="#ppt_h"/>
                                          </p:val>
                                        </p:tav>
                                      </p:tavLst>
                                    </p:anim>
                                    <p:animEffect transition="in" filter="fade">
                                      <p:cBhvr>
                                        <p:cTn id="73" dur="500"/>
                                        <p:tgtEl>
                                          <p:spTgt spid="6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p:cTn id="76" dur="500" fill="hold"/>
                                        <p:tgtEl>
                                          <p:spTgt spid="87"/>
                                        </p:tgtEl>
                                        <p:attrNameLst>
                                          <p:attrName>ppt_w</p:attrName>
                                        </p:attrNameLst>
                                      </p:cBhvr>
                                      <p:tavLst>
                                        <p:tav tm="0">
                                          <p:val>
                                            <p:fltVal val="0"/>
                                          </p:val>
                                        </p:tav>
                                        <p:tav tm="100000">
                                          <p:val>
                                            <p:strVal val="#ppt_w"/>
                                          </p:val>
                                        </p:tav>
                                      </p:tavLst>
                                    </p:anim>
                                    <p:anim calcmode="lin" valueType="num">
                                      <p:cBhvr>
                                        <p:cTn id="77" dur="500" fill="hold"/>
                                        <p:tgtEl>
                                          <p:spTgt spid="87"/>
                                        </p:tgtEl>
                                        <p:attrNameLst>
                                          <p:attrName>ppt_h</p:attrName>
                                        </p:attrNameLst>
                                      </p:cBhvr>
                                      <p:tavLst>
                                        <p:tav tm="0">
                                          <p:val>
                                            <p:fltVal val="0"/>
                                          </p:val>
                                        </p:tav>
                                        <p:tav tm="100000">
                                          <p:val>
                                            <p:strVal val="#ppt_h"/>
                                          </p:val>
                                        </p:tav>
                                      </p:tavLst>
                                    </p:anim>
                                    <p:animEffect transition="in" filter="fade">
                                      <p:cBhvr>
                                        <p:cTn id="78" dur="500"/>
                                        <p:tgtEl>
                                          <p:spTgt spid="8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fltVal val="0"/>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animEffect transition="in" filter="fade">
                                      <p:cBhvr>
                                        <p:cTn id="83" dur="500"/>
                                        <p:tgtEl>
                                          <p:spTgt spid="6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 calcmode="lin" valueType="num">
                                      <p:cBhvr>
                                        <p:cTn id="86" dur="500" fill="hold"/>
                                        <p:tgtEl>
                                          <p:spTgt spid="88"/>
                                        </p:tgtEl>
                                        <p:attrNameLst>
                                          <p:attrName>ppt_w</p:attrName>
                                        </p:attrNameLst>
                                      </p:cBhvr>
                                      <p:tavLst>
                                        <p:tav tm="0">
                                          <p:val>
                                            <p:fltVal val="0"/>
                                          </p:val>
                                        </p:tav>
                                        <p:tav tm="100000">
                                          <p:val>
                                            <p:strVal val="#ppt_w"/>
                                          </p:val>
                                        </p:tav>
                                      </p:tavLst>
                                    </p:anim>
                                    <p:anim calcmode="lin" valueType="num">
                                      <p:cBhvr>
                                        <p:cTn id="87" dur="500" fill="hold"/>
                                        <p:tgtEl>
                                          <p:spTgt spid="88"/>
                                        </p:tgtEl>
                                        <p:attrNameLst>
                                          <p:attrName>ppt_h</p:attrName>
                                        </p:attrNameLst>
                                      </p:cBhvr>
                                      <p:tavLst>
                                        <p:tav tm="0">
                                          <p:val>
                                            <p:fltVal val="0"/>
                                          </p:val>
                                        </p:tav>
                                        <p:tav tm="100000">
                                          <p:val>
                                            <p:strVal val="#ppt_h"/>
                                          </p:val>
                                        </p:tav>
                                      </p:tavLst>
                                    </p:anim>
                                    <p:animEffect transition="in" filter="fade">
                                      <p:cBhvr>
                                        <p:cTn id="88" dur="500"/>
                                        <p:tgtEl>
                                          <p:spTgt spid="8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anim calcmode="lin" valueType="num">
                                      <p:cBhvr>
                                        <p:cTn id="96" dur="500" fill="hold"/>
                                        <p:tgtEl>
                                          <p:spTgt spid="89"/>
                                        </p:tgtEl>
                                        <p:attrNameLst>
                                          <p:attrName>ppt_w</p:attrName>
                                        </p:attrNameLst>
                                      </p:cBhvr>
                                      <p:tavLst>
                                        <p:tav tm="0">
                                          <p:val>
                                            <p:fltVal val="0"/>
                                          </p:val>
                                        </p:tav>
                                        <p:tav tm="100000">
                                          <p:val>
                                            <p:strVal val="#ppt_w"/>
                                          </p:val>
                                        </p:tav>
                                      </p:tavLst>
                                    </p:anim>
                                    <p:anim calcmode="lin" valueType="num">
                                      <p:cBhvr>
                                        <p:cTn id="97" dur="500" fill="hold"/>
                                        <p:tgtEl>
                                          <p:spTgt spid="89"/>
                                        </p:tgtEl>
                                        <p:attrNameLst>
                                          <p:attrName>ppt_h</p:attrName>
                                        </p:attrNameLst>
                                      </p:cBhvr>
                                      <p:tavLst>
                                        <p:tav tm="0">
                                          <p:val>
                                            <p:fltVal val="0"/>
                                          </p:val>
                                        </p:tav>
                                        <p:tav tm="100000">
                                          <p:val>
                                            <p:strVal val="#ppt_h"/>
                                          </p:val>
                                        </p:tav>
                                      </p:tavLst>
                                    </p:anim>
                                    <p:animEffect transition="in" filter="fade">
                                      <p:cBhvr>
                                        <p:cTn id="98" dur="500"/>
                                        <p:tgtEl>
                                          <p:spTgt spid="8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500" fill="hold"/>
                                        <p:tgtEl>
                                          <p:spTgt spid="61"/>
                                        </p:tgtEl>
                                        <p:attrNameLst>
                                          <p:attrName>ppt_w</p:attrName>
                                        </p:attrNameLst>
                                      </p:cBhvr>
                                      <p:tavLst>
                                        <p:tav tm="0">
                                          <p:val>
                                            <p:fltVal val="0"/>
                                          </p:val>
                                        </p:tav>
                                        <p:tav tm="100000">
                                          <p:val>
                                            <p:strVal val="#ppt_w"/>
                                          </p:val>
                                        </p:tav>
                                      </p:tavLst>
                                    </p:anim>
                                    <p:anim calcmode="lin" valueType="num">
                                      <p:cBhvr>
                                        <p:cTn id="102" dur="500" fill="hold"/>
                                        <p:tgtEl>
                                          <p:spTgt spid="61"/>
                                        </p:tgtEl>
                                        <p:attrNameLst>
                                          <p:attrName>ppt_h</p:attrName>
                                        </p:attrNameLst>
                                      </p:cBhvr>
                                      <p:tavLst>
                                        <p:tav tm="0">
                                          <p:val>
                                            <p:fltVal val="0"/>
                                          </p:val>
                                        </p:tav>
                                        <p:tav tm="100000">
                                          <p:val>
                                            <p:strVal val="#ppt_h"/>
                                          </p:val>
                                        </p:tav>
                                      </p:tavLst>
                                    </p:anim>
                                    <p:animEffect transition="in" filter="fade">
                                      <p:cBhvr>
                                        <p:cTn id="103" dur="500"/>
                                        <p:tgtEl>
                                          <p:spTgt spid="6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90"/>
                                        </p:tgtEl>
                                        <p:attrNameLst>
                                          <p:attrName>style.visibility</p:attrName>
                                        </p:attrNameLst>
                                      </p:cBhvr>
                                      <p:to>
                                        <p:strVal val="visible"/>
                                      </p:to>
                                    </p:set>
                                    <p:anim calcmode="lin" valueType="num">
                                      <p:cBhvr>
                                        <p:cTn id="106" dur="500" fill="hold"/>
                                        <p:tgtEl>
                                          <p:spTgt spid="90"/>
                                        </p:tgtEl>
                                        <p:attrNameLst>
                                          <p:attrName>ppt_w</p:attrName>
                                        </p:attrNameLst>
                                      </p:cBhvr>
                                      <p:tavLst>
                                        <p:tav tm="0">
                                          <p:val>
                                            <p:fltVal val="0"/>
                                          </p:val>
                                        </p:tav>
                                        <p:tav tm="100000">
                                          <p:val>
                                            <p:strVal val="#ppt_w"/>
                                          </p:val>
                                        </p:tav>
                                      </p:tavLst>
                                    </p:anim>
                                    <p:anim calcmode="lin" valueType="num">
                                      <p:cBhvr>
                                        <p:cTn id="107" dur="500" fill="hold"/>
                                        <p:tgtEl>
                                          <p:spTgt spid="90"/>
                                        </p:tgtEl>
                                        <p:attrNameLst>
                                          <p:attrName>ppt_h</p:attrName>
                                        </p:attrNameLst>
                                      </p:cBhvr>
                                      <p:tavLst>
                                        <p:tav tm="0">
                                          <p:val>
                                            <p:fltVal val="0"/>
                                          </p:val>
                                        </p:tav>
                                        <p:tav tm="100000">
                                          <p:val>
                                            <p:strVal val="#ppt_h"/>
                                          </p:val>
                                        </p:tav>
                                      </p:tavLst>
                                    </p:anim>
                                    <p:animEffect transition="in" filter="fade">
                                      <p:cBhvr>
                                        <p:cTn id="108" dur="500"/>
                                        <p:tgtEl>
                                          <p:spTgt spid="9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p:cTn id="111" dur="500" fill="hold"/>
                                        <p:tgtEl>
                                          <p:spTgt spid="59"/>
                                        </p:tgtEl>
                                        <p:attrNameLst>
                                          <p:attrName>ppt_w</p:attrName>
                                        </p:attrNameLst>
                                      </p:cBhvr>
                                      <p:tavLst>
                                        <p:tav tm="0">
                                          <p:val>
                                            <p:fltVal val="0"/>
                                          </p:val>
                                        </p:tav>
                                        <p:tav tm="100000">
                                          <p:val>
                                            <p:strVal val="#ppt_w"/>
                                          </p:val>
                                        </p:tav>
                                      </p:tavLst>
                                    </p:anim>
                                    <p:anim calcmode="lin" valueType="num">
                                      <p:cBhvr>
                                        <p:cTn id="112" dur="500" fill="hold"/>
                                        <p:tgtEl>
                                          <p:spTgt spid="59"/>
                                        </p:tgtEl>
                                        <p:attrNameLst>
                                          <p:attrName>ppt_h</p:attrName>
                                        </p:attrNameLst>
                                      </p:cBhvr>
                                      <p:tavLst>
                                        <p:tav tm="0">
                                          <p:val>
                                            <p:fltVal val="0"/>
                                          </p:val>
                                        </p:tav>
                                        <p:tav tm="100000">
                                          <p:val>
                                            <p:strVal val="#ppt_h"/>
                                          </p:val>
                                        </p:tav>
                                      </p:tavLst>
                                    </p:anim>
                                    <p:animEffect transition="in" filter="fade">
                                      <p:cBhvr>
                                        <p:cTn id="113" dur="500"/>
                                        <p:tgtEl>
                                          <p:spTgt spid="5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 calcmode="lin" valueType="num">
                                      <p:cBhvr>
                                        <p:cTn id="116" dur="500" fill="hold"/>
                                        <p:tgtEl>
                                          <p:spTgt spid="91"/>
                                        </p:tgtEl>
                                        <p:attrNameLst>
                                          <p:attrName>ppt_w</p:attrName>
                                        </p:attrNameLst>
                                      </p:cBhvr>
                                      <p:tavLst>
                                        <p:tav tm="0">
                                          <p:val>
                                            <p:fltVal val="0"/>
                                          </p:val>
                                        </p:tav>
                                        <p:tav tm="100000">
                                          <p:val>
                                            <p:strVal val="#ppt_w"/>
                                          </p:val>
                                        </p:tav>
                                      </p:tavLst>
                                    </p:anim>
                                    <p:anim calcmode="lin" valueType="num">
                                      <p:cBhvr>
                                        <p:cTn id="117" dur="500" fill="hold"/>
                                        <p:tgtEl>
                                          <p:spTgt spid="91"/>
                                        </p:tgtEl>
                                        <p:attrNameLst>
                                          <p:attrName>ppt_h</p:attrName>
                                        </p:attrNameLst>
                                      </p:cBhvr>
                                      <p:tavLst>
                                        <p:tav tm="0">
                                          <p:val>
                                            <p:fltVal val="0"/>
                                          </p:val>
                                        </p:tav>
                                        <p:tav tm="100000">
                                          <p:val>
                                            <p:strVal val="#ppt_h"/>
                                          </p:val>
                                        </p:tav>
                                      </p:tavLst>
                                    </p:anim>
                                    <p:animEffect transition="in" filter="fade">
                                      <p:cBhvr>
                                        <p:cTn id="118" dur="500"/>
                                        <p:tgtEl>
                                          <p:spTgt spid="91"/>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p:cTn id="121" dur="500" fill="hold"/>
                                        <p:tgtEl>
                                          <p:spTgt spid="57"/>
                                        </p:tgtEl>
                                        <p:attrNameLst>
                                          <p:attrName>ppt_w</p:attrName>
                                        </p:attrNameLst>
                                      </p:cBhvr>
                                      <p:tavLst>
                                        <p:tav tm="0">
                                          <p:val>
                                            <p:fltVal val="0"/>
                                          </p:val>
                                        </p:tav>
                                        <p:tav tm="100000">
                                          <p:val>
                                            <p:strVal val="#ppt_w"/>
                                          </p:val>
                                        </p:tav>
                                      </p:tavLst>
                                    </p:anim>
                                    <p:anim calcmode="lin" valueType="num">
                                      <p:cBhvr>
                                        <p:cTn id="122" dur="500" fill="hold"/>
                                        <p:tgtEl>
                                          <p:spTgt spid="57"/>
                                        </p:tgtEl>
                                        <p:attrNameLst>
                                          <p:attrName>ppt_h</p:attrName>
                                        </p:attrNameLst>
                                      </p:cBhvr>
                                      <p:tavLst>
                                        <p:tav tm="0">
                                          <p:val>
                                            <p:fltVal val="0"/>
                                          </p:val>
                                        </p:tav>
                                        <p:tav tm="100000">
                                          <p:val>
                                            <p:strVal val="#ppt_h"/>
                                          </p:val>
                                        </p:tav>
                                      </p:tavLst>
                                    </p:anim>
                                    <p:animEffect transition="in" filter="fade">
                                      <p:cBhvr>
                                        <p:cTn id="123" dur="500"/>
                                        <p:tgtEl>
                                          <p:spTgt spid="5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2"/>
                                        </p:tgtEl>
                                        <p:attrNameLst>
                                          <p:attrName>style.visibility</p:attrName>
                                        </p:attrNameLst>
                                      </p:cBhvr>
                                      <p:to>
                                        <p:strVal val="visible"/>
                                      </p:to>
                                    </p:set>
                                    <p:anim calcmode="lin" valueType="num">
                                      <p:cBhvr>
                                        <p:cTn id="126" dur="500" fill="hold"/>
                                        <p:tgtEl>
                                          <p:spTgt spid="92"/>
                                        </p:tgtEl>
                                        <p:attrNameLst>
                                          <p:attrName>ppt_w</p:attrName>
                                        </p:attrNameLst>
                                      </p:cBhvr>
                                      <p:tavLst>
                                        <p:tav tm="0">
                                          <p:val>
                                            <p:fltVal val="0"/>
                                          </p:val>
                                        </p:tav>
                                        <p:tav tm="100000">
                                          <p:val>
                                            <p:strVal val="#ppt_w"/>
                                          </p:val>
                                        </p:tav>
                                      </p:tavLst>
                                    </p:anim>
                                    <p:anim calcmode="lin" valueType="num">
                                      <p:cBhvr>
                                        <p:cTn id="127" dur="500" fill="hold"/>
                                        <p:tgtEl>
                                          <p:spTgt spid="92"/>
                                        </p:tgtEl>
                                        <p:attrNameLst>
                                          <p:attrName>ppt_h</p:attrName>
                                        </p:attrNameLst>
                                      </p:cBhvr>
                                      <p:tavLst>
                                        <p:tav tm="0">
                                          <p:val>
                                            <p:fltVal val="0"/>
                                          </p:val>
                                        </p:tav>
                                        <p:tav tm="100000">
                                          <p:val>
                                            <p:strVal val="#ppt_h"/>
                                          </p:val>
                                        </p:tav>
                                      </p:tavLst>
                                    </p:anim>
                                    <p:animEffect transition="in" filter="fade">
                                      <p:cBhvr>
                                        <p:cTn id="128" dur="500"/>
                                        <p:tgtEl>
                                          <p:spTgt spid="92"/>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500"/>
                                        <p:tgtEl>
                                          <p:spTgt spid="69"/>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fade">
                                      <p:cBhvr>
                                        <p:cTn id="140" dur="500"/>
                                        <p:tgtEl>
                                          <p:spTgt spid="7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fade">
                                      <p:cBhvr>
                                        <p:cTn id="143" dur="500"/>
                                        <p:tgtEl>
                                          <p:spTgt spid="7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500"/>
                                        <p:tgtEl>
                                          <p:spTgt spid="7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4"/>
                                        </p:tgtEl>
                                        <p:attrNameLst>
                                          <p:attrName>style.visibility</p:attrName>
                                        </p:attrNameLst>
                                      </p:cBhvr>
                                      <p:to>
                                        <p:strVal val="visible"/>
                                      </p:to>
                                    </p:set>
                                    <p:animEffect transition="in" filter="fade">
                                      <p:cBhvr>
                                        <p:cTn id="149" dur="500"/>
                                        <p:tgtEl>
                                          <p:spTgt spid="7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fade">
                                      <p:cBhvr>
                                        <p:cTn id="152" dur="500"/>
                                        <p:tgtEl>
                                          <p:spTgt spid="80"/>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Effect transition="in" filter="fade">
                                      <p:cBhvr>
                                        <p:cTn id="155" dur="500"/>
                                        <p:tgtEl>
                                          <p:spTgt spid="7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Effect transition="in" filter="fade">
                                      <p:cBhvr>
                                        <p:cTn id="158" dur="500"/>
                                        <p:tgtEl>
                                          <p:spTgt spid="7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500"/>
                                        <p:tgtEl>
                                          <p:spTgt spid="7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6"/>
                                        </p:tgtEl>
                                        <p:attrNameLst>
                                          <p:attrName>style.visibility</p:attrName>
                                        </p:attrNameLst>
                                      </p:cBhvr>
                                      <p:to>
                                        <p:strVal val="visible"/>
                                      </p:to>
                                    </p:set>
                                    <p:animEffect transition="in" filter="fade">
                                      <p:cBhvr>
                                        <p:cTn id="164" dur="500"/>
                                        <p:tgtEl>
                                          <p:spTgt spid="7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5"/>
                                        </p:tgtEl>
                                        <p:attrNameLst>
                                          <p:attrName>style.visibility</p:attrName>
                                        </p:attrNameLst>
                                      </p:cBhvr>
                                      <p:to>
                                        <p:strVal val="visible"/>
                                      </p:to>
                                    </p:set>
                                    <p:animEffect transition="in" filter="fade">
                                      <p:cBhvr>
                                        <p:cTn id="16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animBg="1"/>
      <p:bldP spid="81" grpId="0" animBg="1"/>
      <p:bldP spid="36" grpId="0" animBg="1"/>
      <p:bldP spid="82" grpId="0" animBg="1"/>
      <p:bldP spid="39" grpId="0" animBg="1"/>
      <p:bldP spid="83" grpId="0" animBg="1"/>
      <p:bldP spid="42" grpId="0" animBg="1"/>
      <p:bldP spid="84" grpId="0" animBg="1"/>
      <p:bldP spid="45" grpId="0" animBg="1"/>
      <p:bldP spid="85" grpId="0" animBg="1"/>
      <p:bldP spid="48" grpId="0" animBg="1"/>
      <p:bldP spid="86" grpId="0" animBg="1"/>
      <p:bldP spid="67" grpId="0" animBg="1"/>
      <p:bldP spid="87" grpId="0" animBg="1"/>
      <p:bldP spid="65" grpId="0" animBg="1"/>
      <p:bldP spid="88" grpId="0" animBg="1"/>
      <p:bldP spid="63" grpId="0" animBg="1"/>
      <p:bldP spid="89" grpId="0" animBg="1"/>
      <p:bldP spid="61" grpId="0" animBg="1"/>
      <p:bldP spid="90" grpId="0" animBg="1"/>
      <p:bldP spid="59" grpId="0" animBg="1"/>
      <p:bldP spid="91" grpId="0" animBg="1"/>
      <p:bldP spid="57" grpId="0" animBg="1"/>
      <p:bldP spid="92" grpId="0" animBg="1"/>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42533" y="1151469"/>
            <a:ext cx="8906934" cy="4605866"/>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490133" y="982133"/>
            <a:ext cx="9211734" cy="494453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itle 21"/>
          <p:cNvSpPr txBox="1">
            <a:spLocks/>
          </p:cNvSpPr>
          <p:nvPr/>
        </p:nvSpPr>
        <p:spPr>
          <a:xfrm>
            <a:off x="4857026" y="1718950"/>
            <a:ext cx="5680566" cy="55408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r>
              <a:rPr lang="zh-CN" altLang="en-US" sz="2400" b="1" kern="0" dirty="0">
                <a:solidFill>
                  <a:schemeClr val="bg1"/>
                </a:solidFill>
                <a:latin typeface="+mn-lt"/>
                <a:ea typeface="+mn-ea"/>
                <a:cs typeface="+mn-ea"/>
                <a:sym typeface="+mn-lt"/>
              </a:rPr>
              <a:t>Message from the Chairman of the Board</a:t>
            </a:r>
            <a:br>
              <a:rPr lang="en-US" altLang="zh-CN" sz="2400" b="1" kern="0" dirty="0">
                <a:solidFill>
                  <a:schemeClr val="bg1"/>
                </a:solidFill>
                <a:latin typeface="+mn-lt"/>
                <a:ea typeface="+mn-ea"/>
                <a:cs typeface="+mn-ea"/>
                <a:sym typeface="+mn-lt"/>
              </a:rPr>
            </a:br>
            <a:endParaRPr lang="en-US" sz="1600" b="1" kern="0" dirty="0">
              <a:solidFill>
                <a:schemeClr val="bg1"/>
              </a:solidFill>
              <a:latin typeface="+mn-lt"/>
              <a:ea typeface="+mn-ea"/>
              <a:cs typeface="+mn-ea"/>
              <a:sym typeface="+mn-lt"/>
            </a:endParaRPr>
          </a:p>
        </p:txBody>
      </p:sp>
      <p:sp>
        <p:nvSpPr>
          <p:cNvPr id="6" name="文本框 5">
            <a:extLst>
              <a:ext uri="{FF2B5EF4-FFF2-40B4-BE49-F238E27FC236}">
                <a16:creationId xmlns:a16="http://schemas.microsoft.com/office/drawing/2014/main" id="{503E0C68-DA60-417A-94AF-3E2A39D1D51A}"/>
              </a:ext>
            </a:extLst>
          </p:cNvPr>
          <p:cNvSpPr txBox="1"/>
          <p:nvPr/>
        </p:nvSpPr>
        <p:spPr>
          <a:xfrm>
            <a:off x="4873514" y="2983061"/>
            <a:ext cx="4604707" cy="988476"/>
          </a:xfrm>
          <a:prstGeom prst="rect">
            <a:avLst/>
          </a:prstGeom>
          <a:noFill/>
        </p:spPr>
        <p:txBody>
          <a:bodyPr wrap="square" rtlCol="0">
            <a:spAutoFit/>
          </a:bodyPr>
          <a:lstStyle/>
          <a:p>
            <a:pPr algn="just">
              <a:lnSpc>
                <a:spcPct val="150000"/>
              </a:lnSpc>
            </a:pPr>
            <a:r>
              <a:rPr lang="zh-CN" altLang="en-US" sz="1000" dirty="0">
                <a:solidFill>
                  <a:schemeClr val="bg1"/>
                </a:solidFill>
                <a:cs typeface="+mn-ea"/>
                <a:sym typeface="+mn-lt"/>
              </a:rPr>
              <a:t>Click to enter a brief text commentary, the commentary text as much as possible to general refine, without unnecessary text modification simple and precise.</a:t>
            </a:r>
            <a:endParaRPr lang="en-US" altLang="zh-CN" sz="1000" dirty="0">
              <a:solidFill>
                <a:schemeClr val="bg1"/>
              </a:solidFill>
              <a:cs typeface="+mn-ea"/>
              <a:sym typeface="+mn-lt"/>
            </a:endParaRPr>
          </a:p>
          <a:p>
            <a:pPr algn="just">
              <a:lnSpc>
                <a:spcPct val="150000"/>
              </a:lnSpc>
            </a:pPr>
            <a:endParaRPr lang="zh-CN" altLang="en-US" sz="1000" dirty="0">
              <a:solidFill>
                <a:schemeClr val="bg1"/>
              </a:solidFill>
              <a:cs typeface="+mn-ea"/>
              <a:sym typeface="+mn-lt"/>
            </a:endParaRPr>
          </a:p>
          <a:p>
            <a:pPr algn="just">
              <a:lnSpc>
                <a:spcPct val="150000"/>
              </a:lnSpc>
            </a:pPr>
            <a:endParaRPr lang="zh-CN" altLang="en-US" sz="1000" dirty="0">
              <a:solidFill>
                <a:schemeClr val="bg1"/>
              </a:solidFill>
              <a:cs typeface="+mn-ea"/>
              <a:sym typeface="+mn-lt"/>
            </a:endParaRPr>
          </a:p>
        </p:txBody>
      </p:sp>
      <p:sp>
        <p:nvSpPr>
          <p:cNvPr id="7" name="TextBox 7">
            <a:extLst>
              <a:ext uri="{FF2B5EF4-FFF2-40B4-BE49-F238E27FC236}">
                <a16:creationId xmlns:a16="http://schemas.microsoft.com/office/drawing/2014/main" id="{8DE6CD62-A5CF-42EF-B6BB-0447C20B7252}"/>
              </a:ext>
            </a:extLst>
          </p:cNvPr>
          <p:cNvSpPr txBox="1"/>
          <p:nvPr/>
        </p:nvSpPr>
        <p:spPr>
          <a:xfrm>
            <a:off x="4873514" y="2548663"/>
            <a:ext cx="4221167" cy="381258"/>
          </a:xfrm>
          <a:prstGeom prst="rect">
            <a:avLst/>
          </a:prstGeom>
          <a:noFill/>
        </p:spPr>
        <p:txBody>
          <a:bodyPr wrap="square" rtlCol="0">
            <a:spAutoFit/>
          </a:bodyPr>
          <a:lstStyle/>
          <a:p>
            <a:pPr>
              <a:lnSpc>
                <a:spcPct val="130000"/>
              </a:lnSpc>
            </a:pPr>
            <a:r>
              <a:rPr lang="zh-CN" altLang="en-US" sz="1600" dirty="0">
                <a:solidFill>
                  <a:schemeClr val="bg1"/>
                </a:solidFill>
                <a:cs typeface="+mn-ea"/>
                <a:sym typeface="+mn-lt"/>
              </a:rPr>
              <a:t>The essence of our business</a:t>
            </a:r>
            <a:endParaRPr lang="en-US" altLang="zh-CN" sz="1600" dirty="0">
              <a:solidFill>
                <a:schemeClr val="bg1"/>
              </a:solidFill>
              <a:cs typeface="+mn-ea"/>
              <a:sym typeface="+mn-lt"/>
            </a:endParaRPr>
          </a:p>
        </p:txBody>
      </p:sp>
      <p:grpSp>
        <p:nvGrpSpPr>
          <p:cNvPr id="12" name="组合 11"/>
          <p:cNvGrpSpPr/>
          <p:nvPr/>
        </p:nvGrpSpPr>
        <p:grpSpPr>
          <a:xfrm>
            <a:off x="4736866" y="1624839"/>
            <a:ext cx="757989" cy="252663"/>
            <a:chOff x="3886200" y="1648326"/>
            <a:chExt cx="757989" cy="252663"/>
          </a:xfrm>
        </p:grpSpPr>
        <p:cxnSp>
          <p:nvCxnSpPr>
            <p:cNvPr id="9" name="直接连接符 8"/>
            <p:cNvCxnSpPr/>
            <p:nvPr/>
          </p:nvCxnSpPr>
          <p:spPr>
            <a:xfrm>
              <a:off x="3886200" y="1752094"/>
              <a:ext cx="7579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94484" y="1648326"/>
              <a:ext cx="0" cy="2526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flipH="1" flipV="1">
            <a:off x="5953288" y="2240793"/>
            <a:ext cx="757989" cy="252663"/>
            <a:chOff x="3886200" y="1648326"/>
            <a:chExt cx="757989" cy="252663"/>
          </a:xfrm>
        </p:grpSpPr>
        <p:cxnSp>
          <p:nvCxnSpPr>
            <p:cNvPr id="14" name="直接连接符 13"/>
            <p:cNvCxnSpPr/>
            <p:nvPr/>
          </p:nvCxnSpPr>
          <p:spPr>
            <a:xfrm>
              <a:off x="3886200" y="1752094"/>
              <a:ext cx="7579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994484" y="1648326"/>
              <a:ext cx="0" cy="2526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4552197" y="4111033"/>
            <a:ext cx="5544616" cy="523220"/>
          </a:xfrm>
          <a:prstGeom prst="rect">
            <a:avLst/>
          </a:prstGeom>
        </p:spPr>
        <p:txBody>
          <a:bodyPr wrap="square">
            <a:spAutoFit/>
          </a:bodyPr>
          <a:lstStyle/>
          <a:p>
            <a:r>
              <a:rPr lang="zh-CN" altLang="en-US" sz="1400" b="0" i="0" dirty="0">
                <a:solidFill>
                  <a:schemeClr val="bg1"/>
                </a:solidFill>
                <a:effectLst>
                  <a:outerShdw blurRad="38100" dist="38100" dir="2700000" algn="tl">
                    <a:srgbClr val="000000">
                      <a:alpha val="11000"/>
                    </a:srgbClr>
                  </a:outerShdw>
                </a:effectLst>
                <a:cs typeface="+mn-ea"/>
                <a:sym typeface="+mn-lt"/>
              </a:rPr>
              <a:t>"There is nothing difficult in the world, just fear of people with hearts"</a:t>
            </a:r>
            <a:endParaRPr lang="zh-CN" altLang="en-US" sz="1400" dirty="0">
              <a:solidFill>
                <a:schemeClr val="bg1"/>
              </a:solidFill>
              <a:effectLst>
                <a:outerShdw blurRad="38100" dist="38100" dir="2700000" algn="tl">
                  <a:srgbClr val="000000">
                    <a:alpha val="11000"/>
                  </a:srgbClr>
                </a:outerShdw>
              </a:effectLst>
              <a:cs typeface="+mn-ea"/>
              <a:sym typeface="+mn-lt"/>
            </a:endParaRPr>
          </a:p>
        </p:txBody>
      </p:sp>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7506" y="4447841"/>
            <a:ext cx="3324494" cy="241015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1007" y="407343"/>
            <a:ext cx="4221167" cy="6450657"/>
          </a:xfrm>
          <a:prstGeom prst="rect">
            <a:avLst/>
          </a:prstGeom>
        </p:spPr>
      </p:pic>
    </p:spTree>
    <p:extLst>
      <p:ext uri="{BB962C8B-B14F-4D97-AF65-F5344CB8AC3E}">
        <p14:creationId xmlns:p14="http://schemas.microsoft.com/office/powerpoint/2010/main" val="3768624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14:presetBounceEnd="56000">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14:bounceEnd="56000">
                                          <p:cBhvr additive="base">
                                            <p:cTn id="35" dur="100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36" dur="1000" fill="hold"/>
                                            <p:tgtEl>
                                              <p:spTgt spid="16"/>
                                            </p:tgtEl>
                                            <p:attrNameLst>
                                              <p:attrName>ppt_y</p:attrName>
                                            </p:attrNameLst>
                                          </p:cBhvr>
                                          <p:tavLst>
                                            <p:tav tm="0">
                                              <p:val>
                                                <p:strVal val="#ppt_y"/>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16" grpId="0"/>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0-#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16"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p:nvPr/>
        </p:nvSpPr>
        <p:spPr>
          <a:xfrm>
            <a:off x="1344612" y="2064742"/>
            <a:ext cx="3951288" cy="770980"/>
          </a:xfrm>
          <a:prstGeom prst="rect">
            <a:avLst/>
          </a:prstGeom>
        </p:spPr>
        <p:txBody>
          <a:bodyPr wrap="square" lIns="0" tIns="0" rIns="0" bIns="0">
            <a:spAutoFit/>
          </a:bodyPr>
          <a:lstStyle/>
          <a:p>
            <a:pPr algn="just">
              <a:lnSpc>
                <a:spcPts val="1800"/>
              </a:lnSpc>
              <a:spcBef>
                <a:spcPts val="800"/>
              </a:spcBef>
            </a:pPr>
            <a:r>
              <a:rPr lang="zh-CN" altLang="en-US" dirty="0">
                <a:solidFill>
                  <a:schemeClr val="accent2"/>
                </a:solidFill>
                <a:cs typeface="+mn-ea"/>
                <a:sym typeface="+mn-lt"/>
              </a:rPr>
              <a:t>Fill in the paragraph title</a:t>
            </a:r>
            <a:endParaRPr lang="en-US" dirty="0">
              <a:solidFill>
                <a:schemeClr val="accent2"/>
              </a:solidFill>
              <a:cs typeface="+mn-ea"/>
              <a:sym typeface="+mn-lt"/>
            </a:endParaRPr>
          </a:p>
          <a:p>
            <a:pPr algn="just">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4301" y="1848842"/>
            <a:ext cx="5657700" cy="3789958"/>
          </a:xfrm>
          <a:prstGeom prst="rect">
            <a:avLst/>
          </a:prstGeom>
        </p:spPr>
      </p:pic>
      <p:sp>
        <p:nvSpPr>
          <p:cNvPr id="6" name="椭圆 5"/>
          <p:cNvSpPr/>
          <p:nvPr/>
        </p:nvSpPr>
        <p:spPr>
          <a:xfrm>
            <a:off x="1344612" y="4152900"/>
            <a:ext cx="1131607" cy="1131607"/>
          </a:xfrm>
          <a:prstGeom prst="ellipse">
            <a:avLst/>
          </a:prstGeom>
          <a:solidFill>
            <a:srgbClr val="A72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7" name="椭圆 6"/>
          <p:cNvSpPr/>
          <p:nvPr/>
        </p:nvSpPr>
        <p:spPr>
          <a:xfrm>
            <a:off x="2754453" y="4152900"/>
            <a:ext cx="1131607" cy="1131607"/>
          </a:xfrm>
          <a:prstGeom prst="ellipse">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8" name="椭圆 7"/>
          <p:cNvSpPr/>
          <p:nvPr/>
        </p:nvSpPr>
        <p:spPr>
          <a:xfrm>
            <a:off x="4164293" y="4152900"/>
            <a:ext cx="1131607" cy="1131607"/>
          </a:xfrm>
          <a:prstGeom prst="ellipse">
            <a:avLst/>
          </a:prstGeom>
          <a:solidFill>
            <a:schemeClr val="tx1">
              <a:lumMod val="50000"/>
              <a:lumOff val="50000"/>
            </a:schemeClr>
          </a:solidFill>
          <a:ln>
            <a:noFill/>
          </a:ln>
          <a:effectLst>
            <a:outerShdw blurRad="381000" dist="1524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dirty="0">
              <a:cs typeface="+mn-ea"/>
              <a:sym typeface="+mn-lt"/>
            </a:endParaRPr>
          </a:p>
        </p:txBody>
      </p:sp>
      <p:sp>
        <p:nvSpPr>
          <p:cNvPr id="11" name="文本框 10">
            <a:extLst>
              <a:ext uri="{FF2B5EF4-FFF2-40B4-BE49-F238E27FC236}">
                <a16:creationId xmlns:a16="http://schemas.microsoft.com/office/drawing/2014/main" id="{02ADFDA7-01DA-454B-B098-1BB9007E9F4B}"/>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12" name="组合 11">
            <a:extLst>
              <a:ext uri="{FF2B5EF4-FFF2-40B4-BE49-F238E27FC236}">
                <a16:creationId xmlns:a16="http://schemas.microsoft.com/office/drawing/2014/main" id="{D94E6B79-0F28-4C8E-8869-2B1695A292FF}"/>
              </a:ext>
            </a:extLst>
          </p:cNvPr>
          <p:cNvGrpSpPr/>
          <p:nvPr/>
        </p:nvGrpSpPr>
        <p:grpSpPr>
          <a:xfrm>
            <a:off x="1473289" y="371367"/>
            <a:ext cx="4260761" cy="787907"/>
            <a:chOff x="7318011" y="1456480"/>
            <a:chExt cx="4260761" cy="787907"/>
          </a:xfrm>
        </p:grpSpPr>
        <p:sp>
          <p:nvSpPr>
            <p:cNvPr id="13" name="文本框 12">
              <a:extLst>
                <a:ext uri="{FF2B5EF4-FFF2-40B4-BE49-F238E27FC236}">
                  <a16:creationId xmlns:a16="http://schemas.microsoft.com/office/drawing/2014/main" id="{CD213A78-CE56-4B25-8802-4984935F56FC}"/>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14" name="文本框 13">
              <a:extLst>
                <a:ext uri="{FF2B5EF4-FFF2-40B4-BE49-F238E27FC236}">
                  <a16:creationId xmlns:a16="http://schemas.microsoft.com/office/drawing/2014/main" id="{D95D3A20-365E-4667-8D52-E82DBC7B455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
        <p:nvSpPr>
          <p:cNvPr id="2" name="文本框 1">
            <a:extLst>
              <a:ext uri="{FF2B5EF4-FFF2-40B4-BE49-F238E27FC236}">
                <a16:creationId xmlns:a16="http://schemas.microsoft.com/office/drawing/2014/main" id="{242BDE61-7770-40B9-9E7A-BA011A2EB966}"/>
              </a:ext>
            </a:extLst>
          </p:cNvPr>
          <p:cNvSpPr txBox="1"/>
          <p:nvPr/>
        </p:nvSpPr>
        <p:spPr>
          <a:xfrm>
            <a:off x="1355720" y="4534037"/>
            <a:ext cx="1259615" cy="338554"/>
          </a:xfrm>
          <a:prstGeom prst="rect">
            <a:avLst/>
          </a:prstGeom>
          <a:noFill/>
        </p:spPr>
        <p:txBody>
          <a:bodyPr wrap="square" rtlCol="0">
            <a:spAutoFit/>
          </a:bodyPr>
          <a:lstStyle/>
          <a:p>
            <a:r>
              <a:rPr lang="zh-CN" altLang="en-US" sz="1600" dirty="0">
                <a:solidFill>
                  <a:schemeClr val="bg1"/>
                </a:solidFill>
                <a:cs typeface="+mn-ea"/>
                <a:sym typeface="+mn-lt"/>
              </a:rPr>
              <a:t>keyword</a:t>
            </a:r>
            <a:endParaRPr lang="zh-CN" altLang="en-US" sz="1600" dirty="0">
              <a:solidFill>
                <a:schemeClr val="bg1"/>
              </a:solidFill>
            </a:endParaRPr>
          </a:p>
        </p:txBody>
      </p:sp>
      <p:sp>
        <p:nvSpPr>
          <p:cNvPr id="15" name="文本框 14">
            <a:extLst>
              <a:ext uri="{FF2B5EF4-FFF2-40B4-BE49-F238E27FC236}">
                <a16:creationId xmlns:a16="http://schemas.microsoft.com/office/drawing/2014/main" id="{9C2B01F5-61EC-45A5-B5DC-E1353BB2B611}"/>
              </a:ext>
            </a:extLst>
          </p:cNvPr>
          <p:cNvSpPr txBox="1"/>
          <p:nvPr/>
        </p:nvSpPr>
        <p:spPr>
          <a:xfrm>
            <a:off x="2767768" y="4534037"/>
            <a:ext cx="1259615" cy="338554"/>
          </a:xfrm>
          <a:prstGeom prst="rect">
            <a:avLst/>
          </a:prstGeom>
          <a:noFill/>
        </p:spPr>
        <p:txBody>
          <a:bodyPr wrap="square" rtlCol="0">
            <a:spAutoFit/>
          </a:bodyPr>
          <a:lstStyle/>
          <a:p>
            <a:r>
              <a:rPr lang="zh-CN" altLang="en-US" sz="1600" dirty="0">
                <a:solidFill>
                  <a:schemeClr val="bg1"/>
                </a:solidFill>
                <a:cs typeface="+mn-ea"/>
                <a:sym typeface="+mn-lt"/>
              </a:rPr>
              <a:t>keyword</a:t>
            </a:r>
            <a:endParaRPr lang="zh-CN" altLang="en-US" sz="1600" dirty="0">
              <a:solidFill>
                <a:schemeClr val="bg1"/>
              </a:solidFill>
            </a:endParaRPr>
          </a:p>
        </p:txBody>
      </p:sp>
      <p:sp>
        <p:nvSpPr>
          <p:cNvPr id="16" name="文本框 15">
            <a:extLst>
              <a:ext uri="{FF2B5EF4-FFF2-40B4-BE49-F238E27FC236}">
                <a16:creationId xmlns:a16="http://schemas.microsoft.com/office/drawing/2014/main" id="{72B1544C-1B97-4675-ADB4-8E99B128859F}"/>
              </a:ext>
            </a:extLst>
          </p:cNvPr>
          <p:cNvSpPr txBox="1"/>
          <p:nvPr/>
        </p:nvSpPr>
        <p:spPr>
          <a:xfrm>
            <a:off x="4164293" y="4534037"/>
            <a:ext cx="1259615" cy="338554"/>
          </a:xfrm>
          <a:prstGeom prst="rect">
            <a:avLst/>
          </a:prstGeom>
          <a:noFill/>
        </p:spPr>
        <p:txBody>
          <a:bodyPr wrap="square" rtlCol="0">
            <a:spAutoFit/>
          </a:bodyPr>
          <a:lstStyle/>
          <a:p>
            <a:r>
              <a:rPr lang="zh-CN" altLang="en-US" sz="1600" dirty="0">
                <a:solidFill>
                  <a:schemeClr val="bg1"/>
                </a:solidFill>
                <a:cs typeface="+mn-ea"/>
                <a:sym typeface="+mn-lt"/>
              </a:rPr>
              <a:t>keyword</a:t>
            </a:r>
            <a:endParaRPr lang="zh-CN" altLang="en-US" sz="1600" dirty="0">
              <a:solidFill>
                <a:schemeClr val="bg1"/>
              </a:solidFill>
            </a:endParaRPr>
          </a:p>
        </p:txBody>
      </p:sp>
    </p:spTree>
    <p:extLst>
      <p:ext uri="{BB962C8B-B14F-4D97-AF65-F5344CB8AC3E}">
        <p14:creationId xmlns:p14="http://schemas.microsoft.com/office/powerpoint/2010/main" val="244804148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3"/>
                                        </p:tgtEl>
                                        <p:attrNameLst>
                                          <p:attrName>ppt_y</p:attrName>
                                        </p:attrNameLst>
                                      </p:cBhvr>
                                      <p:tavLst>
                                        <p:tav tm="0">
                                          <p:val>
                                            <p:strVal val="#ppt_y"/>
                                          </p:val>
                                        </p:tav>
                                        <p:tav tm="100000">
                                          <p:val>
                                            <p:strVal val="#ppt_y"/>
                                          </p:val>
                                        </p:tav>
                                      </p:tavLst>
                                    </p:anim>
                                    <p:anim calcmode="lin" valueType="num">
                                      <p:cBhvr>
                                        <p:cTn id="14" dur="3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3"/>
                                        </p:tgtEl>
                                      </p:cBhvr>
                                    </p:animEffect>
                                  </p:childTnLst>
                                </p:cTn>
                              </p:par>
                            </p:childTnLst>
                          </p:cTn>
                        </p:par>
                        <p:par>
                          <p:cTn id="17" fill="hold">
                            <p:stCondLst>
                              <p:cond delay="8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 fill="hold"/>
                                        <p:tgtEl>
                                          <p:spTgt spid="6"/>
                                        </p:tgtEl>
                                        <p:attrNameLst>
                                          <p:attrName>ppt_w</p:attrName>
                                        </p:attrNameLst>
                                      </p:cBhvr>
                                      <p:tavLst>
                                        <p:tav tm="0">
                                          <p:val>
                                            <p:fltVal val="0"/>
                                          </p:val>
                                        </p:tav>
                                        <p:tav tm="100000">
                                          <p:val>
                                            <p:strVal val="#ppt_w"/>
                                          </p:val>
                                        </p:tav>
                                      </p:tavLst>
                                    </p:anim>
                                    <p:anim calcmode="lin" valueType="num">
                                      <p:cBhvr>
                                        <p:cTn id="21" dur="300" fill="hold"/>
                                        <p:tgtEl>
                                          <p:spTgt spid="6"/>
                                        </p:tgtEl>
                                        <p:attrNameLst>
                                          <p:attrName>ppt_h</p:attrName>
                                        </p:attrNameLst>
                                      </p:cBhvr>
                                      <p:tavLst>
                                        <p:tav tm="0">
                                          <p:val>
                                            <p:fltVal val="0"/>
                                          </p:val>
                                        </p:tav>
                                        <p:tav tm="100000">
                                          <p:val>
                                            <p:strVal val="#ppt_h"/>
                                          </p:val>
                                        </p:tav>
                                      </p:tavLst>
                                    </p:anim>
                                    <p:animEffect transition="in" filter="fade">
                                      <p:cBhvr>
                                        <p:cTn id="22" dur="300"/>
                                        <p:tgtEl>
                                          <p:spTgt spid="6"/>
                                        </p:tgtEl>
                                      </p:cBhvr>
                                    </p:animEffect>
                                  </p:childTnLst>
                                </p:cTn>
                              </p:par>
                            </p:childTnLst>
                          </p:cTn>
                        </p:par>
                        <p:par>
                          <p:cTn id="23" fill="hold">
                            <p:stCondLst>
                              <p:cond delay="11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300" fill="hold"/>
                                        <p:tgtEl>
                                          <p:spTgt spid="7"/>
                                        </p:tgtEl>
                                        <p:attrNameLst>
                                          <p:attrName>ppt_w</p:attrName>
                                        </p:attrNameLst>
                                      </p:cBhvr>
                                      <p:tavLst>
                                        <p:tav tm="0">
                                          <p:val>
                                            <p:fltVal val="0"/>
                                          </p:val>
                                        </p:tav>
                                        <p:tav tm="100000">
                                          <p:val>
                                            <p:strVal val="#ppt_w"/>
                                          </p:val>
                                        </p:tav>
                                      </p:tavLst>
                                    </p:anim>
                                    <p:anim calcmode="lin" valueType="num">
                                      <p:cBhvr>
                                        <p:cTn id="27" dur="300" fill="hold"/>
                                        <p:tgtEl>
                                          <p:spTgt spid="7"/>
                                        </p:tgtEl>
                                        <p:attrNameLst>
                                          <p:attrName>ppt_h</p:attrName>
                                        </p:attrNameLst>
                                      </p:cBhvr>
                                      <p:tavLst>
                                        <p:tav tm="0">
                                          <p:val>
                                            <p:fltVal val="0"/>
                                          </p:val>
                                        </p:tav>
                                        <p:tav tm="100000">
                                          <p:val>
                                            <p:strVal val="#ppt_h"/>
                                          </p:val>
                                        </p:tav>
                                      </p:tavLst>
                                    </p:anim>
                                    <p:animEffect transition="in" filter="fade">
                                      <p:cBhvr>
                                        <p:cTn id="28" dur="300"/>
                                        <p:tgtEl>
                                          <p:spTgt spid="7"/>
                                        </p:tgtEl>
                                      </p:cBhvr>
                                    </p:animEffect>
                                  </p:childTnLst>
                                </p:cTn>
                              </p:par>
                            </p:childTnLst>
                          </p:cTn>
                        </p:par>
                        <p:par>
                          <p:cTn id="29" fill="hold">
                            <p:stCondLst>
                              <p:cond delay="14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300" fill="hold"/>
                                        <p:tgtEl>
                                          <p:spTgt spid="8"/>
                                        </p:tgtEl>
                                        <p:attrNameLst>
                                          <p:attrName>ppt_w</p:attrName>
                                        </p:attrNameLst>
                                      </p:cBhvr>
                                      <p:tavLst>
                                        <p:tav tm="0">
                                          <p:val>
                                            <p:fltVal val="0"/>
                                          </p:val>
                                        </p:tav>
                                        <p:tav tm="100000">
                                          <p:val>
                                            <p:strVal val="#ppt_w"/>
                                          </p:val>
                                        </p:tav>
                                      </p:tavLst>
                                    </p:anim>
                                    <p:anim calcmode="lin" valueType="num">
                                      <p:cBhvr>
                                        <p:cTn id="33" dur="300" fill="hold"/>
                                        <p:tgtEl>
                                          <p:spTgt spid="8"/>
                                        </p:tgtEl>
                                        <p:attrNameLst>
                                          <p:attrName>ppt_h</p:attrName>
                                        </p:attrNameLst>
                                      </p:cBhvr>
                                      <p:tavLst>
                                        <p:tav tm="0">
                                          <p:val>
                                            <p:fltVal val="0"/>
                                          </p:val>
                                        </p:tav>
                                        <p:tav tm="100000">
                                          <p:val>
                                            <p:strVal val="#ppt_h"/>
                                          </p:val>
                                        </p:tav>
                                      </p:tavLst>
                                    </p:anim>
                                    <p:animEffect transition="in" filter="fade">
                                      <p:cBhvr>
                                        <p:cTn id="34"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51531" y="1768370"/>
            <a:ext cx="3088938" cy="3956260"/>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just">
              <a:lnSpc>
                <a:spcPct val="150000"/>
              </a:lnSpc>
              <a:spcBef>
                <a:spcPts val="1200"/>
              </a:spcBef>
            </a:pPr>
            <a:r>
              <a:rPr lang="zh-CN" altLang="en-US" sz="1100" dirty="0">
                <a:solidFill>
                  <a:prstClr val="white"/>
                </a:solidFill>
                <a:cs typeface="+mn-ea"/>
                <a:sym typeface="+mn-lt"/>
              </a:rPr>
              <a:t>After your content is typed here, or by copying your text, choose paste in this box and choose to keep only the text.</a:t>
            </a:r>
            <a:endParaRPr lang="en-US" altLang="zh-CN" sz="1100" dirty="0">
              <a:solidFill>
                <a:prstClr val="white"/>
              </a:solidFill>
              <a:cs typeface="+mn-ea"/>
              <a:sym typeface="+mn-lt"/>
            </a:endParaRPr>
          </a:p>
          <a:p>
            <a:pPr algn="just">
              <a:lnSpc>
                <a:spcPct val="150000"/>
              </a:lnSpc>
              <a:spcBef>
                <a:spcPts val="1200"/>
              </a:spcBef>
            </a:pPr>
            <a:endParaRPr lang="en-US" altLang="zh-CN" sz="1100" dirty="0">
              <a:solidFill>
                <a:prstClr val="white"/>
              </a:solidFill>
              <a:cs typeface="+mn-ea"/>
              <a:sym typeface="+mn-lt"/>
            </a:endParaRPr>
          </a:p>
          <a:p>
            <a:pPr algn="just">
              <a:lnSpc>
                <a:spcPct val="150000"/>
              </a:lnSpc>
              <a:spcBef>
                <a:spcPts val="1200"/>
              </a:spcBef>
            </a:pPr>
            <a:r>
              <a:rPr lang="en-US" altLang="zh-CN" sz="4400" b="1" dirty="0">
                <a:solidFill>
                  <a:prstClr val="white"/>
                </a:solidFill>
                <a:cs typeface="+mn-ea"/>
                <a:sym typeface="+mn-lt"/>
              </a:rPr>
              <a:t>50,000K</a:t>
            </a:r>
            <a:endParaRPr lang="zh-CN" altLang="en-US" sz="4400" b="1" dirty="0">
              <a:solidFill>
                <a:prstClr val="white"/>
              </a:solidFill>
              <a:cs typeface="+mn-ea"/>
              <a:sym typeface="+mn-lt"/>
            </a:endParaRPr>
          </a:p>
        </p:txBody>
      </p:sp>
      <p:pic>
        <p:nvPicPr>
          <p:cNvPr id="20" name="图片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4162" y="3761903"/>
            <a:ext cx="3102066" cy="1962727"/>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8900" y="1768370"/>
            <a:ext cx="3088938" cy="1954421"/>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58899" y="3815773"/>
            <a:ext cx="1488908" cy="1908857"/>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58929" y="3815773"/>
            <a:ext cx="1488909" cy="1908857"/>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744162" y="1768370"/>
            <a:ext cx="1488908" cy="1908857"/>
          </a:xfrm>
          <a:prstGeom prst="rect">
            <a:avLst/>
          </a:prstGeom>
        </p:spPr>
      </p:pic>
      <p:pic>
        <p:nvPicPr>
          <p:cNvPr id="25" name="图片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344192" y="1768370"/>
            <a:ext cx="1488908" cy="1908857"/>
          </a:xfrm>
          <a:prstGeom prst="rect">
            <a:avLst/>
          </a:prstGeom>
        </p:spPr>
      </p:pic>
      <p:sp>
        <p:nvSpPr>
          <p:cNvPr id="12" name="文本框 11">
            <a:extLst>
              <a:ext uri="{FF2B5EF4-FFF2-40B4-BE49-F238E27FC236}">
                <a16:creationId xmlns:a16="http://schemas.microsoft.com/office/drawing/2014/main" id="{02ADFDA7-01DA-454B-B098-1BB9007E9F4B}"/>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13" name="组合 12">
            <a:extLst>
              <a:ext uri="{FF2B5EF4-FFF2-40B4-BE49-F238E27FC236}">
                <a16:creationId xmlns:a16="http://schemas.microsoft.com/office/drawing/2014/main" id="{D94E6B79-0F28-4C8E-8869-2B1695A292FF}"/>
              </a:ext>
            </a:extLst>
          </p:cNvPr>
          <p:cNvGrpSpPr/>
          <p:nvPr/>
        </p:nvGrpSpPr>
        <p:grpSpPr>
          <a:xfrm>
            <a:off x="1473289" y="371367"/>
            <a:ext cx="4260761" cy="787907"/>
            <a:chOff x="7318011" y="1456480"/>
            <a:chExt cx="4260761" cy="787907"/>
          </a:xfrm>
        </p:grpSpPr>
        <p:sp>
          <p:nvSpPr>
            <p:cNvPr id="14" name="文本框 13">
              <a:extLst>
                <a:ext uri="{FF2B5EF4-FFF2-40B4-BE49-F238E27FC236}">
                  <a16:creationId xmlns:a16="http://schemas.microsoft.com/office/drawing/2014/main" id="{CD213A78-CE56-4B25-8802-4984935F56FC}"/>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16" name="文本框 15">
              <a:extLst>
                <a:ext uri="{FF2B5EF4-FFF2-40B4-BE49-F238E27FC236}">
                  <a16:creationId xmlns:a16="http://schemas.microsoft.com/office/drawing/2014/main" id="{D95D3A20-365E-4667-8D52-E82DBC7B455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97875396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
                                        <p:tgtEl>
                                          <p:spTgt spid="23"/>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300"/>
                                        <p:tgtEl>
                                          <p:spTgt spid="20"/>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
                                        <p:tgtEl>
                                          <p:spTgt spid="24"/>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300"/>
                                        <p:tgtEl>
                                          <p:spTgt spid="22"/>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300"/>
                                        <p:tgtEl>
                                          <p:spTgt spid="25"/>
                                        </p:tgtEl>
                                      </p:cBhvr>
                                    </p:animEffect>
                                  </p:childTnLst>
                                </p:cTn>
                              </p:par>
                            </p:childTnLst>
                          </p:cTn>
                        </p:par>
                        <p:par>
                          <p:cTn id="28" fill="hold">
                            <p:stCondLst>
                              <p:cond delay="18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300" fill="hold"/>
                                        <p:tgtEl>
                                          <p:spTgt spid="15"/>
                                        </p:tgtEl>
                                        <p:attrNameLst>
                                          <p:attrName>ppt_w</p:attrName>
                                        </p:attrNameLst>
                                      </p:cBhvr>
                                      <p:tavLst>
                                        <p:tav tm="0">
                                          <p:val>
                                            <p:fltVal val="0"/>
                                          </p:val>
                                        </p:tav>
                                        <p:tav tm="100000">
                                          <p:val>
                                            <p:strVal val="#ppt_w"/>
                                          </p:val>
                                        </p:tav>
                                      </p:tavLst>
                                    </p:anim>
                                    <p:anim calcmode="lin" valueType="num">
                                      <p:cBhvr>
                                        <p:cTn id="32" dur="300" fill="hold"/>
                                        <p:tgtEl>
                                          <p:spTgt spid="15"/>
                                        </p:tgtEl>
                                        <p:attrNameLst>
                                          <p:attrName>ppt_h</p:attrName>
                                        </p:attrNameLst>
                                      </p:cBhvr>
                                      <p:tavLst>
                                        <p:tav tm="0">
                                          <p:val>
                                            <p:fltVal val="0"/>
                                          </p:val>
                                        </p:tav>
                                        <p:tav tm="100000">
                                          <p:val>
                                            <p:strVal val="#ppt_h"/>
                                          </p:val>
                                        </p:tav>
                                      </p:tavLst>
                                    </p:anim>
                                    <p:animEffect transition="in" filter="fade">
                                      <p:cBhvr>
                                        <p:cTn id="33"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8945" y="1941875"/>
            <a:ext cx="2286000" cy="36576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26697" y="1941875"/>
            <a:ext cx="2286000" cy="3657600"/>
          </a:xfrm>
          <a:prstGeom prst="rect">
            <a:avLst/>
          </a:prstGeom>
        </p:spPr>
      </p:pic>
      <p:sp>
        <p:nvSpPr>
          <p:cNvPr id="12" name="矩形 11"/>
          <p:cNvSpPr/>
          <p:nvPr/>
        </p:nvSpPr>
        <p:spPr>
          <a:xfrm>
            <a:off x="3722820" y="1941875"/>
            <a:ext cx="2286001" cy="3657599"/>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t" anchorCtr="0" forceAA="0" compatLnSpc="1">
            <a:prstTxWarp prst="textNoShape">
              <a:avLst/>
            </a:prstTxWarp>
            <a:noAutofit/>
          </a:bodyPr>
          <a:lstStyle/>
          <a:p>
            <a:pPr lvl="0" algn="just">
              <a:lnSpc>
                <a:spcPct val="150000"/>
              </a:lnSpc>
              <a:spcBef>
                <a:spcPts val="1200"/>
              </a:spcBef>
            </a:pPr>
            <a:r>
              <a:rPr lang="zh-CN" altLang="en-US" dirty="0">
                <a:solidFill>
                  <a:prstClr val="white"/>
                </a:solidFill>
                <a:cs typeface="+mn-ea"/>
                <a:sym typeface="+mn-lt"/>
              </a:rPr>
              <a:t>Fill in the paragraph title</a:t>
            </a:r>
            <a:endParaRPr lang="en-US" altLang="zh-CN" dirty="0">
              <a:solidFill>
                <a:prstClr val="white"/>
              </a:solidFill>
              <a:cs typeface="+mn-ea"/>
              <a:sym typeface="+mn-lt"/>
            </a:endParaRPr>
          </a:p>
          <a:p>
            <a:pPr lvl="0" algn="just">
              <a:lnSpc>
                <a:spcPct val="150000"/>
              </a:lnSpc>
              <a:spcBef>
                <a:spcPts val="1200"/>
              </a:spcBef>
            </a:pPr>
            <a:r>
              <a:rPr lang="zh-CN" altLang="en-US" sz="1100" dirty="0">
                <a:solidFill>
                  <a:prstClr val="white"/>
                </a:solidFill>
                <a:cs typeface="+mn-ea"/>
                <a:sym typeface="+mn-lt"/>
              </a:rPr>
              <a:t>After your content is typed here, or by copying your text, choose paste in this box and choose to keep only the text.</a:t>
            </a:r>
            <a:endParaRPr lang="en-US" altLang="zh-CN" sz="1100" dirty="0">
              <a:solidFill>
                <a:prstClr val="white"/>
              </a:solidFill>
              <a:cs typeface="+mn-ea"/>
              <a:sym typeface="+mn-lt"/>
            </a:endParaRPr>
          </a:p>
          <a:p>
            <a:pPr lvl="0" algn="just">
              <a:lnSpc>
                <a:spcPct val="150000"/>
              </a:lnSpc>
              <a:spcBef>
                <a:spcPts val="1200"/>
              </a:spcBef>
            </a:pPr>
            <a:r>
              <a:rPr lang="en-US" altLang="zh-CN" sz="4000" b="1" dirty="0">
                <a:solidFill>
                  <a:prstClr val="white"/>
                </a:solidFill>
                <a:cs typeface="+mn-ea"/>
                <a:sym typeface="+mn-lt"/>
              </a:rPr>
              <a:t>98%</a:t>
            </a:r>
          </a:p>
        </p:txBody>
      </p:sp>
      <p:sp>
        <p:nvSpPr>
          <p:cNvPr id="13" name="矩形 12"/>
          <p:cNvSpPr/>
          <p:nvPr/>
        </p:nvSpPr>
        <p:spPr>
          <a:xfrm>
            <a:off x="8730571" y="1941875"/>
            <a:ext cx="2286001" cy="36575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t" anchorCtr="0" forceAA="0" compatLnSpc="1">
            <a:prstTxWarp prst="textNoShape">
              <a:avLst/>
            </a:prstTxWarp>
            <a:noAutofit/>
          </a:bodyPr>
          <a:lstStyle/>
          <a:p>
            <a:pPr lvl="0" algn="just">
              <a:lnSpc>
                <a:spcPct val="150000"/>
              </a:lnSpc>
              <a:spcBef>
                <a:spcPts val="1200"/>
              </a:spcBef>
            </a:pPr>
            <a:r>
              <a:rPr lang="zh-CN" altLang="en-US" dirty="0">
                <a:solidFill>
                  <a:prstClr val="white"/>
                </a:solidFill>
                <a:cs typeface="+mn-ea"/>
                <a:sym typeface="+mn-lt"/>
              </a:rPr>
              <a:t>Fill in the paragraph title</a:t>
            </a:r>
            <a:endParaRPr lang="en-US" altLang="zh-CN" dirty="0">
              <a:solidFill>
                <a:prstClr val="white"/>
              </a:solidFill>
              <a:cs typeface="+mn-ea"/>
              <a:sym typeface="+mn-lt"/>
            </a:endParaRPr>
          </a:p>
          <a:p>
            <a:pPr lvl="0" algn="just">
              <a:lnSpc>
                <a:spcPct val="150000"/>
              </a:lnSpc>
              <a:spcBef>
                <a:spcPts val="1200"/>
              </a:spcBef>
            </a:pPr>
            <a:r>
              <a:rPr lang="zh-CN" altLang="en-US" sz="1100" dirty="0">
                <a:solidFill>
                  <a:prstClr val="white"/>
                </a:solidFill>
                <a:cs typeface="+mn-ea"/>
                <a:sym typeface="+mn-lt"/>
              </a:rPr>
              <a:t>After your content is typed here, or by copying your text, choose paste in this box and choose to keep only the text.</a:t>
            </a:r>
            <a:endParaRPr lang="en-US" altLang="zh-CN" sz="1100" dirty="0">
              <a:solidFill>
                <a:prstClr val="white"/>
              </a:solidFill>
              <a:cs typeface="+mn-ea"/>
              <a:sym typeface="+mn-lt"/>
            </a:endParaRPr>
          </a:p>
          <a:p>
            <a:pPr lvl="0" algn="just">
              <a:lnSpc>
                <a:spcPct val="150000"/>
              </a:lnSpc>
              <a:spcBef>
                <a:spcPts val="1200"/>
              </a:spcBef>
            </a:pPr>
            <a:r>
              <a:rPr lang="en-US" altLang="zh-CN" sz="4000" b="1" dirty="0">
                <a:solidFill>
                  <a:prstClr val="white"/>
                </a:solidFill>
                <a:cs typeface="+mn-ea"/>
                <a:sym typeface="+mn-lt"/>
              </a:rPr>
              <a:t>85%</a:t>
            </a:r>
          </a:p>
        </p:txBody>
      </p:sp>
      <p:sp>
        <p:nvSpPr>
          <p:cNvPr id="9" name="文本框 8">
            <a:extLst>
              <a:ext uri="{FF2B5EF4-FFF2-40B4-BE49-F238E27FC236}">
                <a16:creationId xmlns:a16="http://schemas.microsoft.com/office/drawing/2014/main" id="{02ADFDA7-01DA-454B-B098-1BB9007E9F4B}"/>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14" name="组合 13">
            <a:extLst>
              <a:ext uri="{FF2B5EF4-FFF2-40B4-BE49-F238E27FC236}">
                <a16:creationId xmlns:a16="http://schemas.microsoft.com/office/drawing/2014/main" id="{D94E6B79-0F28-4C8E-8869-2B1695A292FF}"/>
              </a:ext>
            </a:extLst>
          </p:cNvPr>
          <p:cNvGrpSpPr/>
          <p:nvPr/>
        </p:nvGrpSpPr>
        <p:grpSpPr>
          <a:xfrm>
            <a:off x="1473289" y="371367"/>
            <a:ext cx="4260761" cy="787907"/>
            <a:chOff x="7318011" y="1456480"/>
            <a:chExt cx="4260761" cy="787907"/>
          </a:xfrm>
        </p:grpSpPr>
        <p:sp>
          <p:nvSpPr>
            <p:cNvPr id="15" name="文本框 14">
              <a:extLst>
                <a:ext uri="{FF2B5EF4-FFF2-40B4-BE49-F238E27FC236}">
                  <a16:creationId xmlns:a16="http://schemas.microsoft.com/office/drawing/2014/main" id="{CD213A78-CE56-4B25-8802-4984935F56FC}"/>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16" name="文本框 15">
              <a:extLst>
                <a:ext uri="{FF2B5EF4-FFF2-40B4-BE49-F238E27FC236}">
                  <a16:creationId xmlns:a16="http://schemas.microsoft.com/office/drawing/2014/main" id="{D95D3A20-365E-4667-8D52-E82DBC7B455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48581399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
                                        <p:tgtEl>
                                          <p:spTgt spid="11"/>
                                        </p:tgtEl>
                                      </p:cBhvr>
                                    </p:animEffect>
                                  </p:childTnLst>
                                </p:cTn>
                              </p:par>
                            </p:childTnLst>
                          </p:cTn>
                        </p:par>
                        <p:par>
                          <p:cTn id="12" fill="hold">
                            <p:stCondLst>
                              <p:cond delay="600"/>
                            </p:stCondLst>
                            <p:childTnLst>
                              <p:par>
                                <p:cTn id="13" presetID="4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anim calcmode="lin" valueType="num">
                                      <p:cBhvr>
                                        <p:cTn id="17" dur="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 tmFilter="0,0; .5, 1; 1, 1"/>
                                        <p:tgtEl>
                                          <p:spTgt spid="12"/>
                                        </p:tgtEl>
                                      </p:cBhvr>
                                    </p:animEffect>
                                  </p:childTnLst>
                                </p:cTn>
                              </p:par>
                            </p:childTnLst>
                          </p:cTn>
                        </p:par>
                        <p:par>
                          <p:cTn id="20" fill="hold">
                            <p:stCondLst>
                              <p:cond delay="900"/>
                            </p:stCondLst>
                            <p:childTnLst>
                              <p:par>
                                <p:cTn id="21" presetID="4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300" fill="hold"/>
                                        <p:tgtEl>
                                          <p:spTgt spid="13"/>
                                        </p:tgtEl>
                                        <p:attrNameLst>
                                          <p:attrName>ppt_y</p:attrName>
                                        </p:attrNameLst>
                                      </p:cBhvr>
                                      <p:tavLst>
                                        <p:tav tm="0">
                                          <p:val>
                                            <p:strVal val="#ppt_y"/>
                                          </p:val>
                                        </p:tav>
                                        <p:tav tm="100000">
                                          <p:val>
                                            <p:strVal val="#ppt_y"/>
                                          </p:val>
                                        </p:tav>
                                      </p:tavLst>
                                    </p:anim>
                                    <p:anim calcmode="lin" valueType="num">
                                      <p:cBhvr>
                                        <p:cTn id="25"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1511300" y="2127251"/>
            <a:ext cx="2611438" cy="1389063"/>
          </a:xfrm>
          <a:custGeom>
            <a:avLst/>
            <a:gdLst>
              <a:gd name="T0" fmla="*/ 0 w 1645"/>
              <a:gd name="T1" fmla="*/ 875 h 875"/>
              <a:gd name="T2" fmla="*/ 1478 w 1645"/>
              <a:gd name="T3" fmla="*/ 875 h 875"/>
              <a:gd name="T4" fmla="*/ 1645 w 1645"/>
              <a:gd name="T5" fmla="*/ 0 h 875"/>
              <a:gd name="T6" fmla="*/ 168 w 1645"/>
              <a:gd name="T7" fmla="*/ 0 h 875"/>
              <a:gd name="T8" fmla="*/ 0 w 1645"/>
              <a:gd name="T9" fmla="*/ 875 h 875"/>
            </a:gdLst>
            <a:ahLst/>
            <a:cxnLst>
              <a:cxn ang="0">
                <a:pos x="T0" y="T1"/>
              </a:cxn>
              <a:cxn ang="0">
                <a:pos x="T2" y="T3"/>
              </a:cxn>
              <a:cxn ang="0">
                <a:pos x="T4" y="T5"/>
              </a:cxn>
              <a:cxn ang="0">
                <a:pos x="T6" y="T7"/>
              </a:cxn>
              <a:cxn ang="0">
                <a:pos x="T8" y="T9"/>
              </a:cxn>
            </a:cxnLst>
            <a:rect l="0" t="0" r="r" b="b"/>
            <a:pathLst>
              <a:path w="1645" h="875">
                <a:moveTo>
                  <a:pt x="0" y="875"/>
                </a:moveTo>
                <a:lnTo>
                  <a:pt x="1478" y="875"/>
                </a:lnTo>
                <a:lnTo>
                  <a:pt x="1645" y="0"/>
                </a:lnTo>
                <a:lnTo>
                  <a:pt x="168" y="0"/>
                </a:lnTo>
                <a:lnTo>
                  <a:pt x="0" y="875"/>
                </a:lnTo>
                <a:close/>
              </a:path>
            </a:pathLst>
          </a:custGeom>
          <a:blipFill>
            <a:blip r:embed="rId3"/>
            <a:stretch>
              <a:fillRect/>
            </a:stretch>
          </a:blip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6"/>
          <p:cNvSpPr>
            <a:spLocks/>
          </p:cNvSpPr>
          <p:nvPr/>
        </p:nvSpPr>
        <p:spPr bwMode="auto">
          <a:xfrm>
            <a:off x="711200" y="2127251"/>
            <a:ext cx="1066800" cy="1389063"/>
          </a:xfrm>
          <a:custGeom>
            <a:avLst/>
            <a:gdLst>
              <a:gd name="T0" fmla="*/ 0 w 672"/>
              <a:gd name="T1" fmla="*/ 875 h 875"/>
              <a:gd name="T2" fmla="*/ 504 w 672"/>
              <a:gd name="T3" fmla="*/ 875 h 875"/>
              <a:gd name="T4" fmla="*/ 672 w 672"/>
              <a:gd name="T5" fmla="*/ 0 h 875"/>
              <a:gd name="T6" fmla="*/ 168 w 672"/>
              <a:gd name="T7" fmla="*/ 0 h 875"/>
              <a:gd name="T8" fmla="*/ 0 w 672"/>
              <a:gd name="T9" fmla="*/ 875 h 875"/>
            </a:gdLst>
            <a:ahLst/>
            <a:cxnLst>
              <a:cxn ang="0">
                <a:pos x="T0" y="T1"/>
              </a:cxn>
              <a:cxn ang="0">
                <a:pos x="T2" y="T3"/>
              </a:cxn>
              <a:cxn ang="0">
                <a:pos x="T4" y="T5"/>
              </a:cxn>
              <a:cxn ang="0">
                <a:pos x="T6" y="T7"/>
              </a:cxn>
              <a:cxn ang="0">
                <a:pos x="T8" y="T9"/>
              </a:cxn>
            </a:cxnLst>
            <a:rect l="0" t="0" r="r" b="b"/>
            <a:pathLst>
              <a:path w="672" h="875">
                <a:moveTo>
                  <a:pt x="0" y="875"/>
                </a:moveTo>
                <a:lnTo>
                  <a:pt x="504" y="875"/>
                </a:lnTo>
                <a:lnTo>
                  <a:pt x="672" y="0"/>
                </a:lnTo>
                <a:lnTo>
                  <a:pt x="168" y="0"/>
                </a:lnTo>
                <a:lnTo>
                  <a:pt x="0" y="875"/>
                </a:lnTo>
                <a:close/>
              </a:path>
            </a:pathLst>
          </a:custGeom>
          <a:solidFill>
            <a:srgbClr val="A72527"/>
          </a:solidFill>
          <a:ln>
            <a:noFill/>
          </a:ln>
          <a:effectLst>
            <a:outerShdw blurRad="381000" dist="152400" dir="2700000" sx="95000" sy="95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8" name="Freeform 7"/>
          <p:cNvSpPr>
            <a:spLocks/>
          </p:cNvSpPr>
          <p:nvPr/>
        </p:nvSpPr>
        <p:spPr bwMode="auto">
          <a:xfrm>
            <a:off x="5186363" y="2127251"/>
            <a:ext cx="2611438" cy="1389063"/>
          </a:xfrm>
          <a:custGeom>
            <a:avLst/>
            <a:gdLst>
              <a:gd name="T0" fmla="*/ 0 w 1645"/>
              <a:gd name="T1" fmla="*/ 875 h 875"/>
              <a:gd name="T2" fmla="*/ 1477 w 1645"/>
              <a:gd name="T3" fmla="*/ 875 h 875"/>
              <a:gd name="T4" fmla="*/ 1645 w 1645"/>
              <a:gd name="T5" fmla="*/ 0 h 875"/>
              <a:gd name="T6" fmla="*/ 167 w 1645"/>
              <a:gd name="T7" fmla="*/ 0 h 875"/>
              <a:gd name="T8" fmla="*/ 0 w 1645"/>
              <a:gd name="T9" fmla="*/ 875 h 875"/>
            </a:gdLst>
            <a:ahLst/>
            <a:cxnLst>
              <a:cxn ang="0">
                <a:pos x="T0" y="T1"/>
              </a:cxn>
              <a:cxn ang="0">
                <a:pos x="T2" y="T3"/>
              </a:cxn>
              <a:cxn ang="0">
                <a:pos x="T4" y="T5"/>
              </a:cxn>
              <a:cxn ang="0">
                <a:pos x="T6" y="T7"/>
              </a:cxn>
              <a:cxn ang="0">
                <a:pos x="T8" y="T9"/>
              </a:cxn>
            </a:cxnLst>
            <a:rect l="0" t="0" r="r" b="b"/>
            <a:pathLst>
              <a:path w="1645" h="875">
                <a:moveTo>
                  <a:pt x="0" y="875"/>
                </a:moveTo>
                <a:lnTo>
                  <a:pt x="1477" y="875"/>
                </a:lnTo>
                <a:lnTo>
                  <a:pt x="1645" y="0"/>
                </a:lnTo>
                <a:lnTo>
                  <a:pt x="167" y="0"/>
                </a:lnTo>
                <a:lnTo>
                  <a:pt x="0" y="875"/>
                </a:lnTo>
                <a:close/>
              </a:path>
            </a:pathLst>
          </a:custGeom>
          <a:blipFill>
            <a:blip r:embed="rId4"/>
            <a:stretch>
              <a:fillRect/>
            </a:stretch>
          </a:blip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8"/>
          <p:cNvSpPr>
            <a:spLocks/>
          </p:cNvSpPr>
          <p:nvPr/>
        </p:nvSpPr>
        <p:spPr bwMode="auto">
          <a:xfrm>
            <a:off x="4386263" y="2127251"/>
            <a:ext cx="1065213" cy="1389063"/>
          </a:xfrm>
          <a:custGeom>
            <a:avLst/>
            <a:gdLst>
              <a:gd name="T0" fmla="*/ 0 w 671"/>
              <a:gd name="T1" fmla="*/ 875 h 875"/>
              <a:gd name="T2" fmla="*/ 504 w 671"/>
              <a:gd name="T3" fmla="*/ 875 h 875"/>
              <a:gd name="T4" fmla="*/ 671 w 671"/>
              <a:gd name="T5" fmla="*/ 0 h 875"/>
              <a:gd name="T6" fmla="*/ 168 w 671"/>
              <a:gd name="T7" fmla="*/ 0 h 875"/>
              <a:gd name="T8" fmla="*/ 0 w 671"/>
              <a:gd name="T9" fmla="*/ 875 h 875"/>
            </a:gdLst>
            <a:ahLst/>
            <a:cxnLst>
              <a:cxn ang="0">
                <a:pos x="T0" y="T1"/>
              </a:cxn>
              <a:cxn ang="0">
                <a:pos x="T2" y="T3"/>
              </a:cxn>
              <a:cxn ang="0">
                <a:pos x="T4" y="T5"/>
              </a:cxn>
              <a:cxn ang="0">
                <a:pos x="T6" y="T7"/>
              </a:cxn>
              <a:cxn ang="0">
                <a:pos x="T8" y="T9"/>
              </a:cxn>
            </a:cxnLst>
            <a:rect l="0" t="0" r="r" b="b"/>
            <a:pathLst>
              <a:path w="671" h="875">
                <a:moveTo>
                  <a:pt x="0" y="875"/>
                </a:moveTo>
                <a:lnTo>
                  <a:pt x="504" y="875"/>
                </a:lnTo>
                <a:lnTo>
                  <a:pt x="671" y="0"/>
                </a:lnTo>
                <a:lnTo>
                  <a:pt x="168" y="0"/>
                </a:lnTo>
                <a:lnTo>
                  <a:pt x="0" y="875"/>
                </a:lnTo>
                <a:close/>
              </a:path>
            </a:pathLst>
          </a:custGeom>
          <a:solidFill>
            <a:srgbClr val="404040"/>
          </a:solidFill>
          <a:ln>
            <a:noFill/>
          </a:ln>
          <a:effectLst>
            <a:outerShdw blurRad="381000" dist="152400" dir="2700000" sx="95000" sy="95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sp>
        <p:nvSpPr>
          <p:cNvPr id="10" name="Freeform 9"/>
          <p:cNvSpPr>
            <a:spLocks/>
          </p:cNvSpPr>
          <p:nvPr/>
        </p:nvSpPr>
        <p:spPr bwMode="auto">
          <a:xfrm>
            <a:off x="8859838" y="2127251"/>
            <a:ext cx="2613025" cy="1389063"/>
          </a:xfrm>
          <a:custGeom>
            <a:avLst/>
            <a:gdLst>
              <a:gd name="T0" fmla="*/ 0 w 1646"/>
              <a:gd name="T1" fmla="*/ 875 h 875"/>
              <a:gd name="T2" fmla="*/ 1478 w 1646"/>
              <a:gd name="T3" fmla="*/ 875 h 875"/>
              <a:gd name="T4" fmla="*/ 1646 w 1646"/>
              <a:gd name="T5" fmla="*/ 0 h 875"/>
              <a:gd name="T6" fmla="*/ 168 w 1646"/>
              <a:gd name="T7" fmla="*/ 0 h 875"/>
              <a:gd name="T8" fmla="*/ 0 w 1646"/>
              <a:gd name="T9" fmla="*/ 875 h 875"/>
            </a:gdLst>
            <a:ahLst/>
            <a:cxnLst>
              <a:cxn ang="0">
                <a:pos x="T0" y="T1"/>
              </a:cxn>
              <a:cxn ang="0">
                <a:pos x="T2" y="T3"/>
              </a:cxn>
              <a:cxn ang="0">
                <a:pos x="T4" y="T5"/>
              </a:cxn>
              <a:cxn ang="0">
                <a:pos x="T6" y="T7"/>
              </a:cxn>
              <a:cxn ang="0">
                <a:pos x="T8" y="T9"/>
              </a:cxn>
            </a:cxnLst>
            <a:rect l="0" t="0" r="r" b="b"/>
            <a:pathLst>
              <a:path w="1646" h="875">
                <a:moveTo>
                  <a:pt x="0" y="875"/>
                </a:moveTo>
                <a:lnTo>
                  <a:pt x="1478" y="875"/>
                </a:lnTo>
                <a:lnTo>
                  <a:pt x="1646" y="0"/>
                </a:lnTo>
                <a:lnTo>
                  <a:pt x="168" y="0"/>
                </a:lnTo>
                <a:lnTo>
                  <a:pt x="0" y="875"/>
                </a:lnTo>
                <a:close/>
              </a:path>
            </a:pathLst>
          </a:custGeom>
          <a:blipFill>
            <a:blip r:embed="rId5"/>
            <a:stretch>
              <a:fillRect/>
            </a:stretch>
          </a:blip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0"/>
          <p:cNvSpPr>
            <a:spLocks/>
          </p:cNvSpPr>
          <p:nvPr/>
        </p:nvSpPr>
        <p:spPr bwMode="auto">
          <a:xfrm>
            <a:off x="8061325" y="2127251"/>
            <a:ext cx="1065213" cy="1389063"/>
          </a:xfrm>
          <a:custGeom>
            <a:avLst/>
            <a:gdLst>
              <a:gd name="T0" fmla="*/ 0 w 671"/>
              <a:gd name="T1" fmla="*/ 875 h 875"/>
              <a:gd name="T2" fmla="*/ 503 w 671"/>
              <a:gd name="T3" fmla="*/ 875 h 875"/>
              <a:gd name="T4" fmla="*/ 671 w 671"/>
              <a:gd name="T5" fmla="*/ 0 h 875"/>
              <a:gd name="T6" fmla="*/ 168 w 671"/>
              <a:gd name="T7" fmla="*/ 0 h 875"/>
              <a:gd name="T8" fmla="*/ 0 w 671"/>
              <a:gd name="T9" fmla="*/ 875 h 875"/>
            </a:gdLst>
            <a:ahLst/>
            <a:cxnLst>
              <a:cxn ang="0">
                <a:pos x="T0" y="T1"/>
              </a:cxn>
              <a:cxn ang="0">
                <a:pos x="T2" y="T3"/>
              </a:cxn>
              <a:cxn ang="0">
                <a:pos x="T4" y="T5"/>
              </a:cxn>
              <a:cxn ang="0">
                <a:pos x="T6" y="T7"/>
              </a:cxn>
              <a:cxn ang="0">
                <a:pos x="T8" y="T9"/>
              </a:cxn>
            </a:cxnLst>
            <a:rect l="0" t="0" r="r" b="b"/>
            <a:pathLst>
              <a:path w="671" h="875">
                <a:moveTo>
                  <a:pt x="0" y="875"/>
                </a:moveTo>
                <a:lnTo>
                  <a:pt x="503" y="875"/>
                </a:lnTo>
                <a:lnTo>
                  <a:pt x="671" y="0"/>
                </a:lnTo>
                <a:lnTo>
                  <a:pt x="168" y="0"/>
                </a:lnTo>
                <a:lnTo>
                  <a:pt x="0" y="875"/>
                </a:lnTo>
                <a:close/>
              </a:path>
            </a:pathLst>
          </a:custGeom>
          <a:solidFill>
            <a:schemeClr val="tx1">
              <a:lumMod val="50000"/>
              <a:lumOff val="50000"/>
            </a:schemeClr>
          </a:solidFill>
          <a:ln>
            <a:noFill/>
          </a:ln>
          <a:effectLst>
            <a:outerShdw blurRad="381000" dist="152400" dir="2700000" sx="95000" sy="95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sp>
        <p:nvSpPr>
          <p:cNvPr id="12" name="Rectangle 8"/>
          <p:cNvSpPr/>
          <p:nvPr/>
        </p:nvSpPr>
        <p:spPr>
          <a:xfrm>
            <a:off x="711200" y="3995142"/>
            <a:ext cx="3106057" cy="1232645"/>
          </a:xfrm>
          <a:prstGeom prst="rect">
            <a:avLst/>
          </a:prstGeom>
        </p:spPr>
        <p:txBody>
          <a:bodyPr wrap="square" lIns="0" tIns="0" rIns="0" bIns="0">
            <a:spAutoFit/>
          </a:bodyPr>
          <a:lstStyle/>
          <a:p>
            <a:pPr algn="ctr">
              <a:lnSpc>
                <a:spcPts val="1800"/>
              </a:lnSpc>
              <a:spcBef>
                <a:spcPts val="800"/>
              </a:spcBef>
            </a:pPr>
            <a:r>
              <a:rPr lang="zh-CN" altLang="en-US" dirty="0">
                <a:solidFill>
                  <a:schemeClr val="tx1">
                    <a:lumMod val="75000"/>
                    <a:lumOff val="25000"/>
                  </a:schemeClr>
                </a:solidFill>
                <a:cs typeface="+mn-ea"/>
                <a:sym typeface="+mn-lt"/>
              </a:rPr>
              <a:t>Product features are summarized</a:t>
            </a:r>
            <a:endParaRPr lang="en-US" dirty="0">
              <a:solidFill>
                <a:schemeClr val="tx1">
                  <a:lumMod val="75000"/>
                  <a:lumOff val="25000"/>
                </a:schemeClr>
              </a:solidFill>
              <a:cs typeface="+mn-ea"/>
              <a:sym typeface="+mn-lt"/>
            </a:endParaRPr>
          </a:p>
          <a:p>
            <a:pPr algn="ctr">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3" name="Rectangle 8"/>
          <p:cNvSpPr/>
          <p:nvPr/>
        </p:nvSpPr>
        <p:spPr>
          <a:xfrm>
            <a:off x="4386263" y="3995142"/>
            <a:ext cx="3106057" cy="1232645"/>
          </a:xfrm>
          <a:prstGeom prst="rect">
            <a:avLst/>
          </a:prstGeom>
        </p:spPr>
        <p:txBody>
          <a:bodyPr wrap="square" lIns="0" tIns="0" rIns="0" bIns="0">
            <a:spAutoFit/>
          </a:bodyPr>
          <a:lstStyle/>
          <a:p>
            <a:pPr algn="ctr">
              <a:lnSpc>
                <a:spcPts val="1800"/>
              </a:lnSpc>
              <a:spcBef>
                <a:spcPts val="800"/>
              </a:spcBef>
            </a:pPr>
            <a:r>
              <a:rPr lang="zh-CN" altLang="en-US" dirty="0">
                <a:solidFill>
                  <a:schemeClr val="tx1">
                    <a:lumMod val="75000"/>
                    <a:lumOff val="25000"/>
                  </a:schemeClr>
                </a:solidFill>
                <a:cs typeface="+mn-ea"/>
                <a:sym typeface="+mn-lt"/>
              </a:rPr>
              <a:t>Product features are summarized</a:t>
            </a:r>
            <a:endParaRPr lang="en-US" dirty="0">
              <a:solidFill>
                <a:schemeClr val="tx1">
                  <a:lumMod val="75000"/>
                  <a:lumOff val="25000"/>
                </a:schemeClr>
              </a:solidFill>
              <a:cs typeface="+mn-ea"/>
              <a:sym typeface="+mn-lt"/>
            </a:endParaRPr>
          </a:p>
          <a:p>
            <a:pPr algn="ctr">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4" name="Rectangle 8"/>
          <p:cNvSpPr/>
          <p:nvPr/>
        </p:nvSpPr>
        <p:spPr>
          <a:xfrm>
            <a:off x="8061325" y="3995142"/>
            <a:ext cx="3106057" cy="1232645"/>
          </a:xfrm>
          <a:prstGeom prst="rect">
            <a:avLst/>
          </a:prstGeom>
        </p:spPr>
        <p:txBody>
          <a:bodyPr wrap="square" lIns="0" tIns="0" rIns="0" bIns="0">
            <a:spAutoFit/>
          </a:bodyPr>
          <a:lstStyle/>
          <a:p>
            <a:pPr algn="ctr">
              <a:lnSpc>
                <a:spcPts val="1800"/>
              </a:lnSpc>
              <a:spcBef>
                <a:spcPts val="800"/>
              </a:spcBef>
            </a:pPr>
            <a:r>
              <a:rPr lang="zh-CN" altLang="en-US" dirty="0">
                <a:solidFill>
                  <a:schemeClr val="tx1">
                    <a:lumMod val="75000"/>
                    <a:lumOff val="25000"/>
                  </a:schemeClr>
                </a:solidFill>
                <a:cs typeface="+mn-ea"/>
                <a:sym typeface="+mn-lt"/>
              </a:rPr>
              <a:t>Product features are summarized</a:t>
            </a:r>
            <a:endParaRPr lang="en-US" dirty="0">
              <a:solidFill>
                <a:schemeClr val="tx1">
                  <a:lumMod val="75000"/>
                  <a:lumOff val="25000"/>
                </a:schemeClr>
              </a:solidFill>
              <a:cs typeface="+mn-ea"/>
              <a:sym typeface="+mn-lt"/>
            </a:endParaRPr>
          </a:p>
          <a:p>
            <a:pPr algn="ctr">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7" name="文本框 16">
            <a:extLst>
              <a:ext uri="{FF2B5EF4-FFF2-40B4-BE49-F238E27FC236}">
                <a16:creationId xmlns:a16="http://schemas.microsoft.com/office/drawing/2014/main" id="{02ADFDA7-01DA-454B-B098-1BB9007E9F4B}"/>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nvGrpSpPr>
          <p:cNvPr id="18" name="组合 17">
            <a:extLst>
              <a:ext uri="{FF2B5EF4-FFF2-40B4-BE49-F238E27FC236}">
                <a16:creationId xmlns:a16="http://schemas.microsoft.com/office/drawing/2014/main" id="{D94E6B79-0F28-4C8E-8869-2B1695A292FF}"/>
              </a:ext>
            </a:extLst>
          </p:cNvPr>
          <p:cNvGrpSpPr/>
          <p:nvPr/>
        </p:nvGrpSpPr>
        <p:grpSpPr>
          <a:xfrm>
            <a:off x="1473289" y="371367"/>
            <a:ext cx="4260761" cy="787907"/>
            <a:chOff x="7318011" y="1456480"/>
            <a:chExt cx="4260761" cy="787907"/>
          </a:xfrm>
        </p:grpSpPr>
        <p:sp>
          <p:nvSpPr>
            <p:cNvPr id="19" name="文本框 18">
              <a:extLst>
                <a:ext uri="{FF2B5EF4-FFF2-40B4-BE49-F238E27FC236}">
                  <a16:creationId xmlns:a16="http://schemas.microsoft.com/office/drawing/2014/main" id="{CD213A78-CE56-4B25-8802-4984935F56FC}"/>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Development planning</a:t>
              </a:r>
            </a:p>
          </p:txBody>
        </p:sp>
        <p:sp>
          <p:nvSpPr>
            <p:cNvPr id="20" name="文本框 19">
              <a:extLst>
                <a:ext uri="{FF2B5EF4-FFF2-40B4-BE49-F238E27FC236}">
                  <a16:creationId xmlns:a16="http://schemas.microsoft.com/office/drawing/2014/main" id="{D95D3A20-365E-4667-8D52-E82DBC7B455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67074368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
                                        <p:tgtEl>
                                          <p:spTgt spid="7"/>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 fill="hold"/>
                                        <p:tgtEl>
                                          <p:spTgt spid="6"/>
                                        </p:tgtEl>
                                        <p:attrNameLst>
                                          <p:attrName>ppt_w</p:attrName>
                                        </p:attrNameLst>
                                      </p:cBhvr>
                                      <p:tavLst>
                                        <p:tav tm="0">
                                          <p:val>
                                            <p:fltVal val="0"/>
                                          </p:val>
                                        </p:tav>
                                        <p:tav tm="100000">
                                          <p:val>
                                            <p:strVal val="#ppt_w"/>
                                          </p:val>
                                        </p:tav>
                                      </p:tavLst>
                                    </p:anim>
                                    <p:anim calcmode="lin" valueType="num">
                                      <p:cBhvr>
                                        <p:cTn id="12" dur="300" fill="hold"/>
                                        <p:tgtEl>
                                          <p:spTgt spid="6"/>
                                        </p:tgtEl>
                                        <p:attrNameLst>
                                          <p:attrName>ppt_h</p:attrName>
                                        </p:attrNameLst>
                                      </p:cBhvr>
                                      <p:tavLst>
                                        <p:tav tm="0">
                                          <p:val>
                                            <p:fltVal val="0"/>
                                          </p:val>
                                        </p:tav>
                                        <p:tav tm="100000">
                                          <p:val>
                                            <p:strVal val="#ppt_h"/>
                                          </p:val>
                                        </p:tav>
                                      </p:tavLst>
                                    </p:anim>
                                    <p:animEffect transition="in" filter="fade">
                                      <p:cBhvr>
                                        <p:cTn id="13" dur="300"/>
                                        <p:tgtEl>
                                          <p:spTgt spid="6"/>
                                        </p:tgtEl>
                                      </p:cBhvr>
                                    </p:animEffect>
                                  </p:childTnLst>
                                </p:cTn>
                              </p:par>
                            </p:childTnLst>
                          </p:cTn>
                        </p:par>
                        <p:par>
                          <p:cTn id="14" fill="hold">
                            <p:stCondLst>
                              <p:cond delay="600"/>
                            </p:stCondLst>
                            <p:childTnLst>
                              <p:par>
                                <p:cTn id="15" presetID="4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2"/>
                                        </p:tgtEl>
                                        <p:attrNameLst>
                                          <p:attrName>ppt_y</p:attrName>
                                        </p:attrNameLst>
                                      </p:cBhvr>
                                      <p:tavLst>
                                        <p:tav tm="0">
                                          <p:val>
                                            <p:strVal val="#ppt_y"/>
                                          </p:val>
                                        </p:tav>
                                        <p:tav tm="100000">
                                          <p:val>
                                            <p:strVal val="#ppt_y"/>
                                          </p:val>
                                        </p:tav>
                                      </p:tavLst>
                                    </p:anim>
                                    <p:anim calcmode="lin" valueType="num">
                                      <p:cBhvr>
                                        <p:cTn id="19" dur="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2"/>
                                        </p:tgtEl>
                                      </p:cBhvr>
                                    </p:animEffect>
                                  </p:childTnLst>
                                </p:cTn>
                              </p:par>
                            </p:childTnLst>
                          </p:cTn>
                        </p:par>
                        <p:par>
                          <p:cTn id="22" fill="hold">
                            <p:stCondLst>
                              <p:cond delay="9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300"/>
                                        <p:tgtEl>
                                          <p:spTgt spid="9"/>
                                        </p:tgtEl>
                                      </p:cBhvr>
                                    </p:animEffect>
                                  </p:childTnLst>
                                </p:cTn>
                              </p:par>
                            </p:childTnLst>
                          </p:cTn>
                        </p:par>
                        <p:par>
                          <p:cTn id="26" fill="hold">
                            <p:stCondLst>
                              <p:cond delay="12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childTnLst>
                          </p:cTn>
                        </p:par>
                        <p:par>
                          <p:cTn id="32" fill="hold">
                            <p:stCondLst>
                              <p:cond delay="1500"/>
                            </p:stCondLst>
                            <p:childTnLst>
                              <p:par>
                                <p:cTn id="33" presetID="4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300" fill="hold"/>
                                        <p:tgtEl>
                                          <p:spTgt spid="13"/>
                                        </p:tgtEl>
                                        <p:attrNameLst>
                                          <p:attrName>ppt_y</p:attrName>
                                        </p:attrNameLst>
                                      </p:cBhvr>
                                      <p:tavLst>
                                        <p:tav tm="0">
                                          <p:val>
                                            <p:strVal val="#ppt_y"/>
                                          </p:val>
                                        </p:tav>
                                        <p:tav tm="100000">
                                          <p:val>
                                            <p:strVal val="#ppt_y"/>
                                          </p:val>
                                        </p:tav>
                                      </p:tavLst>
                                    </p:anim>
                                    <p:anim calcmode="lin" valueType="num">
                                      <p:cBhvr>
                                        <p:cTn id="37"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300" tmFilter="0,0; .5, 1; 1, 1"/>
                                        <p:tgtEl>
                                          <p:spTgt spid="13"/>
                                        </p:tgtEl>
                                      </p:cBhvr>
                                    </p:animEffect>
                                  </p:childTnLst>
                                </p:cTn>
                              </p:par>
                            </p:childTnLst>
                          </p:cTn>
                        </p:par>
                        <p:par>
                          <p:cTn id="40" fill="hold">
                            <p:stCondLst>
                              <p:cond delay="18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300"/>
                                        <p:tgtEl>
                                          <p:spTgt spid="11"/>
                                        </p:tgtEl>
                                      </p:cBhvr>
                                    </p:animEffect>
                                  </p:childTnLst>
                                </p:cTn>
                              </p:par>
                            </p:childTnLst>
                          </p:cTn>
                        </p:par>
                        <p:par>
                          <p:cTn id="44" fill="hold">
                            <p:stCondLst>
                              <p:cond delay="21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300" fill="hold"/>
                                        <p:tgtEl>
                                          <p:spTgt spid="10"/>
                                        </p:tgtEl>
                                        <p:attrNameLst>
                                          <p:attrName>ppt_w</p:attrName>
                                        </p:attrNameLst>
                                      </p:cBhvr>
                                      <p:tavLst>
                                        <p:tav tm="0">
                                          <p:val>
                                            <p:fltVal val="0"/>
                                          </p:val>
                                        </p:tav>
                                        <p:tav tm="100000">
                                          <p:val>
                                            <p:strVal val="#ppt_w"/>
                                          </p:val>
                                        </p:tav>
                                      </p:tavLst>
                                    </p:anim>
                                    <p:anim calcmode="lin" valueType="num">
                                      <p:cBhvr>
                                        <p:cTn id="48" dur="300" fill="hold"/>
                                        <p:tgtEl>
                                          <p:spTgt spid="10"/>
                                        </p:tgtEl>
                                        <p:attrNameLst>
                                          <p:attrName>ppt_h</p:attrName>
                                        </p:attrNameLst>
                                      </p:cBhvr>
                                      <p:tavLst>
                                        <p:tav tm="0">
                                          <p:val>
                                            <p:fltVal val="0"/>
                                          </p:val>
                                        </p:tav>
                                        <p:tav tm="100000">
                                          <p:val>
                                            <p:strVal val="#ppt_h"/>
                                          </p:val>
                                        </p:tav>
                                      </p:tavLst>
                                    </p:anim>
                                    <p:animEffect transition="in" filter="fade">
                                      <p:cBhvr>
                                        <p:cTn id="49" dur="300"/>
                                        <p:tgtEl>
                                          <p:spTgt spid="10"/>
                                        </p:tgtEl>
                                      </p:cBhvr>
                                    </p:animEffect>
                                  </p:childTnLst>
                                </p:cTn>
                              </p:par>
                            </p:childTnLst>
                          </p:cTn>
                        </p:par>
                        <p:par>
                          <p:cTn id="50" fill="hold">
                            <p:stCondLst>
                              <p:cond delay="2400"/>
                            </p:stCondLst>
                            <p:childTnLst>
                              <p:par>
                                <p:cTn id="51" presetID="41"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3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4" dur="300" fill="hold"/>
                                        <p:tgtEl>
                                          <p:spTgt spid="14"/>
                                        </p:tgtEl>
                                        <p:attrNameLst>
                                          <p:attrName>ppt_y</p:attrName>
                                        </p:attrNameLst>
                                      </p:cBhvr>
                                      <p:tavLst>
                                        <p:tav tm="0">
                                          <p:val>
                                            <p:strVal val="#ppt_y"/>
                                          </p:val>
                                        </p:tav>
                                        <p:tav tm="100000">
                                          <p:val>
                                            <p:strVal val="#ppt_y"/>
                                          </p:val>
                                        </p:tav>
                                      </p:tavLst>
                                    </p:anim>
                                    <p:anim calcmode="lin" valueType="num">
                                      <p:cBhvr>
                                        <p:cTn id="55" dur="3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6" dur="3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flipH="1">
            <a:off x="854691" y="970591"/>
            <a:ext cx="6747626" cy="5040770"/>
          </a:xfrm>
          <a:custGeom>
            <a:avLst/>
            <a:gdLst>
              <a:gd name="connsiteX0" fmla="*/ 3208328 w 6747626"/>
              <a:gd name="connsiteY0" fmla="*/ 3442850 h 5040770"/>
              <a:gd name="connsiteX1" fmla="*/ 1815932 w 6747626"/>
              <a:gd name="connsiteY1" fmla="*/ 3442850 h 5040770"/>
              <a:gd name="connsiteX2" fmla="*/ 1713170 w 6747626"/>
              <a:gd name="connsiteY2" fmla="*/ 3545612 h 5040770"/>
              <a:gd name="connsiteX3" fmla="*/ 1713170 w 6747626"/>
              <a:gd name="connsiteY3" fmla="*/ 4938008 h 5040770"/>
              <a:gd name="connsiteX4" fmla="*/ 1815932 w 6747626"/>
              <a:gd name="connsiteY4" fmla="*/ 5040770 h 5040770"/>
              <a:gd name="connsiteX5" fmla="*/ 3208328 w 6747626"/>
              <a:gd name="connsiteY5" fmla="*/ 5040770 h 5040770"/>
              <a:gd name="connsiteX6" fmla="*/ 3311090 w 6747626"/>
              <a:gd name="connsiteY6" fmla="*/ 4938008 h 5040770"/>
              <a:gd name="connsiteX7" fmla="*/ 3311090 w 6747626"/>
              <a:gd name="connsiteY7" fmla="*/ 3545612 h 5040770"/>
              <a:gd name="connsiteX8" fmla="*/ 3208328 w 6747626"/>
              <a:gd name="connsiteY8" fmla="*/ 3442850 h 5040770"/>
              <a:gd name="connsiteX9" fmla="*/ 6644864 w 6747626"/>
              <a:gd name="connsiteY9" fmla="*/ 3442850 h 5040770"/>
              <a:gd name="connsiteX10" fmla="*/ 5252468 w 6747626"/>
              <a:gd name="connsiteY10" fmla="*/ 3442850 h 5040770"/>
              <a:gd name="connsiteX11" fmla="*/ 5149706 w 6747626"/>
              <a:gd name="connsiteY11" fmla="*/ 3545612 h 5040770"/>
              <a:gd name="connsiteX12" fmla="*/ 5149706 w 6747626"/>
              <a:gd name="connsiteY12" fmla="*/ 4938008 h 5040770"/>
              <a:gd name="connsiteX13" fmla="*/ 5252468 w 6747626"/>
              <a:gd name="connsiteY13" fmla="*/ 5040770 h 5040770"/>
              <a:gd name="connsiteX14" fmla="*/ 6644864 w 6747626"/>
              <a:gd name="connsiteY14" fmla="*/ 5040770 h 5040770"/>
              <a:gd name="connsiteX15" fmla="*/ 6747626 w 6747626"/>
              <a:gd name="connsiteY15" fmla="*/ 4938008 h 5040770"/>
              <a:gd name="connsiteX16" fmla="*/ 6747626 w 6747626"/>
              <a:gd name="connsiteY16" fmla="*/ 3545612 h 5040770"/>
              <a:gd name="connsiteX17" fmla="*/ 6644864 w 6747626"/>
              <a:gd name="connsiteY17" fmla="*/ 3442850 h 5040770"/>
              <a:gd name="connsiteX18" fmla="*/ 3208328 w 6747626"/>
              <a:gd name="connsiteY18" fmla="*/ 1721425 h 5040770"/>
              <a:gd name="connsiteX19" fmla="*/ 1815932 w 6747626"/>
              <a:gd name="connsiteY19" fmla="*/ 1721425 h 5040770"/>
              <a:gd name="connsiteX20" fmla="*/ 1713170 w 6747626"/>
              <a:gd name="connsiteY20" fmla="*/ 1824187 h 5040770"/>
              <a:gd name="connsiteX21" fmla="*/ 1713170 w 6747626"/>
              <a:gd name="connsiteY21" fmla="*/ 3216583 h 5040770"/>
              <a:gd name="connsiteX22" fmla="*/ 1815932 w 6747626"/>
              <a:gd name="connsiteY22" fmla="*/ 3319345 h 5040770"/>
              <a:gd name="connsiteX23" fmla="*/ 3208328 w 6747626"/>
              <a:gd name="connsiteY23" fmla="*/ 3319345 h 5040770"/>
              <a:gd name="connsiteX24" fmla="*/ 3311090 w 6747626"/>
              <a:gd name="connsiteY24" fmla="*/ 3216583 h 5040770"/>
              <a:gd name="connsiteX25" fmla="*/ 3311090 w 6747626"/>
              <a:gd name="connsiteY25" fmla="*/ 1824187 h 5040770"/>
              <a:gd name="connsiteX26" fmla="*/ 3208328 w 6747626"/>
              <a:gd name="connsiteY26" fmla="*/ 1721425 h 5040770"/>
              <a:gd name="connsiteX27" fmla="*/ 4926596 w 6747626"/>
              <a:gd name="connsiteY27" fmla="*/ 1721425 h 5040770"/>
              <a:gd name="connsiteX28" fmla="*/ 3534200 w 6747626"/>
              <a:gd name="connsiteY28" fmla="*/ 1721425 h 5040770"/>
              <a:gd name="connsiteX29" fmla="*/ 3431438 w 6747626"/>
              <a:gd name="connsiteY29" fmla="*/ 1824187 h 5040770"/>
              <a:gd name="connsiteX30" fmla="*/ 3431438 w 6747626"/>
              <a:gd name="connsiteY30" fmla="*/ 3216583 h 5040770"/>
              <a:gd name="connsiteX31" fmla="*/ 3534200 w 6747626"/>
              <a:gd name="connsiteY31" fmla="*/ 3319345 h 5040770"/>
              <a:gd name="connsiteX32" fmla="*/ 4926596 w 6747626"/>
              <a:gd name="connsiteY32" fmla="*/ 3319345 h 5040770"/>
              <a:gd name="connsiteX33" fmla="*/ 5029358 w 6747626"/>
              <a:gd name="connsiteY33" fmla="*/ 3216583 h 5040770"/>
              <a:gd name="connsiteX34" fmla="*/ 5029358 w 6747626"/>
              <a:gd name="connsiteY34" fmla="*/ 1824187 h 5040770"/>
              <a:gd name="connsiteX35" fmla="*/ 4926596 w 6747626"/>
              <a:gd name="connsiteY35" fmla="*/ 1721425 h 5040770"/>
              <a:gd name="connsiteX36" fmla="*/ 6644864 w 6747626"/>
              <a:gd name="connsiteY36" fmla="*/ 1721425 h 5040770"/>
              <a:gd name="connsiteX37" fmla="*/ 5252468 w 6747626"/>
              <a:gd name="connsiteY37" fmla="*/ 1721425 h 5040770"/>
              <a:gd name="connsiteX38" fmla="*/ 5149706 w 6747626"/>
              <a:gd name="connsiteY38" fmla="*/ 1824187 h 5040770"/>
              <a:gd name="connsiteX39" fmla="*/ 5149706 w 6747626"/>
              <a:gd name="connsiteY39" fmla="*/ 3216583 h 5040770"/>
              <a:gd name="connsiteX40" fmla="*/ 5252468 w 6747626"/>
              <a:gd name="connsiteY40" fmla="*/ 3319345 h 5040770"/>
              <a:gd name="connsiteX41" fmla="*/ 6644864 w 6747626"/>
              <a:gd name="connsiteY41" fmla="*/ 3319345 h 5040770"/>
              <a:gd name="connsiteX42" fmla="*/ 6747626 w 6747626"/>
              <a:gd name="connsiteY42" fmla="*/ 3216583 h 5040770"/>
              <a:gd name="connsiteX43" fmla="*/ 6747626 w 6747626"/>
              <a:gd name="connsiteY43" fmla="*/ 1824187 h 5040770"/>
              <a:gd name="connsiteX44" fmla="*/ 6644864 w 6747626"/>
              <a:gd name="connsiteY44" fmla="*/ 1721425 h 5040770"/>
              <a:gd name="connsiteX45" fmla="*/ 1495158 w 6747626"/>
              <a:gd name="connsiteY45" fmla="*/ 0 h 5040770"/>
              <a:gd name="connsiteX46" fmla="*/ 102762 w 6747626"/>
              <a:gd name="connsiteY46" fmla="*/ 0 h 5040770"/>
              <a:gd name="connsiteX47" fmla="*/ 0 w 6747626"/>
              <a:gd name="connsiteY47" fmla="*/ 102762 h 5040770"/>
              <a:gd name="connsiteX48" fmla="*/ 0 w 6747626"/>
              <a:gd name="connsiteY48" fmla="*/ 1495158 h 5040770"/>
              <a:gd name="connsiteX49" fmla="*/ 102762 w 6747626"/>
              <a:gd name="connsiteY49" fmla="*/ 1597920 h 5040770"/>
              <a:gd name="connsiteX50" fmla="*/ 1495158 w 6747626"/>
              <a:gd name="connsiteY50" fmla="*/ 1597920 h 5040770"/>
              <a:gd name="connsiteX51" fmla="*/ 1597920 w 6747626"/>
              <a:gd name="connsiteY51" fmla="*/ 1495158 h 5040770"/>
              <a:gd name="connsiteX52" fmla="*/ 1597920 w 6747626"/>
              <a:gd name="connsiteY52" fmla="*/ 102762 h 5040770"/>
              <a:gd name="connsiteX53" fmla="*/ 1495158 w 6747626"/>
              <a:gd name="connsiteY53" fmla="*/ 0 h 5040770"/>
              <a:gd name="connsiteX54" fmla="*/ 3208328 w 6747626"/>
              <a:gd name="connsiteY54" fmla="*/ 0 h 5040770"/>
              <a:gd name="connsiteX55" fmla="*/ 1815932 w 6747626"/>
              <a:gd name="connsiteY55" fmla="*/ 0 h 5040770"/>
              <a:gd name="connsiteX56" fmla="*/ 1713170 w 6747626"/>
              <a:gd name="connsiteY56" fmla="*/ 102762 h 5040770"/>
              <a:gd name="connsiteX57" fmla="*/ 1713170 w 6747626"/>
              <a:gd name="connsiteY57" fmla="*/ 1495158 h 5040770"/>
              <a:gd name="connsiteX58" fmla="*/ 1815932 w 6747626"/>
              <a:gd name="connsiteY58" fmla="*/ 1597920 h 5040770"/>
              <a:gd name="connsiteX59" fmla="*/ 3208328 w 6747626"/>
              <a:gd name="connsiteY59" fmla="*/ 1597920 h 5040770"/>
              <a:gd name="connsiteX60" fmla="*/ 3311090 w 6747626"/>
              <a:gd name="connsiteY60" fmla="*/ 1495158 h 5040770"/>
              <a:gd name="connsiteX61" fmla="*/ 3311090 w 6747626"/>
              <a:gd name="connsiteY61" fmla="*/ 102762 h 5040770"/>
              <a:gd name="connsiteX62" fmla="*/ 3208328 w 6747626"/>
              <a:gd name="connsiteY62" fmla="*/ 0 h 5040770"/>
              <a:gd name="connsiteX63" fmla="*/ 4926596 w 6747626"/>
              <a:gd name="connsiteY63" fmla="*/ 0 h 5040770"/>
              <a:gd name="connsiteX64" fmla="*/ 3534200 w 6747626"/>
              <a:gd name="connsiteY64" fmla="*/ 0 h 5040770"/>
              <a:gd name="connsiteX65" fmla="*/ 3431438 w 6747626"/>
              <a:gd name="connsiteY65" fmla="*/ 102762 h 5040770"/>
              <a:gd name="connsiteX66" fmla="*/ 3431438 w 6747626"/>
              <a:gd name="connsiteY66" fmla="*/ 1495158 h 5040770"/>
              <a:gd name="connsiteX67" fmla="*/ 3534200 w 6747626"/>
              <a:gd name="connsiteY67" fmla="*/ 1597920 h 5040770"/>
              <a:gd name="connsiteX68" fmla="*/ 4926596 w 6747626"/>
              <a:gd name="connsiteY68" fmla="*/ 1597920 h 5040770"/>
              <a:gd name="connsiteX69" fmla="*/ 5029358 w 6747626"/>
              <a:gd name="connsiteY69" fmla="*/ 1495158 h 5040770"/>
              <a:gd name="connsiteX70" fmla="*/ 5029358 w 6747626"/>
              <a:gd name="connsiteY70" fmla="*/ 102762 h 5040770"/>
              <a:gd name="connsiteX71" fmla="*/ 4926596 w 6747626"/>
              <a:gd name="connsiteY71" fmla="*/ 0 h 50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47626" h="5040770">
                <a:moveTo>
                  <a:pt x="3208328" y="3442850"/>
                </a:moveTo>
                <a:lnTo>
                  <a:pt x="1815932" y="3442850"/>
                </a:lnTo>
                <a:cubicBezTo>
                  <a:pt x="1759178" y="3442850"/>
                  <a:pt x="1713170" y="3488858"/>
                  <a:pt x="1713170" y="3545612"/>
                </a:cubicBezTo>
                <a:lnTo>
                  <a:pt x="1713170" y="4938008"/>
                </a:lnTo>
                <a:cubicBezTo>
                  <a:pt x="1713170" y="4994762"/>
                  <a:pt x="1759178" y="5040770"/>
                  <a:pt x="1815932" y="5040770"/>
                </a:cubicBezTo>
                <a:lnTo>
                  <a:pt x="3208328" y="5040770"/>
                </a:lnTo>
                <a:cubicBezTo>
                  <a:pt x="3265082" y="5040770"/>
                  <a:pt x="3311090" y="4994762"/>
                  <a:pt x="3311090" y="4938008"/>
                </a:cubicBezTo>
                <a:lnTo>
                  <a:pt x="3311090" y="3545612"/>
                </a:lnTo>
                <a:cubicBezTo>
                  <a:pt x="3311090" y="3488858"/>
                  <a:pt x="3265082" y="3442850"/>
                  <a:pt x="3208328" y="3442850"/>
                </a:cubicBezTo>
                <a:close/>
                <a:moveTo>
                  <a:pt x="6644864" y="3442850"/>
                </a:moveTo>
                <a:lnTo>
                  <a:pt x="5252468" y="3442850"/>
                </a:lnTo>
                <a:cubicBezTo>
                  <a:pt x="5195714" y="3442850"/>
                  <a:pt x="5149706" y="3488858"/>
                  <a:pt x="5149706" y="3545612"/>
                </a:cubicBezTo>
                <a:lnTo>
                  <a:pt x="5149706" y="4938008"/>
                </a:lnTo>
                <a:cubicBezTo>
                  <a:pt x="5149706" y="4994762"/>
                  <a:pt x="5195714" y="5040770"/>
                  <a:pt x="5252468" y="5040770"/>
                </a:cubicBezTo>
                <a:lnTo>
                  <a:pt x="6644864" y="5040770"/>
                </a:lnTo>
                <a:cubicBezTo>
                  <a:pt x="6701618" y="5040770"/>
                  <a:pt x="6747626" y="4994762"/>
                  <a:pt x="6747626" y="4938008"/>
                </a:cubicBezTo>
                <a:lnTo>
                  <a:pt x="6747626" y="3545612"/>
                </a:lnTo>
                <a:cubicBezTo>
                  <a:pt x="6747626" y="3488858"/>
                  <a:pt x="6701618" y="3442850"/>
                  <a:pt x="6644864" y="3442850"/>
                </a:cubicBezTo>
                <a:close/>
                <a:moveTo>
                  <a:pt x="3208328" y="1721425"/>
                </a:moveTo>
                <a:lnTo>
                  <a:pt x="1815932" y="1721425"/>
                </a:lnTo>
                <a:cubicBezTo>
                  <a:pt x="1759178" y="1721425"/>
                  <a:pt x="1713170" y="1767433"/>
                  <a:pt x="1713170" y="1824187"/>
                </a:cubicBezTo>
                <a:lnTo>
                  <a:pt x="1713170" y="3216583"/>
                </a:lnTo>
                <a:cubicBezTo>
                  <a:pt x="1713170" y="3273337"/>
                  <a:pt x="1759178" y="3319345"/>
                  <a:pt x="1815932" y="3319345"/>
                </a:cubicBezTo>
                <a:lnTo>
                  <a:pt x="3208328" y="3319345"/>
                </a:lnTo>
                <a:cubicBezTo>
                  <a:pt x="3265082" y="3319345"/>
                  <a:pt x="3311090" y="3273337"/>
                  <a:pt x="3311090" y="3216583"/>
                </a:cubicBezTo>
                <a:lnTo>
                  <a:pt x="3311090" y="1824187"/>
                </a:lnTo>
                <a:cubicBezTo>
                  <a:pt x="3311090" y="1767433"/>
                  <a:pt x="3265082" y="1721425"/>
                  <a:pt x="3208328" y="1721425"/>
                </a:cubicBezTo>
                <a:close/>
                <a:moveTo>
                  <a:pt x="4926596" y="1721425"/>
                </a:moveTo>
                <a:lnTo>
                  <a:pt x="3534200" y="1721425"/>
                </a:lnTo>
                <a:cubicBezTo>
                  <a:pt x="3477446" y="1721425"/>
                  <a:pt x="3431438" y="1767433"/>
                  <a:pt x="3431438" y="1824187"/>
                </a:cubicBezTo>
                <a:lnTo>
                  <a:pt x="3431438" y="3216583"/>
                </a:lnTo>
                <a:cubicBezTo>
                  <a:pt x="3431438" y="3273337"/>
                  <a:pt x="3477446" y="3319345"/>
                  <a:pt x="3534200" y="3319345"/>
                </a:cubicBezTo>
                <a:lnTo>
                  <a:pt x="4926596" y="3319345"/>
                </a:lnTo>
                <a:cubicBezTo>
                  <a:pt x="4983350" y="3319345"/>
                  <a:pt x="5029358" y="3273337"/>
                  <a:pt x="5029358" y="3216583"/>
                </a:cubicBezTo>
                <a:lnTo>
                  <a:pt x="5029358" y="1824187"/>
                </a:lnTo>
                <a:cubicBezTo>
                  <a:pt x="5029358" y="1767433"/>
                  <a:pt x="4983350" y="1721425"/>
                  <a:pt x="4926596" y="1721425"/>
                </a:cubicBezTo>
                <a:close/>
                <a:moveTo>
                  <a:pt x="6644864" y="1721425"/>
                </a:moveTo>
                <a:lnTo>
                  <a:pt x="5252468" y="1721425"/>
                </a:lnTo>
                <a:cubicBezTo>
                  <a:pt x="5195714" y="1721425"/>
                  <a:pt x="5149706" y="1767433"/>
                  <a:pt x="5149706" y="1824187"/>
                </a:cubicBezTo>
                <a:lnTo>
                  <a:pt x="5149706" y="3216583"/>
                </a:lnTo>
                <a:cubicBezTo>
                  <a:pt x="5149706" y="3273337"/>
                  <a:pt x="5195714" y="3319345"/>
                  <a:pt x="5252468" y="3319345"/>
                </a:cubicBezTo>
                <a:lnTo>
                  <a:pt x="6644864" y="3319345"/>
                </a:lnTo>
                <a:cubicBezTo>
                  <a:pt x="6701618" y="3319345"/>
                  <a:pt x="6747626" y="3273337"/>
                  <a:pt x="6747626" y="3216583"/>
                </a:cubicBezTo>
                <a:lnTo>
                  <a:pt x="6747626" y="1824187"/>
                </a:lnTo>
                <a:cubicBezTo>
                  <a:pt x="6747626" y="1767433"/>
                  <a:pt x="6701618" y="1721425"/>
                  <a:pt x="6644864" y="1721425"/>
                </a:cubicBezTo>
                <a:close/>
                <a:moveTo>
                  <a:pt x="1495158" y="0"/>
                </a:moveTo>
                <a:lnTo>
                  <a:pt x="102762" y="0"/>
                </a:lnTo>
                <a:cubicBezTo>
                  <a:pt x="46008" y="0"/>
                  <a:pt x="0" y="46008"/>
                  <a:pt x="0" y="102762"/>
                </a:cubicBezTo>
                <a:lnTo>
                  <a:pt x="0" y="1495158"/>
                </a:lnTo>
                <a:cubicBezTo>
                  <a:pt x="0" y="1551912"/>
                  <a:pt x="46008" y="1597920"/>
                  <a:pt x="102762" y="1597920"/>
                </a:cubicBezTo>
                <a:lnTo>
                  <a:pt x="1495158" y="1597920"/>
                </a:lnTo>
                <a:cubicBezTo>
                  <a:pt x="1551912" y="1597920"/>
                  <a:pt x="1597920" y="1551912"/>
                  <a:pt x="1597920" y="1495158"/>
                </a:cubicBezTo>
                <a:lnTo>
                  <a:pt x="1597920" y="102762"/>
                </a:lnTo>
                <a:cubicBezTo>
                  <a:pt x="1597920" y="46008"/>
                  <a:pt x="1551912" y="0"/>
                  <a:pt x="1495158" y="0"/>
                </a:cubicBezTo>
                <a:close/>
                <a:moveTo>
                  <a:pt x="3208328" y="0"/>
                </a:moveTo>
                <a:lnTo>
                  <a:pt x="1815932" y="0"/>
                </a:lnTo>
                <a:cubicBezTo>
                  <a:pt x="1759178" y="0"/>
                  <a:pt x="1713170" y="46008"/>
                  <a:pt x="1713170" y="102762"/>
                </a:cubicBezTo>
                <a:lnTo>
                  <a:pt x="1713170" y="1495158"/>
                </a:lnTo>
                <a:cubicBezTo>
                  <a:pt x="1713170" y="1551912"/>
                  <a:pt x="1759178" y="1597920"/>
                  <a:pt x="1815932" y="1597920"/>
                </a:cubicBezTo>
                <a:lnTo>
                  <a:pt x="3208328" y="1597920"/>
                </a:lnTo>
                <a:cubicBezTo>
                  <a:pt x="3265082" y="1597920"/>
                  <a:pt x="3311090" y="1551912"/>
                  <a:pt x="3311090" y="1495158"/>
                </a:cubicBezTo>
                <a:lnTo>
                  <a:pt x="3311090" y="102762"/>
                </a:lnTo>
                <a:cubicBezTo>
                  <a:pt x="3311090" y="46008"/>
                  <a:pt x="3265082" y="0"/>
                  <a:pt x="3208328" y="0"/>
                </a:cubicBezTo>
                <a:close/>
                <a:moveTo>
                  <a:pt x="4926596" y="0"/>
                </a:moveTo>
                <a:lnTo>
                  <a:pt x="3534200" y="0"/>
                </a:lnTo>
                <a:cubicBezTo>
                  <a:pt x="3477446" y="0"/>
                  <a:pt x="3431438" y="46008"/>
                  <a:pt x="3431438" y="102762"/>
                </a:cubicBezTo>
                <a:lnTo>
                  <a:pt x="3431438" y="1495158"/>
                </a:lnTo>
                <a:cubicBezTo>
                  <a:pt x="3431438" y="1551912"/>
                  <a:pt x="3477446" y="1597920"/>
                  <a:pt x="3534200" y="1597920"/>
                </a:cubicBezTo>
                <a:lnTo>
                  <a:pt x="4926596" y="1597920"/>
                </a:lnTo>
                <a:cubicBezTo>
                  <a:pt x="4983350" y="1597920"/>
                  <a:pt x="5029358" y="1551912"/>
                  <a:pt x="5029358" y="1495158"/>
                </a:cubicBezTo>
                <a:lnTo>
                  <a:pt x="5029358" y="102762"/>
                </a:lnTo>
                <a:cubicBezTo>
                  <a:pt x="5029358" y="46008"/>
                  <a:pt x="4983350" y="0"/>
                  <a:pt x="4926596" y="0"/>
                </a:cubicBezTo>
                <a:close/>
              </a:path>
            </a:pathLst>
          </a:custGeom>
          <a:blipFill dpi="0" rotWithShape="1">
            <a:blip r:embed="rId3" cstate="screen">
              <a:extLst>
                <a:ext uri="{28A0092B-C50C-407E-A947-70E740481C1C}">
                  <a14:useLocalDpi xmlns:a14="http://schemas.microsoft.com/office/drawing/2010/main"/>
                </a:ext>
              </a:extLst>
            </a:blip>
            <a:srcRect/>
            <a:stretch>
              <a:fillRect l="-6028" r="-6028"/>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48849" y="243355"/>
            <a:ext cx="1644460" cy="523220"/>
            <a:chOff x="6273079" y="1667335"/>
            <a:chExt cx="1730458" cy="523220"/>
          </a:xfrm>
        </p:grpSpPr>
        <p:sp>
          <p:nvSpPr>
            <p:cNvPr id="4" name="文本框 3"/>
            <p:cNvSpPr txBox="1"/>
            <p:nvPr/>
          </p:nvSpPr>
          <p:spPr>
            <a:xfrm>
              <a:off x="6273079" y="1667335"/>
              <a:ext cx="592955" cy="523220"/>
            </a:xfrm>
            <a:prstGeom prst="rect">
              <a:avLst/>
            </a:prstGeom>
            <a:noFill/>
          </p:spPr>
          <p:txBody>
            <a:bodyPr wrap="square" rtlCol="0">
              <a:spAutoFit/>
            </a:bodyPr>
            <a:lstStyle/>
            <a:p>
              <a:pPr algn="dist"/>
              <a:r>
                <a:rPr lang="en-US" altLang="zh-CN" sz="1400" dirty="0">
                  <a:solidFill>
                    <a:srgbClr val="A72527"/>
                  </a:solidFill>
                  <a:cs typeface="+mn-ea"/>
                  <a:sym typeface="+mn-lt"/>
                </a:rPr>
                <a:t>LOGO</a:t>
              </a:r>
              <a:endParaRPr lang="zh-CN" altLang="en-US" sz="1400" dirty="0">
                <a:solidFill>
                  <a:srgbClr val="A72527"/>
                </a:solidFill>
                <a:cs typeface="+mn-ea"/>
                <a:sym typeface="+mn-lt"/>
              </a:endParaRPr>
            </a:p>
          </p:txBody>
        </p:sp>
        <p:sp>
          <p:nvSpPr>
            <p:cNvPr id="5" name="文本框 4"/>
            <p:cNvSpPr txBox="1"/>
            <p:nvPr/>
          </p:nvSpPr>
          <p:spPr>
            <a:xfrm>
              <a:off x="6783515" y="1682724"/>
              <a:ext cx="842070" cy="276999"/>
            </a:xfrm>
            <a:prstGeom prst="rect">
              <a:avLst/>
            </a:prstGeom>
            <a:noFill/>
          </p:spPr>
          <p:txBody>
            <a:bodyPr wrap="none" rtlCol="0">
              <a:spAutoFit/>
            </a:bodyPr>
            <a:lstStyle/>
            <a:p>
              <a:r>
                <a:rPr lang="zh-CN" altLang="en-US" sz="1200" b="1" dirty="0">
                  <a:solidFill>
                    <a:schemeClr val="tx1">
                      <a:lumMod val="85000"/>
                      <a:lumOff val="15000"/>
                    </a:schemeClr>
                  </a:solidFill>
                  <a:cs typeface="+mn-ea"/>
                  <a:sym typeface="+mn-lt"/>
                </a:rPr>
                <a:t>Corporate logo</a:t>
              </a:r>
            </a:p>
          </p:txBody>
        </p:sp>
        <p:grpSp>
          <p:nvGrpSpPr>
            <p:cNvPr id="6" name="组合 5"/>
            <p:cNvGrpSpPr/>
            <p:nvPr/>
          </p:nvGrpSpPr>
          <p:grpSpPr>
            <a:xfrm>
              <a:off x="7625585" y="1797570"/>
              <a:ext cx="377952" cy="86484"/>
              <a:chOff x="2359242" y="469980"/>
              <a:chExt cx="533344" cy="122042"/>
            </a:xfrm>
          </p:grpSpPr>
          <p:sp>
            <p:nvSpPr>
              <p:cNvPr id="7" name="椭圆 6"/>
              <p:cNvSpPr/>
              <p:nvPr/>
            </p:nvSpPr>
            <p:spPr>
              <a:xfrm>
                <a:off x="2770545" y="469980"/>
                <a:ext cx="122041" cy="1220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 name="椭圆 7"/>
              <p:cNvSpPr/>
              <p:nvPr/>
            </p:nvSpPr>
            <p:spPr>
              <a:xfrm>
                <a:off x="2564894" y="469980"/>
                <a:ext cx="122041" cy="122042"/>
              </a:xfrm>
              <a:prstGeom prst="ellipse">
                <a:avLst/>
              </a:prstGeom>
              <a:solidFill>
                <a:srgbClr val="2D29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9" name="椭圆 8"/>
              <p:cNvSpPr/>
              <p:nvPr/>
            </p:nvSpPr>
            <p:spPr>
              <a:xfrm>
                <a:off x="2359242" y="469980"/>
                <a:ext cx="122041" cy="122042"/>
              </a:xfrm>
              <a:prstGeom prst="ellips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grpSp>
      <p:grpSp>
        <p:nvGrpSpPr>
          <p:cNvPr id="57" name="组合 56"/>
          <p:cNvGrpSpPr/>
          <p:nvPr/>
        </p:nvGrpSpPr>
        <p:grpSpPr>
          <a:xfrm>
            <a:off x="2761003" y="4104405"/>
            <a:ext cx="6592440" cy="2215991"/>
            <a:chOff x="2761003" y="2432198"/>
            <a:chExt cx="6592440" cy="2215991"/>
          </a:xfrm>
        </p:grpSpPr>
        <p:sp>
          <p:nvSpPr>
            <p:cNvPr id="29" name="文本框 28"/>
            <p:cNvSpPr txBox="1"/>
            <p:nvPr/>
          </p:nvSpPr>
          <p:spPr>
            <a:xfrm>
              <a:off x="2761003" y="2432198"/>
              <a:ext cx="1417376" cy="2215991"/>
            </a:xfrm>
            <a:prstGeom prst="rect">
              <a:avLst/>
            </a:prstGeom>
            <a:noFill/>
          </p:spPr>
          <p:txBody>
            <a:bodyPr wrap="none" rtlCol="0">
              <a:spAutoFit/>
            </a:bodyPr>
            <a:lstStyle/>
            <a:p>
              <a:r>
                <a:rPr lang="en-US" altLang="zh-CN"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F</a:t>
              </a:r>
              <a:endParaRPr lang="zh-CN" altLang="en-US"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sp>
          <p:nvSpPr>
            <p:cNvPr id="30" name="文本框 29"/>
            <p:cNvSpPr txBox="1"/>
            <p:nvPr/>
          </p:nvSpPr>
          <p:spPr>
            <a:xfrm>
              <a:off x="6161544" y="2432198"/>
              <a:ext cx="3191899" cy="2215991"/>
            </a:xfrm>
            <a:prstGeom prst="rect">
              <a:avLst/>
            </a:prstGeom>
            <a:noFill/>
          </p:spPr>
          <p:txBody>
            <a:bodyPr wrap="none" rtlCol="0">
              <a:spAutoFit/>
            </a:bodyPr>
            <a:lstStyle/>
            <a:p>
              <a:r>
                <a:rPr lang="en-US" altLang="zh-CN"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rPr>
                <a:t>IVE</a:t>
              </a:r>
              <a:endParaRPr lang="zh-CN" altLang="en-US" sz="13800" spc="300" dirty="0">
                <a:solidFill>
                  <a:srgbClr val="A72527"/>
                </a:solidFill>
                <a:effectLst>
                  <a:outerShdw blurRad="38100" dist="38100" dir="2700000" algn="tl">
                    <a:srgbClr val="000000">
                      <a:alpha val="20000"/>
                    </a:srgbClr>
                  </a:outerShdw>
                </a:effectLst>
                <a:latin typeface="汉仪大黑简" panose="02010609000101010101" pitchFamily="49" charset="-122"/>
                <a:ea typeface="汉仪大黑简" panose="02010609000101010101" pitchFamily="49" charset="-122"/>
                <a:cs typeface="+mn-ea"/>
                <a:sym typeface="+mn-lt"/>
              </a:endParaRPr>
            </a:p>
          </p:txBody>
        </p:sp>
      </p:grpSp>
      <p:sp>
        <p:nvSpPr>
          <p:cNvPr id="41" name="文本框 40"/>
          <p:cNvSpPr txBox="1"/>
          <p:nvPr/>
        </p:nvSpPr>
        <p:spPr>
          <a:xfrm>
            <a:off x="6161544" y="3123603"/>
            <a:ext cx="2646878" cy="830997"/>
          </a:xfrm>
          <a:prstGeom prst="rect">
            <a:avLst/>
          </a:prstGeom>
          <a:noFill/>
        </p:spPr>
        <p:txBody>
          <a:bodyPr wrap="none" rtlCol="0">
            <a:spAutoFit/>
          </a:bodyPr>
          <a:lstStyle/>
          <a:p>
            <a:r>
              <a:rPr lang="zh-CN" altLang="en-US" sz="4800" dirty="0">
                <a:effectLst>
                  <a:outerShdw blurRad="25400" dist="25400" dir="2700000" algn="tl">
                    <a:srgbClr val="000000">
                      <a:alpha val="20000"/>
                    </a:srgbClr>
                  </a:outerShdw>
                </a:effectLst>
                <a:cs typeface="+mn-ea"/>
                <a:sym typeface="+mn-lt"/>
              </a:rPr>
              <a:t>Capital financing</a:t>
            </a:r>
          </a:p>
        </p:txBody>
      </p:sp>
      <p:sp>
        <p:nvSpPr>
          <p:cNvPr id="42" name="文本框 41"/>
          <p:cNvSpPr txBox="1"/>
          <p:nvPr/>
        </p:nvSpPr>
        <p:spPr>
          <a:xfrm>
            <a:off x="6193628" y="3927783"/>
            <a:ext cx="4224743" cy="461665"/>
          </a:xfrm>
          <a:prstGeom prst="rect">
            <a:avLst/>
          </a:prstGeom>
          <a:noFill/>
        </p:spPr>
        <p:txBody>
          <a:bodyPr wrap="square" rtlCol="0">
            <a:spAutoFit/>
          </a:bodyPr>
          <a:lstStyle/>
          <a:p>
            <a:r>
              <a:rPr lang="en-US" altLang="zh-CN" sz="1200" dirty="0">
                <a:solidFill>
                  <a:schemeClr val="tx1">
                    <a:lumMod val="50000"/>
                    <a:lumOff val="50000"/>
                  </a:schemeClr>
                </a:solidFill>
                <a:cs typeface="+mn-ea"/>
                <a:sym typeface="+mn-lt"/>
              </a:rPr>
              <a:t>Atmosphere simple business enterprise introduction company introduction company</a:t>
            </a:r>
            <a:endParaRPr lang="zh-CN" altLang="en-US" sz="1200" dirty="0">
              <a:solidFill>
                <a:schemeClr val="tx1">
                  <a:lumMod val="50000"/>
                  <a:lumOff val="50000"/>
                </a:schemeClr>
              </a:solidFill>
              <a:cs typeface="+mn-ea"/>
              <a:sym typeface="+mn-lt"/>
            </a:endParaRPr>
          </a:p>
        </p:txBody>
      </p:sp>
      <p:sp>
        <p:nvSpPr>
          <p:cNvPr id="43" name="文本框 42"/>
          <p:cNvSpPr txBox="1"/>
          <p:nvPr/>
        </p:nvSpPr>
        <p:spPr>
          <a:xfrm>
            <a:off x="6193628" y="2733572"/>
            <a:ext cx="1384674" cy="461665"/>
          </a:xfrm>
          <a:prstGeom prst="rect">
            <a:avLst/>
          </a:prstGeom>
          <a:noFill/>
        </p:spPr>
        <p:txBody>
          <a:bodyPr wrap="none" rtlCol="0">
            <a:spAutoFit/>
          </a:bodyPr>
          <a:lstStyle/>
          <a:p>
            <a:r>
              <a:rPr lang="en-US" altLang="zh-CN" sz="2400" dirty="0">
                <a:solidFill>
                  <a:srgbClr val="A72527"/>
                </a:solidFill>
                <a:effectLst>
                  <a:outerShdw blurRad="25400" dist="25400" dir="2700000" algn="tl">
                    <a:srgbClr val="000000">
                      <a:alpha val="20000"/>
                    </a:srgbClr>
                  </a:outerShdw>
                </a:effectLst>
                <a:cs typeface="+mn-ea"/>
                <a:sym typeface="+mn-lt"/>
              </a:rPr>
              <a:t>PART 05</a:t>
            </a:r>
            <a:endParaRPr lang="zh-CN" altLang="en-US" sz="2400" dirty="0">
              <a:solidFill>
                <a:srgbClr val="A72527"/>
              </a:solidFill>
              <a:effectLst>
                <a:outerShdw blurRad="25400" dist="25400" dir="2700000" algn="tl">
                  <a:srgbClr val="000000">
                    <a:alpha val="20000"/>
                  </a:srgbClr>
                </a:outerShdw>
              </a:effectLst>
              <a:cs typeface="+mn-ea"/>
              <a:sym typeface="+mn-lt"/>
            </a:endParaRPr>
          </a:p>
        </p:txBody>
      </p:sp>
      <p:grpSp>
        <p:nvGrpSpPr>
          <p:cNvPr id="45" name="组合 44"/>
          <p:cNvGrpSpPr/>
          <p:nvPr/>
        </p:nvGrpSpPr>
        <p:grpSpPr>
          <a:xfrm>
            <a:off x="9995741" y="6219906"/>
            <a:ext cx="324012" cy="324012"/>
            <a:chOff x="7943378" y="5792598"/>
            <a:chExt cx="380080" cy="380080"/>
          </a:xfrm>
          <a:solidFill>
            <a:schemeClr val="tx1">
              <a:lumMod val="85000"/>
              <a:lumOff val="15000"/>
            </a:schemeClr>
          </a:solidFill>
        </p:grpSpPr>
        <p:sp>
          <p:nvSpPr>
            <p:cNvPr id="46" name="椭圆 45"/>
            <p:cNvSpPr/>
            <p:nvPr/>
          </p:nvSpPr>
          <p:spPr>
            <a:xfrm>
              <a:off x="794337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KSO_Shape"/>
            <p:cNvSpPr>
              <a:spLocks/>
            </p:cNvSpPr>
            <p:nvPr/>
          </p:nvSpPr>
          <p:spPr bwMode="auto">
            <a:xfrm>
              <a:off x="8014154" y="5898401"/>
              <a:ext cx="246374" cy="1691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48" name="组合 47"/>
          <p:cNvGrpSpPr/>
          <p:nvPr/>
        </p:nvGrpSpPr>
        <p:grpSpPr>
          <a:xfrm>
            <a:off x="10474478" y="6230480"/>
            <a:ext cx="302864" cy="302864"/>
            <a:chOff x="8401608" y="5792598"/>
            <a:chExt cx="380080" cy="380080"/>
          </a:xfrm>
          <a:solidFill>
            <a:schemeClr val="tx1">
              <a:lumMod val="85000"/>
              <a:lumOff val="15000"/>
            </a:schemeClr>
          </a:solidFill>
        </p:grpSpPr>
        <p:sp>
          <p:nvSpPr>
            <p:cNvPr id="49" name="椭圆 48"/>
            <p:cNvSpPr/>
            <p:nvPr/>
          </p:nvSpPr>
          <p:spPr>
            <a:xfrm>
              <a:off x="840160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KSO_Shape"/>
            <p:cNvSpPr>
              <a:spLocks/>
            </p:cNvSpPr>
            <p:nvPr/>
          </p:nvSpPr>
          <p:spPr bwMode="auto">
            <a:xfrm>
              <a:off x="8491628" y="5905299"/>
              <a:ext cx="205070" cy="17464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51" name="组合 50"/>
          <p:cNvGrpSpPr/>
          <p:nvPr/>
        </p:nvGrpSpPr>
        <p:grpSpPr>
          <a:xfrm>
            <a:off x="10932067" y="6230480"/>
            <a:ext cx="302864" cy="302864"/>
            <a:chOff x="8859838" y="5792598"/>
            <a:chExt cx="380080" cy="380080"/>
          </a:xfrm>
          <a:solidFill>
            <a:schemeClr val="tx1">
              <a:lumMod val="85000"/>
              <a:lumOff val="15000"/>
            </a:schemeClr>
          </a:solidFill>
        </p:grpSpPr>
        <p:sp>
          <p:nvSpPr>
            <p:cNvPr id="52" name="椭圆 51"/>
            <p:cNvSpPr/>
            <p:nvPr/>
          </p:nvSpPr>
          <p:spPr>
            <a:xfrm>
              <a:off x="885983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Freeform 12"/>
            <p:cNvSpPr>
              <a:spLocks noEditPoints="1"/>
            </p:cNvSpPr>
            <p:nvPr/>
          </p:nvSpPr>
          <p:spPr bwMode="auto">
            <a:xfrm>
              <a:off x="8949920" y="5885676"/>
              <a:ext cx="201346" cy="200574"/>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grpSp>
        <p:nvGrpSpPr>
          <p:cNvPr id="54" name="组合 53"/>
          <p:cNvGrpSpPr/>
          <p:nvPr/>
        </p:nvGrpSpPr>
        <p:grpSpPr>
          <a:xfrm>
            <a:off x="11389657" y="6230480"/>
            <a:ext cx="302864" cy="302864"/>
            <a:chOff x="9318068" y="5792598"/>
            <a:chExt cx="380080" cy="380080"/>
          </a:xfrm>
          <a:solidFill>
            <a:schemeClr val="tx1">
              <a:lumMod val="85000"/>
              <a:lumOff val="15000"/>
            </a:schemeClr>
          </a:solidFill>
        </p:grpSpPr>
        <p:sp>
          <p:nvSpPr>
            <p:cNvPr id="55" name="椭圆 54"/>
            <p:cNvSpPr/>
            <p:nvPr/>
          </p:nvSpPr>
          <p:spPr>
            <a:xfrm>
              <a:off x="9318068" y="5792598"/>
              <a:ext cx="380080" cy="38008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Freeform 13"/>
            <p:cNvSpPr>
              <a:spLocks noEditPoints="1"/>
            </p:cNvSpPr>
            <p:nvPr/>
          </p:nvSpPr>
          <p:spPr bwMode="auto">
            <a:xfrm>
              <a:off x="9433985" y="5885687"/>
              <a:ext cx="172684" cy="185881"/>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cs typeface="+mn-ea"/>
                <a:sym typeface="+mn-lt"/>
              </a:endParaRPr>
            </a:p>
          </p:txBody>
        </p:sp>
      </p:grpSp>
    </p:spTree>
    <p:extLst>
      <p:ext uri="{BB962C8B-B14F-4D97-AF65-F5344CB8AC3E}">
        <p14:creationId xmlns:p14="http://schemas.microsoft.com/office/powerpoint/2010/main" val="979769470"/>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downLeft)">
                                      <p:cBhvr>
                                        <p:cTn id="7" dur="500"/>
                                        <p:tgtEl>
                                          <p:spTgt spid="44"/>
                                        </p:tgtEl>
                                      </p:cBhvr>
                                    </p:animEffect>
                                  </p:childTnLst>
                                </p:cTn>
                              </p:par>
                              <p:par>
                                <p:cTn id="8" presetID="52"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Scale>
                                      <p:cBhvr>
                                        <p:cTn id="1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750" decel="50000" fill="hold">
                                          <p:stCondLst>
                                            <p:cond delay="0"/>
                                          </p:stCondLst>
                                        </p:cTn>
                                        <p:tgtEl>
                                          <p:spTgt spid="57"/>
                                        </p:tgtEl>
                                        <p:attrNameLst>
                                          <p:attrName>ppt_x</p:attrName>
                                          <p:attrName>ppt_y</p:attrName>
                                        </p:attrNameLst>
                                      </p:cBhvr>
                                    </p:animMotion>
                                    <p:animEffect transition="in" filter="fade">
                                      <p:cBhvr>
                                        <p:cTn id="12" dur="750"/>
                                        <p:tgtEl>
                                          <p:spTgt spid="57"/>
                                        </p:tgtEl>
                                      </p:cBhvr>
                                    </p:animEffect>
                                  </p:childTnLst>
                                </p:cTn>
                              </p:par>
                              <p:par>
                                <p:cTn id="13" presetID="2" presetClass="entr" presetSubtype="8"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1+#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1+#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750" fill="hold"/>
                                        <p:tgtEl>
                                          <p:spTgt spid="51"/>
                                        </p:tgtEl>
                                        <p:attrNameLst>
                                          <p:attrName>ppt_x</p:attrName>
                                        </p:attrNameLst>
                                      </p:cBhvr>
                                      <p:tavLst>
                                        <p:tav tm="0">
                                          <p:val>
                                            <p:strVal val="1+#ppt_w/2"/>
                                          </p:val>
                                        </p:tav>
                                        <p:tav tm="100000">
                                          <p:val>
                                            <p:strVal val="#ppt_x"/>
                                          </p:val>
                                        </p:tav>
                                      </p:tavLst>
                                    </p:anim>
                                    <p:anim calcmode="lin" valueType="num">
                                      <p:cBhvr additive="base">
                                        <p:cTn id="28" dur="75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75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500"/>
                                        <p:tgtEl>
                                          <p:spTgt spid="4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500"/>
                                        <p:tgtEl>
                                          <p:spTgt spid="41"/>
                                        </p:tgtEl>
                                      </p:cBhvr>
                                    </p:animEffect>
                                  </p:childTnLst>
                                </p:cTn>
                              </p:par>
                              <p:par>
                                <p:cTn id="39" presetID="35" presetClass="path" presetSubtype="0" decel="100000" fill="hold" grpId="1" nodeType="withEffect">
                                  <p:stCondLst>
                                    <p:cond delay="750"/>
                                  </p:stCondLst>
                                  <p:childTnLst>
                                    <p:animMotion origin="layout" path="M -2.08333E-7 4.07407E-6 L -0.11198 4.07407E-6 " pathEditMode="relative" rAng="0" ptsTypes="AA">
                                      <p:cBhvr>
                                        <p:cTn id="40" dur="1500" spd="-100000" fill="hold"/>
                                        <p:tgtEl>
                                          <p:spTgt spid="43"/>
                                        </p:tgtEl>
                                        <p:attrNameLst>
                                          <p:attrName>ppt_x</p:attrName>
                                          <p:attrName>ppt_y</p:attrName>
                                        </p:attrNameLst>
                                      </p:cBhvr>
                                      <p:rCtr x="-5599" y="0"/>
                                    </p:animMotion>
                                  </p:childTnLst>
                                </p:cTn>
                              </p:par>
                              <p:par>
                                <p:cTn id="41" presetID="63" presetClass="path" presetSubtype="0" decel="100000" fill="hold" grpId="1" nodeType="withEffect">
                                  <p:stCondLst>
                                    <p:cond delay="750"/>
                                  </p:stCondLst>
                                  <p:childTnLst>
                                    <p:animMotion origin="layout" path="M -2.29167E-6 -2.22222E-6 L 0.12826 -2.22222E-6 " pathEditMode="relative" rAng="0" ptsTypes="AA">
                                      <p:cBhvr>
                                        <p:cTn id="42" dur="1500" spd="-100000" fill="hold"/>
                                        <p:tgtEl>
                                          <p:spTgt spid="41"/>
                                        </p:tgtEl>
                                        <p:attrNameLst>
                                          <p:attrName>ppt_x</p:attrName>
                                          <p:attrName>ppt_y</p:attrName>
                                        </p:attrNameLst>
                                      </p:cBhvr>
                                      <p:rCtr x="6406" y="0"/>
                                    </p:animMotion>
                                  </p:childTnLst>
                                </p:cTn>
                              </p:par>
                              <p:par>
                                <p:cTn id="43" presetID="42" presetClass="entr" presetSubtype="0" fill="hold" grpId="0" nodeType="withEffect">
                                  <p:stCondLst>
                                    <p:cond delay="3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1" grpId="0"/>
      <p:bldP spid="41" grpId="1"/>
      <p:bldP spid="42" grpId="0"/>
      <p:bldP spid="43" grpId="0"/>
      <p:bldP spid="43"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515937" y="1966657"/>
            <a:ext cx="3263006" cy="4378805"/>
            <a:chOff x="515937" y="1966657"/>
            <a:chExt cx="3263006" cy="4378805"/>
          </a:xfrm>
        </p:grpSpPr>
        <p:sp>
          <p:nvSpPr>
            <p:cNvPr id="2" name="矩形 1"/>
            <p:cNvSpPr/>
            <p:nvPr/>
          </p:nvSpPr>
          <p:spPr>
            <a:xfrm>
              <a:off x="515937" y="2992662"/>
              <a:ext cx="2771775" cy="335280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515938" y="1966657"/>
              <a:ext cx="3263005" cy="909025"/>
              <a:chOff x="6907886" y="1960674"/>
              <a:chExt cx="2923946" cy="909025"/>
            </a:xfrm>
          </p:grpSpPr>
          <p:sp>
            <p:nvSpPr>
              <p:cNvPr id="6" name="矩形 5"/>
              <p:cNvSpPr/>
              <p:nvPr/>
            </p:nvSpPr>
            <p:spPr>
              <a:xfrm>
                <a:off x="6907886" y="1960674"/>
                <a:ext cx="2923946"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added</a:t>
                </a:r>
              </a:p>
            </p:txBody>
          </p:sp>
          <p:sp>
            <p:nvSpPr>
              <p:cNvPr id="7" name="文本框 6"/>
              <p:cNvSpPr txBox="1"/>
              <p:nvPr/>
            </p:nvSpPr>
            <p:spPr>
              <a:xfrm>
                <a:off x="6907887" y="2342888"/>
                <a:ext cx="2483761"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14" name="矩形 13"/>
            <p:cNvSpPr/>
            <p:nvPr/>
          </p:nvSpPr>
          <p:spPr>
            <a:xfrm>
              <a:off x="3346943" y="2992662"/>
              <a:ext cx="432000" cy="683264"/>
            </a:xfrm>
            <a:prstGeom prst="rect">
              <a:avLst/>
            </a:prstGeom>
            <a:ln>
              <a:solidFill>
                <a:schemeClr val="bg1">
                  <a:lumMod val="85000"/>
                </a:schemeClr>
              </a:solidFill>
            </a:ln>
          </p:spPr>
          <p:txBody>
            <a:bodyPr wrap="square">
              <a:spAutoFit/>
              <a:scene3d>
                <a:camera prst="orthographicFront"/>
                <a:lightRig rig="threePt" dir="t"/>
              </a:scene3d>
              <a:sp3d contourW="12700"/>
            </a:bodyPr>
            <a:lstStyle/>
            <a:p>
              <a:pPr algn="ctr">
                <a:lnSpc>
                  <a:spcPct val="120000"/>
                </a:lnSpc>
              </a:pPr>
              <a:r>
                <a:rPr lang="en-US" altLang="zh-CN" sz="1600" b="1" dirty="0">
                  <a:solidFill>
                    <a:srgbClr val="A72527"/>
                  </a:solidFill>
                  <a:cs typeface="+mn-ea"/>
                  <a:sym typeface="+mn-lt"/>
                </a:rPr>
                <a:t>01</a:t>
              </a:r>
              <a:endParaRPr lang="zh-CN" altLang="en-US" sz="1600" b="1" dirty="0">
                <a:solidFill>
                  <a:srgbClr val="A72527"/>
                </a:solidFill>
                <a:cs typeface="+mn-ea"/>
                <a:sym typeface="+mn-lt"/>
              </a:endParaRPr>
            </a:p>
          </p:txBody>
        </p:sp>
      </p:grpSp>
      <p:grpSp>
        <p:nvGrpSpPr>
          <p:cNvPr id="22" name="组合 21"/>
          <p:cNvGrpSpPr/>
          <p:nvPr/>
        </p:nvGrpSpPr>
        <p:grpSpPr>
          <a:xfrm>
            <a:off x="8428932" y="1966657"/>
            <a:ext cx="3263005" cy="4378805"/>
            <a:chOff x="8428932" y="1966657"/>
            <a:chExt cx="3263005" cy="4378805"/>
          </a:xfrm>
        </p:grpSpPr>
        <p:sp>
          <p:nvSpPr>
            <p:cNvPr id="4" name="矩形 3"/>
            <p:cNvSpPr/>
            <p:nvPr/>
          </p:nvSpPr>
          <p:spPr>
            <a:xfrm>
              <a:off x="8920162" y="2992662"/>
              <a:ext cx="2771775" cy="3352800"/>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8904286" y="1966657"/>
              <a:ext cx="2771777" cy="909025"/>
              <a:chOff x="6907886" y="1960674"/>
              <a:chExt cx="2483762" cy="909025"/>
            </a:xfrm>
          </p:grpSpPr>
          <p:sp>
            <p:nvSpPr>
              <p:cNvPr id="9" name="矩形 8"/>
              <p:cNvSpPr/>
              <p:nvPr/>
            </p:nvSpPr>
            <p:spPr>
              <a:xfrm>
                <a:off x="6907886" y="1960674"/>
                <a:ext cx="235781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added</a:t>
                </a:r>
              </a:p>
            </p:txBody>
          </p:sp>
          <p:sp>
            <p:nvSpPr>
              <p:cNvPr id="10" name="文本框 9"/>
              <p:cNvSpPr txBox="1"/>
              <p:nvPr/>
            </p:nvSpPr>
            <p:spPr>
              <a:xfrm>
                <a:off x="6907887" y="2342888"/>
                <a:ext cx="2483761"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15" name="矩形 14"/>
            <p:cNvSpPr/>
            <p:nvPr/>
          </p:nvSpPr>
          <p:spPr>
            <a:xfrm>
              <a:off x="8428932" y="2992662"/>
              <a:ext cx="432000" cy="683264"/>
            </a:xfrm>
            <a:prstGeom prst="rect">
              <a:avLst/>
            </a:prstGeom>
            <a:ln>
              <a:solidFill>
                <a:schemeClr val="bg1">
                  <a:lumMod val="85000"/>
                </a:schemeClr>
              </a:solidFill>
            </a:ln>
          </p:spPr>
          <p:txBody>
            <a:bodyPr wrap="square">
              <a:spAutoFit/>
              <a:scene3d>
                <a:camera prst="orthographicFront"/>
                <a:lightRig rig="threePt" dir="t"/>
              </a:scene3d>
              <a:sp3d contourW="12700"/>
            </a:bodyPr>
            <a:lstStyle/>
            <a:p>
              <a:pPr algn="ctr">
                <a:lnSpc>
                  <a:spcPct val="120000"/>
                </a:lnSpc>
              </a:pPr>
              <a:r>
                <a:rPr lang="en-US" altLang="zh-CN" sz="1600" b="1" dirty="0">
                  <a:solidFill>
                    <a:srgbClr val="A72527"/>
                  </a:solidFill>
                  <a:cs typeface="+mn-ea"/>
                  <a:sym typeface="+mn-lt"/>
                </a:rPr>
                <a:t>03</a:t>
              </a:r>
              <a:endParaRPr lang="zh-CN" altLang="en-US" sz="1600" b="1" dirty="0">
                <a:solidFill>
                  <a:srgbClr val="A72527"/>
                </a:solidFill>
                <a:cs typeface="+mn-ea"/>
                <a:sym typeface="+mn-lt"/>
              </a:endParaRPr>
            </a:p>
          </p:txBody>
        </p:sp>
      </p:grpSp>
      <p:grpSp>
        <p:nvGrpSpPr>
          <p:cNvPr id="21" name="组合 20"/>
          <p:cNvGrpSpPr/>
          <p:nvPr/>
        </p:nvGrpSpPr>
        <p:grpSpPr>
          <a:xfrm>
            <a:off x="4246910" y="1621062"/>
            <a:ext cx="3302146" cy="4392453"/>
            <a:chOff x="4246910" y="1621062"/>
            <a:chExt cx="3302146" cy="4392453"/>
          </a:xfrm>
        </p:grpSpPr>
        <p:sp>
          <p:nvSpPr>
            <p:cNvPr id="3" name="矩形 2"/>
            <p:cNvSpPr/>
            <p:nvPr/>
          </p:nvSpPr>
          <p:spPr>
            <a:xfrm>
              <a:off x="4718050" y="1621062"/>
              <a:ext cx="2771775" cy="3352800"/>
            </a:xfrm>
            <a:prstGeom prst="rect">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4718050" y="5104490"/>
              <a:ext cx="2831006" cy="909025"/>
              <a:chOff x="6907887" y="1960674"/>
              <a:chExt cx="2536836" cy="909025"/>
            </a:xfrm>
          </p:grpSpPr>
          <p:sp>
            <p:nvSpPr>
              <p:cNvPr id="12" name="矩形 11"/>
              <p:cNvSpPr/>
              <p:nvPr/>
            </p:nvSpPr>
            <p:spPr>
              <a:xfrm>
                <a:off x="6907887" y="1960674"/>
                <a:ext cx="2536836"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added</a:t>
                </a:r>
              </a:p>
            </p:txBody>
          </p:sp>
          <p:sp>
            <p:nvSpPr>
              <p:cNvPr id="13" name="文本框 12"/>
              <p:cNvSpPr txBox="1"/>
              <p:nvPr/>
            </p:nvSpPr>
            <p:spPr>
              <a:xfrm>
                <a:off x="6907887" y="2342888"/>
                <a:ext cx="2483761" cy="526811"/>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16" name="矩形 15"/>
            <p:cNvSpPr/>
            <p:nvPr/>
          </p:nvSpPr>
          <p:spPr>
            <a:xfrm>
              <a:off x="4246910" y="4613250"/>
              <a:ext cx="432000" cy="683264"/>
            </a:xfrm>
            <a:prstGeom prst="rect">
              <a:avLst/>
            </a:prstGeom>
            <a:ln>
              <a:solidFill>
                <a:schemeClr val="bg1">
                  <a:lumMod val="85000"/>
                </a:schemeClr>
              </a:solidFill>
            </a:ln>
          </p:spPr>
          <p:txBody>
            <a:bodyPr wrap="square">
              <a:spAutoFit/>
              <a:scene3d>
                <a:camera prst="orthographicFront"/>
                <a:lightRig rig="threePt" dir="t"/>
              </a:scene3d>
              <a:sp3d contourW="12700"/>
            </a:bodyPr>
            <a:lstStyle/>
            <a:p>
              <a:pPr algn="ctr">
                <a:lnSpc>
                  <a:spcPct val="120000"/>
                </a:lnSpc>
              </a:pPr>
              <a:r>
                <a:rPr lang="en-US" altLang="zh-CN" sz="1600" b="1" dirty="0">
                  <a:solidFill>
                    <a:srgbClr val="A72527"/>
                  </a:solidFill>
                  <a:cs typeface="+mn-ea"/>
                  <a:sym typeface="+mn-lt"/>
                </a:rPr>
                <a:t>02</a:t>
              </a:r>
              <a:endParaRPr lang="zh-CN" altLang="en-US" sz="1600" b="1" dirty="0">
                <a:solidFill>
                  <a:srgbClr val="A72527"/>
                </a:solidFill>
                <a:cs typeface="+mn-ea"/>
                <a:sym typeface="+mn-lt"/>
              </a:endParaRPr>
            </a:p>
          </p:txBody>
        </p:sp>
      </p:grpSp>
      <p:sp>
        <p:nvSpPr>
          <p:cNvPr id="25" name="文本框 24">
            <a:extLst>
              <a:ext uri="{FF2B5EF4-FFF2-40B4-BE49-F238E27FC236}">
                <a16:creationId xmlns:a16="http://schemas.microsoft.com/office/drawing/2014/main" id="{C0B39389-B0F9-42BA-88CD-8CD567FA2487}"/>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26" name="组合 25">
            <a:extLst>
              <a:ext uri="{FF2B5EF4-FFF2-40B4-BE49-F238E27FC236}">
                <a16:creationId xmlns:a16="http://schemas.microsoft.com/office/drawing/2014/main" id="{A7779E78-95C7-44AB-A551-06A9C3408C2C}"/>
              </a:ext>
            </a:extLst>
          </p:cNvPr>
          <p:cNvGrpSpPr/>
          <p:nvPr/>
        </p:nvGrpSpPr>
        <p:grpSpPr>
          <a:xfrm>
            <a:off x="1473289" y="371367"/>
            <a:ext cx="4260761" cy="787907"/>
            <a:chOff x="7318011" y="1456480"/>
            <a:chExt cx="4260761" cy="787907"/>
          </a:xfrm>
        </p:grpSpPr>
        <p:sp>
          <p:nvSpPr>
            <p:cNvPr id="27" name="文本框 26">
              <a:extLst>
                <a:ext uri="{FF2B5EF4-FFF2-40B4-BE49-F238E27FC236}">
                  <a16:creationId xmlns:a16="http://schemas.microsoft.com/office/drawing/2014/main" id="{D5A715BE-A6BA-4843-A76C-053B733DB317}"/>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Capital financing</a:t>
              </a:r>
            </a:p>
          </p:txBody>
        </p:sp>
        <p:sp>
          <p:nvSpPr>
            <p:cNvPr id="28" name="文本框 27">
              <a:extLst>
                <a:ext uri="{FF2B5EF4-FFF2-40B4-BE49-F238E27FC236}">
                  <a16:creationId xmlns:a16="http://schemas.microsoft.com/office/drawing/2014/main" id="{D3B6E05A-69BB-4C36-B4F6-BEF746DF667C}"/>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3449045842"/>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1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1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51000">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51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1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51000">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51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51000">
                                          <p:cBhvr additive="base">
                                            <p:cTn id="15" dur="1000" fill="hold"/>
                                            <p:tgtEl>
                                              <p:spTgt spid="22"/>
                                            </p:tgtEl>
                                            <p:attrNameLst>
                                              <p:attrName>ppt_x</p:attrName>
                                            </p:attrNameLst>
                                          </p:cBhvr>
                                          <p:tavLst>
                                            <p:tav tm="0">
                                              <p:val>
                                                <p:strVal val="#ppt_x"/>
                                              </p:val>
                                            </p:tav>
                                            <p:tav tm="100000">
                                              <p:val>
                                                <p:strVal val="#ppt_x"/>
                                              </p:val>
                                            </p:tav>
                                          </p:tavLst>
                                        </p:anim>
                                        <p:anim calcmode="lin" valueType="num" p14:bounceEnd="51000">
                                          <p:cBhvr additive="base">
                                            <p:cTn id="16"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p:cNvGrpSpPr/>
          <p:nvPr/>
        </p:nvGrpSpPr>
        <p:grpSpPr>
          <a:xfrm>
            <a:off x="4293842" y="2996910"/>
            <a:ext cx="439849" cy="60520"/>
            <a:chOff x="4647977" y="2595263"/>
            <a:chExt cx="504373" cy="69398"/>
          </a:xfrm>
          <a:solidFill>
            <a:schemeClr val="bg1">
              <a:lumMod val="65000"/>
            </a:schemeClr>
          </a:solidFill>
        </p:grpSpPr>
        <p:sp>
          <p:nvSpPr>
            <p:cNvPr id="27" name="Oval 8"/>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Oval 9"/>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Oval 10"/>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1" name="Group 11"/>
          <p:cNvGrpSpPr/>
          <p:nvPr/>
        </p:nvGrpSpPr>
        <p:grpSpPr>
          <a:xfrm>
            <a:off x="7657793" y="2996910"/>
            <a:ext cx="439849" cy="60520"/>
            <a:chOff x="4647977" y="2595263"/>
            <a:chExt cx="504373" cy="69398"/>
          </a:xfrm>
          <a:solidFill>
            <a:schemeClr val="bg1">
              <a:lumMod val="65000"/>
            </a:schemeClr>
          </a:solidFill>
        </p:grpSpPr>
        <p:sp>
          <p:nvSpPr>
            <p:cNvPr id="24" name="Oval 12"/>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Oval 13"/>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Oval 14"/>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6" name="组合 15"/>
          <p:cNvGrpSpPr/>
          <p:nvPr/>
        </p:nvGrpSpPr>
        <p:grpSpPr>
          <a:xfrm>
            <a:off x="1509801" y="4363196"/>
            <a:ext cx="2501951" cy="876367"/>
            <a:chOff x="8386922" y="2192795"/>
            <a:chExt cx="2501951" cy="876367"/>
          </a:xfrm>
        </p:grpSpPr>
        <p:sp>
          <p:nvSpPr>
            <p:cNvPr id="17" name="矩形 16"/>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added</a:t>
              </a:r>
            </a:p>
          </p:txBody>
        </p:sp>
        <p:sp>
          <p:nvSpPr>
            <p:cNvPr id="18" name="文本框 17"/>
            <p:cNvSpPr txBox="1"/>
            <p:nvPr/>
          </p:nvSpPr>
          <p:spPr>
            <a:xfrm>
              <a:off x="8504910" y="2542351"/>
              <a:ext cx="2265974"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19" name="组合 18"/>
          <p:cNvGrpSpPr/>
          <p:nvPr/>
        </p:nvGrpSpPr>
        <p:grpSpPr>
          <a:xfrm>
            <a:off x="4845024" y="4363196"/>
            <a:ext cx="2501951" cy="876367"/>
            <a:chOff x="8386922" y="2192795"/>
            <a:chExt cx="2501951" cy="876367"/>
          </a:xfrm>
        </p:grpSpPr>
        <p:sp>
          <p:nvSpPr>
            <p:cNvPr id="20" name="矩形 19"/>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added</a:t>
              </a:r>
            </a:p>
          </p:txBody>
        </p:sp>
        <p:sp>
          <p:nvSpPr>
            <p:cNvPr id="21" name="文本框 20"/>
            <p:cNvSpPr txBox="1"/>
            <p:nvPr/>
          </p:nvSpPr>
          <p:spPr>
            <a:xfrm>
              <a:off x="8504910" y="2542351"/>
              <a:ext cx="2265974"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22" name="组合 21"/>
          <p:cNvGrpSpPr/>
          <p:nvPr/>
        </p:nvGrpSpPr>
        <p:grpSpPr>
          <a:xfrm>
            <a:off x="8384374" y="4363196"/>
            <a:ext cx="2501951" cy="876367"/>
            <a:chOff x="8386922" y="2192795"/>
            <a:chExt cx="2501951" cy="876367"/>
          </a:xfrm>
        </p:grpSpPr>
        <p:sp>
          <p:nvSpPr>
            <p:cNvPr id="23" name="矩形 22"/>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added</a:t>
              </a:r>
            </a:p>
          </p:txBody>
        </p:sp>
        <p:sp>
          <p:nvSpPr>
            <p:cNvPr id="30" name="文本框 29"/>
            <p:cNvSpPr txBox="1"/>
            <p:nvPr/>
          </p:nvSpPr>
          <p:spPr>
            <a:xfrm>
              <a:off x="8504910" y="2542351"/>
              <a:ext cx="2265974"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3" name="组合 2"/>
          <p:cNvGrpSpPr/>
          <p:nvPr/>
        </p:nvGrpSpPr>
        <p:grpSpPr>
          <a:xfrm>
            <a:off x="1830459" y="2096852"/>
            <a:ext cx="1860636" cy="1860636"/>
            <a:chOff x="1830459" y="2096852"/>
            <a:chExt cx="1860636" cy="1860636"/>
          </a:xfrm>
        </p:grpSpPr>
        <p:sp>
          <p:nvSpPr>
            <p:cNvPr id="4" name="Oval 1"/>
            <p:cNvSpPr/>
            <p:nvPr/>
          </p:nvSpPr>
          <p:spPr>
            <a:xfrm>
              <a:off x="1830459"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1000" dirty="0">
                <a:solidFill>
                  <a:schemeClr val="tx1">
                    <a:lumMod val="65000"/>
                    <a:lumOff val="35000"/>
                  </a:schemeClr>
                </a:solidFill>
                <a:cs typeface="+mn-ea"/>
                <a:sym typeface="+mn-lt"/>
              </a:endParaRPr>
            </a:p>
          </p:txBody>
        </p:sp>
        <p:sp>
          <p:nvSpPr>
            <p:cNvPr id="5" name="Arc 2"/>
            <p:cNvSpPr/>
            <p:nvPr/>
          </p:nvSpPr>
          <p:spPr>
            <a:xfrm>
              <a:off x="1830459" y="2096852"/>
              <a:ext cx="1860636" cy="1860636"/>
            </a:xfrm>
            <a:prstGeom prst="arc">
              <a:avLst>
                <a:gd name="adj1" fmla="val 10529000"/>
                <a:gd name="adj2" fmla="val 15122297"/>
              </a:avLst>
            </a:prstGeom>
            <a:ln w="127000" cap="rnd">
              <a:solidFill>
                <a:srgbClr val="A72527"/>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2" name="椭圆 1"/>
            <p:cNvSpPr/>
            <p:nvPr/>
          </p:nvSpPr>
          <p:spPr>
            <a:xfrm>
              <a:off x="2099019" y="2365183"/>
              <a:ext cx="1323974" cy="1323974"/>
            </a:xfrm>
            <a:prstGeom prst="ellipse">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a:off x="5244994" y="2096852"/>
            <a:ext cx="1860636" cy="1860636"/>
            <a:chOff x="5244994" y="2096852"/>
            <a:chExt cx="1860636" cy="1860636"/>
          </a:xfrm>
        </p:grpSpPr>
        <p:sp>
          <p:nvSpPr>
            <p:cNvPr id="6" name="Oval 3"/>
            <p:cNvSpPr/>
            <p:nvPr/>
          </p:nvSpPr>
          <p:spPr>
            <a:xfrm>
              <a:off x="5244994"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1000" dirty="0">
                <a:solidFill>
                  <a:schemeClr val="tx1">
                    <a:lumMod val="65000"/>
                    <a:lumOff val="35000"/>
                  </a:schemeClr>
                </a:solidFill>
                <a:cs typeface="+mn-ea"/>
                <a:sym typeface="+mn-lt"/>
              </a:endParaRPr>
            </a:p>
          </p:txBody>
        </p:sp>
        <p:sp>
          <p:nvSpPr>
            <p:cNvPr id="7" name="Arc 4"/>
            <p:cNvSpPr/>
            <p:nvPr/>
          </p:nvSpPr>
          <p:spPr>
            <a:xfrm>
              <a:off x="5244994" y="2096852"/>
              <a:ext cx="1860636" cy="1860636"/>
            </a:xfrm>
            <a:prstGeom prst="arc">
              <a:avLst>
                <a:gd name="adj1" fmla="val 19348155"/>
                <a:gd name="adj2" fmla="val 8179524"/>
              </a:avLst>
            </a:prstGeom>
            <a:ln w="127000" cap="rnd">
              <a:solidFill>
                <a:srgbClr val="A72527"/>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31" name="椭圆 30"/>
            <p:cNvSpPr/>
            <p:nvPr/>
          </p:nvSpPr>
          <p:spPr>
            <a:xfrm>
              <a:off x="5513325" y="2365183"/>
              <a:ext cx="1323974" cy="1323974"/>
            </a:xfrm>
            <a:prstGeom prst="ellipse">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8705032" y="2096852"/>
            <a:ext cx="1860636" cy="1860636"/>
            <a:chOff x="8705032" y="2096852"/>
            <a:chExt cx="1860636" cy="1860636"/>
          </a:xfrm>
        </p:grpSpPr>
        <p:sp>
          <p:nvSpPr>
            <p:cNvPr id="8" name="Oval 5"/>
            <p:cNvSpPr/>
            <p:nvPr/>
          </p:nvSpPr>
          <p:spPr>
            <a:xfrm>
              <a:off x="8705032"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1000" dirty="0">
                <a:solidFill>
                  <a:schemeClr val="tx1">
                    <a:lumMod val="65000"/>
                    <a:lumOff val="35000"/>
                  </a:schemeClr>
                </a:solidFill>
                <a:cs typeface="+mn-ea"/>
                <a:sym typeface="+mn-lt"/>
              </a:endParaRPr>
            </a:p>
          </p:txBody>
        </p:sp>
        <p:sp>
          <p:nvSpPr>
            <p:cNvPr id="9" name="Arc 6"/>
            <p:cNvSpPr/>
            <p:nvPr/>
          </p:nvSpPr>
          <p:spPr>
            <a:xfrm>
              <a:off x="8705032" y="2096852"/>
              <a:ext cx="1860636" cy="1860636"/>
            </a:xfrm>
            <a:prstGeom prst="arc">
              <a:avLst>
                <a:gd name="adj1" fmla="val 16200000"/>
                <a:gd name="adj2" fmla="val 898106"/>
              </a:avLst>
            </a:prstGeom>
            <a:ln w="127000" cap="rnd">
              <a:solidFill>
                <a:srgbClr val="A72527"/>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32" name="椭圆 31"/>
            <p:cNvSpPr/>
            <p:nvPr/>
          </p:nvSpPr>
          <p:spPr>
            <a:xfrm>
              <a:off x="8973362" y="2365183"/>
              <a:ext cx="1323974" cy="1323974"/>
            </a:xfrm>
            <a:prstGeom prst="ellipse">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文本框 34">
            <a:extLst>
              <a:ext uri="{FF2B5EF4-FFF2-40B4-BE49-F238E27FC236}">
                <a16:creationId xmlns:a16="http://schemas.microsoft.com/office/drawing/2014/main" id="{2A64F768-9073-4423-9031-927838E94D95}"/>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36" name="组合 35">
            <a:extLst>
              <a:ext uri="{FF2B5EF4-FFF2-40B4-BE49-F238E27FC236}">
                <a16:creationId xmlns:a16="http://schemas.microsoft.com/office/drawing/2014/main" id="{F5466E11-EEE9-4C3B-B8B9-3BAD1899DA98}"/>
              </a:ext>
            </a:extLst>
          </p:cNvPr>
          <p:cNvGrpSpPr/>
          <p:nvPr/>
        </p:nvGrpSpPr>
        <p:grpSpPr>
          <a:xfrm>
            <a:off x="1473289" y="371367"/>
            <a:ext cx="4260761" cy="787907"/>
            <a:chOff x="7318011" y="1456480"/>
            <a:chExt cx="4260761" cy="787907"/>
          </a:xfrm>
        </p:grpSpPr>
        <p:sp>
          <p:nvSpPr>
            <p:cNvPr id="37" name="文本框 36">
              <a:extLst>
                <a:ext uri="{FF2B5EF4-FFF2-40B4-BE49-F238E27FC236}">
                  <a16:creationId xmlns:a16="http://schemas.microsoft.com/office/drawing/2014/main" id="{D0745CDF-C94C-48F5-89C4-788CE51B0E39}"/>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Capital financing</a:t>
              </a:r>
            </a:p>
          </p:txBody>
        </p:sp>
        <p:sp>
          <p:nvSpPr>
            <p:cNvPr id="38" name="文本框 37">
              <a:extLst>
                <a:ext uri="{FF2B5EF4-FFF2-40B4-BE49-F238E27FC236}">
                  <a16:creationId xmlns:a16="http://schemas.microsoft.com/office/drawing/2014/main" id="{2AED0AD1-F9CF-441F-9E38-EA6604239360}"/>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11019524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088571" y="2343354"/>
            <a:ext cx="4833257" cy="3044418"/>
            <a:chOff x="1262743" y="1828800"/>
            <a:chExt cx="5631543" cy="3547250"/>
          </a:xfrm>
        </p:grpSpPr>
        <p:sp>
          <p:nvSpPr>
            <p:cNvPr id="17" name="Rectangle: Rounded Corners 1"/>
            <p:cNvSpPr/>
            <p:nvPr/>
          </p:nvSpPr>
          <p:spPr bwMode="auto">
            <a:xfrm>
              <a:off x="1262743" y="4747204"/>
              <a:ext cx="5631542" cy="628846"/>
            </a:xfrm>
            <a:prstGeom prst="roundRect">
              <a:avLst>
                <a:gd name="adj" fmla="val 0"/>
              </a:avLst>
            </a:prstGeom>
            <a:solidFill>
              <a:srgbClr val="A725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cs typeface="+mn-ea"/>
                <a:sym typeface="+mn-lt"/>
              </a:endParaRPr>
            </a:p>
          </p:txBody>
        </p:sp>
        <p:sp>
          <p:nvSpPr>
            <p:cNvPr id="2" name="矩形 1"/>
            <p:cNvSpPr/>
            <p:nvPr/>
          </p:nvSpPr>
          <p:spPr>
            <a:xfrm>
              <a:off x="1262743" y="1828800"/>
              <a:ext cx="5631543" cy="354725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reeform: Shape 5"/>
            <p:cNvSpPr/>
            <p:nvPr/>
          </p:nvSpPr>
          <p:spPr>
            <a:xfrm>
              <a:off x="1590073" y="2289760"/>
              <a:ext cx="4976883" cy="1902123"/>
            </a:xfrm>
            <a:custGeom>
              <a:avLst/>
              <a:gdLst/>
              <a:ahLst/>
              <a:cxnLst>
                <a:cxn ang="0">
                  <a:pos x="wd2" y="hd2"/>
                </a:cxn>
                <a:cxn ang="5400000">
                  <a:pos x="wd2" y="hd2"/>
                </a:cxn>
                <a:cxn ang="10800000">
                  <a:pos x="wd2" y="hd2"/>
                </a:cxn>
                <a:cxn ang="16200000">
                  <a:pos x="wd2" y="hd2"/>
                </a:cxn>
              </a:cxnLst>
              <a:rect l="0" t="0" r="r" b="b"/>
              <a:pathLst>
                <a:path w="21600" h="21600" extrusionOk="0">
                  <a:moveTo>
                    <a:pt x="21600" y="685"/>
                  </a:moveTo>
                  <a:cubicBezTo>
                    <a:pt x="21600" y="308"/>
                    <a:pt x="21474" y="0"/>
                    <a:pt x="21321" y="0"/>
                  </a:cubicBezTo>
                  <a:lnTo>
                    <a:pt x="279" y="0"/>
                  </a:lnTo>
                  <a:cubicBezTo>
                    <a:pt x="125" y="0"/>
                    <a:pt x="0" y="308"/>
                    <a:pt x="0" y="685"/>
                  </a:cubicBezTo>
                  <a:lnTo>
                    <a:pt x="0" y="20915"/>
                  </a:lnTo>
                  <a:cubicBezTo>
                    <a:pt x="0" y="21291"/>
                    <a:pt x="125" y="21600"/>
                    <a:pt x="279" y="21600"/>
                  </a:cubicBezTo>
                  <a:lnTo>
                    <a:pt x="21321" y="21600"/>
                  </a:lnTo>
                  <a:cubicBezTo>
                    <a:pt x="21474" y="21600"/>
                    <a:pt x="21600" y="21291"/>
                    <a:pt x="21600" y="20915"/>
                  </a:cubicBezTo>
                  <a:cubicBezTo>
                    <a:pt x="21600" y="20915"/>
                    <a:pt x="21600" y="685"/>
                    <a:pt x="21600" y="685"/>
                  </a:cubicBezTo>
                  <a:close/>
                </a:path>
              </a:pathLst>
            </a:custGeom>
            <a:solidFill>
              <a:srgbClr val="404040"/>
            </a:solidFill>
            <a:ln w="12700">
              <a:miter lim="400000"/>
            </a:ln>
          </p:spPr>
          <p:txBody>
            <a:bodyPr anchor="ctr"/>
            <a:lstStyle/>
            <a:p>
              <a:pPr algn="ctr"/>
              <a:endParaRPr>
                <a:cs typeface="+mn-ea"/>
                <a:sym typeface="+mn-lt"/>
              </a:endParaRPr>
            </a:p>
          </p:txBody>
        </p:sp>
        <p:grpSp>
          <p:nvGrpSpPr>
            <p:cNvPr id="14" name="Group 6"/>
            <p:cNvGrpSpPr/>
            <p:nvPr/>
          </p:nvGrpSpPr>
          <p:grpSpPr>
            <a:xfrm>
              <a:off x="1718238" y="2441955"/>
              <a:ext cx="4724657" cy="1634217"/>
              <a:chOff x="0" y="0"/>
              <a:chExt cx="9044298" cy="3128343"/>
            </a:xfrm>
          </p:grpSpPr>
          <p:sp>
            <p:nvSpPr>
              <p:cNvPr id="18" name="Freeform: Shape 7"/>
              <p:cNvSpPr/>
              <p:nvPr/>
            </p:nvSpPr>
            <p:spPr>
              <a:xfrm>
                <a:off x="0" y="0"/>
                <a:ext cx="518538"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40" y="21600"/>
                      <a:pt x="20352" y="21600"/>
                    </a:cubicBezTo>
                    <a:lnTo>
                      <a:pt x="1250" y="21600"/>
                    </a:lnTo>
                    <a:cubicBezTo>
                      <a:pt x="560" y="21600"/>
                      <a:pt x="0" y="21039"/>
                      <a:pt x="0" y="20349"/>
                    </a:cubicBezTo>
                    <a:lnTo>
                      <a:pt x="0" y="1251"/>
                    </a:lnTo>
                    <a:cubicBezTo>
                      <a:pt x="0" y="560"/>
                      <a:pt x="560" y="0"/>
                      <a:pt x="1250" y="0"/>
                    </a:cubicBezTo>
                    <a:lnTo>
                      <a:pt x="20352" y="0"/>
                    </a:lnTo>
                    <a:cubicBezTo>
                      <a:pt x="21040"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9" name="Freeform: Shape 8"/>
              <p:cNvSpPr/>
              <p:nvPr/>
            </p:nvSpPr>
            <p:spPr>
              <a:xfrm>
                <a:off x="950702" y="628690"/>
                <a:ext cx="518382"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8" y="21600"/>
                      <a:pt x="20351" y="21600"/>
                    </a:cubicBezTo>
                    <a:lnTo>
                      <a:pt x="1244" y="21600"/>
                    </a:lnTo>
                    <a:cubicBezTo>
                      <a:pt x="554" y="21600"/>
                      <a:pt x="0" y="21038"/>
                      <a:pt x="0" y="20344"/>
                    </a:cubicBezTo>
                    <a:lnTo>
                      <a:pt x="0" y="1241"/>
                    </a:lnTo>
                    <a:cubicBezTo>
                      <a:pt x="0" y="563"/>
                      <a:pt x="554" y="0"/>
                      <a:pt x="1244" y="0"/>
                    </a:cubicBezTo>
                    <a:lnTo>
                      <a:pt x="20351" y="0"/>
                    </a:lnTo>
                    <a:cubicBezTo>
                      <a:pt x="21048"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0" name="Freeform: Shape 9"/>
              <p:cNvSpPr/>
              <p:nvPr/>
            </p:nvSpPr>
            <p:spPr>
              <a:xfrm>
                <a:off x="1088707" y="1257380"/>
                <a:ext cx="518576"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40" y="21600"/>
                      <a:pt x="20352" y="21600"/>
                    </a:cubicBezTo>
                    <a:lnTo>
                      <a:pt x="1249" y="21600"/>
                    </a:lnTo>
                    <a:cubicBezTo>
                      <a:pt x="571" y="21600"/>
                      <a:pt x="0" y="21049"/>
                      <a:pt x="0" y="20356"/>
                    </a:cubicBezTo>
                    <a:lnTo>
                      <a:pt x="0" y="1238"/>
                    </a:lnTo>
                    <a:cubicBezTo>
                      <a:pt x="0" y="561"/>
                      <a:pt x="571" y="0"/>
                      <a:pt x="1249" y="0"/>
                    </a:cubicBezTo>
                    <a:lnTo>
                      <a:pt x="20352" y="0"/>
                    </a:lnTo>
                    <a:cubicBezTo>
                      <a:pt x="21040"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1" name="Freeform: Shape 10"/>
              <p:cNvSpPr/>
              <p:nvPr/>
            </p:nvSpPr>
            <p:spPr>
              <a:xfrm>
                <a:off x="782029" y="1901405"/>
                <a:ext cx="518336"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40" y="21600"/>
                      <a:pt x="20356" y="21600"/>
                    </a:cubicBezTo>
                    <a:lnTo>
                      <a:pt x="1246" y="21600"/>
                    </a:lnTo>
                    <a:cubicBezTo>
                      <a:pt x="564" y="21600"/>
                      <a:pt x="0" y="21036"/>
                      <a:pt x="0" y="20352"/>
                    </a:cubicBezTo>
                    <a:lnTo>
                      <a:pt x="0" y="1250"/>
                    </a:lnTo>
                    <a:cubicBezTo>
                      <a:pt x="0" y="566"/>
                      <a:pt x="564" y="0"/>
                      <a:pt x="1246" y="0"/>
                    </a:cubicBezTo>
                    <a:lnTo>
                      <a:pt x="20356" y="0"/>
                    </a:lnTo>
                    <a:cubicBezTo>
                      <a:pt x="21040"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2" name="Freeform: Shape 11"/>
              <p:cNvSpPr/>
              <p:nvPr/>
            </p:nvSpPr>
            <p:spPr>
              <a:xfrm>
                <a:off x="0" y="2530095"/>
                <a:ext cx="518538" cy="59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518"/>
                    </a:moveTo>
                    <a:cubicBezTo>
                      <a:pt x="21600" y="21116"/>
                      <a:pt x="21040" y="21600"/>
                      <a:pt x="20352" y="21600"/>
                    </a:cubicBezTo>
                    <a:lnTo>
                      <a:pt x="1250" y="21600"/>
                    </a:lnTo>
                    <a:cubicBezTo>
                      <a:pt x="560" y="21600"/>
                      <a:pt x="0" y="21116"/>
                      <a:pt x="0" y="20518"/>
                    </a:cubicBezTo>
                    <a:lnTo>
                      <a:pt x="0" y="1081"/>
                    </a:lnTo>
                    <a:cubicBezTo>
                      <a:pt x="0" y="496"/>
                      <a:pt x="560" y="0"/>
                      <a:pt x="1250" y="0"/>
                    </a:cubicBezTo>
                    <a:lnTo>
                      <a:pt x="20352" y="0"/>
                    </a:lnTo>
                    <a:cubicBezTo>
                      <a:pt x="21040" y="0"/>
                      <a:pt x="21600" y="496"/>
                      <a:pt x="21600" y="1081"/>
                    </a:cubicBezTo>
                    <a:cubicBezTo>
                      <a:pt x="21600" y="1081"/>
                      <a:pt x="21600" y="20518"/>
                      <a:pt x="21600" y="20518"/>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3" name="Freeform: Shape 12"/>
              <p:cNvSpPr/>
              <p:nvPr/>
            </p:nvSpPr>
            <p:spPr>
              <a:xfrm>
                <a:off x="628690" y="2530095"/>
                <a:ext cx="518292" cy="59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518"/>
                    </a:moveTo>
                    <a:cubicBezTo>
                      <a:pt x="21600" y="21116"/>
                      <a:pt x="21042" y="21600"/>
                      <a:pt x="20350" y="21600"/>
                    </a:cubicBezTo>
                    <a:lnTo>
                      <a:pt x="1247" y="21600"/>
                    </a:lnTo>
                    <a:cubicBezTo>
                      <a:pt x="563" y="21600"/>
                      <a:pt x="0" y="21116"/>
                      <a:pt x="0" y="20518"/>
                    </a:cubicBezTo>
                    <a:lnTo>
                      <a:pt x="0" y="1081"/>
                    </a:lnTo>
                    <a:cubicBezTo>
                      <a:pt x="0" y="496"/>
                      <a:pt x="563" y="0"/>
                      <a:pt x="1247" y="0"/>
                    </a:cubicBezTo>
                    <a:lnTo>
                      <a:pt x="20350" y="0"/>
                    </a:lnTo>
                    <a:cubicBezTo>
                      <a:pt x="21042" y="0"/>
                      <a:pt x="21600" y="496"/>
                      <a:pt x="21600" y="1081"/>
                    </a:cubicBezTo>
                    <a:cubicBezTo>
                      <a:pt x="21600" y="1081"/>
                      <a:pt x="21600" y="20518"/>
                      <a:pt x="21600" y="20518"/>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4" name="Freeform: Shape 13"/>
              <p:cNvSpPr/>
              <p:nvPr/>
            </p:nvSpPr>
            <p:spPr>
              <a:xfrm>
                <a:off x="1257380" y="2530095"/>
                <a:ext cx="518554" cy="59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518"/>
                    </a:moveTo>
                    <a:cubicBezTo>
                      <a:pt x="21600" y="21116"/>
                      <a:pt x="21036" y="21600"/>
                      <a:pt x="20348" y="21600"/>
                    </a:cubicBezTo>
                    <a:lnTo>
                      <a:pt x="1246" y="21600"/>
                    </a:lnTo>
                    <a:cubicBezTo>
                      <a:pt x="560" y="21600"/>
                      <a:pt x="0" y="21116"/>
                      <a:pt x="0" y="20518"/>
                    </a:cubicBezTo>
                    <a:lnTo>
                      <a:pt x="0" y="1081"/>
                    </a:lnTo>
                    <a:cubicBezTo>
                      <a:pt x="0" y="496"/>
                      <a:pt x="560" y="0"/>
                      <a:pt x="1246" y="0"/>
                    </a:cubicBezTo>
                    <a:lnTo>
                      <a:pt x="20348" y="0"/>
                    </a:lnTo>
                    <a:cubicBezTo>
                      <a:pt x="21036" y="0"/>
                      <a:pt x="21600" y="496"/>
                      <a:pt x="21600" y="1081"/>
                    </a:cubicBezTo>
                    <a:cubicBezTo>
                      <a:pt x="21600" y="1081"/>
                      <a:pt x="21600" y="20518"/>
                      <a:pt x="21600" y="20518"/>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5" name="Freeform: Shape 14"/>
              <p:cNvSpPr/>
              <p:nvPr/>
            </p:nvSpPr>
            <p:spPr>
              <a:xfrm>
                <a:off x="6639584" y="2530095"/>
                <a:ext cx="518703" cy="59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518"/>
                    </a:moveTo>
                    <a:cubicBezTo>
                      <a:pt x="21600" y="21116"/>
                      <a:pt x="21028" y="21600"/>
                      <a:pt x="20343" y="21600"/>
                    </a:cubicBezTo>
                    <a:lnTo>
                      <a:pt x="1244" y="21600"/>
                    </a:lnTo>
                    <a:cubicBezTo>
                      <a:pt x="562" y="21600"/>
                      <a:pt x="0" y="21116"/>
                      <a:pt x="0" y="20518"/>
                    </a:cubicBezTo>
                    <a:lnTo>
                      <a:pt x="0" y="1081"/>
                    </a:lnTo>
                    <a:cubicBezTo>
                      <a:pt x="0" y="496"/>
                      <a:pt x="562" y="0"/>
                      <a:pt x="1244" y="0"/>
                    </a:cubicBezTo>
                    <a:lnTo>
                      <a:pt x="20343" y="0"/>
                    </a:lnTo>
                    <a:cubicBezTo>
                      <a:pt x="21028" y="0"/>
                      <a:pt x="21600" y="496"/>
                      <a:pt x="21600" y="1081"/>
                    </a:cubicBezTo>
                    <a:cubicBezTo>
                      <a:pt x="21600" y="1081"/>
                      <a:pt x="21600" y="20518"/>
                      <a:pt x="21600" y="20518"/>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6" name="Freeform: Shape 15"/>
              <p:cNvSpPr/>
              <p:nvPr/>
            </p:nvSpPr>
            <p:spPr>
              <a:xfrm>
                <a:off x="7268274" y="2821439"/>
                <a:ext cx="518584" cy="299208"/>
              </a:xfrm>
              <a:custGeom>
                <a:avLst/>
                <a:gdLst/>
                <a:ahLst/>
                <a:cxnLst>
                  <a:cxn ang="0">
                    <a:pos x="wd2" y="hd2"/>
                  </a:cxn>
                  <a:cxn ang="5400000">
                    <a:pos x="wd2" y="hd2"/>
                  </a:cxn>
                  <a:cxn ang="10800000">
                    <a:pos x="wd2" y="hd2"/>
                  </a:cxn>
                  <a:cxn ang="16200000">
                    <a:pos x="wd2" y="hd2"/>
                  </a:cxn>
                </a:cxnLst>
                <a:rect l="0" t="0" r="r" b="b"/>
                <a:pathLst>
                  <a:path w="21600" h="21600" extrusionOk="0">
                    <a:moveTo>
                      <a:pt x="21600" y="19436"/>
                    </a:moveTo>
                    <a:cubicBezTo>
                      <a:pt x="21600" y="20632"/>
                      <a:pt x="21041" y="21600"/>
                      <a:pt x="20356" y="21600"/>
                    </a:cubicBezTo>
                    <a:lnTo>
                      <a:pt x="1265" y="21600"/>
                    </a:lnTo>
                    <a:cubicBezTo>
                      <a:pt x="568" y="21600"/>
                      <a:pt x="0" y="20632"/>
                      <a:pt x="0" y="19436"/>
                    </a:cubicBezTo>
                    <a:lnTo>
                      <a:pt x="0" y="2166"/>
                    </a:lnTo>
                    <a:cubicBezTo>
                      <a:pt x="0" y="982"/>
                      <a:pt x="568" y="0"/>
                      <a:pt x="1265" y="0"/>
                    </a:cubicBezTo>
                    <a:lnTo>
                      <a:pt x="20356" y="0"/>
                    </a:lnTo>
                    <a:cubicBezTo>
                      <a:pt x="21041" y="0"/>
                      <a:pt x="21600" y="982"/>
                      <a:pt x="21600" y="2166"/>
                    </a:cubicBezTo>
                    <a:cubicBezTo>
                      <a:pt x="21600" y="2166"/>
                      <a:pt x="21600" y="19436"/>
                      <a:pt x="21600" y="1943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7" name="Freeform: Shape 16"/>
              <p:cNvSpPr/>
              <p:nvPr/>
            </p:nvSpPr>
            <p:spPr>
              <a:xfrm>
                <a:off x="8525655" y="2821439"/>
                <a:ext cx="518643" cy="299208"/>
              </a:xfrm>
              <a:custGeom>
                <a:avLst/>
                <a:gdLst/>
                <a:ahLst/>
                <a:cxnLst>
                  <a:cxn ang="0">
                    <a:pos x="wd2" y="hd2"/>
                  </a:cxn>
                  <a:cxn ang="5400000">
                    <a:pos x="wd2" y="hd2"/>
                  </a:cxn>
                  <a:cxn ang="10800000">
                    <a:pos x="wd2" y="hd2"/>
                  </a:cxn>
                  <a:cxn ang="16200000">
                    <a:pos x="wd2" y="hd2"/>
                  </a:cxn>
                </a:cxnLst>
                <a:rect l="0" t="0" r="r" b="b"/>
                <a:pathLst>
                  <a:path w="21600" h="21600" extrusionOk="0">
                    <a:moveTo>
                      <a:pt x="21600" y="19436"/>
                    </a:moveTo>
                    <a:cubicBezTo>
                      <a:pt x="21600" y="20632"/>
                      <a:pt x="21038" y="21600"/>
                      <a:pt x="20348" y="21600"/>
                    </a:cubicBezTo>
                    <a:lnTo>
                      <a:pt x="1257" y="21600"/>
                    </a:lnTo>
                    <a:cubicBezTo>
                      <a:pt x="573" y="21600"/>
                      <a:pt x="0" y="20632"/>
                      <a:pt x="0" y="19436"/>
                    </a:cubicBezTo>
                    <a:lnTo>
                      <a:pt x="0" y="2166"/>
                    </a:lnTo>
                    <a:cubicBezTo>
                      <a:pt x="0" y="982"/>
                      <a:pt x="573" y="0"/>
                      <a:pt x="1257" y="0"/>
                    </a:cubicBezTo>
                    <a:lnTo>
                      <a:pt x="20348" y="0"/>
                    </a:lnTo>
                    <a:cubicBezTo>
                      <a:pt x="21038" y="0"/>
                      <a:pt x="21600" y="982"/>
                      <a:pt x="21600" y="2166"/>
                    </a:cubicBezTo>
                    <a:cubicBezTo>
                      <a:pt x="21600" y="2166"/>
                      <a:pt x="21600" y="19436"/>
                      <a:pt x="21600" y="1943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8" name="Freeform: Shape 17"/>
              <p:cNvSpPr/>
              <p:nvPr/>
            </p:nvSpPr>
            <p:spPr>
              <a:xfrm>
                <a:off x="1886071" y="2530095"/>
                <a:ext cx="682846" cy="59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518"/>
                    </a:moveTo>
                    <a:cubicBezTo>
                      <a:pt x="21600" y="21116"/>
                      <a:pt x="21175" y="21600"/>
                      <a:pt x="20659" y="21600"/>
                    </a:cubicBezTo>
                    <a:lnTo>
                      <a:pt x="944" y="21600"/>
                    </a:lnTo>
                    <a:cubicBezTo>
                      <a:pt x="423" y="21600"/>
                      <a:pt x="0" y="21116"/>
                      <a:pt x="0" y="20518"/>
                    </a:cubicBezTo>
                    <a:lnTo>
                      <a:pt x="0" y="1081"/>
                    </a:lnTo>
                    <a:cubicBezTo>
                      <a:pt x="0" y="496"/>
                      <a:pt x="423" y="0"/>
                      <a:pt x="944" y="0"/>
                    </a:cubicBezTo>
                    <a:lnTo>
                      <a:pt x="20659" y="0"/>
                    </a:lnTo>
                    <a:cubicBezTo>
                      <a:pt x="21175" y="0"/>
                      <a:pt x="21600" y="496"/>
                      <a:pt x="21600" y="1081"/>
                    </a:cubicBezTo>
                    <a:cubicBezTo>
                      <a:pt x="21600" y="1081"/>
                      <a:pt x="21600" y="20518"/>
                      <a:pt x="21600" y="20518"/>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9" name="Freeform: Shape 18"/>
              <p:cNvSpPr/>
              <p:nvPr/>
            </p:nvSpPr>
            <p:spPr>
              <a:xfrm>
                <a:off x="5842220" y="2530095"/>
                <a:ext cx="683124" cy="59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518"/>
                    </a:moveTo>
                    <a:cubicBezTo>
                      <a:pt x="21600" y="21116"/>
                      <a:pt x="21177" y="21600"/>
                      <a:pt x="20651" y="21600"/>
                    </a:cubicBezTo>
                    <a:lnTo>
                      <a:pt x="950" y="21600"/>
                    </a:lnTo>
                    <a:cubicBezTo>
                      <a:pt x="435" y="21600"/>
                      <a:pt x="0" y="21116"/>
                      <a:pt x="0" y="20518"/>
                    </a:cubicBezTo>
                    <a:lnTo>
                      <a:pt x="0" y="1081"/>
                    </a:lnTo>
                    <a:cubicBezTo>
                      <a:pt x="0" y="496"/>
                      <a:pt x="435" y="0"/>
                      <a:pt x="950" y="0"/>
                    </a:cubicBezTo>
                    <a:lnTo>
                      <a:pt x="20651" y="0"/>
                    </a:lnTo>
                    <a:cubicBezTo>
                      <a:pt x="21177" y="0"/>
                      <a:pt x="21600" y="496"/>
                      <a:pt x="21600" y="1081"/>
                    </a:cubicBezTo>
                    <a:cubicBezTo>
                      <a:pt x="21600" y="1081"/>
                      <a:pt x="21600" y="20518"/>
                      <a:pt x="21600" y="20518"/>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0" name="Freeform: Shape 19"/>
              <p:cNvSpPr/>
              <p:nvPr/>
            </p:nvSpPr>
            <p:spPr>
              <a:xfrm>
                <a:off x="2683434" y="2530095"/>
                <a:ext cx="3044442" cy="59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518"/>
                    </a:moveTo>
                    <a:cubicBezTo>
                      <a:pt x="21600" y="21116"/>
                      <a:pt x="21503" y="21600"/>
                      <a:pt x="21385" y="21600"/>
                    </a:cubicBezTo>
                    <a:lnTo>
                      <a:pt x="213" y="21600"/>
                    </a:lnTo>
                    <a:cubicBezTo>
                      <a:pt x="98" y="21600"/>
                      <a:pt x="0" y="21116"/>
                      <a:pt x="0" y="20518"/>
                    </a:cubicBezTo>
                    <a:lnTo>
                      <a:pt x="0" y="1081"/>
                    </a:lnTo>
                    <a:cubicBezTo>
                      <a:pt x="0" y="496"/>
                      <a:pt x="98" y="0"/>
                      <a:pt x="213" y="0"/>
                    </a:cubicBezTo>
                    <a:lnTo>
                      <a:pt x="21385" y="0"/>
                    </a:lnTo>
                    <a:cubicBezTo>
                      <a:pt x="21503" y="0"/>
                      <a:pt x="21600" y="496"/>
                      <a:pt x="21600" y="1081"/>
                    </a:cubicBezTo>
                    <a:cubicBezTo>
                      <a:pt x="21600" y="1081"/>
                      <a:pt x="21600" y="20518"/>
                      <a:pt x="21600" y="20518"/>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1" name="Freeform: Shape 20"/>
              <p:cNvSpPr/>
              <p:nvPr/>
            </p:nvSpPr>
            <p:spPr>
              <a:xfrm>
                <a:off x="1410719" y="1901405"/>
                <a:ext cx="518277"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46" y="21600"/>
                      <a:pt x="20357" y="21600"/>
                    </a:cubicBezTo>
                    <a:lnTo>
                      <a:pt x="1243" y="21600"/>
                    </a:lnTo>
                    <a:cubicBezTo>
                      <a:pt x="567" y="21600"/>
                      <a:pt x="0" y="21036"/>
                      <a:pt x="0" y="20352"/>
                    </a:cubicBezTo>
                    <a:lnTo>
                      <a:pt x="0" y="1250"/>
                    </a:lnTo>
                    <a:cubicBezTo>
                      <a:pt x="0" y="566"/>
                      <a:pt x="567" y="0"/>
                      <a:pt x="1243" y="0"/>
                    </a:cubicBezTo>
                    <a:lnTo>
                      <a:pt x="20357" y="0"/>
                    </a:lnTo>
                    <a:cubicBezTo>
                      <a:pt x="21046"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2" name="Freeform: Shape 21"/>
              <p:cNvSpPr/>
              <p:nvPr/>
            </p:nvSpPr>
            <p:spPr>
              <a:xfrm>
                <a:off x="2054744" y="1901405"/>
                <a:ext cx="518321"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40" y="21600"/>
                      <a:pt x="20360" y="21600"/>
                    </a:cubicBezTo>
                    <a:lnTo>
                      <a:pt x="1250" y="21600"/>
                    </a:lnTo>
                    <a:cubicBezTo>
                      <a:pt x="561" y="21600"/>
                      <a:pt x="0" y="21036"/>
                      <a:pt x="0" y="20352"/>
                    </a:cubicBezTo>
                    <a:lnTo>
                      <a:pt x="0" y="1250"/>
                    </a:lnTo>
                    <a:cubicBezTo>
                      <a:pt x="0" y="566"/>
                      <a:pt x="561" y="0"/>
                      <a:pt x="1250" y="0"/>
                    </a:cubicBezTo>
                    <a:lnTo>
                      <a:pt x="20360" y="0"/>
                    </a:lnTo>
                    <a:cubicBezTo>
                      <a:pt x="21040"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3" name="Freeform: Shape 22"/>
              <p:cNvSpPr/>
              <p:nvPr/>
            </p:nvSpPr>
            <p:spPr>
              <a:xfrm>
                <a:off x="2683434" y="1901405"/>
                <a:ext cx="518630"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42" y="21600"/>
                      <a:pt x="20349" y="21600"/>
                    </a:cubicBezTo>
                    <a:lnTo>
                      <a:pt x="1253" y="21600"/>
                    </a:lnTo>
                    <a:cubicBezTo>
                      <a:pt x="575" y="21600"/>
                      <a:pt x="0" y="21036"/>
                      <a:pt x="0" y="20352"/>
                    </a:cubicBezTo>
                    <a:lnTo>
                      <a:pt x="0" y="1250"/>
                    </a:lnTo>
                    <a:cubicBezTo>
                      <a:pt x="0" y="566"/>
                      <a:pt x="575" y="0"/>
                      <a:pt x="1253" y="0"/>
                    </a:cubicBezTo>
                    <a:lnTo>
                      <a:pt x="20349" y="0"/>
                    </a:lnTo>
                    <a:cubicBezTo>
                      <a:pt x="21042"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4" name="Freeform: Shape 23"/>
              <p:cNvSpPr/>
              <p:nvPr/>
            </p:nvSpPr>
            <p:spPr>
              <a:xfrm>
                <a:off x="3312125" y="1901405"/>
                <a:ext cx="518367"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37" y="21600"/>
                      <a:pt x="20358" y="21600"/>
                    </a:cubicBezTo>
                    <a:lnTo>
                      <a:pt x="1255" y="21600"/>
                    </a:lnTo>
                    <a:cubicBezTo>
                      <a:pt x="567" y="21600"/>
                      <a:pt x="0" y="21036"/>
                      <a:pt x="0" y="20352"/>
                    </a:cubicBezTo>
                    <a:lnTo>
                      <a:pt x="0" y="1250"/>
                    </a:lnTo>
                    <a:cubicBezTo>
                      <a:pt x="0" y="566"/>
                      <a:pt x="567" y="0"/>
                      <a:pt x="1255" y="0"/>
                    </a:cubicBezTo>
                    <a:lnTo>
                      <a:pt x="20358" y="0"/>
                    </a:lnTo>
                    <a:cubicBezTo>
                      <a:pt x="21037"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5" name="Freeform: Shape 24"/>
              <p:cNvSpPr/>
              <p:nvPr/>
            </p:nvSpPr>
            <p:spPr>
              <a:xfrm>
                <a:off x="3940815" y="1901405"/>
                <a:ext cx="518307"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38" y="21600"/>
                      <a:pt x="20355" y="21600"/>
                    </a:cubicBezTo>
                    <a:lnTo>
                      <a:pt x="1242" y="21600"/>
                    </a:lnTo>
                    <a:cubicBezTo>
                      <a:pt x="559" y="21600"/>
                      <a:pt x="0" y="21036"/>
                      <a:pt x="0" y="20352"/>
                    </a:cubicBezTo>
                    <a:lnTo>
                      <a:pt x="0" y="1250"/>
                    </a:lnTo>
                    <a:cubicBezTo>
                      <a:pt x="0" y="566"/>
                      <a:pt x="559" y="0"/>
                      <a:pt x="1242" y="0"/>
                    </a:cubicBezTo>
                    <a:lnTo>
                      <a:pt x="20355" y="0"/>
                    </a:lnTo>
                    <a:cubicBezTo>
                      <a:pt x="21038"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6" name="Freeform: Shape 25"/>
              <p:cNvSpPr/>
              <p:nvPr/>
            </p:nvSpPr>
            <p:spPr>
              <a:xfrm>
                <a:off x="4569506" y="1901405"/>
                <a:ext cx="518554"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43" y="21600"/>
                      <a:pt x="20356" y="21600"/>
                    </a:cubicBezTo>
                    <a:lnTo>
                      <a:pt x="1252" y="21600"/>
                    </a:lnTo>
                    <a:cubicBezTo>
                      <a:pt x="562" y="21600"/>
                      <a:pt x="0" y="21036"/>
                      <a:pt x="0" y="20352"/>
                    </a:cubicBezTo>
                    <a:lnTo>
                      <a:pt x="0" y="1250"/>
                    </a:lnTo>
                    <a:cubicBezTo>
                      <a:pt x="0" y="566"/>
                      <a:pt x="562" y="0"/>
                      <a:pt x="1252" y="0"/>
                    </a:cubicBezTo>
                    <a:lnTo>
                      <a:pt x="20356" y="0"/>
                    </a:lnTo>
                    <a:cubicBezTo>
                      <a:pt x="21043"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7" name="Freeform: Shape 26"/>
              <p:cNvSpPr/>
              <p:nvPr/>
            </p:nvSpPr>
            <p:spPr>
              <a:xfrm>
                <a:off x="5213530" y="1901405"/>
                <a:ext cx="518464"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32" y="21600"/>
                      <a:pt x="20340" y="21600"/>
                    </a:cubicBezTo>
                    <a:lnTo>
                      <a:pt x="1242" y="21600"/>
                    </a:lnTo>
                    <a:cubicBezTo>
                      <a:pt x="560" y="21600"/>
                      <a:pt x="0" y="21036"/>
                      <a:pt x="0" y="20352"/>
                    </a:cubicBezTo>
                    <a:lnTo>
                      <a:pt x="0" y="1250"/>
                    </a:lnTo>
                    <a:cubicBezTo>
                      <a:pt x="0" y="566"/>
                      <a:pt x="560" y="0"/>
                      <a:pt x="1242" y="0"/>
                    </a:cubicBezTo>
                    <a:lnTo>
                      <a:pt x="20340" y="0"/>
                    </a:lnTo>
                    <a:cubicBezTo>
                      <a:pt x="21032"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8" name="Freeform: Shape 27"/>
              <p:cNvSpPr/>
              <p:nvPr/>
            </p:nvSpPr>
            <p:spPr>
              <a:xfrm>
                <a:off x="5842220" y="1901405"/>
                <a:ext cx="518643"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35" y="21600"/>
                      <a:pt x="20348" y="21600"/>
                    </a:cubicBezTo>
                    <a:lnTo>
                      <a:pt x="1252" y="21600"/>
                    </a:lnTo>
                    <a:cubicBezTo>
                      <a:pt x="573" y="21600"/>
                      <a:pt x="0" y="21036"/>
                      <a:pt x="0" y="20352"/>
                    </a:cubicBezTo>
                    <a:lnTo>
                      <a:pt x="0" y="1250"/>
                    </a:lnTo>
                    <a:cubicBezTo>
                      <a:pt x="0" y="566"/>
                      <a:pt x="573" y="0"/>
                      <a:pt x="1252" y="0"/>
                    </a:cubicBezTo>
                    <a:lnTo>
                      <a:pt x="20348" y="0"/>
                    </a:lnTo>
                    <a:cubicBezTo>
                      <a:pt x="21035"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39" name="Freeform: Shape 28"/>
              <p:cNvSpPr/>
              <p:nvPr/>
            </p:nvSpPr>
            <p:spPr>
              <a:xfrm>
                <a:off x="6470911" y="1901405"/>
                <a:ext cx="518404"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50" y="21600"/>
                      <a:pt x="20358" y="21600"/>
                    </a:cubicBezTo>
                    <a:lnTo>
                      <a:pt x="1250" y="21600"/>
                    </a:lnTo>
                    <a:cubicBezTo>
                      <a:pt x="560" y="21600"/>
                      <a:pt x="0" y="21036"/>
                      <a:pt x="0" y="20352"/>
                    </a:cubicBezTo>
                    <a:lnTo>
                      <a:pt x="0" y="1250"/>
                    </a:lnTo>
                    <a:cubicBezTo>
                      <a:pt x="0" y="566"/>
                      <a:pt x="560" y="0"/>
                      <a:pt x="1250" y="0"/>
                    </a:cubicBezTo>
                    <a:lnTo>
                      <a:pt x="20358" y="0"/>
                    </a:lnTo>
                    <a:cubicBezTo>
                      <a:pt x="21050"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0" name="Freeform: Shape 29"/>
              <p:cNvSpPr/>
              <p:nvPr/>
            </p:nvSpPr>
            <p:spPr>
              <a:xfrm>
                <a:off x="7099601" y="1901405"/>
                <a:ext cx="518523"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037" y="21600"/>
                      <a:pt x="20350" y="21600"/>
                    </a:cubicBezTo>
                    <a:lnTo>
                      <a:pt x="1254" y="21600"/>
                    </a:lnTo>
                    <a:cubicBezTo>
                      <a:pt x="565" y="21600"/>
                      <a:pt x="0" y="21036"/>
                      <a:pt x="0" y="20352"/>
                    </a:cubicBezTo>
                    <a:lnTo>
                      <a:pt x="0" y="1250"/>
                    </a:lnTo>
                    <a:cubicBezTo>
                      <a:pt x="0" y="566"/>
                      <a:pt x="565" y="0"/>
                      <a:pt x="1254" y="0"/>
                    </a:cubicBezTo>
                    <a:lnTo>
                      <a:pt x="20350" y="0"/>
                    </a:lnTo>
                    <a:cubicBezTo>
                      <a:pt x="21037"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1" name="Freeform: Shape 30"/>
              <p:cNvSpPr/>
              <p:nvPr/>
            </p:nvSpPr>
            <p:spPr>
              <a:xfrm>
                <a:off x="7728292" y="1901405"/>
                <a:ext cx="1309298"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377" y="21600"/>
                      <a:pt x="21106" y="21600"/>
                    </a:cubicBezTo>
                    <a:lnTo>
                      <a:pt x="493" y="21600"/>
                    </a:lnTo>
                    <a:cubicBezTo>
                      <a:pt x="222" y="21600"/>
                      <a:pt x="0" y="21036"/>
                      <a:pt x="0" y="20352"/>
                    </a:cubicBezTo>
                    <a:lnTo>
                      <a:pt x="0" y="1250"/>
                    </a:lnTo>
                    <a:cubicBezTo>
                      <a:pt x="0" y="566"/>
                      <a:pt x="222" y="0"/>
                      <a:pt x="493" y="0"/>
                    </a:cubicBezTo>
                    <a:lnTo>
                      <a:pt x="21106" y="0"/>
                    </a:lnTo>
                    <a:cubicBezTo>
                      <a:pt x="21377"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2" name="Freeform: Shape 31"/>
              <p:cNvSpPr/>
              <p:nvPr/>
            </p:nvSpPr>
            <p:spPr>
              <a:xfrm>
                <a:off x="1732732" y="1257380"/>
                <a:ext cx="518232"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51" y="21600"/>
                      <a:pt x="20364" y="21600"/>
                    </a:cubicBezTo>
                    <a:lnTo>
                      <a:pt x="1240" y="21600"/>
                    </a:lnTo>
                    <a:cubicBezTo>
                      <a:pt x="560" y="21600"/>
                      <a:pt x="0" y="21049"/>
                      <a:pt x="0" y="20356"/>
                    </a:cubicBezTo>
                    <a:lnTo>
                      <a:pt x="0" y="1238"/>
                    </a:lnTo>
                    <a:cubicBezTo>
                      <a:pt x="0" y="561"/>
                      <a:pt x="560" y="0"/>
                      <a:pt x="1240" y="0"/>
                    </a:cubicBezTo>
                    <a:lnTo>
                      <a:pt x="20364" y="0"/>
                    </a:lnTo>
                    <a:cubicBezTo>
                      <a:pt x="21051"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3" name="Freeform: Shape 32"/>
              <p:cNvSpPr/>
              <p:nvPr/>
            </p:nvSpPr>
            <p:spPr>
              <a:xfrm>
                <a:off x="2361422" y="1257380"/>
                <a:ext cx="518307"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37" y="21600"/>
                      <a:pt x="20349" y="21600"/>
                    </a:cubicBezTo>
                    <a:lnTo>
                      <a:pt x="1236" y="21600"/>
                    </a:lnTo>
                    <a:cubicBezTo>
                      <a:pt x="554" y="21600"/>
                      <a:pt x="0" y="21049"/>
                      <a:pt x="0" y="20356"/>
                    </a:cubicBezTo>
                    <a:lnTo>
                      <a:pt x="0" y="1238"/>
                    </a:lnTo>
                    <a:cubicBezTo>
                      <a:pt x="0" y="561"/>
                      <a:pt x="554" y="0"/>
                      <a:pt x="1236" y="0"/>
                    </a:cubicBezTo>
                    <a:lnTo>
                      <a:pt x="20349" y="0"/>
                    </a:lnTo>
                    <a:cubicBezTo>
                      <a:pt x="21037"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4" name="Freeform: Shape 33"/>
              <p:cNvSpPr/>
              <p:nvPr/>
            </p:nvSpPr>
            <p:spPr>
              <a:xfrm>
                <a:off x="2990113" y="1257380"/>
                <a:ext cx="518224"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51" y="21600"/>
                      <a:pt x="20362" y="21600"/>
                    </a:cubicBezTo>
                    <a:lnTo>
                      <a:pt x="1244" y="21600"/>
                    </a:lnTo>
                    <a:cubicBezTo>
                      <a:pt x="557" y="21600"/>
                      <a:pt x="0" y="21049"/>
                      <a:pt x="0" y="20356"/>
                    </a:cubicBezTo>
                    <a:lnTo>
                      <a:pt x="0" y="1238"/>
                    </a:lnTo>
                    <a:cubicBezTo>
                      <a:pt x="0" y="561"/>
                      <a:pt x="557" y="0"/>
                      <a:pt x="1244" y="0"/>
                    </a:cubicBezTo>
                    <a:lnTo>
                      <a:pt x="20362" y="0"/>
                    </a:lnTo>
                    <a:cubicBezTo>
                      <a:pt x="21051"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5" name="Freeform: Shape 34"/>
              <p:cNvSpPr/>
              <p:nvPr/>
            </p:nvSpPr>
            <p:spPr>
              <a:xfrm>
                <a:off x="3618803" y="1257380"/>
                <a:ext cx="518352"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38" y="21600"/>
                      <a:pt x="20358" y="21600"/>
                    </a:cubicBezTo>
                    <a:lnTo>
                      <a:pt x="1239" y="21600"/>
                    </a:lnTo>
                    <a:cubicBezTo>
                      <a:pt x="559" y="21600"/>
                      <a:pt x="0" y="21049"/>
                      <a:pt x="0" y="20356"/>
                    </a:cubicBezTo>
                    <a:lnTo>
                      <a:pt x="0" y="1238"/>
                    </a:lnTo>
                    <a:cubicBezTo>
                      <a:pt x="0" y="561"/>
                      <a:pt x="559" y="0"/>
                      <a:pt x="1239" y="0"/>
                    </a:cubicBezTo>
                    <a:lnTo>
                      <a:pt x="20358" y="0"/>
                    </a:lnTo>
                    <a:cubicBezTo>
                      <a:pt x="21038"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6" name="Freeform: Shape 35"/>
              <p:cNvSpPr/>
              <p:nvPr/>
            </p:nvSpPr>
            <p:spPr>
              <a:xfrm>
                <a:off x="4247493" y="1257380"/>
                <a:ext cx="518570"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32" y="21600"/>
                      <a:pt x="20353" y="21600"/>
                    </a:cubicBezTo>
                    <a:lnTo>
                      <a:pt x="1251" y="21600"/>
                    </a:lnTo>
                    <a:cubicBezTo>
                      <a:pt x="574" y="21600"/>
                      <a:pt x="0" y="21049"/>
                      <a:pt x="0" y="20356"/>
                    </a:cubicBezTo>
                    <a:lnTo>
                      <a:pt x="0" y="1238"/>
                    </a:lnTo>
                    <a:cubicBezTo>
                      <a:pt x="0" y="561"/>
                      <a:pt x="574" y="0"/>
                      <a:pt x="1251" y="0"/>
                    </a:cubicBezTo>
                    <a:lnTo>
                      <a:pt x="20353" y="0"/>
                    </a:lnTo>
                    <a:cubicBezTo>
                      <a:pt x="21032"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7" name="Freeform: Shape 36"/>
              <p:cNvSpPr/>
              <p:nvPr/>
            </p:nvSpPr>
            <p:spPr>
              <a:xfrm>
                <a:off x="4891518" y="1257380"/>
                <a:ext cx="518344"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40" y="21600"/>
                      <a:pt x="20355" y="21600"/>
                    </a:cubicBezTo>
                    <a:lnTo>
                      <a:pt x="1248" y="21600"/>
                    </a:lnTo>
                    <a:cubicBezTo>
                      <a:pt x="560" y="21600"/>
                      <a:pt x="0" y="21049"/>
                      <a:pt x="0" y="20356"/>
                    </a:cubicBezTo>
                    <a:lnTo>
                      <a:pt x="0" y="1238"/>
                    </a:lnTo>
                    <a:cubicBezTo>
                      <a:pt x="0" y="561"/>
                      <a:pt x="560" y="0"/>
                      <a:pt x="1248" y="0"/>
                    </a:cubicBezTo>
                    <a:lnTo>
                      <a:pt x="20355" y="0"/>
                    </a:lnTo>
                    <a:cubicBezTo>
                      <a:pt x="21040"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8" name="Freeform: Shape 37"/>
              <p:cNvSpPr/>
              <p:nvPr/>
            </p:nvSpPr>
            <p:spPr>
              <a:xfrm>
                <a:off x="5520208" y="1257380"/>
                <a:ext cx="518209"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48" y="21600"/>
                      <a:pt x="20357" y="21600"/>
                    </a:cubicBezTo>
                    <a:lnTo>
                      <a:pt x="1243" y="21600"/>
                    </a:lnTo>
                    <a:cubicBezTo>
                      <a:pt x="557" y="21600"/>
                      <a:pt x="0" y="21049"/>
                      <a:pt x="0" y="20356"/>
                    </a:cubicBezTo>
                    <a:lnTo>
                      <a:pt x="0" y="1238"/>
                    </a:lnTo>
                    <a:cubicBezTo>
                      <a:pt x="0" y="561"/>
                      <a:pt x="557" y="0"/>
                      <a:pt x="1243" y="0"/>
                    </a:cubicBezTo>
                    <a:lnTo>
                      <a:pt x="20357" y="0"/>
                    </a:lnTo>
                    <a:cubicBezTo>
                      <a:pt x="21048"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49" name="Freeform: Shape 38"/>
              <p:cNvSpPr/>
              <p:nvPr/>
            </p:nvSpPr>
            <p:spPr>
              <a:xfrm>
                <a:off x="6148899" y="1257380"/>
                <a:ext cx="518403"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35" y="21600"/>
                      <a:pt x="20355" y="21600"/>
                    </a:cubicBezTo>
                    <a:lnTo>
                      <a:pt x="1245" y="21600"/>
                    </a:lnTo>
                    <a:cubicBezTo>
                      <a:pt x="560" y="21600"/>
                      <a:pt x="0" y="21049"/>
                      <a:pt x="0" y="20356"/>
                    </a:cubicBezTo>
                    <a:lnTo>
                      <a:pt x="0" y="1238"/>
                    </a:lnTo>
                    <a:cubicBezTo>
                      <a:pt x="0" y="561"/>
                      <a:pt x="560" y="0"/>
                      <a:pt x="1245" y="0"/>
                    </a:cubicBezTo>
                    <a:lnTo>
                      <a:pt x="20355" y="0"/>
                    </a:lnTo>
                    <a:cubicBezTo>
                      <a:pt x="21035"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0" name="Freeform: Shape 39"/>
              <p:cNvSpPr/>
              <p:nvPr/>
            </p:nvSpPr>
            <p:spPr>
              <a:xfrm>
                <a:off x="6777589" y="1257380"/>
                <a:ext cx="518464"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40" y="21600"/>
                      <a:pt x="20353" y="21600"/>
                    </a:cubicBezTo>
                    <a:lnTo>
                      <a:pt x="1240" y="21600"/>
                    </a:lnTo>
                    <a:cubicBezTo>
                      <a:pt x="557" y="21600"/>
                      <a:pt x="0" y="21049"/>
                      <a:pt x="0" y="20356"/>
                    </a:cubicBezTo>
                    <a:lnTo>
                      <a:pt x="0" y="1238"/>
                    </a:lnTo>
                    <a:cubicBezTo>
                      <a:pt x="0" y="561"/>
                      <a:pt x="557" y="0"/>
                      <a:pt x="1240" y="0"/>
                    </a:cubicBezTo>
                    <a:lnTo>
                      <a:pt x="20353" y="0"/>
                    </a:lnTo>
                    <a:cubicBezTo>
                      <a:pt x="21040"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1" name="Freeform: Shape 40"/>
              <p:cNvSpPr/>
              <p:nvPr/>
            </p:nvSpPr>
            <p:spPr>
              <a:xfrm>
                <a:off x="7406280" y="1257380"/>
                <a:ext cx="518284"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40" y="21600"/>
                      <a:pt x="20357" y="21600"/>
                    </a:cubicBezTo>
                    <a:lnTo>
                      <a:pt x="1253" y="21600"/>
                    </a:lnTo>
                    <a:cubicBezTo>
                      <a:pt x="557" y="21600"/>
                      <a:pt x="0" y="21049"/>
                      <a:pt x="0" y="20356"/>
                    </a:cubicBezTo>
                    <a:lnTo>
                      <a:pt x="0" y="1238"/>
                    </a:lnTo>
                    <a:cubicBezTo>
                      <a:pt x="0" y="561"/>
                      <a:pt x="557" y="0"/>
                      <a:pt x="1253" y="0"/>
                    </a:cubicBezTo>
                    <a:lnTo>
                      <a:pt x="20357" y="0"/>
                    </a:lnTo>
                    <a:cubicBezTo>
                      <a:pt x="21040"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2" name="Freeform: Shape 41"/>
              <p:cNvSpPr/>
              <p:nvPr/>
            </p:nvSpPr>
            <p:spPr>
              <a:xfrm>
                <a:off x="8034970" y="1257380"/>
                <a:ext cx="518344"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037" y="21600"/>
                      <a:pt x="20354" y="21600"/>
                    </a:cubicBezTo>
                    <a:lnTo>
                      <a:pt x="1240" y="21600"/>
                    </a:lnTo>
                    <a:cubicBezTo>
                      <a:pt x="552" y="21600"/>
                      <a:pt x="0" y="21049"/>
                      <a:pt x="0" y="20356"/>
                    </a:cubicBezTo>
                    <a:lnTo>
                      <a:pt x="0" y="1238"/>
                    </a:lnTo>
                    <a:cubicBezTo>
                      <a:pt x="0" y="561"/>
                      <a:pt x="552" y="0"/>
                      <a:pt x="1240" y="0"/>
                    </a:cubicBezTo>
                    <a:lnTo>
                      <a:pt x="20354" y="0"/>
                    </a:lnTo>
                    <a:cubicBezTo>
                      <a:pt x="21037"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3" name="Freeform: Shape 42"/>
              <p:cNvSpPr/>
              <p:nvPr/>
            </p:nvSpPr>
            <p:spPr>
              <a:xfrm>
                <a:off x="1579393" y="628690"/>
                <a:ext cx="518583"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0" y="21600"/>
                      <a:pt x="20349" y="21600"/>
                    </a:cubicBezTo>
                    <a:lnTo>
                      <a:pt x="1250" y="21600"/>
                    </a:lnTo>
                    <a:cubicBezTo>
                      <a:pt x="567" y="21600"/>
                      <a:pt x="0" y="21038"/>
                      <a:pt x="0" y="20344"/>
                    </a:cubicBezTo>
                    <a:lnTo>
                      <a:pt x="0" y="1241"/>
                    </a:lnTo>
                    <a:cubicBezTo>
                      <a:pt x="0" y="563"/>
                      <a:pt x="567" y="0"/>
                      <a:pt x="1250" y="0"/>
                    </a:cubicBezTo>
                    <a:lnTo>
                      <a:pt x="20349" y="0"/>
                    </a:lnTo>
                    <a:cubicBezTo>
                      <a:pt x="21040"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4" name="Freeform: Shape 43"/>
              <p:cNvSpPr/>
              <p:nvPr/>
            </p:nvSpPr>
            <p:spPr>
              <a:xfrm>
                <a:off x="2208083" y="628690"/>
                <a:ext cx="518442"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39" y="21600"/>
                      <a:pt x="20349" y="21600"/>
                    </a:cubicBezTo>
                    <a:lnTo>
                      <a:pt x="1243" y="21600"/>
                    </a:lnTo>
                    <a:cubicBezTo>
                      <a:pt x="559" y="21600"/>
                      <a:pt x="0" y="21038"/>
                      <a:pt x="0" y="20344"/>
                    </a:cubicBezTo>
                    <a:lnTo>
                      <a:pt x="0" y="1241"/>
                    </a:lnTo>
                    <a:cubicBezTo>
                      <a:pt x="0" y="563"/>
                      <a:pt x="559" y="0"/>
                      <a:pt x="1243" y="0"/>
                    </a:cubicBezTo>
                    <a:lnTo>
                      <a:pt x="20349" y="0"/>
                    </a:lnTo>
                    <a:cubicBezTo>
                      <a:pt x="21039"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5" name="Freeform: Shape 44"/>
              <p:cNvSpPr/>
              <p:nvPr/>
            </p:nvSpPr>
            <p:spPr>
              <a:xfrm>
                <a:off x="2836773" y="628690"/>
                <a:ext cx="518262"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0" y="21600"/>
                      <a:pt x="20351" y="21600"/>
                    </a:cubicBezTo>
                    <a:lnTo>
                      <a:pt x="1238" y="21600"/>
                    </a:lnTo>
                    <a:cubicBezTo>
                      <a:pt x="558" y="21600"/>
                      <a:pt x="0" y="21038"/>
                      <a:pt x="0" y="20344"/>
                    </a:cubicBezTo>
                    <a:lnTo>
                      <a:pt x="0" y="1241"/>
                    </a:lnTo>
                    <a:cubicBezTo>
                      <a:pt x="0" y="563"/>
                      <a:pt x="558" y="0"/>
                      <a:pt x="1238" y="0"/>
                    </a:cubicBezTo>
                    <a:lnTo>
                      <a:pt x="20351" y="0"/>
                    </a:lnTo>
                    <a:cubicBezTo>
                      <a:pt x="21040"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6" name="Freeform: Shape 45"/>
              <p:cNvSpPr/>
              <p:nvPr/>
            </p:nvSpPr>
            <p:spPr>
              <a:xfrm>
                <a:off x="3465464" y="628690"/>
                <a:ext cx="518307"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39" y="21600"/>
                      <a:pt x="20359" y="21600"/>
                    </a:cubicBezTo>
                    <a:lnTo>
                      <a:pt x="1249" y="21600"/>
                    </a:lnTo>
                    <a:cubicBezTo>
                      <a:pt x="561" y="21600"/>
                      <a:pt x="0" y="21038"/>
                      <a:pt x="0" y="20344"/>
                    </a:cubicBezTo>
                    <a:lnTo>
                      <a:pt x="0" y="1241"/>
                    </a:lnTo>
                    <a:cubicBezTo>
                      <a:pt x="0" y="563"/>
                      <a:pt x="561" y="0"/>
                      <a:pt x="1249" y="0"/>
                    </a:cubicBezTo>
                    <a:lnTo>
                      <a:pt x="20359" y="0"/>
                    </a:lnTo>
                    <a:cubicBezTo>
                      <a:pt x="21039"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7" name="Freeform: Shape 46"/>
              <p:cNvSpPr/>
              <p:nvPr/>
            </p:nvSpPr>
            <p:spPr>
              <a:xfrm>
                <a:off x="4109488" y="628690"/>
                <a:ext cx="518315"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3" y="21600"/>
                      <a:pt x="20349" y="21600"/>
                    </a:cubicBezTo>
                    <a:lnTo>
                      <a:pt x="1242" y="21600"/>
                    </a:lnTo>
                    <a:cubicBezTo>
                      <a:pt x="558" y="21600"/>
                      <a:pt x="0" y="21038"/>
                      <a:pt x="0" y="20344"/>
                    </a:cubicBezTo>
                    <a:lnTo>
                      <a:pt x="0" y="1241"/>
                    </a:lnTo>
                    <a:cubicBezTo>
                      <a:pt x="0" y="563"/>
                      <a:pt x="558" y="0"/>
                      <a:pt x="1242" y="0"/>
                    </a:cubicBezTo>
                    <a:lnTo>
                      <a:pt x="20349" y="0"/>
                    </a:lnTo>
                    <a:cubicBezTo>
                      <a:pt x="21043"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8" name="Freeform: Shape 47"/>
              <p:cNvSpPr/>
              <p:nvPr/>
            </p:nvSpPr>
            <p:spPr>
              <a:xfrm>
                <a:off x="4738179" y="628690"/>
                <a:ext cx="518328"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8" y="21600"/>
                      <a:pt x="20360" y="21600"/>
                    </a:cubicBezTo>
                    <a:lnTo>
                      <a:pt x="1247" y="21600"/>
                    </a:lnTo>
                    <a:cubicBezTo>
                      <a:pt x="560" y="21600"/>
                      <a:pt x="0" y="21038"/>
                      <a:pt x="0" y="20344"/>
                    </a:cubicBezTo>
                    <a:lnTo>
                      <a:pt x="0" y="1241"/>
                    </a:lnTo>
                    <a:cubicBezTo>
                      <a:pt x="0" y="563"/>
                      <a:pt x="560" y="0"/>
                      <a:pt x="1247" y="0"/>
                    </a:cubicBezTo>
                    <a:lnTo>
                      <a:pt x="20360" y="0"/>
                    </a:lnTo>
                    <a:cubicBezTo>
                      <a:pt x="21048"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59" name="Freeform: Shape 48"/>
              <p:cNvSpPr/>
              <p:nvPr/>
            </p:nvSpPr>
            <p:spPr>
              <a:xfrm>
                <a:off x="5366869" y="628690"/>
                <a:ext cx="518209"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8" y="21600"/>
                      <a:pt x="20357" y="21600"/>
                    </a:cubicBezTo>
                    <a:lnTo>
                      <a:pt x="1235" y="21600"/>
                    </a:lnTo>
                    <a:cubicBezTo>
                      <a:pt x="557" y="21600"/>
                      <a:pt x="0" y="21038"/>
                      <a:pt x="0" y="20344"/>
                    </a:cubicBezTo>
                    <a:lnTo>
                      <a:pt x="0" y="1241"/>
                    </a:lnTo>
                    <a:cubicBezTo>
                      <a:pt x="0" y="563"/>
                      <a:pt x="557" y="0"/>
                      <a:pt x="1235" y="0"/>
                    </a:cubicBezTo>
                    <a:lnTo>
                      <a:pt x="20357" y="0"/>
                    </a:lnTo>
                    <a:cubicBezTo>
                      <a:pt x="21048"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0" name="Freeform: Shape 49"/>
              <p:cNvSpPr/>
              <p:nvPr/>
            </p:nvSpPr>
            <p:spPr>
              <a:xfrm>
                <a:off x="5995560" y="628690"/>
                <a:ext cx="518523"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0" y="21600"/>
                      <a:pt x="20350" y="21600"/>
                    </a:cubicBezTo>
                    <a:lnTo>
                      <a:pt x="1247" y="21600"/>
                    </a:lnTo>
                    <a:cubicBezTo>
                      <a:pt x="562" y="21600"/>
                      <a:pt x="0" y="21038"/>
                      <a:pt x="0" y="20344"/>
                    </a:cubicBezTo>
                    <a:lnTo>
                      <a:pt x="0" y="1241"/>
                    </a:lnTo>
                    <a:cubicBezTo>
                      <a:pt x="0" y="563"/>
                      <a:pt x="562" y="0"/>
                      <a:pt x="1247" y="0"/>
                    </a:cubicBezTo>
                    <a:lnTo>
                      <a:pt x="20350" y="0"/>
                    </a:lnTo>
                    <a:cubicBezTo>
                      <a:pt x="21040"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1" name="Freeform: Shape 50"/>
              <p:cNvSpPr/>
              <p:nvPr/>
            </p:nvSpPr>
            <p:spPr>
              <a:xfrm>
                <a:off x="6624250" y="628690"/>
                <a:ext cx="518209"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0" y="21600"/>
                      <a:pt x="20360" y="21600"/>
                    </a:cubicBezTo>
                    <a:lnTo>
                      <a:pt x="1245" y="21600"/>
                    </a:lnTo>
                    <a:cubicBezTo>
                      <a:pt x="557" y="21600"/>
                      <a:pt x="0" y="21038"/>
                      <a:pt x="0" y="20344"/>
                    </a:cubicBezTo>
                    <a:lnTo>
                      <a:pt x="0" y="1241"/>
                    </a:lnTo>
                    <a:cubicBezTo>
                      <a:pt x="0" y="563"/>
                      <a:pt x="557" y="0"/>
                      <a:pt x="1245" y="0"/>
                    </a:cubicBezTo>
                    <a:lnTo>
                      <a:pt x="20360" y="0"/>
                    </a:lnTo>
                    <a:cubicBezTo>
                      <a:pt x="21040"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2" name="Freeform: Shape 51"/>
              <p:cNvSpPr/>
              <p:nvPr/>
            </p:nvSpPr>
            <p:spPr>
              <a:xfrm>
                <a:off x="7252941" y="628690"/>
                <a:ext cx="518463"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0" y="21600"/>
                      <a:pt x="20347" y="21600"/>
                    </a:cubicBezTo>
                    <a:lnTo>
                      <a:pt x="1247" y="21600"/>
                    </a:lnTo>
                    <a:cubicBezTo>
                      <a:pt x="567" y="21600"/>
                      <a:pt x="0" y="21038"/>
                      <a:pt x="0" y="20344"/>
                    </a:cubicBezTo>
                    <a:lnTo>
                      <a:pt x="0" y="1241"/>
                    </a:lnTo>
                    <a:cubicBezTo>
                      <a:pt x="0" y="563"/>
                      <a:pt x="567" y="0"/>
                      <a:pt x="1247" y="0"/>
                    </a:cubicBezTo>
                    <a:lnTo>
                      <a:pt x="20347" y="0"/>
                    </a:lnTo>
                    <a:cubicBezTo>
                      <a:pt x="21040"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3" name="Freeform: Shape 52"/>
              <p:cNvSpPr/>
              <p:nvPr/>
            </p:nvSpPr>
            <p:spPr>
              <a:xfrm>
                <a:off x="7896965" y="628690"/>
                <a:ext cx="518388"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040" y="21600"/>
                      <a:pt x="20358" y="21600"/>
                    </a:cubicBezTo>
                    <a:lnTo>
                      <a:pt x="1247" y="21600"/>
                    </a:lnTo>
                    <a:cubicBezTo>
                      <a:pt x="560" y="21600"/>
                      <a:pt x="0" y="21038"/>
                      <a:pt x="0" y="20344"/>
                    </a:cubicBezTo>
                    <a:lnTo>
                      <a:pt x="0" y="1241"/>
                    </a:lnTo>
                    <a:cubicBezTo>
                      <a:pt x="0" y="563"/>
                      <a:pt x="560" y="0"/>
                      <a:pt x="1247" y="0"/>
                    </a:cubicBezTo>
                    <a:lnTo>
                      <a:pt x="20358" y="0"/>
                    </a:lnTo>
                    <a:cubicBezTo>
                      <a:pt x="21040"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4" name="Freeform: Shape 53"/>
              <p:cNvSpPr/>
              <p:nvPr/>
            </p:nvSpPr>
            <p:spPr>
              <a:xfrm>
                <a:off x="0" y="628690"/>
                <a:ext cx="837533" cy="518546"/>
              </a:xfrm>
              <a:custGeom>
                <a:avLst/>
                <a:gdLst/>
                <a:ahLst/>
                <a:cxnLst>
                  <a:cxn ang="0">
                    <a:pos x="wd2" y="hd2"/>
                  </a:cxn>
                  <a:cxn ang="5400000">
                    <a:pos x="wd2" y="hd2"/>
                  </a:cxn>
                  <a:cxn ang="10800000">
                    <a:pos x="wd2" y="hd2"/>
                  </a:cxn>
                  <a:cxn ang="16200000">
                    <a:pos x="wd2" y="hd2"/>
                  </a:cxn>
                </a:cxnLst>
                <a:rect l="0" t="0" r="r" b="b"/>
                <a:pathLst>
                  <a:path w="21600" h="21600" extrusionOk="0">
                    <a:moveTo>
                      <a:pt x="21600" y="20344"/>
                    </a:moveTo>
                    <a:cubicBezTo>
                      <a:pt x="21600" y="21038"/>
                      <a:pt x="21253" y="21600"/>
                      <a:pt x="20827" y="21600"/>
                    </a:cubicBezTo>
                    <a:lnTo>
                      <a:pt x="774" y="21600"/>
                    </a:lnTo>
                    <a:cubicBezTo>
                      <a:pt x="347" y="21600"/>
                      <a:pt x="0" y="21038"/>
                      <a:pt x="0" y="20344"/>
                    </a:cubicBezTo>
                    <a:lnTo>
                      <a:pt x="0" y="1241"/>
                    </a:lnTo>
                    <a:cubicBezTo>
                      <a:pt x="0" y="563"/>
                      <a:pt x="347" y="0"/>
                      <a:pt x="774" y="0"/>
                    </a:cubicBezTo>
                    <a:lnTo>
                      <a:pt x="20827" y="0"/>
                    </a:lnTo>
                    <a:cubicBezTo>
                      <a:pt x="21253" y="0"/>
                      <a:pt x="21600" y="563"/>
                      <a:pt x="21600" y="1241"/>
                    </a:cubicBezTo>
                    <a:cubicBezTo>
                      <a:pt x="21600" y="1241"/>
                      <a:pt x="21600" y="20344"/>
                      <a:pt x="21600" y="20344"/>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5" name="Freeform: Shape 54"/>
              <p:cNvSpPr/>
              <p:nvPr/>
            </p:nvSpPr>
            <p:spPr>
              <a:xfrm>
                <a:off x="8203643" y="0"/>
                <a:ext cx="837466"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252" y="21600"/>
                      <a:pt x="20828" y="21600"/>
                    </a:cubicBezTo>
                    <a:lnTo>
                      <a:pt x="772" y="21600"/>
                    </a:lnTo>
                    <a:cubicBezTo>
                      <a:pt x="351" y="21600"/>
                      <a:pt x="0" y="21039"/>
                      <a:pt x="0" y="20349"/>
                    </a:cubicBezTo>
                    <a:lnTo>
                      <a:pt x="0" y="1251"/>
                    </a:lnTo>
                    <a:cubicBezTo>
                      <a:pt x="0" y="560"/>
                      <a:pt x="351" y="0"/>
                      <a:pt x="772" y="0"/>
                    </a:cubicBezTo>
                    <a:lnTo>
                      <a:pt x="20828" y="0"/>
                    </a:lnTo>
                    <a:cubicBezTo>
                      <a:pt x="21252"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6" name="Freeform: Shape 55"/>
              <p:cNvSpPr/>
              <p:nvPr/>
            </p:nvSpPr>
            <p:spPr>
              <a:xfrm>
                <a:off x="0" y="1257380"/>
                <a:ext cx="986934" cy="518248"/>
              </a:xfrm>
              <a:custGeom>
                <a:avLst/>
                <a:gdLst/>
                <a:ahLst/>
                <a:cxnLst>
                  <a:cxn ang="0">
                    <a:pos x="wd2" y="hd2"/>
                  </a:cxn>
                  <a:cxn ang="5400000">
                    <a:pos x="wd2" y="hd2"/>
                  </a:cxn>
                  <a:cxn ang="10800000">
                    <a:pos x="wd2" y="hd2"/>
                  </a:cxn>
                  <a:cxn ang="16200000">
                    <a:pos x="wd2" y="hd2"/>
                  </a:cxn>
                </a:cxnLst>
                <a:rect l="0" t="0" r="r" b="b"/>
                <a:pathLst>
                  <a:path w="21600" h="21600" extrusionOk="0">
                    <a:moveTo>
                      <a:pt x="21600" y="20356"/>
                    </a:moveTo>
                    <a:cubicBezTo>
                      <a:pt x="21600" y="21049"/>
                      <a:pt x="21308" y="21600"/>
                      <a:pt x="20944" y="21600"/>
                    </a:cubicBezTo>
                    <a:lnTo>
                      <a:pt x="657" y="21600"/>
                    </a:lnTo>
                    <a:cubicBezTo>
                      <a:pt x="294" y="21600"/>
                      <a:pt x="0" y="21049"/>
                      <a:pt x="0" y="20356"/>
                    </a:cubicBezTo>
                    <a:lnTo>
                      <a:pt x="0" y="1238"/>
                    </a:lnTo>
                    <a:cubicBezTo>
                      <a:pt x="0" y="561"/>
                      <a:pt x="294" y="0"/>
                      <a:pt x="657" y="0"/>
                    </a:cubicBezTo>
                    <a:lnTo>
                      <a:pt x="20944" y="0"/>
                    </a:lnTo>
                    <a:cubicBezTo>
                      <a:pt x="21308" y="0"/>
                      <a:pt x="21600" y="561"/>
                      <a:pt x="21600" y="1238"/>
                    </a:cubicBezTo>
                    <a:cubicBezTo>
                      <a:pt x="21600" y="1238"/>
                      <a:pt x="21600" y="20356"/>
                      <a:pt x="21600" y="20356"/>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7" name="Freeform: Shape 56"/>
              <p:cNvSpPr/>
              <p:nvPr/>
            </p:nvSpPr>
            <p:spPr>
              <a:xfrm>
                <a:off x="0" y="1901405"/>
                <a:ext cx="678040" cy="518494"/>
              </a:xfrm>
              <a:custGeom>
                <a:avLst/>
                <a:gdLst/>
                <a:ahLst/>
                <a:cxnLst>
                  <a:cxn ang="0">
                    <a:pos x="wd2" y="hd2"/>
                  </a:cxn>
                  <a:cxn ang="5400000">
                    <a:pos x="wd2" y="hd2"/>
                  </a:cxn>
                  <a:cxn ang="10800000">
                    <a:pos x="wd2" y="hd2"/>
                  </a:cxn>
                  <a:cxn ang="16200000">
                    <a:pos x="wd2" y="hd2"/>
                  </a:cxn>
                </a:cxnLst>
                <a:rect l="0" t="0" r="r" b="b"/>
                <a:pathLst>
                  <a:path w="21600" h="21600" extrusionOk="0">
                    <a:moveTo>
                      <a:pt x="21600" y="20352"/>
                    </a:moveTo>
                    <a:cubicBezTo>
                      <a:pt x="21600" y="21036"/>
                      <a:pt x="21171" y="21600"/>
                      <a:pt x="20645" y="21600"/>
                    </a:cubicBezTo>
                    <a:lnTo>
                      <a:pt x="956" y="21600"/>
                    </a:lnTo>
                    <a:cubicBezTo>
                      <a:pt x="428" y="21600"/>
                      <a:pt x="0" y="21036"/>
                      <a:pt x="0" y="20352"/>
                    </a:cubicBezTo>
                    <a:lnTo>
                      <a:pt x="0" y="1250"/>
                    </a:lnTo>
                    <a:cubicBezTo>
                      <a:pt x="0" y="566"/>
                      <a:pt x="428" y="0"/>
                      <a:pt x="956" y="0"/>
                    </a:cubicBezTo>
                    <a:lnTo>
                      <a:pt x="20645" y="0"/>
                    </a:lnTo>
                    <a:cubicBezTo>
                      <a:pt x="21171" y="0"/>
                      <a:pt x="21600" y="566"/>
                      <a:pt x="21600" y="1250"/>
                    </a:cubicBezTo>
                    <a:cubicBezTo>
                      <a:pt x="21600" y="1250"/>
                      <a:pt x="21600" y="20352"/>
                      <a:pt x="21600" y="20352"/>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8" name="Freeform: Shape 57"/>
              <p:cNvSpPr/>
              <p:nvPr/>
            </p:nvSpPr>
            <p:spPr>
              <a:xfrm>
                <a:off x="628690" y="0"/>
                <a:ext cx="518375"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43" y="21600"/>
                      <a:pt x="20346" y="21600"/>
                    </a:cubicBezTo>
                    <a:lnTo>
                      <a:pt x="1249" y="21600"/>
                    </a:lnTo>
                    <a:cubicBezTo>
                      <a:pt x="562" y="21600"/>
                      <a:pt x="0" y="21039"/>
                      <a:pt x="0" y="20349"/>
                    </a:cubicBezTo>
                    <a:lnTo>
                      <a:pt x="0" y="1251"/>
                    </a:lnTo>
                    <a:cubicBezTo>
                      <a:pt x="0" y="560"/>
                      <a:pt x="562" y="0"/>
                      <a:pt x="1249" y="0"/>
                    </a:cubicBezTo>
                    <a:lnTo>
                      <a:pt x="20346" y="0"/>
                    </a:lnTo>
                    <a:cubicBezTo>
                      <a:pt x="21043"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69" name="Freeform: Shape 58"/>
              <p:cNvSpPr/>
              <p:nvPr/>
            </p:nvSpPr>
            <p:spPr>
              <a:xfrm>
                <a:off x="1257380" y="0"/>
                <a:ext cx="518285"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41" y="21600"/>
                      <a:pt x="20353" y="21600"/>
                    </a:cubicBezTo>
                    <a:lnTo>
                      <a:pt x="1239" y="21600"/>
                    </a:lnTo>
                    <a:cubicBezTo>
                      <a:pt x="558" y="21600"/>
                      <a:pt x="0" y="21039"/>
                      <a:pt x="0" y="20349"/>
                    </a:cubicBezTo>
                    <a:lnTo>
                      <a:pt x="0" y="1251"/>
                    </a:lnTo>
                    <a:cubicBezTo>
                      <a:pt x="0" y="560"/>
                      <a:pt x="558" y="0"/>
                      <a:pt x="1239" y="0"/>
                    </a:cubicBezTo>
                    <a:lnTo>
                      <a:pt x="20353" y="0"/>
                    </a:lnTo>
                    <a:cubicBezTo>
                      <a:pt x="21041"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0" name="Freeform: Shape 59"/>
              <p:cNvSpPr/>
              <p:nvPr/>
            </p:nvSpPr>
            <p:spPr>
              <a:xfrm>
                <a:off x="1886071" y="0"/>
                <a:ext cx="518658"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27" y="21600"/>
                      <a:pt x="20340" y="21600"/>
                    </a:cubicBezTo>
                    <a:lnTo>
                      <a:pt x="1242" y="21600"/>
                    </a:lnTo>
                    <a:cubicBezTo>
                      <a:pt x="558" y="21600"/>
                      <a:pt x="0" y="21039"/>
                      <a:pt x="0" y="20349"/>
                    </a:cubicBezTo>
                    <a:lnTo>
                      <a:pt x="0" y="1251"/>
                    </a:lnTo>
                    <a:cubicBezTo>
                      <a:pt x="0" y="560"/>
                      <a:pt x="558" y="0"/>
                      <a:pt x="1242" y="0"/>
                    </a:cubicBezTo>
                    <a:lnTo>
                      <a:pt x="20340" y="0"/>
                    </a:lnTo>
                    <a:cubicBezTo>
                      <a:pt x="21027"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1" name="Freeform: Shape 60"/>
              <p:cNvSpPr/>
              <p:nvPr/>
            </p:nvSpPr>
            <p:spPr>
              <a:xfrm>
                <a:off x="2514761" y="0"/>
                <a:ext cx="518562"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38" y="21600"/>
                      <a:pt x="20351" y="21600"/>
                    </a:cubicBezTo>
                    <a:lnTo>
                      <a:pt x="1247" y="21600"/>
                    </a:lnTo>
                    <a:cubicBezTo>
                      <a:pt x="565" y="21600"/>
                      <a:pt x="0" y="21039"/>
                      <a:pt x="0" y="20349"/>
                    </a:cubicBezTo>
                    <a:lnTo>
                      <a:pt x="0" y="1251"/>
                    </a:lnTo>
                    <a:cubicBezTo>
                      <a:pt x="0" y="560"/>
                      <a:pt x="565" y="0"/>
                      <a:pt x="1247" y="0"/>
                    </a:cubicBezTo>
                    <a:lnTo>
                      <a:pt x="20351" y="0"/>
                    </a:lnTo>
                    <a:cubicBezTo>
                      <a:pt x="21038"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2" name="Freeform: Shape 61"/>
              <p:cNvSpPr/>
              <p:nvPr/>
            </p:nvSpPr>
            <p:spPr>
              <a:xfrm>
                <a:off x="3158786" y="0"/>
                <a:ext cx="518261"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50" y="21600"/>
                      <a:pt x="20358" y="21600"/>
                    </a:cubicBezTo>
                    <a:lnTo>
                      <a:pt x="1246" y="21600"/>
                    </a:lnTo>
                    <a:cubicBezTo>
                      <a:pt x="560" y="21600"/>
                      <a:pt x="0" y="21039"/>
                      <a:pt x="0" y="20349"/>
                    </a:cubicBezTo>
                    <a:lnTo>
                      <a:pt x="0" y="1251"/>
                    </a:lnTo>
                    <a:cubicBezTo>
                      <a:pt x="0" y="560"/>
                      <a:pt x="560" y="0"/>
                      <a:pt x="1246" y="0"/>
                    </a:cubicBezTo>
                    <a:lnTo>
                      <a:pt x="20358" y="0"/>
                    </a:lnTo>
                    <a:cubicBezTo>
                      <a:pt x="21050"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3" name="Freeform: Shape 62"/>
              <p:cNvSpPr/>
              <p:nvPr/>
            </p:nvSpPr>
            <p:spPr>
              <a:xfrm>
                <a:off x="3787476" y="0"/>
                <a:ext cx="518321"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38" y="21600"/>
                      <a:pt x="20350" y="21600"/>
                    </a:cubicBezTo>
                    <a:lnTo>
                      <a:pt x="1252" y="21600"/>
                    </a:lnTo>
                    <a:cubicBezTo>
                      <a:pt x="559" y="21600"/>
                      <a:pt x="0" y="21039"/>
                      <a:pt x="0" y="20349"/>
                    </a:cubicBezTo>
                    <a:lnTo>
                      <a:pt x="0" y="1251"/>
                    </a:lnTo>
                    <a:cubicBezTo>
                      <a:pt x="0" y="560"/>
                      <a:pt x="559" y="0"/>
                      <a:pt x="1252" y="0"/>
                    </a:cubicBezTo>
                    <a:lnTo>
                      <a:pt x="20350" y="0"/>
                    </a:lnTo>
                    <a:cubicBezTo>
                      <a:pt x="21038"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4" name="Freeform: Shape 63"/>
              <p:cNvSpPr/>
              <p:nvPr/>
            </p:nvSpPr>
            <p:spPr>
              <a:xfrm>
                <a:off x="4416166" y="0"/>
                <a:ext cx="518248"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53" y="21600"/>
                      <a:pt x="20360" y="21600"/>
                    </a:cubicBezTo>
                    <a:lnTo>
                      <a:pt x="1253" y="21600"/>
                    </a:lnTo>
                    <a:cubicBezTo>
                      <a:pt x="560" y="21600"/>
                      <a:pt x="0" y="21039"/>
                      <a:pt x="0" y="20349"/>
                    </a:cubicBezTo>
                    <a:lnTo>
                      <a:pt x="0" y="1251"/>
                    </a:lnTo>
                    <a:cubicBezTo>
                      <a:pt x="0" y="560"/>
                      <a:pt x="560" y="0"/>
                      <a:pt x="1253" y="0"/>
                    </a:cubicBezTo>
                    <a:lnTo>
                      <a:pt x="20360" y="0"/>
                    </a:lnTo>
                    <a:cubicBezTo>
                      <a:pt x="21053"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5" name="Freeform: Shape 64"/>
              <p:cNvSpPr/>
              <p:nvPr/>
            </p:nvSpPr>
            <p:spPr>
              <a:xfrm>
                <a:off x="5044857" y="0"/>
                <a:ext cx="518524"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40" y="21600"/>
                      <a:pt x="20345" y="21600"/>
                    </a:cubicBezTo>
                    <a:lnTo>
                      <a:pt x="1247" y="21600"/>
                    </a:lnTo>
                    <a:cubicBezTo>
                      <a:pt x="560" y="21600"/>
                      <a:pt x="0" y="21039"/>
                      <a:pt x="0" y="20349"/>
                    </a:cubicBezTo>
                    <a:lnTo>
                      <a:pt x="0" y="1251"/>
                    </a:lnTo>
                    <a:cubicBezTo>
                      <a:pt x="0" y="560"/>
                      <a:pt x="560" y="0"/>
                      <a:pt x="1247" y="0"/>
                    </a:cubicBezTo>
                    <a:lnTo>
                      <a:pt x="20345" y="0"/>
                    </a:lnTo>
                    <a:cubicBezTo>
                      <a:pt x="21040"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6" name="Freeform: Shape 65"/>
              <p:cNvSpPr/>
              <p:nvPr/>
            </p:nvSpPr>
            <p:spPr>
              <a:xfrm>
                <a:off x="5673547" y="0"/>
                <a:ext cx="518285"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48" y="21600"/>
                      <a:pt x="20360" y="21600"/>
                    </a:cubicBezTo>
                    <a:lnTo>
                      <a:pt x="1253" y="21600"/>
                    </a:lnTo>
                    <a:cubicBezTo>
                      <a:pt x="560" y="21600"/>
                      <a:pt x="0" y="21039"/>
                      <a:pt x="0" y="20349"/>
                    </a:cubicBezTo>
                    <a:lnTo>
                      <a:pt x="0" y="1251"/>
                    </a:lnTo>
                    <a:cubicBezTo>
                      <a:pt x="0" y="560"/>
                      <a:pt x="560" y="0"/>
                      <a:pt x="1253" y="0"/>
                    </a:cubicBezTo>
                    <a:lnTo>
                      <a:pt x="20360" y="0"/>
                    </a:lnTo>
                    <a:cubicBezTo>
                      <a:pt x="21048"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7" name="Freeform: Shape 66"/>
              <p:cNvSpPr/>
              <p:nvPr/>
            </p:nvSpPr>
            <p:spPr>
              <a:xfrm>
                <a:off x="6302238" y="0"/>
                <a:ext cx="518404"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38" y="21600"/>
                      <a:pt x="20358" y="21600"/>
                    </a:cubicBezTo>
                    <a:lnTo>
                      <a:pt x="1242" y="21600"/>
                    </a:lnTo>
                    <a:cubicBezTo>
                      <a:pt x="560" y="21600"/>
                      <a:pt x="0" y="21039"/>
                      <a:pt x="0" y="20349"/>
                    </a:cubicBezTo>
                    <a:lnTo>
                      <a:pt x="0" y="1251"/>
                    </a:lnTo>
                    <a:cubicBezTo>
                      <a:pt x="0" y="560"/>
                      <a:pt x="560" y="0"/>
                      <a:pt x="1242" y="0"/>
                    </a:cubicBezTo>
                    <a:lnTo>
                      <a:pt x="20358" y="0"/>
                    </a:lnTo>
                    <a:cubicBezTo>
                      <a:pt x="21038"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8" name="Freeform: Shape 67"/>
              <p:cNvSpPr/>
              <p:nvPr/>
            </p:nvSpPr>
            <p:spPr>
              <a:xfrm>
                <a:off x="6946262" y="0"/>
                <a:ext cx="518584"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43" y="21600"/>
                      <a:pt x="20353" y="21600"/>
                    </a:cubicBezTo>
                    <a:lnTo>
                      <a:pt x="1252" y="21600"/>
                    </a:lnTo>
                    <a:cubicBezTo>
                      <a:pt x="559" y="21600"/>
                      <a:pt x="0" y="21039"/>
                      <a:pt x="0" y="20349"/>
                    </a:cubicBezTo>
                    <a:lnTo>
                      <a:pt x="0" y="1251"/>
                    </a:lnTo>
                    <a:cubicBezTo>
                      <a:pt x="0" y="560"/>
                      <a:pt x="559" y="0"/>
                      <a:pt x="1252" y="0"/>
                    </a:cubicBezTo>
                    <a:lnTo>
                      <a:pt x="20353" y="0"/>
                    </a:lnTo>
                    <a:cubicBezTo>
                      <a:pt x="21043"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79" name="Freeform: Shape 68"/>
              <p:cNvSpPr/>
              <p:nvPr/>
            </p:nvSpPr>
            <p:spPr>
              <a:xfrm>
                <a:off x="7574953" y="0"/>
                <a:ext cx="518328" cy="518455"/>
              </a:xfrm>
              <a:custGeom>
                <a:avLst/>
                <a:gdLst/>
                <a:ahLst/>
                <a:cxnLst>
                  <a:cxn ang="0">
                    <a:pos x="wd2" y="hd2"/>
                  </a:cxn>
                  <a:cxn ang="5400000">
                    <a:pos x="wd2" y="hd2"/>
                  </a:cxn>
                  <a:cxn ang="10800000">
                    <a:pos x="wd2" y="hd2"/>
                  </a:cxn>
                  <a:cxn ang="16200000">
                    <a:pos x="wd2" y="hd2"/>
                  </a:cxn>
                </a:cxnLst>
                <a:rect l="0" t="0" r="r" b="b"/>
                <a:pathLst>
                  <a:path w="21600" h="21600" extrusionOk="0">
                    <a:moveTo>
                      <a:pt x="21600" y="20349"/>
                    </a:moveTo>
                    <a:cubicBezTo>
                      <a:pt x="21600" y="21039"/>
                      <a:pt x="21048" y="21600"/>
                      <a:pt x="20363" y="21600"/>
                    </a:cubicBezTo>
                    <a:lnTo>
                      <a:pt x="1240" y="21600"/>
                    </a:lnTo>
                    <a:cubicBezTo>
                      <a:pt x="562" y="21600"/>
                      <a:pt x="0" y="21039"/>
                      <a:pt x="0" y="20349"/>
                    </a:cubicBezTo>
                    <a:lnTo>
                      <a:pt x="0" y="1251"/>
                    </a:lnTo>
                    <a:cubicBezTo>
                      <a:pt x="0" y="560"/>
                      <a:pt x="562" y="0"/>
                      <a:pt x="1240" y="0"/>
                    </a:cubicBezTo>
                    <a:lnTo>
                      <a:pt x="20363" y="0"/>
                    </a:lnTo>
                    <a:cubicBezTo>
                      <a:pt x="21048" y="0"/>
                      <a:pt x="21600" y="560"/>
                      <a:pt x="21600" y="1251"/>
                    </a:cubicBezTo>
                    <a:cubicBezTo>
                      <a:pt x="21600" y="1251"/>
                      <a:pt x="21600" y="20349"/>
                      <a:pt x="21600" y="2034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80" name="Freeform: Shape 69"/>
              <p:cNvSpPr/>
              <p:nvPr/>
            </p:nvSpPr>
            <p:spPr>
              <a:xfrm>
                <a:off x="7896965" y="2836773"/>
                <a:ext cx="518388" cy="28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305"/>
                    </a:lnTo>
                    <a:cubicBezTo>
                      <a:pt x="0" y="19900"/>
                      <a:pt x="122" y="20496"/>
                      <a:pt x="363" y="20928"/>
                    </a:cubicBezTo>
                    <a:cubicBezTo>
                      <a:pt x="606" y="21376"/>
                      <a:pt x="930" y="21600"/>
                      <a:pt x="1247" y="21600"/>
                    </a:cubicBezTo>
                    <a:lnTo>
                      <a:pt x="20355" y="21600"/>
                    </a:lnTo>
                    <a:cubicBezTo>
                      <a:pt x="20672" y="21600"/>
                      <a:pt x="20984" y="21376"/>
                      <a:pt x="21237" y="20928"/>
                    </a:cubicBezTo>
                    <a:cubicBezTo>
                      <a:pt x="21480" y="20496"/>
                      <a:pt x="21600" y="19900"/>
                      <a:pt x="21600" y="19305"/>
                    </a:cubicBezTo>
                    <a:lnTo>
                      <a:pt x="21600" y="0"/>
                    </a:lnTo>
                    <a:cubicBezTo>
                      <a:pt x="21600" y="0"/>
                      <a:pt x="0" y="0"/>
                      <a:pt x="0"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81" name="Freeform: Shape 70"/>
              <p:cNvSpPr/>
              <p:nvPr/>
            </p:nvSpPr>
            <p:spPr>
              <a:xfrm>
                <a:off x="7896965" y="2530095"/>
                <a:ext cx="518388" cy="2822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291"/>
                    </a:lnTo>
                    <a:cubicBezTo>
                      <a:pt x="21600" y="1719"/>
                      <a:pt x="21480" y="1124"/>
                      <a:pt x="21237" y="683"/>
                    </a:cubicBezTo>
                    <a:cubicBezTo>
                      <a:pt x="20984" y="233"/>
                      <a:pt x="20672" y="0"/>
                      <a:pt x="20355" y="0"/>
                    </a:cubicBezTo>
                    <a:lnTo>
                      <a:pt x="1247" y="0"/>
                    </a:lnTo>
                    <a:cubicBezTo>
                      <a:pt x="930" y="0"/>
                      <a:pt x="606" y="233"/>
                      <a:pt x="363" y="683"/>
                    </a:cubicBezTo>
                    <a:cubicBezTo>
                      <a:pt x="122" y="1124"/>
                      <a:pt x="0" y="1719"/>
                      <a:pt x="0" y="2291"/>
                    </a:cubicBezTo>
                    <a:lnTo>
                      <a:pt x="0" y="21600"/>
                    </a:lnTo>
                    <a:cubicBezTo>
                      <a:pt x="0" y="21600"/>
                      <a:pt x="21600" y="21600"/>
                      <a:pt x="21600" y="21600"/>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82" name="Freeform: Shape 71"/>
              <p:cNvSpPr/>
              <p:nvPr/>
            </p:nvSpPr>
            <p:spPr>
              <a:xfrm>
                <a:off x="8525655" y="628690"/>
                <a:ext cx="518404" cy="1149767"/>
              </a:xfrm>
              <a:custGeom>
                <a:avLst/>
                <a:gdLst/>
                <a:ahLst/>
                <a:cxnLst>
                  <a:cxn ang="0">
                    <a:pos x="wd2" y="hd2"/>
                  </a:cxn>
                  <a:cxn ang="5400000">
                    <a:pos x="wd2" y="hd2"/>
                  </a:cxn>
                  <a:cxn ang="10800000">
                    <a:pos x="wd2" y="hd2"/>
                  </a:cxn>
                  <a:cxn ang="16200000">
                    <a:pos x="wd2" y="hd2"/>
                  </a:cxn>
                </a:cxnLst>
                <a:rect l="0" t="0" r="r" b="b"/>
                <a:pathLst>
                  <a:path w="21600" h="21600" extrusionOk="0">
                    <a:moveTo>
                      <a:pt x="1235" y="0"/>
                    </a:moveTo>
                    <a:cubicBezTo>
                      <a:pt x="920" y="0"/>
                      <a:pt x="603" y="51"/>
                      <a:pt x="358" y="165"/>
                    </a:cubicBezTo>
                    <a:cubicBezTo>
                      <a:pt x="112" y="274"/>
                      <a:pt x="0" y="415"/>
                      <a:pt x="0" y="560"/>
                    </a:cubicBezTo>
                    <a:lnTo>
                      <a:pt x="0" y="9175"/>
                    </a:lnTo>
                    <a:cubicBezTo>
                      <a:pt x="0" y="9320"/>
                      <a:pt x="112" y="9466"/>
                      <a:pt x="358" y="9576"/>
                    </a:cubicBezTo>
                    <a:cubicBezTo>
                      <a:pt x="603" y="9684"/>
                      <a:pt x="920" y="9742"/>
                      <a:pt x="1235" y="9742"/>
                    </a:cubicBezTo>
                    <a:lnTo>
                      <a:pt x="6222" y="9742"/>
                    </a:lnTo>
                    <a:lnTo>
                      <a:pt x="6222" y="21039"/>
                    </a:lnTo>
                    <a:cubicBezTo>
                      <a:pt x="6222" y="21185"/>
                      <a:pt x="6350" y="21330"/>
                      <a:pt x="6590" y="21437"/>
                    </a:cubicBezTo>
                    <a:cubicBezTo>
                      <a:pt x="6835" y="21547"/>
                      <a:pt x="7152" y="21600"/>
                      <a:pt x="7472" y="21600"/>
                    </a:cubicBezTo>
                    <a:lnTo>
                      <a:pt x="20345" y="21600"/>
                    </a:lnTo>
                    <a:cubicBezTo>
                      <a:pt x="20667" y="21600"/>
                      <a:pt x="20984" y="21547"/>
                      <a:pt x="21232" y="21437"/>
                    </a:cubicBezTo>
                    <a:cubicBezTo>
                      <a:pt x="21477" y="21330"/>
                      <a:pt x="21600" y="21185"/>
                      <a:pt x="21600" y="21039"/>
                    </a:cubicBezTo>
                    <a:lnTo>
                      <a:pt x="21600" y="560"/>
                    </a:lnTo>
                    <a:cubicBezTo>
                      <a:pt x="21600" y="415"/>
                      <a:pt x="21477" y="274"/>
                      <a:pt x="21232" y="165"/>
                    </a:cubicBezTo>
                    <a:cubicBezTo>
                      <a:pt x="20984" y="51"/>
                      <a:pt x="20667" y="0"/>
                      <a:pt x="20345" y="0"/>
                    </a:cubicBezTo>
                    <a:cubicBezTo>
                      <a:pt x="20345" y="0"/>
                      <a:pt x="1235" y="0"/>
                      <a:pt x="1235" y="0"/>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sp>
          <p:nvSpPr>
            <p:cNvPr id="15" name="Freeform: Shape 73"/>
            <p:cNvSpPr/>
            <p:nvPr/>
          </p:nvSpPr>
          <p:spPr>
            <a:xfrm>
              <a:off x="4361691" y="2874607"/>
              <a:ext cx="2003966" cy="2279301"/>
            </a:xfrm>
            <a:custGeom>
              <a:avLst/>
              <a:gdLst/>
              <a:ahLst/>
              <a:cxnLst>
                <a:cxn ang="0">
                  <a:pos x="wd2" y="hd2"/>
                </a:cxn>
                <a:cxn ang="5400000">
                  <a:pos x="wd2" y="hd2"/>
                </a:cxn>
                <a:cxn ang="10800000">
                  <a:pos x="wd2" y="hd2"/>
                </a:cxn>
                <a:cxn ang="16200000">
                  <a:pos x="wd2" y="hd2"/>
                </a:cxn>
              </a:cxnLst>
              <a:rect l="0" t="0" r="r" b="b"/>
              <a:pathLst>
                <a:path w="21429" h="21590" extrusionOk="0">
                  <a:moveTo>
                    <a:pt x="6671" y="2"/>
                  </a:moveTo>
                  <a:cubicBezTo>
                    <a:pt x="6438" y="-10"/>
                    <a:pt x="6201" y="36"/>
                    <a:pt x="5986" y="149"/>
                  </a:cubicBezTo>
                  <a:cubicBezTo>
                    <a:pt x="5412" y="451"/>
                    <a:pt x="5226" y="1108"/>
                    <a:pt x="5567" y="1616"/>
                  </a:cubicBezTo>
                  <a:lnTo>
                    <a:pt x="8218" y="5561"/>
                  </a:lnTo>
                  <a:lnTo>
                    <a:pt x="7688" y="5840"/>
                  </a:lnTo>
                  <a:lnTo>
                    <a:pt x="4216" y="673"/>
                  </a:lnTo>
                  <a:cubicBezTo>
                    <a:pt x="3875" y="166"/>
                    <a:pt x="3133" y="0"/>
                    <a:pt x="2560" y="302"/>
                  </a:cubicBezTo>
                  <a:cubicBezTo>
                    <a:pt x="1986" y="605"/>
                    <a:pt x="1797" y="1261"/>
                    <a:pt x="2139" y="1769"/>
                  </a:cubicBezTo>
                  <a:lnTo>
                    <a:pt x="5617" y="6942"/>
                  </a:lnTo>
                  <a:cubicBezTo>
                    <a:pt x="5462" y="7034"/>
                    <a:pt x="5317" y="7134"/>
                    <a:pt x="5185" y="7244"/>
                  </a:cubicBezTo>
                  <a:lnTo>
                    <a:pt x="2245" y="2873"/>
                  </a:lnTo>
                  <a:cubicBezTo>
                    <a:pt x="2032" y="2556"/>
                    <a:pt x="1662" y="2372"/>
                    <a:pt x="1274" y="2353"/>
                  </a:cubicBezTo>
                  <a:cubicBezTo>
                    <a:pt x="1042" y="2341"/>
                    <a:pt x="804" y="2388"/>
                    <a:pt x="589" y="2502"/>
                  </a:cubicBezTo>
                  <a:cubicBezTo>
                    <a:pt x="16" y="2804"/>
                    <a:pt x="-171" y="3461"/>
                    <a:pt x="170" y="3969"/>
                  </a:cubicBezTo>
                  <a:lnTo>
                    <a:pt x="4476" y="10375"/>
                  </a:lnTo>
                  <a:cubicBezTo>
                    <a:pt x="4527" y="10479"/>
                    <a:pt x="4572" y="10585"/>
                    <a:pt x="4640" y="10685"/>
                  </a:cubicBezTo>
                  <a:cubicBezTo>
                    <a:pt x="4640" y="10685"/>
                    <a:pt x="5423" y="11850"/>
                    <a:pt x="6163" y="12951"/>
                  </a:cubicBezTo>
                  <a:lnTo>
                    <a:pt x="5462" y="12794"/>
                  </a:lnTo>
                  <a:lnTo>
                    <a:pt x="4216" y="10938"/>
                  </a:lnTo>
                  <a:cubicBezTo>
                    <a:pt x="3712" y="10189"/>
                    <a:pt x="2618" y="9942"/>
                    <a:pt x="1771" y="10388"/>
                  </a:cubicBezTo>
                  <a:lnTo>
                    <a:pt x="1261" y="10657"/>
                  </a:lnTo>
                  <a:cubicBezTo>
                    <a:pt x="1239" y="10669"/>
                    <a:pt x="1220" y="10683"/>
                    <a:pt x="1199" y="10695"/>
                  </a:cubicBezTo>
                  <a:lnTo>
                    <a:pt x="2347" y="12403"/>
                  </a:lnTo>
                  <a:cubicBezTo>
                    <a:pt x="2336" y="12407"/>
                    <a:pt x="2323" y="12409"/>
                    <a:pt x="2312" y="12413"/>
                  </a:cubicBezTo>
                  <a:lnTo>
                    <a:pt x="3828" y="14670"/>
                  </a:lnTo>
                  <a:lnTo>
                    <a:pt x="9311" y="15899"/>
                  </a:lnTo>
                  <a:cubicBezTo>
                    <a:pt x="9311" y="15899"/>
                    <a:pt x="9279" y="15852"/>
                    <a:pt x="9278" y="15850"/>
                  </a:cubicBezTo>
                  <a:cubicBezTo>
                    <a:pt x="9807" y="15952"/>
                    <a:pt x="10364" y="15937"/>
                    <a:pt x="10898" y="15785"/>
                  </a:cubicBezTo>
                  <a:lnTo>
                    <a:pt x="14800" y="21590"/>
                  </a:lnTo>
                  <a:cubicBezTo>
                    <a:pt x="14800" y="21590"/>
                    <a:pt x="21429" y="18094"/>
                    <a:pt x="21429" y="18094"/>
                  </a:cubicBezTo>
                  <a:lnTo>
                    <a:pt x="17230" y="11848"/>
                  </a:lnTo>
                  <a:cubicBezTo>
                    <a:pt x="17573" y="11075"/>
                    <a:pt x="17537" y="10179"/>
                    <a:pt x="17019" y="9410"/>
                  </a:cubicBezTo>
                  <a:lnTo>
                    <a:pt x="14410" y="5530"/>
                  </a:lnTo>
                  <a:cubicBezTo>
                    <a:pt x="14366" y="5465"/>
                    <a:pt x="14308" y="5412"/>
                    <a:pt x="14259" y="5351"/>
                  </a:cubicBezTo>
                  <a:cubicBezTo>
                    <a:pt x="14251" y="5338"/>
                    <a:pt x="14248" y="5325"/>
                    <a:pt x="14239" y="5312"/>
                  </a:cubicBezTo>
                  <a:lnTo>
                    <a:pt x="11324" y="976"/>
                  </a:lnTo>
                  <a:cubicBezTo>
                    <a:pt x="10983" y="468"/>
                    <a:pt x="10241" y="303"/>
                    <a:pt x="9668" y="605"/>
                  </a:cubicBezTo>
                  <a:cubicBezTo>
                    <a:pt x="9095" y="907"/>
                    <a:pt x="8907" y="1564"/>
                    <a:pt x="9249" y="2072"/>
                  </a:cubicBezTo>
                  <a:lnTo>
                    <a:pt x="10754" y="4310"/>
                  </a:lnTo>
                  <a:cubicBezTo>
                    <a:pt x="10601" y="4354"/>
                    <a:pt x="10454" y="4417"/>
                    <a:pt x="10306" y="4483"/>
                  </a:cubicBezTo>
                  <a:lnTo>
                    <a:pt x="7642" y="522"/>
                  </a:lnTo>
                  <a:cubicBezTo>
                    <a:pt x="7428" y="205"/>
                    <a:pt x="7058" y="22"/>
                    <a:pt x="6671" y="2"/>
                  </a:cubicBezTo>
                  <a:close/>
                </a:path>
              </a:pathLst>
            </a:custGeom>
            <a:solidFill>
              <a:srgbClr val="A72527"/>
            </a:solidFill>
            <a:ln>
              <a:noFill/>
            </a:ln>
            <a:effectLst/>
          </p:spPr>
          <p:txBody>
            <a:bodyPr anchor="ctr"/>
            <a:lstStyle/>
            <a:p>
              <a:pPr algn="ctr"/>
              <a:endParaRPr>
                <a:cs typeface="+mn-ea"/>
                <a:sym typeface="+mn-lt"/>
              </a:endParaRPr>
            </a:p>
          </p:txBody>
        </p:sp>
        <p:sp>
          <p:nvSpPr>
            <p:cNvPr id="16" name="Freeform: Shape 74"/>
            <p:cNvSpPr/>
            <p:nvPr/>
          </p:nvSpPr>
          <p:spPr>
            <a:xfrm>
              <a:off x="1734255" y="2850559"/>
              <a:ext cx="1997281" cy="2279300"/>
            </a:xfrm>
            <a:custGeom>
              <a:avLst/>
              <a:gdLst/>
              <a:ahLst/>
              <a:cxnLst>
                <a:cxn ang="0">
                  <a:pos x="wd2" y="hd2"/>
                </a:cxn>
                <a:cxn ang="5400000">
                  <a:pos x="wd2" y="hd2"/>
                </a:cxn>
                <a:cxn ang="10800000">
                  <a:pos x="wd2" y="hd2"/>
                </a:cxn>
                <a:cxn ang="16200000">
                  <a:pos x="wd2" y="hd2"/>
                </a:cxn>
              </a:cxnLst>
              <a:rect l="0" t="0" r="r" b="b"/>
              <a:pathLst>
                <a:path w="21428" h="21590" extrusionOk="0">
                  <a:moveTo>
                    <a:pt x="14818" y="2"/>
                  </a:moveTo>
                  <a:cubicBezTo>
                    <a:pt x="14430" y="21"/>
                    <a:pt x="14060" y="205"/>
                    <a:pt x="13846" y="522"/>
                  </a:cubicBezTo>
                  <a:lnTo>
                    <a:pt x="11166" y="4495"/>
                  </a:lnTo>
                  <a:cubicBezTo>
                    <a:pt x="10993" y="4415"/>
                    <a:pt x="10815" y="4349"/>
                    <a:pt x="10634" y="4301"/>
                  </a:cubicBezTo>
                  <a:lnTo>
                    <a:pt x="12138" y="2072"/>
                  </a:lnTo>
                  <a:cubicBezTo>
                    <a:pt x="12480" y="1564"/>
                    <a:pt x="12292" y="907"/>
                    <a:pt x="11718" y="605"/>
                  </a:cubicBezTo>
                  <a:cubicBezTo>
                    <a:pt x="11143" y="302"/>
                    <a:pt x="10398" y="470"/>
                    <a:pt x="10056" y="978"/>
                  </a:cubicBezTo>
                  <a:lnTo>
                    <a:pt x="7131" y="5312"/>
                  </a:lnTo>
                  <a:cubicBezTo>
                    <a:pt x="7087" y="5377"/>
                    <a:pt x="7053" y="5444"/>
                    <a:pt x="7027" y="5512"/>
                  </a:cubicBezTo>
                  <a:cubicBezTo>
                    <a:pt x="7022" y="5518"/>
                    <a:pt x="7017" y="5524"/>
                    <a:pt x="7013" y="5530"/>
                  </a:cubicBezTo>
                  <a:lnTo>
                    <a:pt x="4397" y="9410"/>
                  </a:lnTo>
                  <a:cubicBezTo>
                    <a:pt x="3873" y="10188"/>
                    <a:pt x="3837" y="11096"/>
                    <a:pt x="4195" y="11875"/>
                  </a:cubicBezTo>
                  <a:lnTo>
                    <a:pt x="0" y="18094"/>
                  </a:lnTo>
                  <a:cubicBezTo>
                    <a:pt x="0" y="18094"/>
                    <a:pt x="6651" y="21590"/>
                    <a:pt x="6651" y="21590"/>
                  </a:cubicBezTo>
                  <a:lnTo>
                    <a:pt x="10563" y="15791"/>
                  </a:lnTo>
                  <a:cubicBezTo>
                    <a:pt x="11085" y="15935"/>
                    <a:pt x="11631" y="15949"/>
                    <a:pt x="12149" y="15854"/>
                  </a:cubicBezTo>
                  <a:cubicBezTo>
                    <a:pt x="12148" y="15855"/>
                    <a:pt x="12118" y="15899"/>
                    <a:pt x="12118" y="15899"/>
                  </a:cubicBezTo>
                  <a:lnTo>
                    <a:pt x="17619" y="14670"/>
                  </a:lnTo>
                  <a:lnTo>
                    <a:pt x="19140" y="12413"/>
                  </a:lnTo>
                  <a:cubicBezTo>
                    <a:pt x="19129" y="12409"/>
                    <a:pt x="19117" y="12407"/>
                    <a:pt x="19107" y="12403"/>
                  </a:cubicBezTo>
                  <a:lnTo>
                    <a:pt x="20261" y="10695"/>
                  </a:lnTo>
                  <a:cubicBezTo>
                    <a:pt x="20240" y="10682"/>
                    <a:pt x="20220" y="10671"/>
                    <a:pt x="20199" y="10659"/>
                  </a:cubicBezTo>
                  <a:lnTo>
                    <a:pt x="19685" y="10388"/>
                  </a:lnTo>
                  <a:cubicBezTo>
                    <a:pt x="18835" y="9942"/>
                    <a:pt x="17740" y="10189"/>
                    <a:pt x="17234" y="10938"/>
                  </a:cubicBezTo>
                  <a:lnTo>
                    <a:pt x="15981" y="12794"/>
                  </a:lnTo>
                  <a:lnTo>
                    <a:pt x="15290" y="12949"/>
                  </a:lnTo>
                  <a:cubicBezTo>
                    <a:pt x="16032" y="11849"/>
                    <a:pt x="16818" y="10685"/>
                    <a:pt x="16818" y="10685"/>
                  </a:cubicBezTo>
                  <a:cubicBezTo>
                    <a:pt x="16937" y="10508"/>
                    <a:pt x="17027" y="10323"/>
                    <a:pt x="17098" y="10135"/>
                  </a:cubicBezTo>
                  <a:lnTo>
                    <a:pt x="21257" y="3969"/>
                  </a:lnTo>
                  <a:cubicBezTo>
                    <a:pt x="21600" y="3461"/>
                    <a:pt x="21410" y="2804"/>
                    <a:pt x="20835" y="2502"/>
                  </a:cubicBezTo>
                  <a:cubicBezTo>
                    <a:pt x="20619" y="2388"/>
                    <a:pt x="20381" y="2341"/>
                    <a:pt x="20148" y="2352"/>
                  </a:cubicBezTo>
                  <a:cubicBezTo>
                    <a:pt x="19759" y="2372"/>
                    <a:pt x="19387" y="2558"/>
                    <a:pt x="19173" y="2875"/>
                  </a:cubicBezTo>
                  <a:lnTo>
                    <a:pt x="16244" y="7219"/>
                  </a:lnTo>
                  <a:cubicBezTo>
                    <a:pt x="16099" y="7102"/>
                    <a:pt x="15938" y="6997"/>
                    <a:pt x="15766" y="6903"/>
                  </a:cubicBezTo>
                  <a:lnTo>
                    <a:pt x="19280" y="1693"/>
                  </a:lnTo>
                  <a:cubicBezTo>
                    <a:pt x="19622" y="1184"/>
                    <a:pt x="19433" y="528"/>
                    <a:pt x="18857" y="226"/>
                  </a:cubicBezTo>
                  <a:cubicBezTo>
                    <a:pt x="18642" y="112"/>
                    <a:pt x="18403" y="65"/>
                    <a:pt x="18170" y="76"/>
                  </a:cubicBezTo>
                  <a:cubicBezTo>
                    <a:pt x="17782" y="96"/>
                    <a:pt x="17412" y="280"/>
                    <a:pt x="17198" y="597"/>
                  </a:cubicBezTo>
                  <a:lnTo>
                    <a:pt x="13686" y="5803"/>
                  </a:lnTo>
                  <a:lnTo>
                    <a:pt x="13257" y="5577"/>
                  </a:lnTo>
                  <a:lnTo>
                    <a:pt x="15928" y="1618"/>
                  </a:lnTo>
                  <a:cubicBezTo>
                    <a:pt x="16271" y="1110"/>
                    <a:pt x="16083" y="451"/>
                    <a:pt x="15508" y="149"/>
                  </a:cubicBezTo>
                  <a:cubicBezTo>
                    <a:pt x="15292" y="36"/>
                    <a:pt x="15051" y="-10"/>
                    <a:pt x="14818" y="2"/>
                  </a:cubicBezTo>
                  <a:close/>
                </a:path>
              </a:pathLst>
            </a:custGeom>
            <a:solidFill>
              <a:srgbClr val="A72527"/>
            </a:solidFill>
            <a:ln>
              <a:noFill/>
            </a:ln>
            <a:effectLst/>
          </p:spPr>
          <p:txBody>
            <a:bodyPr anchor="ctr"/>
            <a:lstStyle/>
            <a:p>
              <a:pPr algn="ctr"/>
              <a:endParaRPr>
                <a:cs typeface="+mn-ea"/>
                <a:sym typeface="+mn-lt"/>
              </a:endParaRPr>
            </a:p>
          </p:txBody>
        </p:sp>
      </p:grpSp>
      <p:grpSp>
        <p:nvGrpSpPr>
          <p:cNvPr id="83" name="组合 82"/>
          <p:cNvGrpSpPr/>
          <p:nvPr/>
        </p:nvGrpSpPr>
        <p:grpSpPr>
          <a:xfrm>
            <a:off x="6567896" y="2239071"/>
            <a:ext cx="4443004" cy="645534"/>
            <a:chOff x="8386922" y="2192795"/>
            <a:chExt cx="4443004" cy="645534"/>
          </a:xfrm>
        </p:grpSpPr>
        <p:sp>
          <p:nvSpPr>
            <p:cNvPr id="84" name="矩形 83"/>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added</a:t>
              </a:r>
            </a:p>
          </p:txBody>
        </p:sp>
        <p:sp>
          <p:nvSpPr>
            <p:cNvPr id="85" name="文本框 84"/>
            <p:cNvSpPr txBox="1"/>
            <p:nvPr/>
          </p:nvSpPr>
          <p:spPr>
            <a:xfrm>
              <a:off x="8386922" y="2542351"/>
              <a:ext cx="4443004" cy="295978"/>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86" name="组合 85"/>
          <p:cNvGrpSpPr/>
          <p:nvPr/>
        </p:nvGrpSpPr>
        <p:grpSpPr>
          <a:xfrm>
            <a:off x="6567896" y="3459918"/>
            <a:ext cx="4443004" cy="645534"/>
            <a:chOff x="8386922" y="2192795"/>
            <a:chExt cx="4443004" cy="645534"/>
          </a:xfrm>
        </p:grpSpPr>
        <p:sp>
          <p:nvSpPr>
            <p:cNvPr id="87" name="矩形 86"/>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added</a:t>
              </a:r>
            </a:p>
          </p:txBody>
        </p:sp>
        <p:sp>
          <p:nvSpPr>
            <p:cNvPr id="88" name="文本框 87"/>
            <p:cNvSpPr txBox="1"/>
            <p:nvPr/>
          </p:nvSpPr>
          <p:spPr>
            <a:xfrm>
              <a:off x="8386922" y="2542351"/>
              <a:ext cx="4443004" cy="295978"/>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89" name="组合 88"/>
          <p:cNvGrpSpPr/>
          <p:nvPr/>
        </p:nvGrpSpPr>
        <p:grpSpPr>
          <a:xfrm>
            <a:off x="6567896" y="4680765"/>
            <a:ext cx="4443004" cy="645534"/>
            <a:chOff x="8386922" y="2192795"/>
            <a:chExt cx="4443004" cy="645534"/>
          </a:xfrm>
        </p:grpSpPr>
        <p:sp>
          <p:nvSpPr>
            <p:cNvPr id="90" name="矩形 89"/>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added</a:t>
              </a:r>
            </a:p>
          </p:txBody>
        </p:sp>
        <p:sp>
          <p:nvSpPr>
            <p:cNvPr id="91" name="文本框 90"/>
            <p:cNvSpPr txBox="1"/>
            <p:nvPr/>
          </p:nvSpPr>
          <p:spPr>
            <a:xfrm>
              <a:off x="8386922" y="2542351"/>
              <a:ext cx="4443004" cy="295978"/>
            </a:xfrm>
            <a:prstGeom prst="rect">
              <a:avLst/>
            </a:prstGeom>
            <a:noFill/>
          </p:spPr>
          <p:txBody>
            <a:bodyPr wrap="square" rtlCol="0">
              <a:spAutoFit/>
              <a:scene3d>
                <a:camera prst="orthographicFront"/>
                <a:lightRig rig="threePt" dir="t"/>
              </a:scene3d>
              <a:sp3d contourW="12700"/>
            </a:bodyPr>
            <a:lstStyle/>
            <a:p>
              <a:pP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92" name="矩形 91"/>
          <p:cNvSpPr/>
          <p:nvPr/>
        </p:nvSpPr>
        <p:spPr>
          <a:xfrm>
            <a:off x="2254224" y="4935171"/>
            <a:ext cx="250195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Title text added</a:t>
            </a:r>
          </a:p>
        </p:txBody>
      </p:sp>
      <p:sp>
        <p:nvSpPr>
          <p:cNvPr id="95" name="文本框 94">
            <a:extLst>
              <a:ext uri="{FF2B5EF4-FFF2-40B4-BE49-F238E27FC236}">
                <a16:creationId xmlns:a16="http://schemas.microsoft.com/office/drawing/2014/main" id="{95ED8425-9543-4E5D-B738-DAC182D442A1}"/>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96" name="组合 95">
            <a:extLst>
              <a:ext uri="{FF2B5EF4-FFF2-40B4-BE49-F238E27FC236}">
                <a16:creationId xmlns:a16="http://schemas.microsoft.com/office/drawing/2014/main" id="{F9ECC5EC-DB38-48B5-9945-F13C27ABAC53}"/>
              </a:ext>
            </a:extLst>
          </p:cNvPr>
          <p:cNvGrpSpPr/>
          <p:nvPr/>
        </p:nvGrpSpPr>
        <p:grpSpPr>
          <a:xfrm>
            <a:off x="1473289" y="371367"/>
            <a:ext cx="4260761" cy="787907"/>
            <a:chOff x="7318011" y="1456480"/>
            <a:chExt cx="4260761" cy="787907"/>
          </a:xfrm>
        </p:grpSpPr>
        <p:sp>
          <p:nvSpPr>
            <p:cNvPr id="97" name="文本框 96">
              <a:extLst>
                <a:ext uri="{FF2B5EF4-FFF2-40B4-BE49-F238E27FC236}">
                  <a16:creationId xmlns:a16="http://schemas.microsoft.com/office/drawing/2014/main" id="{7D3F2414-A16E-43A2-9F91-62489940C29D}"/>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Capital financing</a:t>
              </a:r>
            </a:p>
          </p:txBody>
        </p:sp>
        <p:sp>
          <p:nvSpPr>
            <p:cNvPr id="98" name="文本框 97">
              <a:extLst>
                <a:ext uri="{FF2B5EF4-FFF2-40B4-BE49-F238E27FC236}">
                  <a16:creationId xmlns:a16="http://schemas.microsoft.com/office/drawing/2014/main" id="{BFFA1750-160A-48E8-88AE-629A2EBBB36E}"/>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86417809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1+#ppt_w/2"/>
                                          </p:val>
                                        </p:tav>
                                        <p:tav tm="100000">
                                          <p:val>
                                            <p:strVal val="#ppt_x"/>
                                          </p:val>
                                        </p:tav>
                                      </p:tavLst>
                                    </p:anim>
                                    <p:anim calcmode="lin" valueType="num">
                                      <p:cBhvr additive="base">
                                        <p:cTn id="18" dur="500" fill="hold"/>
                                        <p:tgtEl>
                                          <p:spTgt spid="8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1+#ppt_w/2"/>
                                          </p:val>
                                        </p:tav>
                                        <p:tav tm="100000">
                                          <p:val>
                                            <p:strVal val="#ppt_x"/>
                                          </p:val>
                                        </p:tav>
                                      </p:tavLst>
                                    </p:anim>
                                    <p:anim calcmode="lin" valueType="num">
                                      <p:cBhvr additive="base">
                                        <p:cTn id="23" dur="500" fill="hold"/>
                                        <p:tgtEl>
                                          <p:spTgt spid="8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500" fill="hold"/>
                                        <p:tgtEl>
                                          <p:spTgt spid="89"/>
                                        </p:tgtEl>
                                        <p:attrNameLst>
                                          <p:attrName>ppt_x</p:attrName>
                                        </p:attrNameLst>
                                      </p:cBhvr>
                                      <p:tavLst>
                                        <p:tav tm="0">
                                          <p:val>
                                            <p:strVal val="1+#ppt_w/2"/>
                                          </p:val>
                                        </p:tav>
                                        <p:tav tm="100000">
                                          <p:val>
                                            <p:strVal val="#ppt_x"/>
                                          </p:val>
                                        </p:tav>
                                      </p:tavLst>
                                    </p:anim>
                                    <p:anim calcmode="lin" valueType="num">
                                      <p:cBhvr additive="base">
                                        <p:cTn id="28"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ṧḻiḑe"/>
          <p:cNvSpPr/>
          <p:nvPr/>
        </p:nvSpPr>
        <p:spPr>
          <a:xfrm>
            <a:off x="1594010" y="2343151"/>
            <a:ext cx="1536775" cy="1536774"/>
          </a:xfrm>
          <a:prstGeom prst="ellipse">
            <a:avLst/>
          </a:prstGeom>
          <a:solidFill>
            <a:schemeClr val="bg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ś1ïde"/>
          <p:cNvSpPr/>
          <p:nvPr/>
        </p:nvSpPr>
        <p:spPr>
          <a:xfrm>
            <a:off x="1844112" y="2593253"/>
            <a:ext cx="1036570" cy="1036569"/>
          </a:xfrm>
          <a:prstGeom prst="ellipse">
            <a:avLst/>
          </a:pr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iSļîḑê"/>
          <p:cNvSpPr/>
          <p:nvPr/>
        </p:nvSpPr>
        <p:spPr>
          <a:xfrm>
            <a:off x="1657529" y="2406670"/>
            <a:ext cx="1409735" cy="1409734"/>
          </a:xfrm>
          <a:prstGeom prst="arc">
            <a:avLst>
              <a:gd name="adj1" fmla="val 1912232"/>
              <a:gd name="adj2" fmla="val 16025866"/>
            </a:avLst>
          </a:prstGeom>
          <a:ln w="127000" cap="rnd">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63" name="îṩ1iḋè"/>
          <p:cNvSpPr/>
          <p:nvPr/>
        </p:nvSpPr>
        <p:spPr>
          <a:xfrm>
            <a:off x="2250560" y="2896653"/>
            <a:ext cx="239384" cy="412175"/>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7" name="ïs1îďé"/>
          <p:cNvSpPr/>
          <p:nvPr/>
        </p:nvSpPr>
        <p:spPr>
          <a:xfrm>
            <a:off x="4089428" y="2343151"/>
            <a:ext cx="1536775" cy="1536774"/>
          </a:xfrm>
          <a:prstGeom prst="ellipse">
            <a:avLst/>
          </a:prstGeom>
          <a:solidFill>
            <a:schemeClr val="bg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iṣḷiḓê"/>
          <p:cNvSpPr/>
          <p:nvPr/>
        </p:nvSpPr>
        <p:spPr>
          <a:xfrm>
            <a:off x="4339530" y="2593253"/>
            <a:ext cx="1036570" cy="1036569"/>
          </a:xfrm>
          <a:prstGeom prst="ellipse">
            <a:avLst/>
          </a:pr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ṣḻíḓe"/>
          <p:cNvSpPr/>
          <p:nvPr/>
        </p:nvSpPr>
        <p:spPr>
          <a:xfrm>
            <a:off x="4152947" y="2406670"/>
            <a:ext cx="1409735" cy="1409734"/>
          </a:xfrm>
          <a:prstGeom prst="arc">
            <a:avLst>
              <a:gd name="adj1" fmla="val 12630923"/>
              <a:gd name="adj2" fmla="val 16810298"/>
            </a:avLst>
          </a:prstGeom>
          <a:ln w="127000" cap="rnd">
            <a:solidFill>
              <a:srgbClr val="A72527"/>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62" name="îśḻíḓê"/>
          <p:cNvSpPr/>
          <p:nvPr/>
        </p:nvSpPr>
        <p:spPr>
          <a:xfrm>
            <a:off x="4659583" y="2896962"/>
            <a:ext cx="412175" cy="411553"/>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A72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0" name="î$ļíḓé"/>
          <p:cNvSpPr/>
          <p:nvPr/>
        </p:nvSpPr>
        <p:spPr>
          <a:xfrm>
            <a:off x="6584846" y="2343151"/>
            <a:ext cx="1536775" cy="1536774"/>
          </a:xfrm>
          <a:prstGeom prst="ellipse">
            <a:avLst/>
          </a:prstGeom>
          <a:solidFill>
            <a:schemeClr val="bg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îṣľiḍe"/>
          <p:cNvSpPr/>
          <p:nvPr/>
        </p:nvSpPr>
        <p:spPr>
          <a:xfrm>
            <a:off x="6834948" y="2593253"/>
            <a:ext cx="1036570" cy="1036569"/>
          </a:xfrm>
          <a:prstGeom prst="ellipse">
            <a:avLst/>
          </a:pr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íṡ1îďê"/>
          <p:cNvSpPr/>
          <p:nvPr/>
        </p:nvSpPr>
        <p:spPr>
          <a:xfrm>
            <a:off x="6648365" y="2406670"/>
            <a:ext cx="1409735" cy="1409734"/>
          </a:xfrm>
          <a:prstGeom prst="arc">
            <a:avLst>
              <a:gd name="adj1" fmla="val 7003494"/>
              <a:gd name="adj2" fmla="val 16549647"/>
            </a:avLst>
          </a:prstGeom>
          <a:ln w="127000" cap="rnd">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28" name="îŝḻiḋè"/>
          <p:cNvSpPr/>
          <p:nvPr/>
        </p:nvSpPr>
        <p:spPr>
          <a:xfrm>
            <a:off x="7155001" y="2897326"/>
            <a:ext cx="412175" cy="410826"/>
          </a:xfrm>
          <a:custGeom>
            <a:avLst/>
            <a:gdLst>
              <a:gd name="connsiteX0" fmla="*/ 216695 w 338138"/>
              <a:gd name="connsiteY0" fmla="*/ 222250 h 337031"/>
              <a:gd name="connsiteX1" fmla="*/ 201613 w 338138"/>
              <a:gd name="connsiteY1" fmla="*/ 236538 h 337031"/>
              <a:gd name="connsiteX2" fmla="*/ 216695 w 338138"/>
              <a:gd name="connsiteY2" fmla="*/ 250826 h 337031"/>
              <a:gd name="connsiteX3" fmla="*/ 231777 w 338138"/>
              <a:gd name="connsiteY3" fmla="*/ 236538 h 337031"/>
              <a:gd name="connsiteX4" fmla="*/ 216695 w 338138"/>
              <a:gd name="connsiteY4" fmla="*/ 222250 h 337031"/>
              <a:gd name="connsiteX5" fmla="*/ 122238 w 338138"/>
              <a:gd name="connsiteY5" fmla="*/ 222250 h 337031"/>
              <a:gd name="connsiteX6" fmla="*/ 107950 w 338138"/>
              <a:gd name="connsiteY6" fmla="*/ 236538 h 337031"/>
              <a:gd name="connsiteX7" fmla="*/ 122238 w 338138"/>
              <a:gd name="connsiteY7" fmla="*/ 250826 h 337031"/>
              <a:gd name="connsiteX8" fmla="*/ 136526 w 338138"/>
              <a:gd name="connsiteY8" fmla="*/ 236538 h 337031"/>
              <a:gd name="connsiteX9" fmla="*/ 122238 w 338138"/>
              <a:gd name="connsiteY9" fmla="*/ 222250 h 337031"/>
              <a:gd name="connsiteX10" fmla="*/ 50065 w 338138"/>
              <a:gd name="connsiteY10" fmla="*/ 174625 h 337031"/>
              <a:gd name="connsiteX11" fmla="*/ 289661 w 338138"/>
              <a:gd name="connsiteY11" fmla="*/ 174625 h 337031"/>
              <a:gd name="connsiteX12" fmla="*/ 277813 w 338138"/>
              <a:gd name="connsiteY12" fmla="*/ 255727 h 337031"/>
              <a:gd name="connsiteX13" fmla="*/ 329155 w 338138"/>
              <a:gd name="connsiteY13" fmla="*/ 319825 h 337031"/>
              <a:gd name="connsiteX14" fmla="*/ 318624 w 338138"/>
              <a:gd name="connsiteY14" fmla="*/ 336830 h 337031"/>
              <a:gd name="connsiteX15" fmla="*/ 302826 w 338138"/>
              <a:gd name="connsiteY15" fmla="*/ 326365 h 337031"/>
              <a:gd name="connsiteX16" fmla="*/ 260699 w 338138"/>
              <a:gd name="connsiteY16" fmla="*/ 277965 h 337031"/>
              <a:gd name="connsiteX17" fmla="*/ 169863 w 338138"/>
              <a:gd name="connsiteY17" fmla="*/ 291046 h 337031"/>
              <a:gd name="connsiteX18" fmla="*/ 79027 w 338138"/>
              <a:gd name="connsiteY18" fmla="*/ 277965 h 337031"/>
              <a:gd name="connsiteX19" fmla="*/ 36900 w 338138"/>
              <a:gd name="connsiteY19" fmla="*/ 326365 h 337031"/>
              <a:gd name="connsiteX20" fmla="*/ 23736 w 338138"/>
              <a:gd name="connsiteY20" fmla="*/ 336830 h 337031"/>
              <a:gd name="connsiteX21" fmla="*/ 10571 w 338138"/>
              <a:gd name="connsiteY21" fmla="*/ 319825 h 337031"/>
              <a:gd name="connsiteX22" fmla="*/ 61913 w 338138"/>
              <a:gd name="connsiteY22" fmla="*/ 255727 h 337031"/>
              <a:gd name="connsiteX23" fmla="*/ 50065 w 338138"/>
              <a:gd name="connsiteY23" fmla="*/ 174625 h 337031"/>
              <a:gd name="connsiteX24" fmla="*/ 14530 w 338138"/>
              <a:gd name="connsiteY24" fmla="*/ 0 h 337031"/>
              <a:gd name="connsiteX25" fmla="*/ 323609 w 338138"/>
              <a:gd name="connsiteY25" fmla="*/ 0 h 337031"/>
              <a:gd name="connsiteX26" fmla="*/ 338138 w 338138"/>
              <a:gd name="connsiteY26" fmla="*/ 14473 h 337031"/>
              <a:gd name="connsiteX27" fmla="*/ 323609 w 338138"/>
              <a:gd name="connsiteY27" fmla="*/ 27631 h 337031"/>
              <a:gd name="connsiteX28" fmla="*/ 183599 w 338138"/>
              <a:gd name="connsiteY28" fmla="*/ 27631 h 337031"/>
              <a:gd name="connsiteX29" fmla="*/ 183599 w 338138"/>
              <a:gd name="connsiteY29" fmla="*/ 52631 h 337031"/>
              <a:gd name="connsiteX30" fmla="*/ 265491 w 338138"/>
              <a:gd name="connsiteY30" fmla="*/ 65788 h 337031"/>
              <a:gd name="connsiteX31" fmla="*/ 274737 w 338138"/>
              <a:gd name="connsiteY31" fmla="*/ 76314 h 337031"/>
              <a:gd name="connsiteX32" fmla="*/ 287946 w 338138"/>
              <a:gd name="connsiteY32" fmla="*/ 146050 h 337031"/>
              <a:gd name="connsiteX33" fmla="*/ 50193 w 338138"/>
              <a:gd name="connsiteY33" fmla="*/ 146050 h 337031"/>
              <a:gd name="connsiteX34" fmla="*/ 63401 w 338138"/>
              <a:gd name="connsiteY34" fmla="*/ 76314 h 337031"/>
              <a:gd name="connsiteX35" fmla="*/ 72647 w 338138"/>
              <a:gd name="connsiteY35" fmla="*/ 65788 h 337031"/>
              <a:gd name="connsiteX36" fmla="*/ 154540 w 338138"/>
              <a:gd name="connsiteY36" fmla="*/ 52631 h 337031"/>
              <a:gd name="connsiteX37" fmla="*/ 154540 w 338138"/>
              <a:gd name="connsiteY37" fmla="*/ 27631 h 337031"/>
              <a:gd name="connsiteX38" fmla="*/ 14530 w 338138"/>
              <a:gd name="connsiteY38" fmla="*/ 27631 h 337031"/>
              <a:gd name="connsiteX39" fmla="*/ 0 w 338138"/>
              <a:gd name="connsiteY39" fmla="*/ 14473 h 337031"/>
              <a:gd name="connsiteX40" fmla="*/ 14530 w 338138"/>
              <a:gd name="connsiteY40" fmla="*/ 0 h 33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8138" h="337031">
                <a:moveTo>
                  <a:pt x="216695" y="222250"/>
                </a:moveTo>
                <a:cubicBezTo>
                  <a:pt x="208365" y="222250"/>
                  <a:pt x="201613" y="228647"/>
                  <a:pt x="201613" y="236538"/>
                </a:cubicBezTo>
                <a:cubicBezTo>
                  <a:pt x="201613" y="244429"/>
                  <a:pt x="208365" y="250826"/>
                  <a:pt x="216695" y="250826"/>
                </a:cubicBezTo>
                <a:cubicBezTo>
                  <a:pt x="225025" y="250826"/>
                  <a:pt x="231777" y="244429"/>
                  <a:pt x="231777" y="236538"/>
                </a:cubicBezTo>
                <a:cubicBezTo>
                  <a:pt x="231777" y="228647"/>
                  <a:pt x="225025" y="222250"/>
                  <a:pt x="216695" y="222250"/>
                </a:cubicBezTo>
                <a:close/>
                <a:moveTo>
                  <a:pt x="122238" y="222250"/>
                </a:moveTo>
                <a:cubicBezTo>
                  <a:pt x="114347" y="222250"/>
                  <a:pt x="107950" y="228647"/>
                  <a:pt x="107950" y="236538"/>
                </a:cubicBezTo>
                <a:cubicBezTo>
                  <a:pt x="107950" y="244429"/>
                  <a:pt x="114347" y="250826"/>
                  <a:pt x="122238" y="250826"/>
                </a:cubicBezTo>
                <a:cubicBezTo>
                  <a:pt x="130129" y="250826"/>
                  <a:pt x="136526" y="244429"/>
                  <a:pt x="136526" y="236538"/>
                </a:cubicBezTo>
                <a:cubicBezTo>
                  <a:pt x="136526" y="228647"/>
                  <a:pt x="130129" y="222250"/>
                  <a:pt x="122238" y="222250"/>
                </a:cubicBezTo>
                <a:close/>
                <a:moveTo>
                  <a:pt x="50065" y="174625"/>
                </a:moveTo>
                <a:cubicBezTo>
                  <a:pt x="50065" y="174625"/>
                  <a:pt x="50065" y="174625"/>
                  <a:pt x="289661" y="174625"/>
                </a:cubicBezTo>
                <a:cubicBezTo>
                  <a:pt x="289661" y="202095"/>
                  <a:pt x="285712" y="229565"/>
                  <a:pt x="277813" y="255727"/>
                </a:cubicBezTo>
                <a:cubicBezTo>
                  <a:pt x="293611" y="264884"/>
                  <a:pt x="322573" y="285814"/>
                  <a:pt x="329155" y="319825"/>
                </a:cubicBezTo>
                <a:cubicBezTo>
                  <a:pt x="331788" y="327673"/>
                  <a:pt x="326522" y="334214"/>
                  <a:pt x="318624" y="336830"/>
                </a:cubicBezTo>
                <a:cubicBezTo>
                  <a:pt x="310725" y="338138"/>
                  <a:pt x="304143" y="332906"/>
                  <a:pt x="302826" y="326365"/>
                </a:cubicBezTo>
                <a:cubicBezTo>
                  <a:pt x="296244" y="298895"/>
                  <a:pt x="269914" y="283198"/>
                  <a:pt x="260699" y="277965"/>
                </a:cubicBezTo>
                <a:cubicBezTo>
                  <a:pt x="230421" y="287122"/>
                  <a:pt x="200142" y="291046"/>
                  <a:pt x="169863" y="291046"/>
                </a:cubicBezTo>
                <a:cubicBezTo>
                  <a:pt x="139585" y="291046"/>
                  <a:pt x="109306" y="287122"/>
                  <a:pt x="79027" y="277965"/>
                </a:cubicBezTo>
                <a:cubicBezTo>
                  <a:pt x="69812" y="283198"/>
                  <a:pt x="43483" y="298895"/>
                  <a:pt x="36900" y="326365"/>
                </a:cubicBezTo>
                <a:cubicBezTo>
                  <a:pt x="35584" y="332906"/>
                  <a:pt x="30318" y="336830"/>
                  <a:pt x="23736" y="336830"/>
                </a:cubicBezTo>
                <a:cubicBezTo>
                  <a:pt x="22419" y="336830"/>
                  <a:pt x="7938" y="335522"/>
                  <a:pt x="10571" y="319825"/>
                </a:cubicBezTo>
                <a:cubicBezTo>
                  <a:pt x="15837" y="285814"/>
                  <a:pt x="46116" y="264884"/>
                  <a:pt x="61913" y="255727"/>
                </a:cubicBezTo>
                <a:cubicBezTo>
                  <a:pt x="54014" y="229565"/>
                  <a:pt x="51382" y="202095"/>
                  <a:pt x="50065" y="174625"/>
                </a:cubicBezTo>
                <a:close/>
                <a:moveTo>
                  <a:pt x="14530" y="0"/>
                </a:moveTo>
                <a:cubicBezTo>
                  <a:pt x="14530" y="0"/>
                  <a:pt x="14530" y="0"/>
                  <a:pt x="323609" y="0"/>
                </a:cubicBezTo>
                <a:cubicBezTo>
                  <a:pt x="331534" y="0"/>
                  <a:pt x="338138" y="6579"/>
                  <a:pt x="338138" y="14473"/>
                </a:cubicBezTo>
                <a:cubicBezTo>
                  <a:pt x="338138" y="22368"/>
                  <a:pt x="331534" y="27631"/>
                  <a:pt x="323609" y="27631"/>
                </a:cubicBezTo>
                <a:cubicBezTo>
                  <a:pt x="323609" y="27631"/>
                  <a:pt x="323609" y="27631"/>
                  <a:pt x="183599" y="27631"/>
                </a:cubicBezTo>
                <a:cubicBezTo>
                  <a:pt x="183599" y="27631"/>
                  <a:pt x="183599" y="27631"/>
                  <a:pt x="183599" y="52631"/>
                </a:cubicBezTo>
                <a:cubicBezTo>
                  <a:pt x="210016" y="53946"/>
                  <a:pt x="237754" y="57894"/>
                  <a:pt x="265491" y="65788"/>
                </a:cubicBezTo>
                <a:cubicBezTo>
                  <a:pt x="269454" y="68420"/>
                  <a:pt x="273417" y="71051"/>
                  <a:pt x="274737" y="76314"/>
                </a:cubicBezTo>
                <a:cubicBezTo>
                  <a:pt x="281342" y="98682"/>
                  <a:pt x="285304" y="122366"/>
                  <a:pt x="287946" y="146050"/>
                </a:cubicBezTo>
                <a:cubicBezTo>
                  <a:pt x="287946" y="146050"/>
                  <a:pt x="287946" y="146050"/>
                  <a:pt x="50193" y="146050"/>
                </a:cubicBezTo>
                <a:cubicBezTo>
                  <a:pt x="52834" y="122366"/>
                  <a:pt x="56797" y="98682"/>
                  <a:pt x="63401" y="76314"/>
                </a:cubicBezTo>
                <a:cubicBezTo>
                  <a:pt x="64722" y="71051"/>
                  <a:pt x="68685" y="68420"/>
                  <a:pt x="72647" y="65788"/>
                </a:cubicBezTo>
                <a:cubicBezTo>
                  <a:pt x="100385" y="57894"/>
                  <a:pt x="128123" y="53946"/>
                  <a:pt x="154540" y="52631"/>
                </a:cubicBezTo>
                <a:cubicBezTo>
                  <a:pt x="154540" y="52631"/>
                  <a:pt x="154540" y="52631"/>
                  <a:pt x="154540" y="27631"/>
                </a:cubicBezTo>
                <a:cubicBezTo>
                  <a:pt x="154540" y="27631"/>
                  <a:pt x="154540" y="27631"/>
                  <a:pt x="14530" y="27631"/>
                </a:cubicBezTo>
                <a:cubicBezTo>
                  <a:pt x="6605" y="27631"/>
                  <a:pt x="0" y="22368"/>
                  <a:pt x="0" y="14473"/>
                </a:cubicBezTo>
                <a:cubicBezTo>
                  <a:pt x="0" y="6579"/>
                  <a:pt x="6605" y="0"/>
                  <a:pt x="14530"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śḻíďê"/>
          <p:cNvSpPr/>
          <p:nvPr/>
        </p:nvSpPr>
        <p:spPr>
          <a:xfrm>
            <a:off x="9080265" y="2343151"/>
            <a:ext cx="1536775" cy="1536774"/>
          </a:xfrm>
          <a:prstGeom prst="ellipse">
            <a:avLst/>
          </a:prstGeom>
          <a:solidFill>
            <a:schemeClr val="bg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íṡļiḋé"/>
          <p:cNvSpPr/>
          <p:nvPr/>
        </p:nvSpPr>
        <p:spPr>
          <a:xfrm>
            <a:off x="9330367" y="2593253"/>
            <a:ext cx="1036570" cy="1036569"/>
          </a:xfrm>
          <a:prstGeom prst="ellipse">
            <a:avLst/>
          </a:pr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íṣľîdè"/>
          <p:cNvSpPr/>
          <p:nvPr/>
        </p:nvSpPr>
        <p:spPr>
          <a:xfrm>
            <a:off x="9143784" y="2406670"/>
            <a:ext cx="1409735" cy="1409734"/>
          </a:xfrm>
          <a:prstGeom prst="arc">
            <a:avLst>
              <a:gd name="adj1" fmla="val 2235195"/>
              <a:gd name="adj2" fmla="val 15909249"/>
            </a:avLst>
          </a:prstGeom>
          <a:ln w="127000" cap="rnd">
            <a:solidFill>
              <a:srgbClr val="A72527"/>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64" name="ïṧḻîḍê"/>
          <p:cNvSpPr/>
          <p:nvPr/>
        </p:nvSpPr>
        <p:spPr>
          <a:xfrm>
            <a:off x="9650420" y="2900669"/>
            <a:ext cx="412175" cy="404138"/>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rgbClr val="A72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cs typeface="+mn-ea"/>
              <a:sym typeface="+mn-lt"/>
            </a:endParaRPr>
          </a:p>
        </p:txBody>
      </p:sp>
      <p:grpSp>
        <p:nvGrpSpPr>
          <p:cNvPr id="59" name="组合 58"/>
          <p:cNvGrpSpPr/>
          <p:nvPr/>
        </p:nvGrpSpPr>
        <p:grpSpPr>
          <a:xfrm>
            <a:off x="8781760" y="4263079"/>
            <a:ext cx="2133782" cy="865365"/>
            <a:chOff x="1867328" y="2349127"/>
            <a:chExt cx="2133782" cy="865365"/>
          </a:xfrm>
        </p:grpSpPr>
        <p:sp>
          <p:nvSpPr>
            <p:cNvPr id="60" name="文本框 59"/>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The title text</a:t>
              </a:r>
            </a:p>
          </p:txBody>
        </p:sp>
        <p:sp>
          <p:nvSpPr>
            <p:cNvPr id="61" name="文本框 60"/>
            <p:cNvSpPr txBox="1"/>
            <p:nvPr/>
          </p:nvSpPr>
          <p:spPr>
            <a:xfrm>
              <a:off x="1867328" y="2687681"/>
              <a:ext cx="2133782"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68" name="组合 67"/>
          <p:cNvGrpSpPr/>
          <p:nvPr/>
        </p:nvGrpSpPr>
        <p:grpSpPr>
          <a:xfrm>
            <a:off x="6286341" y="4263079"/>
            <a:ext cx="2133782" cy="865365"/>
            <a:chOff x="1867328" y="2349127"/>
            <a:chExt cx="2133782" cy="865365"/>
          </a:xfrm>
        </p:grpSpPr>
        <p:sp>
          <p:nvSpPr>
            <p:cNvPr id="69" name="文本框 68"/>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The title text</a:t>
              </a:r>
            </a:p>
          </p:txBody>
        </p:sp>
        <p:sp>
          <p:nvSpPr>
            <p:cNvPr id="70" name="文本框 69"/>
            <p:cNvSpPr txBox="1"/>
            <p:nvPr/>
          </p:nvSpPr>
          <p:spPr>
            <a:xfrm>
              <a:off x="1867328" y="2687681"/>
              <a:ext cx="2133782"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71" name="组合 70"/>
          <p:cNvGrpSpPr/>
          <p:nvPr/>
        </p:nvGrpSpPr>
        <p:grpSpPr>
          <a:xfrm>
            <a:off x="3790923" y="4263079"/>
            <a:ext cx="2133782" cy="865365"/>
            <a:chOff x="1867328" y="2349127"/>
            <a:chExt cx="2133782" cy="865365"/>
          </a:xfrm>
        </p:grpSpPr>
        <p:sp>
          <p:nvSpPr>
            <p:cNvPr id="72" name="文本框 71"/>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The title text</a:t>
              </a:r>
            </a:p>
          </p:txBody>
        </p:sp>
        <p:sp>
          <p:nvSpPr>
            <p:cNvPr id="73" name="文本框 72"/>
            <p:cNvSpPr txBox="1"/>
            <p:nvPr/>
          </p:nvSpPr>
          <p:spPr>
            <a:xfrm>
              <a:off x="1867328" y="2687681"/>
              <a:ext cx="2133782"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grpSp>
        <p:nvGrpSpPr>
          <p:cNvPr id="74" name="组合 73"/>
          <p:cNvGrpSpPr/>
          <p:nvPr/>
        </p:nvGrpSpPr>
        <p:grpSpPr>
          <a:xfrm>
            <a:off x="1303361" y="4263079"/>
            <a:ext cx="2133782" cy="865365"/>
            <a:chOff x="1867328" y="2349127"/>
            <a:chExt cx="2133782" cy="865365"/>
          </a:xfrm>
        </p:grpSpPr>
        <p:sp>
          <p:nvSpPr>
            <p:cNvPr id="75" name="文本框 74"/>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The title text</a:t>
              </a:r>
            </a:p>
          </p:txBody>
        </p:sp>
        <p:sp>
          <p:nvSpPr>
            <p:cNvPr id="76" name="文本框 75"/>
            <p:cNvSpPr txBox="1"/>
            <p:nvPr/>
          </p:nvSpPr>
          <p:spPr>
            <a:xfrm>
              <a:off x="1867328" y="2687681"/>
              <a:ext cx="2133782" cy="526811"/>
            </a:xfrm>
            <a:prstGeom prst="rect">
              <a:avLst/>
            </a:prstGeom>
            <a:noFill/>
          </p:spPr>
          <p:txBody>
            <a:bodyPr wrap="square" rtlCol="0">
              <a:spAutoFit/>
              <a:scene3d>
                <a:camera prst="orthographicFront"/>
                <a:lightRig rig="threePt" dir="t"/>
              </a:scene3d>
              <a:sp3d contourW="12700"/>
            </a:bodyPr>
            <a:lstStyle/>
            <a:p>
              <a:pPr algn="ctr">
                <a:lnSpc>
                  <a:spcPct val="150000"/>
                </a:lnSpc>
                <a:spcBef>
                  <a:spcPts val="1200"/>
                </a:spcBef>
              </a:pPr>
              <a:r>
                <a:rPr lang="zh-CN" altLang="en-US" sz="1000" dirty="0">
                  <a:solidFill>
                    <a:schemeClr val="tx1">
                      <a:lumMod val="75000"/>
                      <a:lumOff val="25000"/>
                    </a:schemeClr>
                  </a:solidFill>
                  <a:cs typeface="+mn-ea"/>
                  <a:sym typeface="+mn-lt"/>
                </a:rPr>
                <a:t>Your content is typed here, or pasted here by copying your text.</a:t>
              </a:r>
            </a:p>
          </p:txBody>
        </p:sp>
      </p:grpSp>
      <p:sp>
        <p:nvSpPr>
          <p:cNvPr id="32" name="文本框 31">
            <a:extLst>
              <a:ext uri="{FF2B5EF4-FFF2-40B4-BE49-F238E27FC236}">
                <a16:creationId xmlns:a16="http://schemas.microsoft.com/office/drawing/2014/main" id="{2111D5E7-CC52-4AC0-90BC-6E7A85C501C4}"/>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33" name="组合 32">
            <a:extLst>
              <a:ext uri="{FF2B5EF4-FFF2-40B4-BE49-F238E27FC236}">
                <a16:creationId xmlns:a16="http://schemas.microsoft.com/office/drawing/2014/main" id="{89057EEF-BE97-4C50-8085-8DAF6DA26FF3}"/>
              </a:ext>
            </a:extLst>
          </p:cNvPr>
          <p:cNvGrpSpPr/>
          <p:nvPr/>
        </p:nvGrpSpPr>
        <p:grpSpPr>
          <a:xfrm>
            <a:off x="1473289" y="371367"/>
            <a:ext cx="4260761" cy="787907"/>
            <a:chOff x="7318011" y="1456480"/>
            <a:chExt cx="4260761" cy="787907"/>
          </a:xfrm>
        </p:grpSpPr>
        <p:sp>
          <p:nvSpPr>
            <p:cNvPr id="34" name="文本框 33">
              <a:extLst>
                <a:ext uri="{FF2B5EF4-FFF2-40B4-BE49-F238E27FC236}">
                  <a16:creationId xmlns:a16="http://schemas.microsoft.com/office/drawing/2014/main" id="{EAA68A7A-82B7-441B-9DE8-EFC94FB005ED}"/>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Capital financing</a:t>
              </a:r>
            </a:p>
          </p:txBody>
        </p:sp>
        <p:sp>
          <p:nvSpPr>
            <p:cNvPr id="35" name="文本框 34">
              <a:extLst>
                <a:ext uri="{FF2B5EF4-FFF2-40B4-BE49-F238E27FC236}">
                  <a16:creationId xmlns:a16="http://schemas.microsoft.com/office/drawing/2014/main" id="{773544E7-D251-4A58-8996-5D26B83464D8}"/>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215577196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animEffect transition="in" filter="fade">
                                      <p:cBhvr>
                                        <p:cTn id="84" dur="500"/>
                                        <p:tgtEl>
                                          <p:spTgt spid="64"/>
                                        </p:tgtEl>
                                      </p:cBhvr>
                                    </p:animEffect>
                                  </p:childTnLst>
                                </p:cTn>
                              </p:par>
                            </p:childTnLst>
                          </p:cTn>
                        </p:par>
                        <p:par>
                          <p:cTn id="85" fill="hold">
                            <p:stCondLst>
                              <p:cond delay="500"/>
                            </p:stCondLst>
                            <p:childTnLst>
                              <p:par>
                                <p:cTn id="86" presetID="42" presetClass="entr" presetSubtype="0" fill="hold" nodeType="after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par>
                          <p:cTn id="91" fill="hold">
                            <p:stCondLst>
                              <p:cond delay="1500"/>
                            </p:stCondLst>
                            <p:childTnLst>
                              <p:par>
                                <p:cTn id="92" presetID="42" presetClass="entr" presetSubtype="0"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1000"/>
                                        <p:tgtEl>
                                          <p:spTgt spid="71"/>
                                        </p:tgtEl>
                                      </p:cBhvr>
                                    </p:animEffect>
                                    <p:anim calcmode="lin" valueType="num">
                                      <p:cBhvr>
                                        <p:cTn id="95" dur="1000" fill="hold"/>
                                        <p:tgtEl>
                                          <p:spTgt spid="71"/>
                                        </p:tgtEl>
                                        <p:attrNameLst>
                                          <p:attrName>ppt_x</p:attrName>
                                        </p:attrNameLst>
                                      </p:cBhvr>
                                      <p:tavLst>
                                        <p:tav tm="0">
                                          <p:val>
                                            <p:strVal val="#ppt_x"/>
                                          </p:val>
                                        </p:tav>
                                        <p:tav tm="100000">
                                          <p:val>
                                            <p:strVal val="#ppt_x"/>
                                          </p:val>
                                        </p:tav>
                                      </p:tavLst>
                                    </p:anim>
                                    <p:anim calcmode="lin" valueType="num">
                                      <p:cBhvr>
                                        <p:cTn id="96" dur="1000" fill="hold"/>
                                        <p:tgtEl>
                                          <p:spTgt spid="71"/>
                                        </p:tgtEl>
                                        <p:attrNameLst>
                                          <p:attrName>ppt_y</p:attrName>
                                        </p:attrNameLst>
                                      </p:cBhvr>
                                      <p:tavLst>
                                        <p:tav tm="0">
                                          <p:val>
                                            <p:strVal val="#ppt_y+.1"/>
                                          </p:val>
                                        </p:tav>
                                        <p:tav tm="100000">
                                          <p:val>
                                            <p:strVal val="#ppt_y"/>
                                          </p:val>
                                        </p:tav>
                                      </p:tavLst>
                                    </p:anim>
                                  </p:childTnLst>
                                </p:cTn>
                              </p:par>
                            </p:childTnLst>
                          </p:cTn>
                        </p:par>
                        <p:par>
                          <p:cTn id="97" fill="hold">
                            <p:stCondLst>
                              <p:cond delay="2500"/>
                            </p:stCondLst>
                            <p:childTnLst>
                              <p:par>
                                <p:cTn id="98" presetID="42" presetClass="entr" presetSubtype="0"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1000"/>
                                        <p:tgtEl>
                                          <p:spTgt spid="68"/>
                                        </p:tgtEl>
                                      </p:cBhvr>
                                    </p:animEffect>
                                    <p:anim calcmode="lin" valueType="num">
                                      <p:cBhvr>
                                        <p:cTn id="101" dur="1000" fill="hold"/>
                                        <p:tgtEl>
                                          <p:spTgt spid="68"/>
                                        </p:tgtEl>
                                        <p:attrNameLst>
                                          <p:attrName>ppt_x</p:attrName>
                                        </p:attrNameLst>
                                      </p:cBhvr>
                                      <p:tavLst>
                                        <p:tav tm="0">
                                          <p:val>
                                            <p:strVal val="#ppt_x"/>
                                          </p:val>
                                        </p:tav>
                                        <p:tav tm="100000">
                                          <p:val>
                                            <p:strVal val="#ppt_x"/>
                                          </p:val>
                                        </p:tav>
                                      </p:tavLst>
                                    </p:anim>
                                    <p:anim calcmode="lin" valueType="num">
                                      <p:cBhvr>
                                        <p:cTn id="102" dur="1000" fill="hold"/>
                                        <p:tgtEl>
                                          <p:spTgt spid="68"/>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42" presetClass="entr" presetSubtype="0" fill="hold" nodeType="after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fade">
                                      <p:cBhvr>
                                        <p:cTn id="106" dur="1000"/>
                                        <p:tgtEl>
                                          <p:spTgt spid="59"/>
                                        </p:tgtEl>
                                      </p:cBhvr>
                                    </p:animEffect>
                                    <p:anim calcmode="lin" valueType="num">
                                      <p:cBhvr>
                                        <p:cTn id="107" dur="1000" fill="hold"/>
                                        <p:tgtEl>
                                          <p:spTgt spid="59"/>
                                        </p:tgtEl>
                                        <p:attrNameLst>
                                          <p:attrName>ppt_x</p:attrName>
                                        </p:attrNameLst>
                                      </p:cBhvr>
                                      <p:tavLst>
                                        <p:tav tm="0">
                                          <p:val>
                                            <p:strVal val="#ppt_x"/>
                                          </p:val>
                                        </p:tav>
                                        <p:tav tm="100000">
                                          <p:val>
                                            <p:strVal val="#ppt_x"/>
                                          </p:val>
                                        </p:tav>
                                      </p:tavLst>
                                    </p:anim>
                                    <p:anim calcmode="lin" valueType="num">
                                      <p:cBhvr>
                                        <p:cTn id="10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3" grpId="0" animBg="1"/>
      <p:bldP spid="7" grpId="0" animBg="1"/>
      <p:bldP spid="8" grpId="0" animBg="1"/>
      <p:bldP spid="9" grpId="0" animBg="1"/>
      <p:bldP spid="62" grpId="0" animBg="1"/>
      <p:bldP spid="10" grpId="0" animBg="1"/>
      <p:bldP spid="11" grpId="0" animBg="1"/>
      <p:bldP spid="12" grpId="0" animBg="1"/>
      <p:bldP spid="28" grpId="0" animBg="1"/>
      <p:bldP spid="13" grpId="0" animBg="1"/>
      <p:bldP spid="14" grpId="0" animBg="1"/>
      <p:bldP spid="15" grpId="0" animBg="1"/>
      <p:bldP spid="6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剪去单角的矩形 9"/>
          <p:cNvSpPr/>
          <p:nvPr/>
        </p:nvSpPr>
        <p:spPr>
          <a:xfrm>
            <a:off x="4693720" y="1679592"/>
            <a:ext cx="2804560" cy="4206842"/>
          </a:xfrm>
          <a:prstGeom prst="snip1Rect">
            <a:avLst>
              <a:gd name="adj" fmla="val 20742"/>
            </a:avLst>
          </a:prstGeom>
          <a:solidFill>
            <a:schemeClr val="bg1"/>
          </a:solidFill>
          <a:ln>
            <a:noFill/>
          </a:ln>
          <a:effectLst>
            <a:outerShdw blurRad="381000" dist="152400" dir="2700000" sx="95000" sy="95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五边形 10"/>
          <p:cNvSpPr/>
          <p:nvPr/>
        </p:nvSpPr>
        <p:spPr>
          <a:xfrm>
            <a:off x="4693720" y="1679593"/>
            <a:ext cx="2804560" cy="1169870"/>
          </a:xfrm>
          <a:prstGeom prst="homePlate">
            <a:avLst/>
          </a:prstGeom>
          <a:solidFill>
            <a:srgbClr val="A72527"/>
          </a:solidFill>
          <a:ln>
            <a:noFill/>
          </a:ln>
          <a:effectLst>
            <a:outerShdw blurRad="381000" dist="1524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cs typeface="+mn-ea"/>
                <a:sym typeface="+mn-lt"/>
              </a:rPr>
              <a:t>50,000K</a:t>
            </a:r>
          </a:p>
        </p:txBody>
      </p:sp>
      <p:sp>
        <p:nvSpPr>
          <p:cNvPr id="15" name="剪去单角的矩形 14"/>
          <p:cNvSpPr/>
          <p:nvPr/>
        </p:nvSpPr>
        <p:spPr>
          <a:xfrm>
            <a:off x="1676400" y="2001955"/>
            <a:ext cx="2804560" cy="3584681"/>
          </a:xfrm>
          <a:prstGeom prst="snip1Rect">
            <a:avLst>
              <a:gd name="adj" fmla="val 20913"/>
            </a:avLst>
          </a:prstGeom>
          <a:solidFill>
            <a:schemeClr val="bg1"/>
          </a:solidFill>
          <a:ln>
            <a:noFill/>
          </a:ln>
          <a:effectLst>
            <a:outerShdw blurRad="381000" dist="152400" dir="2700000" sx="95000" sy="95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五边形 15"/>
          <p:cNvSpPr/>
          <p:nvPr/>
        </p:nvSpPr>
        <p:spPr>
          <a:xfrm>
            <a:off x="1676400" y="2001956"/>
            <a:ext cx="2804560" cy="1169870"/>
          </a:xfrm>
          <a:prstGeom prst="homePlate">
            <a:avLst/>
          </a:prstGeom>
          <a:solidFill>
            <a:srgbClr val="404040"/>
          </a:solidFill>
          <a:ln>
            <a:noFill/>
          </a:ln>
          <a:effectLst>
            <a:outerShdw blurRad="381000" dist="1524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cs typeface="+mn-ea"/>
                <a:sym typeface="+mn-lt"/>
              </a:rPr>
              <a:t>30,000K</a:t>
            </a:r>
          </a:p>
        </p:txBody>
      </p:sp>
      <p:sp>
        <p:nvSpPr>
          <p:cNvPr id="20" name="剪去单角的矩形 19"/>
          <p:cNvSpPr/>
          <p:nvPr/>
        </p:nvSpPr>
        <p:spPr>
          <a:xfrm>
            <a:off x="7711040" y="2001955"/>
            <a:ext cx="2804560" cy="3584681"/>
          </a:xfrm>
          <a:prstGeom prst="snip1Rect">
            <a:avLst>
              <a:gd name="adj" fmla="val 21082"/>
            </a:avLst>
          </a:prstGeom>
          <a:solidFill>
            <a:schemeClr val="bg1"/>
          </a:solidFill>
          <a:ln>
            <a:noFill/>
          </a:ln>
          <a:effectLst>
            <a:outerShdw blurRad="381000" dist="152400" dir="2700000" sx="95000" sy="95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五边形 20"/>
          <p:cNvSpPr/>
          <p:nvPr/>
        </p:nvSpPr>
        <p:spPr>
          <a:xfrm>
            <a:off x="7711040" y="2001956"/>
            <a:ext cx="2804560" cy="1169870"/>
          </a:xfrm>
          <a:prstGeom prst="homePlate">
            <a:avLst/>
          </a:prstGeom>
          <a:solidFill>
            <a:schemeClr val="tx1">
              <a:lumMod val="50000"/>
              <a:lumOff val="50000"/>
            </a:schemeClr>
          </a:solidFill>
          <a:ln>
            <a:noFill/>
          </a:ln>
          <a:effectLst>
            <a:outerShdw blurRad="381000" dist="1524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cs typeface="+mn-ea"/>
                <a:sym typeface="+mn-lt"/>
              </a:rPr>
              <a:t>20,000K</a:t>
            </a:r>
          </a:p>
        </p:txBody>
      </p:sp>
      <p:sp>
        <p:nvSpPr>
          <p:cNvPr id="40" name="Rectangle 8"/>
          <p:cNvSpPr/>
          <p:nvPr/>
        </p:nvSpPr>
        <p:spPr>
          <a:xfrm>
            <a:off x="2013040" y="3637252"/>
            <a:ext cx="2131280" cy="1001813"/>
          </a:xfrm>
          <a:prstGeom prst="rect">
            <a:avLst/>
          </a:prstGeom>
        </p:spPr>
        <p:txBody>
          <a:bodyPr wrap="square" lIns="0" tIns="0" rIns="0" bIns="0">
            <a:spAutoFit/>
          </a:bodyPr>
          <a:lstStyle/>
          <a:p>
            <a:pPr algn="ctr">
              <a:lnSpc>
                <a:spcPts val="1800"/>
              </a:lnSpc>
              <a:spcBef>
                <a:spcPts val="800"/>
              </a:spcBef>
            </a:pPr>
            <a:r>
              <a:rPr lang="zh-CN" altLang="en-US" dirty="0">
                <a:solidFill>
                  <a:schemeClr val="tx1">
                    <a:lumMod val="85000"/>
                    <a:lumOff val="15000"/>
                  </a:schemeClr>
                </a:solidFill>
                <a:cs typeface="+mn-ea"/>
                <a:sym typeface="+mn-lt"/>
              </a:rPr>
              <a:t>Fill in the paragraph title</a:t>
            </a:r>
            <a:endParaRPr lang="en-US" dirty="0">
              <a:solidFill>
                <a:schemeClr val="tx1">
                  <a:lumMod val="85000"/>
                  <a:lumOff val="15000"/>
                </a:schemeClr>
              </a:solidFill>
              <a:cs typeface="+mn-ea"/>
              <a:sym typeface="+mn-lt"/>
            </a:endParaRPr>
          </a:p>
          <a:p>
            <a:pPr algn="ctr">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41" name="Rectangle 8"/>
          <p:cNvSpPr/>
          <p:nvPr/>
        </p:nvSpPr>
        <p:spPr>
          <a:xfrm>
            <a:off x="5030360" y="3367621"/>
            <a:ext cx="2131280" cy="1001813"/>
          </a:xfrm>
          <a:prstGeom prst="rect">
            <a:avLst/>
          </a:prstGeom>
        </p:spPr>
        <p:txBody>
          <a:bodyPr wrap="square" lIns="0" tIns="0" rIns="0" bIns="0">
            <a:spAutoFit/>
          </a:bodyPr>
          <a:lstStyle/>
          <a:p>
            <a:pPr algn="ctr">
              <a:lnSpc>
                <a:spcPts val="1800"/>
              </a:lnSpc>
              <a:spcBef>
                <a:spcPts val="800"/>
              </a:spcBef>
            </a:pPr>
            <a:r>
              <a:rPr lang="zh-CN" altLang="en-US" dirty="0">
                <a:solidFill>
                  <a:schemeClr val="tx1">
                    <a:lumMod val="85000"/>
                    <a:lumOff val="15000"/>
                  </a:schemeClr>
                </a:solidFill>
                <a:cs typeface="+mn-ea"/>
                <a:sym typeface="+mn-lt"/>
              </a:rPr>
              <a:t>Fill in the paragraph title</a:t>
            </a:r>
            <a:endParaRPr lang="en-US" dirty="0">
              <a:solidFill>
                <a:schemeClr val="tx1">
                  <a:lumMod val="85000"/>
                  <a:lumOff val="15000"/>
                </a:schemeClr>
              </a:solidFill>
              <a:cs typeface="+mn-ea"/>
              <a:sym typeface="+mn-lt"/>
            </a:endParaRPr>
          </a:p>
          <a:p>
            <a:pPr algn="ctr">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42" name="Rectangle 8"/>
          <p:cNvSpPr/>
          <p:nvPr/>
        </p:nvSpPr>
        <p:spPr>
          <a:xfrm>
            <a:off x="8047680" y="3637252"/>
            <a:ext cx="2131280" cy="1001813"/>
          </a:xfrm>
          <a:prstGeom prst="rect">
            <a:avLst/>
          </a:prstGeom>
        </p:spPr>
        <p:txBody>
          <a:bodyPr wrap="square" lIns="0" tIns="0" rIns="0" bIns="0">
            <a:spAutoFit/>
          </a:bodyPr>
          <a:lstStyle/>
          <a:p>
            <a:pPr algn="ctr">
              <a:lnSpc>
                <a:spcPts val="1800"/>
              </a:lnSpc>
              <a:spcBef>
                <a:spcPts val="800"/>
              </a:spcBef>
            </a:pPr>
            <a:r>
              <a:rPr lang="zh-CN" altLang="en-US" dirty="0">
                <a:solidFill>
                  <a:schemeClr val="tx1">
                    <a:lumMod val="85000"/>
                    <a:lumOff val="15000"/>
                  </a:schemeClr>
                </a:solidFill>
                <a:cs typeface="+mn-ea"/>
                <a:sym typeface="+mn-lt"/>
              </a:rPr>
              <a:t>Fill in the paragraph title</a:t>
            </a:r>
            <a:endParaRPr lang="en-US" dirty="0">
              <a:solidFill>
                <a:schemeClr val="tx1">
                  <a:lumMod val="85000"/>
                  <a:lumOff val="15000"/>
                </a:schemeClr>
              </a:solidFill>
              <a:cs typeface="+mn-ea"/>
              <a:sym typeface="+mn-lt"/>
            </a:endParaRPr>
          </a:p>
          <a:p>
            <a:pPr algn="ctr">
              <a:lnSpc>
                <a:spcPts val="1800"/>
              </a:lnSpc>
              <a:spcBef>
                <a:spcPts val="8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14" name="文本框 13">
            <a:extLst>
              <a:ext uri="{FF2B5EF4-FFF2-40B4-BE49-F238E27FC236}">
                <a16:creationId xmlns:a16="http://schemas.microsoft.com/office/drawing/2014/main" id="{2111D5E7-CC52-4AC0-90BC-6E7A85C501C4}"/>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17" name="组合 16">
            <a:extLst>
              <a:ext uri="{FF2B5EF4-FFF2-40B4-BE49-F238E27FC236}">
                <a16:creationId xmlns:a16="http://schemas.microsoft.com/office/drawing/2014/main" id="{89057EEF-BE97-4C50-8085-8DAF6DA26FF3}"/>
              </a:ext>
            </a:extLst>
          </p:cNvPr>
          <p:cNvGrpSpPr/>
          <p:nvPr/>
        </p:nvGrpSpPr>
        <p:grpSpPr>
          <a:xfrm>
            <a:off x="1473289" y="371367"/>
            <a:ext cx="4260761" cy="787907"/>
            <a:chOff x="7318011" y="1456480"/>
            <a:chExt cx="4260761" cy="787907"/>
          </a:xfrm>
        </p:grpSpPr>
        <p:sp>
          <p:nvSpPr>
            <p:cNvPr id="18" name="文本框 17">
              <a:extLst>
                <a:ext uri="{FF2B5EF4-FFF2-40B4-BE49-F238E27FC236}">
                  <a16:creationId xmlns:a16="http://schemas.microsoft.com/office/drawing/2014/main" id="{EAA68A7A-82B7-441B-9DE8-EFC94FB005ED}"/>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Capital financing</a:t>
              </a:r>
            </a:p>
          </p:txBody>
        </p:sp>
        <p:sp>
          <p:nvSpPr>
            <p:cNvPr id="19" name="文本框 18">
              <a:extLst>
                <a:ext uri="{FF2B5EF4-FFF2-40B4-BE49-F238E27FC236}">
                  <a16:creationId xmlns:a16="http://schemas.microsoft.com/office/drawing/2014/main" id="{773544E7-D251-4A58-8996-5D26B83464D8}"/>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00441546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41"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3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40"/>
                                        </p:tgtEl>
                                        <p:attrNameLst>
                                          <p:attrName>ppt_y</p:attrName>
                                        </p:attrNameLst>
                                      </p:cBhvr>
                                      <p:tavLst>
                                        <p:tav tm="0">
                                          <p:val>
                                            <p:strVal val="#ppt_y"/>
                                          </p:val>
                                        </p:tav>
                                        <p:tav tm="100000">
                                          <p:val>
                                            <p:strVal val="#ppt_y"/>
                                          </p:val>
                                        </p:tav>
                                      </p:tavLst>
                                    </p:anim>
                                    <p:anim calcmode="lin" valueType="num">
                                      <p:cBhvr>
                                        <p:cTn id="18" dur="3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40"/>
                                        </p:tgtEl>
                                      </p:cBhvr>
                                    </p:animEffect>
                                  </p:childTnLst>
                                </p:cTn>
                              </p:par>
                            </p:childTnLst>
                          </p:cTn>
                        </p:par>
                        <p:par>
                          <p:cTn id="21" fill="hold">
                            <p:stCondLst>
                              <p:cond delay="1300"/>
                            </p:stCondLst>
                            <p:childTnLst>
                              <p:par>
                                <p:cTn id="22" presetID="2" presetClass="entr" presetSubtype="8"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2300"/>
                            </p:stCondLst>
                            <p:childTnLst>
                              <p:par>
                                <p:cTn id="31" presetID="41"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3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41"/>
                                        </p:tgtEl>
                                        <p:attrNameLst>
                                          <p:attrName>ppt_y</p:attrName>
                                        </p:attrNameLst>
                                      </p:cBhvr>
                                      <p:tavLst>
                                        <p:tav tm="0">
                                          <p:val>
                                            <p:strVal val="#ppt_y"/>
                                          </p:val>
                                        </p:tav>
                                        <p:tav tm="100000">
                                          <p:val>
                                            <p:strVal val="#ppt_y"/>
                                          </p:val>
                                        </p:tav>
                                      </p:tavLst>
                                    </p:anim>
                                    <p:anim calcmode="lin" valueType="num">
                                      <p:cBhvr>
                                        <p:cTn id="35" dur="3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41"/>
                                        </p:tgtEl>
                                      </p:cBhvr>
                                    </p:animEffect>
                                  </p:childTnLst>
                                </p:cTn>
                              </p:par>
                            </p:childTnLst>
                          </p:cTn>
                        </p:par>
                        <p:par>
                          <p:cTn id="38" fill="hold">
                            <p:stCondLst>
                              <p:cond delay="2600"/>
                            </p:stCondLst>
                            <p:childTnLst>
                              <p:par>
                                <p:cTn id="39" presetID="2" presetClass="entr" presetSubtype="8" decel="10000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0-#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par>
                          <p:cTn id="43" fill="hold">
                            <p:stCondLst>
                              <p:cond delay="3100"/>
                            </p:stCondLst>
                            <p:childTnLst>
                              <p:par>
                                <p:cTn id="44" presetID="22" presetClass="entr" presetSubtype="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par>
                          <p:cTn id="47" fill="hold">
                            <p:stCondLst>
                              <p:cond delay="3600"/>
                            </p:stCondLst>
                            <p:childTnLst>
                              <p:par>
                                <p:cTn id="48" presetID="41"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3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1" dur="300" fill="hold"/>
                                        <p:tgtEl>
                                          <p:spTgt spid="42"/>
                                        </p:tgtEl>
                                        <p:attrNameLst>
                                          <p:attrName>ppt_y</p:attrName>
                                        </p:attrNameLst>
                                      </p:cBhvr>
                                      <p:tavLst>
                                        <p:tav tm="0">
                                          <p:val>
                                            <p:strVal val="#ppt_y"/>
                                          </p:val>
                                        </p:tav>
                                        <p:tav tm="100000">
                                          <p:val>
                                            <p:strVal val="#ppt_y"/>
                                          </p:val>
                                        </p:tav>
                                      </p:tavLst>
                                    </p:anim>
                                    <p:anim calcmode="lin" valueType="num">
                                      <p:cBhvr>
                                        <p:cTn id="52" dur="3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3" dur="3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3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20" grpId="0" animBg="1"/>
      <p:bldP spid="21" grpId="0" animBg="1"/>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8259" y="174682"/>
            <a:ext cx="11804449" cy="6481612"/>
          </a:xfrm>
          <a:prstGeom prst="rect">
            <a:avLst/>
          </a:prstGeom>
          <a:blipFill dpi="0" rotWithShape="1">
            <a:blip r:embed="rId3" cstate="screen">
              <a:extLst>
                <a:ext uri="{28A0092B-C50C-407E-A947-70E740481C1C}">
                  <a14:useLocalDpi xmlns:a14="http://schemas.microsoft.com/office/drawing/2010/main"/>
                </a:ext>
              </a:extLst>
            </a:blip>
            <a:srcRect/>
            <a:stretch>
              <a:fillRect l="-729" r="-544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2">
            <a:extLst>
              <a:ext uri="{FF2B5EF4-FFF2-40B4-BE49-F238E27FC236}">
                <a16:creationId xmlns:a16="http://schemas.microsoft.com/office/drawing/2014/main" id="{710C9878-BAA2-4599-8AEA-C905075195A4}"/>
              </a:ext>
            </a:extLst>
          </p:cNvPr>
          <p:cNvSpPr/>
          <p:nvPr/>
        </p:nvSpPr>
        <p:spPr>
          <a:xfrm>
            <a:off x="650631" y="718556"/>
            <a:ext cx="10879015" cy="546295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50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138246" y="203312"/>
            <a:ext cx="3950677" cy="2145323"/>
          </a:xfrm>
          <a:prstGeom prst="rect">
            <a:avLst/>
          </a:prstGeom>
          <a:noFill/>
          <a:ln w="57150">
            <a:gradFill>
              <a:gsLst>
                <a:gs pos="25000">
                  <a:srgbClr val="A72527"/>
                </a:gs>
                <a:gs pos="25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flipV="1">
            <a:off x="5758962" y="718556"/>
            <a:ext cx="662353" cy="257908"/>
          </a:xfrm>
          <a:prstGeom prst="triangl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46B14638-01CE-4ADE-ADFA-0690479A8E52}"/>
              </a:ext>
            </a:extLst>
          </p:cNvPr>
          <p:cNvSpPr txBox="1"/>
          <p:nvPr/>
        </p:nvSpPr>
        <p:spPr>
          <a:xfrm>
            <a:off x="4553317" y="1043284"/>
            <a:ext cx="3120534" cy="954107"/>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cs typeface="+mn-ea"/>
                <a:sym typeface="+mn-lt"/>
              </a:rPr>
              <a:t>COMPANY </a:t>
            </a:r>
          </a:p>
          <a:p>
            <a:pPr algn="ctr"/>
            <a:r>
              <a:rPr lang="en-US" altLang="zh-CN" sz="2800" b="1" dirty="0">
                <a:solidFill>
                  <a:srgbClr val="FF0000"/>
                </a:solidFill>
                <a:cs typeface="+mn-ea"/>
                <a:sym typeface="+mn-lt"/>
              </a:rPr>
              <a:t>INTRODUCTION</a:t>
            </a:r>
            <a:endParaRPr lang="zh-CN" altLang="en-US" sz="2800" b="1" dirty="0">
              <a:solidFill>
                <a:srgbClr val="FF0000"/>
              </a:solidFill>
              <a:cs typeface="+mn-ea"/>
              <a:sym typeface="+mn-lt"/>
            </a:endParaRPr>
          </a:p>
        </p:txBody>
      </p:sp>
      <p:sp>
        <p:nvSpPr>
          <p:cNvPr id="21" name="TextBox 21"/>
          <p:cNvSpPr txBox="1"/>
          <p:nvPr/>
        </p:nvSpPr>
        <p:spPr>
          <a:xfrm>
            <a:off x="2020767" y="2763573"/>
            <a:ext cx="7970397" cy="2368021"/>
          </a:xfrm>
          <a:prstGeom prst="rect">
            <a:avLst/>
          </a:prstGeom>
          <a:noFill/>
        </p:spPr>
        <p:txBody>
          <a:bodyPr wrap="square" lIns="0" tIns="0" rIns="0" bIns="0" rtlCol="0">
            <a:spAutoFit/>
          </a:bodyPr>
          <a:lstStyle/>
          <a:p>
            <a:pPr algn="just">
              <a:lnSpc>
                <a:spcPct val="150000"/>
              </a:lnSpc>
              <a:spcBef>
                <a:spcPts val="1200"/>
              </a:spcBef>
            </a:pPr>
            <a:r>
              <a:rPr lang="zh-CN" altLang="en-US" sz="1200" dirty="0">
                <a:solidFill>
                  <a:schemeClr val="bg1"/>
                </a:solidFill>
                <a:cs typeface="+mn-ea"/>
                <a:sym typeface="+mn-lt"/>
              </a:rPr>
              <a:t>After your content is typed here, or by copying your text, choose paste in this box and choose to keep only the text. After your content is typed here, or by copying your text, choose paste in this box and choose to keep only the text.</a:t>
            </a:r>
            <a:endParaRPr lang="en-US" altLang="zh-CN" sz="1200" dirty="0">
              <a:solidFill>
                <a:schemeClr val="bg1"/>
              </a:solidFill>
              <a:cs typeface="+mn-ea"/>
              <a:sym typeface="+mn-lt"/>
            </a:endParaRPr>
          </a:p>
          <a:p>
            <a:pPr algn="just">
              <a:lnSpc>
                <a:spcPct val="150000"/>
              </a:lnSpc>
              <a:spcBef>
                <a:spcPts val="1200"/>
              </a:spcBef>
            </a:pPr>
            <a:endParaRPr lang="en-US" altLang="zh-CN" sz="1200" dirty="0">
              <a:solidFill>
                <a:schemeClr val="bg1"/>
              </a:solidFill>
              <a:cs typeface="+mn-ea"/>
              <a:sym typeface="+mn-lt"/>
            </a:endParaRPr>
          </a:p>
          <a:p>
            <a:pPr algn="just">
              <a:lnSpc>
                <a:spcPct val="150000"/>
              </a:lnSpc>
              <a:spcBef>
                <a:spcPts val="1200"/>
              </a:spcBef>
            </a:pPr>
            <a:r>
              <a:rPr lang="zh-CN" altLang="en-US" sz="1200" dirty="0">
                <a:solidFill>
                  <a:schemeClr val="bg1"/>
                </a:solidFill>
                <a:cs typeface="+mn-ea"/>
                <a:sym typeface="+mn-lt"/>
              </a:rPr>
              <a:t>After your content is typed here, or by copying your text, choose paste in this box and choose to keep only the text. After your content is typed here, or by copying your text, choose paste in this box and choose to keep only the text. After your content is typed here, or by copying your text, choose paste in this box and choose to keep only the text.</a:t>
            </a:r>
            <a:endParaRPr lang="en-US" altLang="zh-CN" sz="1200" dirty="0">
              <a:solidFill>
                <a:schemeClr val="bg1"/>
              </a:solidFill>
              <a:cs typeface="+mn-ea"/>
              <a:sym typeface="+mn-lt"/>
            </a:endParaRPr>
          </a:p>
          <a:p>
            <a:pPr algn="just">
              <a:lnSpc>
                <a:spcPct val="150000"/>
              </a:lnSpc>
              <a:spcBef>
                <a:spcPts val="1200"/>
              </a:spcBef>
            </a:pPr>
            <a:endParaRPr lang="en-US" altLang="zh-CN" sz="1200" dirty="0">
              <a:solidFill>
                <a:schemeClr val="bg1"/>
              </a:solidFill>
              <a:cs typeface="+mn-ea"/>
              <a:sym typeface="+mn-lt"/>
            </a:endParaRPr>
          </a:p>
        </p:txBody>
      </p:sp>
    </p:spTree>
    <p:extLst>
      <p:ext uri="{BB962C8B-B14F-4D97-AF65-F5344CB8AC3E}">
        <p14:creationId xmlns:p14="http://schemas.microsoft.com/office/powerpoint/2010/main" val="124778075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1" presetClass="entr" presetSubtype="1"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par>
                                <p:cTn id="13" presetID="22" presetClass="entr" presetSubtype="1"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 presetClass="entr" presetSubtype="1" fill="hold" grpId="0" nodeType="withEffect">
                                  <p:stCondLst>
                                    <p:cond delay="7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1250"/>
                            </p:stCondLst>
                            <p:childTnLst>
                              <p:par>
                                <p:cTn id="21" presetID="41" presetClass="entr" presetSubtype="0" fill="hold" grpId="0" nodeType="afterEffect">
                                  <p:stCondLst>
                                    <p:cond delay="750"/>
                                  </p:stCondLst>
                                  <p:childTnLst>
                                    <p:set>
                                      <p:cBhvr>
                                        <p:cTn id="22" dur="1" fill="hold">
                                          <p:stCondLst>
                                            <p:cond delay="0"/>
                                          </p:stCondLst>
                                        </p:cTn>
                                        <p:tgtEl>
                                          <p:spTgt spid="21"/>
                                        </p:tgtEl>
                                        <p:attrNameLst>
                                          <p:attrName>style.visibility</p:attrName>
                                        </p:attrNameLst>
                                      </p:cBhvr>
                                      <p:to>
                                        <p:strVal val="visible"/>
                                      </p:to>
                                    </p:set>
                                    <p:anim calcmode="lin" valueType="num">
                                      <p:cBhvr>
                                        <p:cTn id="23"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4" dur="300" fill="hold"/>
                                        <p:tgtEl>
                                          <p:spTgt spid="21"/>
                                        </p:tgtEl>
                                        <p:attrNameLst>
                                          <p:attrName>ppt_y</p:attrName>
                                        </p:attrNameLst>
                                      </p:cBhvr>
                                      <p:tavLst>
                                        <p:tav tm="0">
                                          <p:val>
                                            <p:strVal val="#ppt_y"/>
                                          </p:val>
                                        </p:tav>
                                        <p:tav tm="100000">
                                          <p:val>
                                            <p:strVal val="#ppt_y"/>
                                          </p:val>
                                        </p:tav>
                                      </p:tavLst>
                                    </p:anim>
                                    <p:anim calcmode="lin" valueType="num">
                                      <p:cBhvr>
                                        <p:cTn id="25"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6"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19"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2237710931"/>
              </p:ext>
            </p:extLst>
          </p:nvPr>
        </p:nvGraphicFramePr>
        <p:xfrm>
          <a:off x="7627740" y="1662545"/>
          <a:ext cx="3830992" cy="3996817"/>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970161" y="1772509"/>
            <a:ext cx="2623210" cy="800219"/>
          </a:xfrm>
          <a:prstGeom prst="rect">
            <a:avLst/>
          </a:prstGeom>
          <a:noFill/>
        </p:spPr>
        <p:txBody>
          <a:bodyPr wrap="square" lIns="0" tIns="0" rIns="0" bIns="0" rtlCol="0">
            <a:spAutoFit/>
          </a:bodyPr>
          <a:lstStyle/>
          <a:p>
            <a:r>
              <a:rPr lang="en-US" altLang="zh-CN" sz="3600" dirty="0">
                <a:solidFill>
                  <a:schemeClr val="accent2"/>
                </a:solidFill>
                <a:cs typeface="+mn-ea"/>
                <a:sym typeface="+mn-lt"/>
              </a:rPr>
              <a:t>200</a:t>
            </a:r>
            <a:r>
              <a:rPr lang="zh-CN" altLang="en-US" sz="1600" dirty="0">
                <a:solidFill>
                  <a:schemeClr val="accent2"/>
                </a:solidFill>
                <a:cs typeface="+mn-ea"/>
                <a:sym typeface="+mn-lt"/>
              </a:rPr>
              <a:t>ten thousand</a:t>
            </a: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The name of the category</a:t>
            </a:r>
          </a:p>
        </p:txBody>
      </p:sp>
      <p:sp>
        <p:nvSpPr>
          <p:cNvPr id="6" name="文本框 5"/>
          <p:cNvSpPr txBox="1"/>
          <p:nvPr/>
        </p:nvSpPr>
        <p:spPr>
          <a:xfrm>
            <a:off x="4227496" y="1755723"/>
            <a:ext cx="2623209" cy="800219"/>
          </a:xfrm>
          <a:prstGeom prst="rect">
            <a:avLst/>
          </a:prstGeom>
          <a:noFill/>
        </p:spPr>
        <p:txBody>
          <a:bodyPr wrap="square" lIns="0" tIns="0" rIns="0" bIns="0" rtlCol="0">
            <a:spAutoFit/>
          </a:bodyPr>
          <a:lstStyle/>
          <a:p>
            <a:r>
              <a:rPr lang="en-US" altLang="zh-CN" sz="3600" dirty="0">
                <a:solidFill>
                  <a:schemeClr val="accent2"/>
                </a:solidFill>
                <a:cs typeface="+mn-ea"/>
                <a:sym typeface="+mn-lt"/>
              </a:rPr>
              <a:t>100</a:t>
            </a:r>
            <a:r>
              <a:rPr lang="zh-CN" altLang="en-US" sz="1600" dirty="0">
                <a:solidFill>
                  <a:schemeClr val="accent2"/>
                </a:solidFill>
                <a:cs typeface="+mn-ea"/>
                <a:sym typeface="+mn-lt"/>
              </a:rPr>
              <a:t>ten thousand</a:t>
            </a: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The name of the category</a:t>
            </a:r>
          </a:p>
        </p:txBody>
      </p:sp>
      <p:sp>
        <p:nvSpPr>
          <p:cNvPr id="7" name="文本框 6"/>
          <p:cNvSpPr txBox="1"/>
          <p:nvPr/>
        </p:nvSpPr>
        <p:spPr>
          <a:xfrm>
            <a:off x="921848" y="3626092"/>
            <a:ext cx="2671523" cy="800219"/>
          </a:xfrm>
          <a:prstGeom prst="rect">
            <a:avLst/>
          </a:prstGeom>
          <a:noFill/>
        </p:spPr>
        <p:txBody>
          <a:bodyPr wrap="square" lIns="0" tIns="0" rIns="0" bIns="0" rtlCol="0">
            <a:spAutoFit/>
          </a:bodyPr>
          <a:lstStyle/>
          <a:p>
            <a:r>
              <a:rPr lang="en-US" altLang="zh-CN" sz="3600" dirty="0">
                <a:solidFill>
                  <a:schemeClr val="accent2"/>
                </a:solidFill>
                <a:cs typeface="+mn-ea"/>
                <a:sym typeface="+mn-lt"/>
              </a:rPr>
              <a:t>120</a:t>
            </a:r>
            <a:r>
              <a:rPr lang="zh-CN" altLang="en-US" sz="1600" dirty="0">
                <a:solidFill>
                  <a:schemeClr val="accent2"/>
                </a:solidFill>
                <a:cs typeface="+mn-ea"/>
                <a:sym typeface="+mn-lt"/>
              </a:rPr>
              <a:t>ten thousand</a:t>
            </a: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The name of the category</a:t>
            </a:r>
          </a:p>
        </p:txBody>
      </p:sp>
      <p:sp>
        <p:nvSpPr>
          <p:cNvPr id="8" name="文本框 7"/>
          <p:cNvSpPr txBox="1"/>
          <p:nvPr/>
        </p:nvSpPr>
        <p:spPr>
          <a:xfrm>
            <a:off x="4227496" y="3626092"/>
            <a:ext cx="2623209" cy="800219"/>
          </a:xfrm>
          <a:prstGeom prst="rect">
            <a:avLst/>
          </a:prstGeom>
          <a:noFill/>
        </p:spPr>
        <p:txBody>
          <a:bodyPr wrap="square" lIns="0" tIns="0" rIns="0" bIns="0" rtlCol="0">
            <a:spAutoFit/>
          </a:bodyPr>
          <a:lstStyle/>
          <a:p>
            <a:r>
              <a:rPr lang="en-US" altLang="zh-CN" sz="3600" dirty="0">
                <a:solidFill>
                  <a:schemeClr val="accent2"/>
                </a:solidFill>
                <a:cs typeface="+mn-ea"/>
                <a:sym typeface="+mn-lt"/>
              </a:rPr>
              <a:t>80</a:t>
            </a:r>
            <a:r>
              <a:rPr lang="zh-CN" altLang="en-US" sz="1600" dirty="0">
                <a:solidFill>
                  <a:schemeClr val="accent2"/>
                </a:solidFill>
                <a:cs typeface="+mn-ea"/>
                <a:sym typeface="+mn-lt"/>
              </a:rPr>
              <a:t>ten thousand</a:t>
            </a:r>
            <a:r>
              <a:rPr lang="zh-CN" altLang="en-US" sz="1600" dirty="0">
                <a:solidFill>
                  <a:schemeClr val="tx1">
                    <a:lumMod val="75000"/>
                    <a:lumOff val="25000"/>
                  </a:schemeClr>
                </a:solidFill>
                <a:cs typeface="+mn-ea"/>
                <a:sym typeface="+mn-lt"/>
              </a:rPr>
              <a:t>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The name of the category</a:t>
            </a:r>
          </a:p>
        </p:txBody>
      </p:sp>
      <p:sp>
        <p:nvSpPr>
          <p:cNvPr id="9" name="TextBox 11"/>
          <p:cNvSpPr txBox="1"/>
          <p:nvPr/>
        </p:nvSpPr>
        <p:spPr>
          <a:xfrm>
            <a:off x="921848" y="2629534"/>
            <a:ext cx="2834003"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10" name="TextBox 11"/>
          <p:cNvSpPr txBox="1"/>
          <p:nvPr/>
        </p:nvSpPr>
        <p:spPr>
          <a:xfrm>
            <a:off x="4227496" y="2629534"/>
            <a:ext cx="2834003"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11" name="TextBox 11"/>
          <p:cNvSpPr txBox="1"/>
          <p:nvPr/>
        </p:nvSpPr>
        <p:spPr>
          <a:xfrm>
            <a:off x="921848" y="4463758"/>
            <a:ext cx="2834003"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12" name="TextBox 11"/>
          <p:cNvSpPr txBox="1"/>
          <p:nvPr/>
        </p:nvSpPr>
        <p:spPr>
          <a:xfrm>
            <a:off x="4227496" y="4463758"/>
            <a:ext cx="2834003" cy="437556"/>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zh-CN" altLang="en-US" sz="1100" dirty="0">
                <a:latin typeface="+mn-lt"/>
                <a:ea typeface="+mn-ea"/>
                <a:cs typeface="+mn-ea"/>
                <a:sym typeface="+mn-lt"/>
              </a:rPr>
              <a:t>After your content is typed here, or by copying your text, choose paste in this box and choose to keep only the text.</a:t>
            </a:r>
          </a:p>
        </p:txBody>
      </p:sp>
      <p:sp>
        <p:nvSpPr>
          <p:cNvPr id="15" name="文本框 14">
            <a:extLst>
              <a:ext uri="{FF2B5EF4-FFF2-40B4-BE49-F238E27FC236}">
                <a16:creationId xmlns:a16="http://schemas.microsoft.com/office/drawing/2014/main" id="{2111D5E7-CC52-4AC0-90BC-6E7A85C501C4}"/>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16" name="组合 15">
            <a:extLst>
              <a:ext uri="{FF2B5EF4-FFF2-40B4-BE49-F238E27FC236}">
                <a16:creationId xmlns:a16="http://schemas.microsoft.com/office/drawing/2014/main" id="{89057EEF-BE97-4C50-8085-8DAF6DA26FF3}"/>
              </a:ext>
            </a:extLst>
          </p:cNvPr>
          <p:cNvGrpSpPr/>
          <p:nvPr/>
        </p:nvGrpSpPr>
        <p:grpSpPr>
          <a:xfrm>
            <a:off x="1473289" y="371367"/>
            <a:ext cx="4260761" cy="787907"/>
            <a:chOff x="7318011" y="1456480"/>
            <a:chExt cx="4260761" cy="787907"/>
          </a:xfrm>
        </p:grpSpPr>
        <p:sp>
          <p:nvSpPr>
            <p:cNvPr id="17" name="文本框 16">
              <a:extLst>
                <a:ext uri="{FF2B5EF4-FFF2-40B4-BE49-F238E27FC236}">
                  <a16:creationId xmlns:a16="http://schemas.microsoft.com/office/drawing/2014/main" id="{EAA68A7A-82B7-441B-9DE8-EFC94FB005ED}"/>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Capital financing</a:t>
              </a:r>
            </a:p>
          </p:txBody>
        </p:sp>
        <p:sp>
          <p:nvSpPr>
            <p:cNvPr id="18" name="文本框 17">
              <a:extLst>
                <a:ext uri="{FF2B5EF4-FFF2-40B4-BE49-F238E27FC236}">
                  <a16:creationId xmlns:a16="http://schemas.microsoft.com/office/drawing/2014/main" id="{773544E7-D251-4A58-8996-5D26B83464D8}"/>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421668939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9"/>
                                        </p:tgtEl>
                                        <p:attrNameLst>
                                          <p:attrName>ppt_y</p:attrName>
                                        </p:attrNameLst>
                                      </p:cBhvr>
                                      <p:tavLst>
                                        <p:tav tm="0">
                                          <p:val>
                                            <p:strVal val="#ppt_y"/>
                                          </p:val>
                                        </p:tav>
                                        <p:tav tm="100000">
                                          <p:val>
                                            <p:strVal val="#ppt_y"/>
                                          </p:val>
                                        </p:tav>
                                      </p:tavLst>
                                    </p:anim>
                                    <p:anim calcmode="lin" valueType="num">
                                      <p:cBhvr>
                                        <p:cTn id="13"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9"/>
                                        </p:tgtEl>
                                      </p:cBhvr>
                                    </p:animEffect>
                                  </p:childTnLst>
                                </p:cTn>
                              </p:par>
                            </p:childTnLst>
                          </p:cTn>
                        </p:par>
                        <p:par>
                          <p:cTn id="16" fill="hold">
                            <p:stCondLst>
                              <p:cond delay="8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par>
                                <p:cTn id="24"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25" dur="250" accel="50000" decel="50000" autoRev="1" fill="hold">
                                          <p:stCondLst>
                                            <p:cond delay="0"/>
                                          </p:stCondLst>
                                        </p:cTn>
                                        <p:tgtEl>
                                          <p:spTgt spid="4"/>
                                        </p:tgtEl>
                                        <p:attrNameLst>
                                          <p:attrName>ppt_x</p:attrName>
                                          <p:attrName>ppt_y</p:attrName>
                                        </p:attrNameLst>
                                      </p:cBhvr>
                                      <p:rCtr x="0" y="-3704"/>
                                    </p:animMotion>
                                    <p:animRot by="1500000">
                                      <p:cBhvr>
                                        <p:cTn id="26" dur="125" fill="hold">
                                          <p:stCondLst>
                                            <p:cond delay="0"/>
                                          </p:stCondLst>
                                        </p:cTn>
                                        <p:tgtEl>
                                          <p:spTgt spid="4"/>
                                        </p:tgtEl>
                                        <p:attrNameLst>
                                          <p:attrName>r</p:attrName>
                                        </p:attrNameLst>
                                      </p:cBhvr>
                                    </p:animRot>
                                    <p:animRot by="-1500000">
                                      <p:cBhvr>
                                        <p:cTn id="27" dur="125" fill="hold">
                                          <p:stCondLst>
                                            <p:cond delay="125"/>
                                          </p:stCondLst>
                                        </p:cTn>
                                        <p:tgtEl>
                                          <p:spTgt spid="4"/>
                                        </p:tgtEl>
                                        <p:attrNameLst>
                                          <p:attrName>r</p:attrName>
                                        </p:attrNameLst>
                                      </p:cBhvr>
                                    </p:animRot>
                                    <p:animRot by="-1500000">
                                      <p:cBhvr>
                                        <p:cTn id="28" dur="125" fill="hold">
                                          <p:stCondLst>
                                            <p:cond delay="250"/>
                                          </p:stCondLst>
                                        </p:cTn>
                                        <p:tgtEl>
                                          <p:spTgt spid="4"/>
                                        </p:tgtEl>
                                        <p:attrNameLst>
                                          <p:attrName>r</p:attrName>
                                        </p:attrNameLst>
                                      </p:cBhvr>
                                    </p:animRot>
                                    <p:animRot by="1500000">
                                      <p:cBhvr>
                                        <p:cTn id="29" dur="125" fill="hold">
                                          <p:stCondLst>
                                            <p:cond delay="375"/>
                                          </p:stCondLst>
                                        </p:cTn>
                                        <p:tgtEl>
                                          <p:spTgt spid="4"/>
                                        </p:tgtEl>
                                        <p:attrNameLst>
                                          <p:attrName>r</p:attrName>
                                        </p:attrNameLst>
                                      </p:cBhvr>
                                    </p:animRot>
                                  </p:childTnLst>
                                </p:cTn>
                              </p:par>
                            </p:childTnLst>
                          </p:cTn>
                        </p:par>
                        <p:par>
                          <p:cTn id="30" fill="hold">
                            <p:stCondLst>
                              <p:cond delay="1750"/>
                            </p:stCondLst>
                            <p:childTnLst>
                              <p:par>
                                <p:cTn id="31" presetID="4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10"/>
                                        </p:tgtEl>
                                        <p:attrNameLst>
                                          <p:attrName>ppt_y</p:attrName>
                                        </p:attrNameLst>
                                      </p:cBhvr>
                                      <p:tavLst>
                                        <p:tav tm="0">
                                          <p:val>
                                            <p:strVal val="#ppt_y"/>
                                          </p:val>
                                        </p:tav>
                                        <p:tav tm="100000">
                                          <p:val>
                                            <p:strVal val="#ppt_y"/>
                                          </p:val>
                                        </p:tav>
                                      </p:tavLst>
                                    </p:anim>
                                    <p:anim calcmode="lin" valueType="num">
                                      <p:cBhvr>
                                        <p:cTn id="35"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10"/>
                                        </p:tgtEl>
                                      </p:cBhvr>
                                    </p:animEffect>
                                  </p:childTnLst>
                                </p:cTn>
                              </p:par>
                            </p:childTnLst>
                          </p:cTn>
                        </p:par>
                        <p:par>
                          <p:cTn id="38" fill="hold">
                            <p:stCondLst>
                              <p:cond delay="20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anim calcmode="lin" valueType="num">
                                      <p:cBhvr>
                                        <p:cTn id="4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gtEl>
                                      </p:cBhvr>
                                    </p:animEffect>
                                  </p:childTnLst>
                                </p:cTn>
                              </p:par>
                              <p:par>
                                <p:cTn id="46"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47" dur="250" accel="50000" decel="50000" autoRev="1" fill="hold">
                                          <p:stCondLst>
                                            <p:cond delay="0"/>
                                          </p:stCondLst>
                                        </p:cTn>
                                        <p:tgtEl>
                                          <p:spTgt spid="6"/>
                                        </p:tgtEl>
                                        <p:attrNameLst>
                                          <p:attrName>ppt_x</p:attrName>
                                          <p:attrName>ppt_y</p:attrName>
                                        </p:attrNameLst>
                                      </p:cBhvr>
                                      <p:rCtr x="0" y="-3704"/>
                                    </p:animMotion>
                                    <p:animRot by="1500000">
                                      <p:cBhvr>
                                        <p:cTn id="48" dur="125" fill="hold">
                                          <p:stCondLst>
                                            <p:cond delay="0"/>
                                          </p:stCondLst>
                                        </p:cTn>
                                        <p:tgtEl>
                                          <p:spTgt spid="6"/>
                                        </p:tgtEl>
                                        <p:attrNameLst>
                                          <p:attrName>r</p:attrName>
                                        </p:attrNameLst>
                                      </p:cBhvr>
                                    </p:animRot>
                                    <p:animRot by="-1500000">
                                      <p:cBhvr>
                                        <p:cTn id="49" dur="125" fill="hold">
                                          <p:stCondLst>
                                            <p:cond delay="125"/>
                                          </p:stCondLst>
                                        </p:cTn>
                                        <p:tgtEl>
                                          <p:spTgt spid="6"/>
                                        </p:tgtEl>
                                        <p:attrNameLst>
                                          <p:attrName>r</p:attrName>
                                        </p:attrNameLst>
                                      </p:cBhvr>
                                    </p:animRot>
                                    <p:animRot by="-1500000">
                                      <p:cBhvr>
                                        <p:cTn id="50" dur="125" fill="hold">
                                          <p:stCondLst>
                                            <p:cond delay="250"/>
                                          </p:stCondLst>
                                        </p:cTn>
                                        <p:tgtEl>
                                          <p:spTgt spid="6"/>
                                        </p:tgtEl>
                                        <p:attrNameLst>
                                          <p:attrName>r</p:attrName>
                                        </p:attrNameLst>
                                      </p:cBhvr>
                                    </p:animRot>
                                    <p:animRot by="1500000">
                                      <p:cBhvr>
                                        <p:cTn id="51" dur="125" fill="hold">
                                          <p:stCondLst>
                                            <p:cond delay="375"/>
                                          </p:stCondLst>
                                        </p:cTn>
                                        <p:tgtEl>
                                          <p:spTgt spid="6"/>
                                        </p:tgtEl>
                                        <p:attrNameLst>
                                          <p:attrName>r</p:attrName>
                                        </p:attrNameLst>
                                      </p:cBhvr>
                                    </p:animRot>
                                  </p:childTnLst>
                                </p:cTn>
                              </p:par>
                            </p:childTnLst>
                          </p:cTn>
                        </p:par>
                        <p:par>
                          <p:cTn id="52" fill="hold">
                            <p:stCondLst>
                              <p:cond delay="3000"/>
                            </p:stCondLst>
                            <p:childTnLst>
                              <p:par>
                                <p:cTn id="53" presetID="41"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6" dur="300" fill="hold"/>
                                        <p:tgtEl>
                                          <p:spTgt spid="11"/>
                                        </p:tgtEl>
                                        <p:attrNameLst>
                                          <p:attrName>ppt_y</p:attrName>
                                        </p:attrNameLst>
                                      </p:cBhvr>
                                      <p:tavLst>
                                        <p:tav tm="0">
                                          <p:val>
                                            <p:strVal val="#ppt_y"/>
                                          </p:val>
                                        </p:tav>
                                        <p:tav tm="100000">
                                          <p:val>
                                            <p:strVal val="#ppt_y"/>
                                          </p:val>
                                        </p:tav>
                                      </p:tavLst>
                                    </p:anim>
                                    <p:anim calcmode="lin" valueType="num">
                                      <p:cBhvr>
                                        <p:cTn id="57"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8"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300" tmFilter="0,0; .5, 1; 1, 1"/>
                                        <p:tgtEl>
                                          <p:spTgt spid="11"/>
                                        </p:tgtEl>
                                      </p:cBhvr>
                                    </p:animEffect>
                                  </p:childTnLst>
                                </p:cTn>
                              </p:par>
                            </p:childTnLst>
                          </p:cTn>
                        </p:par>
                        <p:par>
                          <p:cTn id="60" fill="hold">
                            <p:stCondLst>
                              <p:cond delay="33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
                                        </p:tgtEl>
                                      </p:cBhvr>
                                    </p:animEffect>
                                  </p:childTnLst>
                                </p:cTn>
                              </p:par>
                              <p:par>
                                <p:cTn id="68"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69" dur="250" accel="50000" decel="50000" autoRev="1" fill="hold">
                                          <p:stCondLst>
                                            <p:cond delay="0"/>
                                          </p:stCondLst>
                                        </p:cTn>
                                        <p:tgtEl>
                                          <p:spTgt spid="7"/>
                                        </p:tgtEl>
                                        <p:attrNameLst>
                                          <p:attrName>ppt_x</p:attrName>
                                          <p:attrName>ppt_y</p:attrName>
                                        </p:attrNameLst>
                                      </p:cBhvr>
                                      <p:rCtr x="0" y="-3704"/>
                                    </p:animMotion>
                                    <p:animRot by="1500000">
                                      <p:cBhvr>
                                        <p:cTn id="70" dur="125" fill="hold">
                                          <p:stCondLst>
                                            <p:cond delay="0"/>
                                          </p:stCondLst>
                                        </p:cTn>
                                        <p:tgtEl>
                                          <p:spTgt spid="7"/>
                                        </p:tgtEl>
                                        <p:attrNameLst>
                                          <p:attrName>r</p:attrName>
                                        </p:attrNameLst>
                                      </p:cBhvr>
                                    </p:animRot>
                                    <p:animRot by="-1500000">
                                      <p:cBhvr>
                                        <p:cTn id="71" dur="125" fill="hold">
                                          <p:stCondLst>
                                            <p:cond delay="125"/>
                                          </p:stCondLst>
                                        </p:cTn>
                                        <p:tgtEl>
                                          <p:spTgt spid="7"/>
                                        </p:tgtEl>
                                        <p:attrNameLst>
                                          <p:attrName>r</p:attrName>
                                        </p:attrNameLst>
                                      </p:cBhvr>
                                    </p:animRot>
                                    <p:animRot by="-1500000">
                                      <p:cBhvr>
                                        <p:cTn id="72" dur="125" fill="hold">
                                          <p:stCondLst>
                                            <p:cond delay="250"/>
                                          </p:stCondLst>
                                        </p:cTn>
                                        <p:tgtEl>
                                          <p:spTgt spid="7"/>
                                        </p:tgtEl>
                                        <p:attrNameLst>
                                          <p:attrName>r</p:attrName>
                                        </p:attrNameLst>
                                      </p:cBhvr>
                                    </p:animRot>
                                    <p:animRot by="1500000">
                                      <p:cBhvr>
                                        <p:cTn id="73" dur="125" fill="hold">
                                          <p:stCondLst>
                                            <p:cond delay="375"/>
                                          </p:stCondLst>
                                        </p:cTn>
                                        <p:tgtEl>
                                          <p:spTgt spid="7"/>
                                        </p:tgtEl>
                                        <p:attrNameLst>
                                          <p:attrName>r</p:attrName>
                                        </p:attrNameLst>
                                      </p:cBhvr>
                                    </p:animRot>
                                  </p:childTnLst>
                                </p:cTn>
                              </p:par>
                            </p:childTnLst>
                          </p:cTn>
                        </p:par>
                        <p:par>
                          <p:cTn id="74" fill="hold">
                            <p:stCondLst>
                              <p:cond delay="4250"/>
                            </p:stCondLst>
                            <p:childTnLst>
                              <p:par>
                                <p:cTn id="75" presetID="41"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3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8" dur="300" fill="hold"/>
                                        <p:tgtEl>
                                          <p:spTgt spid="12"/>
                                        </p:tgtEl>
                                        <p:attrNameLst>
                                          <p:attrName>ppt_y</p:attrName>
                                        </p:attrNameLst>
                                      </p:cBhvr>
                                      <p:tavLst>
                                        <p:tav tm="0">
                                          <p:val>
                                            <p:strVal val="#ppt_y"/>
                                          </p:val>
                                        </p:tav>
                                        <p:tav tm="100000">
                                          <p:val>
                                            <p:strVal val="#ppt_y"/>
                                          </p:val>
                                        </p:tav>
                                      </p:tavLst>
                                    </p:anim>
                                    <p:anim calcmode="lin" valueType="num">
                                      <p:cBhvr>
                                        <p:cTn id="79" dur="3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80" dur="3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300" tmFilter="0,0; .5, 1; 1, 1"/>
                                        <p:tgtEl>
                                          <p:spTgt spid="12"/>
                                        </p:tgtEl>
                                      </p:cBhvr>
                                    </p:animEffect>
                                  </p:childTnLst>
                                </p:cTn>
                              </p:par>
                            </p:childTnLst>
                          </p:cTn>
                        </p:par>
                        <p:par>
                          <p:cTn id="82" fill="hold">
                            <p:stCondLst>
                              <p:cond delay="45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8"/>
                                        </p:tgtEl>
                                        <p:attrNameLst>
                                          <p:attrName>ppt_y</p:attrName>
                                        </p:attrNameLst>
                                      </p:cBhvr>
                                      <p:tavLst>
                                        <p:tav tm="0">
                                          <p:val>
                                            <p:strVal val="#ppt_y"/>
                                          </p:val>
                                        </p:tav>
                                        <p:tav tm="100000">
                                          <p:val>
                                            <p:strVal val="#ppt_y"/>
                                          </p:val>
                                        </p:tav>
                                      </p:tavLst>
                                    </p:anim>
                                    <p:anim calcmode="lin" valueType="num">
                                      <p:cBhvr>
                                        <p:cTn id="8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8"/>
                                        </p:tgtEl>
                                      </p:cBhvr>
                                    </p:animEffect>
                                  </p:childTnLst>
                                </p:cTn>
                              </p:par>
                              <p:par>
                                <p:cTn id="90"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91" dur="250" accel="50000" decel="50000" autoRev="1" fill="hold">
                                          <p:stCondLst>
                                            <p:cond delay="0"/>
                                          </p:stCondLst>
                                        </p:cTn>
                                        <p:tgtEl>
                                          <p:spTgt spid="8"/>
                                        </p:tgtEl>
                                        <p:attrNameLst>
                                          <p:attrName>ppt_x</p:attrName>
                                          <p:attrName>ppt_y</p:attrName>
                                        </p:attrNameLst>
                                      </p:cBhvr>
                                      <p:rCtr x="0" y="-3704"/>
                                    </p:animMotion>
                                    <p:animRot by="1500000">
                                      <p:cBhvr>
                                        <p:cTn id="92" dur="125" fill="hold">
                                          <p:stCondLst>
                                            <p:cond delay="0"/>
                                          </p:stCondLst>
                                        </p:cTn>
                                        <p:tgtEl>
                                          <p:spTgt spid="8"/>
                                        </p:tgtEl>
                                        <p:attrNameLst>
                                          <p:attrName>r</p:attrName>
                                        </p:attrNameLst>
                                      </p:cBhvr>
                                    </p:animRot>
                                    <p:animRot by="-1500000">
                                      <p:cBhvr>
                                        <p:cTn id="93" dur="125" fill="hold">
                                          <p:stCondLst>
                                            <p:cond delay="125"/>
                                          </p:stCondLst>
                                        </p:cTn>
                                        <p:tgtEl>
                                          <p:spTgt spid="8"/>
                                        </p:tgtEl>
                                        <p:attrNameLst>
                                          <p:attrName>r</p:attrName>
                                        </p:attrNameLst>
                                      </p:cBhvr>
                                    </p:animRot>
                                    <p:animRot by="-1500000">
                                      <p:cBhvr>
                                        <p:cTn id="94" dur="125" fill="hold">
                                          <p:stCondLst>
                                            <p:cond delay="250"/>
                                          </p:stCondLst>
                                        </p:cTn>
                                        <p:tgtEl>
                                          <p:spTgt spid="8"/>
                                        </p:tgtEl>
                                        <p:attrNameLst>
                                          <p:attrName>r</p:attrName>
                                        </p:attrNameLst>
                                      </p:cBhvr>
                                    </p:animRot>
                                    <p:animRot by="1500000">
                                      <p:cBhvr>
                                        <p:cTn id="9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4" grpId="1"/>
      <p:bldP spid="6" grpId="0"/>
      <p:bldP spid="6" grpId="1"/>
      <p:bldP spid="7" grpId="0"/>
      <p:bldP spid="7" grpId="1"/>
      <p:bldP spid="8" grpId="0"/>
      <p:bldP spid="8" grpId="1"/>
      <p:bldP spid="9" grpId="0"/>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018702" y="3129849"/>
            <a:ext cx="4530407" cy="2323713"/>
          </a:xfrm>
          <a:prstGeom prst="rect">
            <a:avLst/>
          </a:prstGeom>
          <a:noFill/>
        </p:spPr>
        <p:txBody>
          <a:bodyPr wrap="none"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marL="285750" indent="-285750" algn="l">
              <a:lnSpc>
                <a:spcPct val="150000"/>
              </a:lnSpc>
              <a:spcAft>
                <a:spcPts val="1000"/>
              </a:spcAft>
              <a:buClr>
                <a:schemeClr val="bg2">
                  <a:lumMod val="50000"/>
                </a:schemeClr>
              </a:buClr>
              <a:buFont typeface="DINCond-Bold" pitchFamily="50" charset="0"/>
              <a:buChar char="»"/>
            </a:pPr>
            <a:r>
              <a:rPr lang="zh-CN" altLang="en-US" sz="2000" dirty="0">
                <a:solidFill>
                  <a:schemeClr val="tx1">
                    <a:lumMod val="85000"/>
                    <a:lumOff val="15000"/>
                  </a:schemeClr>
                </a:solidFill>
                <a:latin typeface="+mn-lt"/>
                <a:ea typeface="+mn-ea"/>
                <a:cs typeface="+mn-ea"/>
                <a:sym typeface="+mn-lt"/>
              </a:rPr>
              <a:t>Financing rounds:</a:t>
            </a:r>
            <a:r>
              <a:rPr lang="en-US" altLang="zh-CN" sz="2000" dirty="0">
                <a:solidFill>
                  <a:schemeClr val="tx1">
                    <a:lumMod val="85000"/>
                    <a:lumOff val="15000"/>
                  </a:schemeClr>
                </a:solidFill>
                <a:latin typeface="+mn-lt"/>
                <a:ea typeface="+mn-ea"/>
                <a:cs typeface="+mn-ea"/>
                <a:sym typeface="+mn-lt"/>
              </a:rPr>
              <a:t>2</a:t>
            </a:r>
            <a:r>
              <a:rPr lang="zh-CN" altLang="en-US" sz="2000" dirty="0">
                <a:solidFill>
                  <a:schemeClr val="tx1">
                    <a:lumMod val="85000"/>
                    <a:lumOff val="15000"/>
                  </a:schemeClr>
                </a:solidFill>
                <a:latin typeface="+mn-lt"/>
                <a:ea typeface="+mn-ea"/>
                <a:cs typeface="+mn-ea"/>
                <a:sym typeface="+mn-lt"/>
              </a:rPr>
              <a:t>wheel</a:t>
            </a:r>
            <a:endParaRPr lang="en-US" altLang="zh-CN" sz="2000" dirty="0">
              <a:solidFill>
                <a:schemeClr val="tx1">
                  <a:lumMod val="85000"/>
                  <a:lumOff val="15000"/>
                </a:schemeClr>
              </a:solidFill>
              <a:latin typeface="+mn-lt"/>
              <a:ea typeface="+mn-ea"/>
              <a:cs typeface="+mn-ea"/>
              <a:sym typeface="+mn-lt"/>
            </a:endParaRPr>
          </a:p>
          <a:p>
            <a:pPr marL="285750" indent="-285750" algn="l">
              <a:lnSpc>
                <a:spcPct val="150000"/>
              </a:lnSpc>
              <a:spcAft>
                <a:spcPts val="1000"/>
              </a:spcAft>
              <a:buClr>
                <a:schemeClr val="bg2">
                  <a:lumMod val="50000"/>
                </a:schemeClr>
              </a:buClr>
              <a:buFont typeface="DINCond-Bold" pitchFamily="50" charset="0"/>
              <a:buChar char="»"/>
            </a:pPr>
            <a:r>
              <a:rPr lang="zh-CN" altLang="en-US" sz="2000" dirty="0">
                <a:solidFill>
                  <a:schemeClr val="tx1">
                    <a:lumMod val="85000"/>
                    <a:lumOff val="15000"/>
                  </a:schemeClr>
                </a:solidFill>
                <a:latin typeface="+mn-lt"/>
                <a:ea typeface="+mn-ea"/>
                <a:cs typeface="+mn-ea"/>
                <a:sym typeface="+mn-lt"/>
              </a:rPr>
              <a:t>Amount of financing:</a:t>
            </a:r>
            <a:r>
              <a:rPr lang="en-US" altLang="zh-CN" sz="2000" dirty="0">
                <a:solidFill>
                  <a:schemeClr val="tx1">
                    <a:lumMod val="85000"/>
                    <a:lumOff val="15000"/>
                  </a:schemeClr>
                </a:solidFill>
                <a:latin typeface="+mn-lt"/>
                <a:ea typeface="+mn-ea"/>
                <a:cs typeface="+mn-ea"/>
                <a:sym typeface="+mn-lt"/>
              </a:rPr>
              <a:t>500</a:t>
            </a:r>
            <a:r>
              <a:rPr lang="zh-CN" altLang="en-US" sz="2000" dirty="0">
                <a:solidFill>
                  <a:schemeClr val="tx1">
                    <a:lumMod val="85000"/>
                    <a:lumOff val="15000"/>
                  </a:schemeClr>
                </a:solidFill>
                <a:latin typeface="+mn-lt"/>
                <a:ea typeface="+mn-ea"/>
                <a:cs typeface="+mn-ea"/>
                <a:sym typeface="+mn-lt"/>
              </a:rPr>
              <a:t>ten thousand</a:t>
            </a:r>
            <a:endParaRPr lang="en-US" altLang="zh-CN" sz="2000" dirty="0">
              <a:solidFill>
                <a:schemeClr val="tx1">
                  <a:lumMod val="85000"/>
                  <a:lumOff val="15000"/>
                </a:schemeClr>
              </a:solidFill>
              <a:latin typeface="+mn-lt"/>
              <a:ea typeface="+mn-ea"/>
              <a:cs typeface="+mn-ea"/>
              <a:sym typeface="+mn-lt"/>
            </a:endParaRPr>
          </a:p>
          <a:p>
            <a:pPr marL="285750" indent="-285750" algn="l">
              <a:lnSpc>
                <a:spcPct val="150000"/>
              </a:lnSpc>
              <a:spcAft>
                <a:spcPts val="1000"/>
              </a:spcAft>
              <a:buClr>
                <a:schemeClr val="bg2">
                  <a:lumMod val="50000"/>
                </a:schemeClr>
              </a:buClr>
              <a:buFont typeface="DINCond-Bold" pitchFamily="50" charset="0"/>
              <a:buChar char="»"/>
            </a:pPr>
            <a:r>
              <a:rPr lang="zh-CN" altLang="en-US" sz="2000" dirty="0">
                <a:solidFill>
                  <a:schemeClr val="tx1">
                    <a:lumMod val="85000"/>
                    <a:lumOff val="15000"/>
                  </a:schemeClr>
                </a:solidFill>
                <a:latin typeface="+mn-lt"/>
                <a:ea typeface="+mn-ea"/>
                <a:cs typeface="+mn-ea"/>
                <a:sym typeface="+mn-lt"/>
              </a:rPr>
              <a:t>Expected to complete:</a:t>
            </a:r>
            <a:r>
              <a:rPr lang="en-US" altLang="zh-CN" sz="2000" dirty="0">
                <a:solidFill>
                  <a:schemeClr val="tx1">
                    <a:lumMod val="85000"/>
                    <a:lumOff val="15000"/>
                  </a:schemeClr>
                </a:solidFill>
                <a:latin typeface="+mn-lt"/>
                <a:ea typeface="+mn-ea"/>
                <a:cs typeface="+mn-ea"/>
                <a:sym typeface="+mn-lt"/>
              </a:rPr>
              <a:t>2020</a:t>
            </a:r>
            <a:r>
              <a:rPr lang="zh-CN" altLang="en-US" sz="2000" dirty="0">
                <a:solidFill>
                  <a:schemeClr val="tx1">
                    <a:lumMod val="85000"/>
                    <a:lumOff val="15000"/>
                  </a:schemeClr>
                </a:solidFill>
                <a:latin typeface="+mn-lt"/>
                <a:ea typeface="+mn-ea"/>
                <a:cs typeface="+mn-ea"/>
                <a:sym typeface="+mn-lt"/>
              </a:rPr>
              <a:t>year</a:t>
            </a:r>
            <a:r>
              <a:rPr lang="en-US" altLang="zh-CN" sz="2000" dirty="0">
                <a:solidFill>
                  <a:schemeClr val="tx1">
                    <a:lumMod val="85000"/>
                    <a:lumOff val="15000"/>
                  </a:schemeClr>
                </a:solidFill>
                <a:latin typeface="+mn-lt"/>
                <a:ea typeface="+mn-ea"/>
                <a:cs typeface="+mn-ea"/>
                <a:sym typeface="+mn-lt"/>
              </a:rPr>
              <a:t>1</a:t>
            </a:r>
            <a:r>
              <a:rPr lang="zh-CN" altLang="en-US" sz="2000" dirty="0">
                <a:solidFill>
                  <a:schemeClr val="tx1">
                    <a:lumMod val="85000"/>
                    <a:lumOff val="15000"/>
                  </a:schemeClr>
                </a:solidFill>
                <a:latin typeface="+mn-lt"/>
                <a:ea typeface="+mn-ea"/>
                <a:cs typeface="+mn-ea"/>
                <a:sym typeface="+mn-lt"/>
              </a:rPr>
              <a:t>month</a:t>
            </a:r>
            <a:endParaRPr lang="en-US" altLang="zh-CN" sz="2000" dirty="0">
              <a:solidFill>
                <a:schemeClr val="tx1">
                  <a:lumMod val="85000"/>
                  <a:lumOff val="15000"/>
                </a:schemeClr>
              </a:solidFill>
              <a:latin typeface="+mn-lt"/>
              <a:ea typeface="+mn-ea"/>
              <a:cs typeface="+mn-ea"/>
              <a:sym typeface="+mn-lt"/>
            </a:endParaRPr>
          </a:p>
          <a:p>
            <a:pPr marL="285750" indent="-285750" algn="l">
              <a:lnSpc>
                <a:spcPct val="150000"/>
              </a:lnSpc>
              <a:spcAft>
                <a:spcPts val="1000"/>
              </a:spcAft>
              <a:buClr>
                <a:schemeClr val="bg2">
                  <a:lumMod val="50000"/>
                </a:schemeClr>
              </a:buClr>
              <a:buFont typeface="DINCond-Bold" pitchFamily="50" charset="0"/>
              <a:buChar char="»"/>
            </a:pPr>
            <a:r>
              <a:rPr lang="zh-CN" altLang="en-US" sz="2000" dirty="0">
                <a:solidFill>
                  <a:schemeClr val="tx1">
                    <a:lumMod val="85000"/>
                    <a:lumOff val="15000"/>
                  </a:schemeClr>
                </a:solidFill>
                <a:latin typeface="+mn-lt"/>
                <a:ea typeface="+mn-ea"/>
                <a:cs typeface="+mn-ea"/>
                <a:sym typeface="+mn-lt"/>
              </a:rPr>
              <a:t>Historical financing:</a:t>
            </a:r>
            <a:r>
              <a:rPr lang="en-US" altLang="zh-CN" sz="2000" dirty="0">
                <a:solidFill>
                  <a:schemeClr val="tx1">
                    <a:lumMod val="85000"/>
                    <a:lumOff val="15000"/>
                  </a:schemeClr>
                </a:solidFill>
                <a:latin typeface="+mn-lt"/>
                <a:ea typeface="+mn-ea"/>
                <a:cs typeface="+mn-ea"/>
                <a:sym typeface="+mn-lt"/>
              </a:rPr>
              <a:t>2020</a:t>
            </a:r>
            <a:r>
              <a:rPr lang="zh-CN" altLang="en-US" sz="2000" dirty="0">
                <a:solidFill>
                  <a:schemeClr val="tx1">
                    <a:lumMod val="85000"/>
                    <a:lumOff val="15000"/>
                  </a:schemeClr>
                </a:solidFill>
                <a:latin typeface="+mn-lt"/>
                <a:ea typeface="+mn-ea"/>
                <a:cs typeface="+mn-ea"/>
                <a:sym typeface="+mn-lt"/>
              </a:rPr>
              <a:t>a company</a:t>
            </a:r>
            <a:r>
              <a:rPr lang="en-US" altLang="zh-CN" sz="2000" dirty="0">
                <a:solidFill>
                  <a:schemeClr val="tx1">
                    <a:lumMod val="85000"/>
                    <a:lumOff val="15000"/>
                  </a:schemeClr>
                </a:solidFill>
                <a:latin typeface="+mn-lt"/>
                <a:ea typeface="+mn-ea"/>
                <a:cs typeface="+mn-ea"/>
                <a:sym typeface="+mn-lt"/>
              </a:rPr>
              <a:t>A</a:t>
            </a:r>
            <a:r>
              <a:rPr lang="zh-CN" altLang="en-US" sz="2000" dirty="0">
                <a:solidFill>
                  <a:schemeClr val="tx1">
                    <a:lumMod val="85000"/>
                    <a:lumOff val="15000"/>
                  </a:schemeClr>
                </a:solidFill>
                <a:latin typeface="+mn-lt"/>
                <a:ea typeface="+mn-ea"/>
                <a:cs typeface="+mn-ea"/>
                <a:sym typeface="+mn-lt"/>
              </a:rPr>
              <a:t>wheel</a:t>
            </a:r>
            <a:r>
              <a:rPr lang="en-US" altLang="zh-CN" sz="2000" dirty="0">
                <a:solidFill>
                  <a:schemeClr val="tx1">
                    <a:lumMod val="85000"/>
                    <a:lumOff val="15000"/>
                  </a:schemeClr>
                </a:solidFill>
                <a:latin typeface="+mn-lt"/>
                <a:ea typeface="+mn-ea"/>
                <a:cs typeface="+mn-ea"/>
                <a:sym typeface="+mn-lt"/>
              </a:rPr>
              <a:t>500</a:t>
            </a:r>
            <a:r>
              <a:rPr lang="zh-CN" altLang="en-US" sz="2000" dirty="0">
                <a:solidFill>
                  <a:schemeClr val="tx1">
                    <a:lumMod val="85000"/>
                    <a:lumOff val="15000"/>
                  </a:schemeClr>
                </a:solidFill>
                <a:latin typeface="+mn-lt"/>
                <a:ea typeface="+mn-ea"/>
                <a:cs typeface="+mn-ea"/>
                <a:sym typeface="+mn-lt"/>
              </a:rPr>
              <a:t>ten thousand</a:t>
            </a:r>
          </a:p>
        </p:txBody>
      </p:sp>
      <p:graphicFrame>
        <p:nvGraphicFramePr>
          <p:cNvPr id="4" name="图表 3"/>
          <p:cNvGraphicFramePr/>
          <p:nvPr>
            <p:extLst>
              <p:ext uri="{D42A27DB-BD31-4B8C-83A1-F6EECF244321}">
                <p14:modId xmlns:p14="http://schemas.microsoft.com/office/powerpoint/2010/main" val="2548494264"/>
              </p:ext>
            </p:extLst>
          </p:nvPr>
        </p:nvGraphicFramePr>
        <p:xfrm>
          <a:off x="5473700" y="1515319"/>
          <a:ext cx="6337300" cy="4224864"/>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2111D5E7-CC52-4AC0-90BC-6E7A85C501C4}"/>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9" name="组合 8">
            <a:extLst>
              <a:ext uri="{FF2B5EF4-FFF2-40B4-BE49-F238E27FC236}">
                <a16:creationId xmlns:a16="http://schemas.microsoft.com/office/drawing/2014/main" id="{89057EEF-BE97-4C50-8085-8DAF6DA26FF3}"/>
              </a:ext>
            </a:extLst>
          </p:cNvPr>
          <p:cNvGrpSpPr/>
          <p:nvPr/>
        </p:nvGrpSpPr>
        <p:grpSpPr>
          <a:xfrm>
            <a:off x="1473289" y="371367"/>
            <a:ext cx="4260761" cy="787907"/>
            <a:chOff x="7318011" y="1456480"/>
            <a:chExt cx="4260761" cy="787907"/>
          </a:xfrm>
        </p:grpSpPr>
        <p:sp>
          <p:nvSpPr>
            <p:cNvPr id="10" name="文本框 9">
              <a:extLst>
                <a:ext uri="{FF2B5EF4-FFF2-40B4-BE49-F238E27FC236}">
                  <a16:creationId xmlns:a16="http://schemas.microsoft.com/office/drawing/2014/main" id="{EAA68A7A-82B7-441B-9DE8-EFC94FB005ED}"/>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Capital financing</a:t>
              </a:r>
            </a:p>
          </p:txBody>
        </p:sp>
        <p:sp>
          <p:nvSpPr>
            <p:cNvPr id="11" name="文本框 10">
              <a:extLst>
                <a:ext uri="{FF2B5EF4-FFF2-40B4-BE49-F238E27FC236}">
                  <a16:creationId xmlns:a16="http://schemas.microsoft.com/office/drawing/2014/main" id="{773544E7-D251-4A58-8996-5D26B83464D8}"/>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41869071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par>
                                <p:cTn id="16" presetID="34" presetClass="emph" presetSubtype="0" fill="hold" grpId="1" nodeType="withEffect">
                                  <p:stCondLst>
                                    <p:cond delay="0"/>
                                  </p:stCondLst>
                                  <p:iterate type="lt">
                                    <p:tmPct val="10000"/>
                                  </p:iterate>
                                  <p:childTnLst>
                                    <p:animMotion origin="layout" path="M -1.45833E-6 -4.44444E-6 L 0.00013 -0.07407 " pathEditMode="relative" rAng="0" ptsTypes="AA">
                                      <p:cBhvr>
                                        <p:cTn id="17" dur="250" accel="50000" decel="50000" autoRev="1" fill="hold">
                                          <p:stCondLst>
                                            <p:cond delay="0"/>
                                          </p:stCondLst>
                                        </p:cTn>
                                        <p:tgtEl>
                                          <p:spTgt spid="3"/>
                                        </p:tgtEl>
                                        <p:attrNameLst>
                                          <p:attrName>ppt_x</p:attrName>
                                          <p:attrName>ppt_y</p:attrName>
                                        </p:attrNameLst>
                                      </p:cBhvr>
                                      <p:rCtr x="0" y="-3704"/>
                                    </p:animMotion>
                                    <p:animRot by="1500000">
                                      <p:cBhvr>
                                        <p:cTn id="18" dur="125" fill="hold">
                                          <p:stCondLst>
                                            <p:cond delay="0"/>
                                          </p:stCondLst>
                                        </p:cTn>
                                        <p:tgtEl>
                                          <p:spTgt spid="3"/>
                                        </p:tgtEl>
                                        <p:attrNameLst>
                                          <p:attrName>r</p:attrName>
                                        </p:attrNameLst>
                                      </p:cBhvr>
                                    </p:animRot>
                                    <p:animRot by="-1500000">
                                      <p:cBhvr>
                                        <p:cTn id="19" dur="125" fill="hold">
                                          <p:stCondLst>
                                            <p:cond delay="125"/>
                                          </p:stCondLst>
                                        </p:cTn>
                                        <p:tgtEl>
                                          <p:spTgt spid="3"/>
                                        </p:tgtEl>
                                        <p:attrNameLst>
                                          <p:attrName>r</p:attrName>
                                        </p:attrNameLst>
                                      </p:cBhvr>
                                    </p:animRot>
                                    <p:animRot by="-1500000">
                                      <p:cBhvr>
                                        <p:cTn id="20" dur="125" fill="hold">
                                          <p:stCondLst>
                                            <p:cond delay="250"/>
                                          </p:stCondLst>
                                        </p:cTn>
                                        <p:tgtEl>
                                          <p:spTgt spid="3"/>
                                        </p:tgtEl>
                                        <p:attrNameLst>
                                          <p:attrName>r</p:attrName>
                                        </p:attrNameLst>
                                      </p:cBhvr>
                                    </p:animRot>
                                    <p:animRot by="1500000">
                                      <p:cBhvr>
                                        <p:cTn id="21"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Graphic spid="4"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324315" y="6229736"/>
            <a:ext cx="494790" cy="365125"/>
          </a:xfrm>
          <a:prstGeom prst="rect">
            <a:avLst/>
          </a:prstGeom>
        </p:spPr>
        <p:txBody>
          <a:bodyPr/>
          <a:lstStyle/>
          <a:p>
            <a:fld id="{6FAC12D6-6874-44D7-A628-78DA8109D10F}" type="slidenum">
              <a:rPr lang="en-US" smtClean="0">
                <a:cs typeface="+mn-ea"/>
                <a:sym typeface="+mn-lt"/>
              </a:rPr>
              <a:t>52</a:t>
            </a:fld>
            <a:endParaRPr lang="en-US">
              <a:cs typeface="+mn-ea"/>
              <a:sym typeface="+mn-lt"/>
            </a:endParaRPr>
          </a:p>
        </p:txBody>
      </p:sp>
      <p:sp>
        <p:nvSpPr>
          <p:cNvPr id="16" name="TextBox 15"/>
          <p:cNvSpPr txBox="1"/>
          <p:nvPr/>
        </p:nvSpPr>
        <p:spPr>
          <a:xfrm>
            <a:off x="1972560" y="2076798"/>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7" name="TextBox 16"/>
          <p:cNvSpPr txBox="1"/>
          <p:nvPr/>
        </p:nvSpPr>
        <p:spPr>
          <a:xfrm>
            <a:off x="5535624" y="2076798"/>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8" name="TextBox 17"/>
          <p:cNvSpPr txBox="1"/>
          <p:nvPr/>
        </p:nvSpPr>
        <p:spPr>
          <a:xfrm>
            <a:off x="9134268" y="2076798"/>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9" name="TextBox 18"/>
          <p:cNvSpPr txBox="1"/>
          <p:nvPr/>
        </p:nvSpPr>
        <p:spPr>
          <a:xfrm>
            <a:off x="1972560" y="429753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20" name="TextBox 19"/>
          <p:cNvSpPr txBox="1"/>
          <p:nvPr/>
        </p:nvSpPr>
        <p:spPr>
          <a:xfrm>
            <a:off x="5600873" y="429753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21" name="TextBox 20"/>
          <p:cNvSpPr txBox="1"/>
          <p:nvPr/>
        </p:nvSpPr>
        <p:spPr>
          <a:xfrm>
            <a:off x="9134268" y="429753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24" name="Rectangle 23"/>
          <p:cNvSpPr/>
          <p:nvPr/>
        </p:nvSpPr>
        <p:spPr>
          <a:xfrm>
            <a:off x="1040009" y="2608349"/>
            <a:ext cx="2891574"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5" name="Rectangle 24"/>
          <p:cNvSpPr/>
          <p:nvPr/>
        </p:nvSpPr>
        <p:spPr>
          <a:xfrm>
            <a:off x="4631359" y="2608349"/>
            <a:ext cx="2891574"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6" name="Rectangle 25"/>
          <p:cNvSpPr/>
          <p:nvPr/>
        </p:nvSpPr>
        <p:spPr>
          <a:xfrm>
            <a:off x="8181756" y="2604988"/>
            <a:ext cx="2891574"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7" name="Rectangle 26"/>
          <p:cNvSpPr/>
          <p:nvPr/>
        </p:nvSpPr>
        <p:spPr>
          <a:xfrm>
            <a:off x="1040009" y="4840917"/>
            <a:ext cx="2891574"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8" name="Rectangle 27"/>
          <p:cNvSpPr/>
          <p:nvPr/>
        </p:nvSpPr>
        <p:spPr>
          <a:xfrm>
            <a:off x="4631359" y="4840917"/>
            <a:ext cx="2891574"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sp>
        <p:nvSpPr>
          <p:cNvPr id="29" name="Rectangle 28"/>
          <p:cNvSpPr/>
          <p:nvPr/>
        </p:nvSpPr>
        <p:spPr>
          <a:xfrm>
            <a:off x="8181756" y="4837556"/>
            <a:ext cx="2891574" cy="75713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cs typeface="+mn-ea"/>
                <a:sym typeface="+mn-lt"/>
              </a:rPr>
              <a:t>After your content is typed here, or by copying your text, choose paste in this box and choose to keep only the text.</a:t>
            </a:r>
          </a:p>
        </p:txBody>
      </p:sp>
      <p:grpSp>
        <p:nvGrpSpPr>
          <p:cNvPr id="14" name="Group 13"/>
          <p:cNvGrpSpPr/>
          <p:nvPr/>
        </p:nvGrpSpPr>
        <p:grpSpPr>
          <a:xfrm>
            <a:off x="8298170" y="4200773"/>
            <a:ext cx="573588" cy="573588"/>
            <a:chOff x="8298170" y="4200773"/>
            <a:chExt cx="573588" cy="573588"/>
          </a:xfrm>
        </p:grpSpPr>
        <p:sp>
          <p:nvSpPr>
            <p:cNvPr id="15" name="Rounded Rectangle 14"/>
            <p:cNvSpPr/>
            <p:nvPr/>
          </p:nvSpPr>
          <p:spPr>
            <a:xfrm>
              <a:off x="8298170" y="4200773"/>
              <a:ext cx="573588" cy="57358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6" name="AutoShape 66"/>
            <p:cNvSpPr>
              <a:spLocks noChangeAspect="1"/>
            </p:cNvSpPr>
            <p:nvPr/>
          </p:nvSpPr>
          <p:spPr bwMode="auto">
            <a:xfrm>
              <a:off x="8424717" y="4317850"/>
              <a:ext cx="339345" cy="33943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50789" tIns="50789" rIns="50789" bIns="50789" anchor="ctr"/>
            <a:lstStyle/>
            <a:p>
              <a:pPr defTabSz="457098">
                <a:defRPr/>
              </a:pPr>
              <a:endParaRPr lang="es-ES" sz="3600" dirty="0">
                <a:solidFill>
                  <a:schemeClr val="tx2"/>
                </a:solidFill>
                <a:effectLst>
                  <a:outerShdw blurRad="38100" dist="38100" dir="2700000" algn="tl">
                    <a:srgbClr val="000000"/>
                  </a:outerShdw>
                </a:effectLst>
                <a:cs typeface="+mn-ea"/>
                <a:sym typeface="+mn-lt"/>
              </a:endParaRPr>
            </a:p>
          </p:txBody>
        </p:sp>
      </p:grpSp>
      <p:grpSp>
        <p:nvGrpSpPr>
          <p:cNvPr id="12" name="Group 11"/>
          <p:cNvGrpSpPr/>
          <p:nvPr/>
        </p:nvGrpSpPr>
        <p:grpSpPr>
          <a:xfrm>
            <a:off x="4732010" y="4200773"/>
            <a:ext cx="573588" cy="573588"/>
            <a:chOff x="4732010" y="4200773"/>
            <a:chExt cx="573588" cy="573588"/>
          </a:xfrm>
        </p:grpSpPr>
        <p:sp>
          <p:nvSpPr>
            <p:cNvPr id="13" name="Rounded Rectangle 12"/>
            <p:cNvSpPr/>
            <p:nvPr/>
          </p:nvSpPr>
          <p:spPr>
            <a:xfrm>
              <a:off x="4732010" y="4200773"/>
              <a:ext cx="573588" cy="573588"/>
            </a:xfrm>
            <a:prstGeom prst="round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7" name="Freeform 36"/>
            <p:cNvSpPr>
              <a:spLocks noChangeAspect="1" noChangeArrowheads="1"/>
            </p:cNvSpPr>
            <p:nvPr/>
          </p:nvSpPr>
          <p:spPr bwMode="auto">
            <a:xfrm>
              <a:off x="4877289" y="4285396"/>
              <a:ext cx="269400" cy="423196"/>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cs typeface="+mn-ea"/>
                <a:sym typeface="+mn-lt"/>
              </a:endParaRPr>
            </a:p>
          </p:txBody>
        </p:sp>
      </p:grpSp>
      <p:grpSp>
        <p:nvGrpSpPr>
          <p:cNvPr id="8" name="Group 7"/>
          <p:cNvGrpSpPr/>
          <p:nvPr/>
        </p:nvGrpSpPr>
        <p:grpSpPr>
          <a:xfrm>
            <a:off x="8298170" y="1966801"/>
            <a:ext cx="573588" cy="573588"/>
            <a:chOff x="8298170" y="1966801"/>
            <a:chExt cx="573588" cy="573588"/>
          </a:xfrm>
        </p:grpSpPr>
        <p:sp>
          <p:nvSpPr>
            <p:cNvPr id="9" name="Rounded Rectangle 8"/>
            <p:cNvSpPr/>
            <p:nvPr/>
          </p:nvSpPr>
          <p:spPr>
            <a:xfrm>
              <a:off x="8298170" y="1966801"/>
              <a:ext cx="573588" cy="573588"/>
            </a:xfrm>
            <a:prstGeom prst="round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8" name="Freeform 37"/>
            <p:cNvSpPr>
              <a:spLocks noChangeAspect="1" noChangeArrowheads="1"/>
            </p:cNvSpPr>
            <p:nvPr/>
          </p:nvSpPr>
          <p:spPr bwMode="auto">
            <a:xfrm>
              <a:off x="8420005" y="2116136"/>
              <a:ext cx="367625" cy="325109"/>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tx2"/>
                </a:solidFill>
                <a:cs typeface="+mn-ea"/>
                <a:sym typeface="+mn-lt"/>
              </a:endParaRPr>
            </a:p>
          </p:txBody>
        </p:sp>
      </p:grpSp>
      <p:grpSp>
        <p:nvGrpSpPr>
          <p:cNvPr id="10" name="Group 9"/>
          <p:cNvGrpSpPr/>
          <p:nvPr/>
        </p:nvGrpSpPr>
        <p:grpSpPr>
          <a:xfrm>
            <a:off x="1136462" y="4200773"/>
            <a:ext cx="573588" cy="573588"/>
            <a:chOff x="1136462" y="4200773"/>
            <a:chExt cx="573588" cy="573588"/>
          </a:xfrm>
        </p:grpSpPr>
        <p:sp>
          <p:nvSpPr>
            <p:cNvPr id="11" name="Rounded Rectangle 10"/>
            <p:cNvSpPr/>
            <p:nvPr/>
          </p:nvSpPr>
          <p:spPr>
            <a:xfrm>
              <a:off x="1136462" y="4200773"/>
              <a:ext cx="573588" cy="57358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9" name="AutoShape 84"/>
            <p:cNvSpPr>
              <a:spLocks noChangeAspect="1"/>
            </p:cNvSpPr>
            <p:nvPr/>
          </p:nvSpPr>
          <p:spPr bwMode="auto">
            <a:xfrm>
              <a:off x="1246980" y="4301072"/>
              <a:ext cx="371403" cy="372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cs typeface="+mn-ea"/>
                <a:sym typeface="+mn-lt"/>
              </a:endParaRPr>
            </a:p>
          </p:txBody>
        </p:sp>
      </p:grpSp>
      <p:grpSp>
        <p:nvGrpSpPr>
          <p:cNvPr id="6" name="Group 5"/>
          <p:cNvGrpSpPr/>
          <p:nvPr/>
        </p:nvGrpSpPr>
        <p:grpSpPr>
          <a:xfrm>
            <a:off x="4732010" y="1966801"/>
            <a:ext cx="573588" cy="573588"/>
            <a:chOff x="4732010" y="1966801"/>
            <a:chExt cx="573588" cy="573588"/>
          </a:xfrm>
        </p:grpSpPr>
        <p:sp>
          <p:nvSpPr>
            <p:cNvPr id="7" name="Rounded Rectangle 6"/>
            <p:cNvSpPr/>
            <p:nvPr/>
          </p:nvSpPr>
          <p:spPr>
            <a:xfrm>
              <a:off x="4732010" y="1966801"/>
              <a:ext cx="573588" cy="57358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0" name="Freeform 39"/>
            <p:cNvSpPr>
              <a:spLocks noChangeAspect="1" noChangeArrowheads="1"/>
            </p:cNvSpPr>
            <p:nvPr/>
          </p:nvSpPr>
          <p:spPr bwMode="auto">
            <a:xfrm>
              <a:off x="4857075" y="2079854"/>
              <a:ext cx="309828" cy="370818"/>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grpSp>
      <p:grpSp>
        <p:nvGrpSpPr>
          <p:cNvPr id="4" name="Group 3"/>
          <p:cNvGrpSpPr/>
          <p:nvPr/>
        </p:nvGrpSpPr>
        <p:grpSpPr>
          <a:xfrm>
            <a:off x="1136462" y="1966801"/>
            <a:ext cx="573588" cy="573588"/>
            <a:chOff x="1136462" y="1966801"/>
            <a:chExt cx="573588" cy="573588"/>
          </a:xfrm>
        </p:grpSpPr>
        <p:sp>
          <p:nvSpPr>
            <p:cNvPr id="5" name="Rounded Rectangle 4"/>
            <p:cNvSpPr/>
            <p:nvPr/>
          </p:nvSpPr>
          <p:spPr>
            <a:xfrm>
              <a:off x="1136462" y="1966801"/>
              <a:ext cx="573588" cy="573588"/>
            </a:xfrm>
            <a:prstGeom prst="round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1" name="Freeform 165"/>
            <p:cNvSpPr>
              <a:spLocks noChangeAspect="1" noChangeArrowheads="1"/>
            </p:cNvSpPr>
            <p:nvPr/>
          </p:nvSpPr>
          <p:spPr bwMode="auto">
            <a:xfrm>
              <a:off x="1247616" y="2077911"/>
              <a:ext cx="351279" cy="351368"/>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grpSp>
      <p:sp>
        <p:nvSpPr>
          <p:cNvPr id="44" name="文本框 43">
            <a:extLst>
              <a:ext uri="{FF2B5EF4-FFF2-40B4-BE49-F238E27FC236}">
                <a16:creationId xmlns:a16="http://schemas.microsoft.com/office/drawing/2014/main" id="{2111D5E7-CC52-4AC0-90BC-6E7A85C501C4}"/>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05</a:t>
            </a:r>
            <a:endParaRPr lang="zh-CN" altLang="en-US" sz="4000" dirty="0">
              <a:solidFill>
                <a:schemeClr val="bg1"/>
              </a:solidFill>
              <a:cs typeface="+mn-ea"/>
              <a:sym typeface="+mn-lt"/>
            </a:endParaRPr>
          </a:p>
        </p:txBody>
      </p:sp>
      <p:grpSp>
        <p:nvGrpSpPr>
          <p:cNvPr id="45" name="组合 44">
            <a:extLst>
              <a:ext uri="{FF2B5EF4-FFF2-40B4-BE49-F238E27FC236}">
                <a16:creationId xmlns:a16="http://schemas.microsoft.com/office/drawing/2014/main" id="{89057EEF-BE97-4C50-8085-8DAF6DA26FF3}"/>
              </a:ext>
            </a:extLst>
          </p:cNvPr>
          <p:cNvGrpSpPr/>
          <p:nvPr/>
        </p:nvGrpSpPr>
        <p:grpSpPr>
          <a:xfrm>
            <a:off x="1473289" y="371367"/>
            <a:ext cx="4260761" cy="787907"/>
            <a:chOff x="7318011" y="1456480"/>
            <a:chExt cx="4260761" cy="787907"/>
          </a:xfrm>
        </p:grpSpPr>
        <p:sp>
          <p:nvSpPr>
            <p:cNvPr id="46" name="文本框 45">
              <a:extLst>
                <a:ext uri="{FF2B5EF4-FFF2-40B4-BE49-F238E27FC236}">
                  <a16:creationId xmlns:a16="http://schemas.microsoft.com/office/drawing/2014/main" id="{EAA68A7A-82B7-441B-9DE8-EFC94FB005ED}"/>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Service items</a:t>
              </a:r>
            </a:p>
          </p:txBody>
        </p:sp>
        <p:sp>
          <p:nvSpPr>
            <p:cNvPr id="47" name="文本框 46">
              <a:extLst>
                <a:ext uri="{FF2B5EF4-FFF2-40B4-BE49-F238E27FC236}">
                  <a16:creationId xmlns:a16="http://schemas.microsoft.com/office/drawing/2014/main" id="{773544E7-D251-4A58-8996-5D26B83464D8}"/>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50572253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Right)">
                                      <p:cBhvr>
                                        <p:cTn id="31" dur="500"/>
                                        <p:tgtEl>
                                          <p:spTgt spid="1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par>
                          <p:cTn id="36" fill="hold">
                            <p:stCondLst>
                              <p:cond delay="4000"/>
                            </p:stCondLst>
                            <p:childTnLst>
                              <p:par>
                                <p:cTn id="37" presetID="18" presetClass="entr" presetSubtype="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Right)">
                                      <p:cBhvr>
                                        <p:cTn id="39" dur="500"/>
                                        <p:tgtEl>
                                          <p:spTgt spid="12"/>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par>
                          <p:cTn id="44" fill="hold">
                            <p:stCondLst>
                              <p:cond delay="5000"/>
                            </p:stCondLst>
                            <p:childTnLst>
                              <p:par>
                                <p:cTn id="45" presetID="18" presetClass="entr" presetSubtype="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strips(downRight)">
                                      <p:cBhvr>
                                        <p:cTn id="47" dur="500"/>
                                        <p:tgtEl>
                                          <p:spTgt spid="14"/>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randombar(horizontal)">
                                      <p:cBhvr>
                                        <p:cTn id="51" dur="500"/>
                                        <p:tgtEl>
                                          <p:spTgt spid="21"/>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42"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4" grpId="0"/>
      <p:bldP spid="25" grpId="0"/>
      <p:bldP spid="26" grpId="0"/>
      <p:bldP spid="27" grpId="0"/>
      <p:bldP spid="28" grpId="0"/>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占位符 24"/>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6" name="任意多边形: 形状 2">
            <a:extLst>
              <a:ext uri="{FF2B5EF4-FFF2-40B4-BE49-F238E27FC236}">
                <a16:creationId xmlns:a16="http://schemas.microsoft.com/office/drawing/2014/main" id="{710C9878-BAA2-4599-8AEA-C905075195A4}"/>
              </a:ext>
            </a:extLst>
          </p:cNvPr>
          <p:cNvSpPr/>
          <p:nvPr/>
        </p:nvSpPr>
        <p:spPr>
          <a:xfrm>
            <a:off x="0" y="0"/>
            <a:ext cx="12192000" cy="3829566"/>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50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Freeform 172"/>
          <p:cNvSpPr>
            <a:spLocks noEditPoints="1"/>
          </p:cNvSpPr>
          <p:nvPr/>
        </p:nvSpPr>
        <p:spPr bwMode="auto">
          <a:xfrm>
            <a:off x="9897646" y="4375370"/>
            <a:ext cx="525163" cy="55798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1" name="Freeform 190"/>
          <p:cNvSpPr>
            <a:spLocks noEditPoints="1"/>
          </p:cNvSpPr>
          <p:nvPr/>
        </p:nvSpPr>
        <p:spPr bwMode="auto">
          <a:xfrm>
            <a:off x="1452299" y="4375370"/>
            <a:ext cx="690139" cy="55798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2" name="Freeform 202"/>
          <p:cNvSpPr>
            <a:spLocks noEditPoints="1"/>
          </p:cNvSpPr>
          <p:nvPr/>
        </p:nvSpPr>
        <p:spPr bwMode="auto">
          <a:xfrm>
            <a:off x="7089382" y="4375370"/>
            <a:ext cx="581480" cy="55798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rgbClr val="A7252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3" name="Freeform 113"/>
          <p:cNvSpPr>
            <a:spLocks noEditPoints="1"/>
          </p:cNvSpPr>
          <p:nvPr/>
        </p:nvSpPr>
        <p:spPr bwMode="auto">
          <a:xfrm>
            <a:off x="4369221" y="4375370"/>
            <a:ext cx="493377" cy="557985"/>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cxnSp>
        <p:nvCxnSpPr>
          <p:cNvPr id="14" name="Straight Connector 13"/>
          <p:cNvCxnSpPr/>
          <p:nvPr/>
        </p:nvCxnSpPr>
        <p:spPr>
          <a:xfrm>
            <a:off x="6102832" y="4238936"/>
            <a:ext cx="0" cy="18917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34702" y="5096706"/>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6" name="Rectangle 15"/>
          <p:cNvSpPr/>
          <p:nvPr/>
        </p:nvSpPr>
        <p:spPr>
          <a:xfrm>
            <a:off x="625972" y="5407654"/>
            <a:ext cx="2222861" cy="516745"/>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17" name="TextBox 16"/>
          <p:cNvSpPr txBox="1"/>
          <p:nvPr/>
        </p:nvSpPr>
        <p:spPr>
          <a:xfrm>
            <a:off x="4113495" y="509048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18" name="Rectangle 17"/>
          <p:cNvSpPr/>
          <p:nvPr/>
        </p:nvSpPr>
        <p:spPr>
          <a:xfrm>
            <a:off x="3504766" y="5401435"/>
            <a:ext cx="2222861" cy="516745"/>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19" name="TextBox 18"/>
          <p:cNvSpPr txBox="1"/>
          <p:nvPr/>
        </p:nvSpPr>
        <p:spPr>
          <a:xfrm>
            <a:off x="6894211" y="5090486"/>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20" name="Rectangle 19"/>
          <p:cNvSpPr/>
          <p:nvPr/>
        </p:nvSpPr>
        <p:spPr>
          <a:xfrm>
            <a:off x="6285478" y="5401434"/>
            <a:ext cx="2222861" cy="516745"/>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sp>
        <p:nvSpPr>
          <p:cNvPr id="21" name="TextBox 20"/>
          <p:cNvSpPr txBox="1"/>
          <p:nvPr/>
        </p:nvSpPr>
        <p:spPr>
          <a:xfrm>
            <a:off x="9659883" y="5094817"/>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cs typeface="+mn-ea"/>
                <a:sym typeface="+mn-lt"/>
              </a:rPr>
              <a:t>Add a title</a:t>
            </a:r>
            <a:endParaRPr lang="en-US" altLang="zh-CN" sz="1600" dirty="0">
              <a:solidFill>
                <a:schemeClr val="tx1">
                  <a:lumMod val="85000"/>
                  <a:lumOff val="15000"/>
                </a:schemeClr>
              </a:solidFill>
              <a:cs typeface="+mn-ea"/>
              <a:sym typeface="+mn-lt"/>
            </a:endParaRPr>
          </a:p>
        </p:txBody>
      </p:sp>
      <p:sp>
        <p:nvSpPr>
          <p:cNvPr id="22" name="Rectangle 21"/>
          <p:cNvSpPr/>
          <p:nvPr/>
        </p:nvSpPr>
        <p:spPr>
          <a:xfrm>
            <a:off x="9051153" y="5405765"/>
            <a:ext cx="2222861" cy="516745"/>
          </a:xfrm>
          <a:prstGeom prst="rect">
            <a:avLst/>
          </a:prstGeom>
        </p:spPr>
        <p:txBody>
          <a:bodyPr wrap="square">
            <a:spAutoFit/>
          </a:bodyPr>
          <a:lstStyle/>
          <a:p>
            <a:pPr algn="ctr">
              <a:lnSpc>
                <a:spcPct val="120000"/>
              </a:lnSpc>
            </a:pPr>
            <a:r>
              <a:rPr lang="zh-CN" altLang="en-US" sz="1200" dirty="0">
                <a:solidFill>
                  <a:schemeClr val="tx1">
                    <a:lumMod val="65000"/>
                    <a:lumOff val="35000"/>
                  </a:schemeClr>
                </a:solidFill>
                <a:cs typeface="+mn-ea"/>
                <a:sym typeface="+mn-lt"/>
              </a:rPr>
              <a:t>Your content is typed here, or pasted here by copying your text.</a:t>
            </a:r>
          </a:p>
        </p:txBody>
      </p:sp>
      <p:cxnSp>
        <p:nvCxnSpPr>
          <p:cNvPr id="23" name="Straight Connector 22"/>
          <p:cNvCxnSpPr/>
          <p:nvPr/>
        </p:nvCxnSpPr>
        <p:spPr>
          <a:xfrm>
            <a:off x="8811861" y="4238935"/>
            <a:ext cx="0" cy="18917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9041" y="4238935"/>
            <a:ext cx="0" cy="189173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838200" y="717982"/>
            <a:ext cx="10515600" cy="715529"/>
          </a:xfrm>
        </p:spPr>
        <p:txBody>
          <a:bodyPr/>
          <a:lstStyle/>
          <a:p>
            <a:pPr algn="ctr"/>
            <a:r>
              <a:rPr lang="zh-CN" altLang="en-US" sz="3600" b="1" spc="300" dirty="0">
                <a:solidFill>
                  <a:schemeClr val="bg1"/>
                </a:solidFill>
                <a:latin typeface="+mn-lt"/>
                <a:ea typeface="+mn-ea"/>
                <a:cs typeface="+mn-ea"/>
                <a:sym typeface="+mn-lt"/>
              </a:rPr>
              <a:t>Portfolio</a:t>
            </a:r>
            <a:endParaRPr lang="en-US" sz="3600" b="1" spc="300" dirty="0">
              <a:latin typeface="+mn-lt"/>
              <a:ea typeface="+mn-ea"/>
              <a:cs typeface="+mn-ea"/>
              <a:sym typeface="+mn-lt"/>
            </a:endParaRPr>
          </a:p>
        </p:txBody>
      </p:sp>
      <p:cxnSp>
        <p:nvCxnSpPr>
          <p:cNvPr id="6" name="Straight Connector 5"/>
          <p:cNvCxnSpPr/>
          <p:nvPr/>
        </p:nvCxnSpPr>
        <p:spPr>
          <a:xfrm>
            <a:off x="5357217" y="1422400"/>
            <a:ext cx="14901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09617" y="1524000"/>
            <a:ext cx="11853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450460" y="1964302"/>
            <a:ext cx="3291079" cy="510450"/>
          </a:xfrm>
          <a:prstGeom prst="roundRect">
            <a:avLst>
              <a:gd name="adj" fmla="val 50000"/>
            </a:avLst>
          </a:prstGeom>
          <a:solidFill>
            <a:srgbClr val="A72527"/>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Add a subheading</a:t>
            </a:r>
            <a:endParaRPr lang="en-US" dirty="0">
              <a:cs typeface="+mn-ea"/>
              <a:sym typeface="+mn-lt"/>
            </a:endParaRPr>
          </a:p>
        </p:txBody>
      </p:sp>
      <p:sp>
        <p:nvSpPr>
          <p:cNvPr id="9" name="Rectangle 8"/>
          <p:cNvSpPr/>
          <p:nvPr/>
        </p:nvSpPr>
        <p:spPr>
          <a:xfrm>
            <a:off x="847627" y="2570162"/>
            <a:ext cx="10515600" cy="516745"/>
          </a:xfrm>
          <a:prstGeom prst="rect">
            <a:avLst/>
          </a:prstGeom>
        </p:spPr>
        <p:txBody>
          <a:bodyPr wrap="square">
            <a:spAutoFit/>
          </a:bodyPr>
          <a:lstStyle/>
          <a:p>
            <a:pPr algn="ctr">
              <a:lnSpc>
                <a:spcPct val="120000"/>
              </a:lnSpc>
            </a:pPr>
            <a:r>
              <a:rPr lang="zh-CN" altLang="en-US" sz="12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 Try to keep the number of words per slide in  </a:t>
            </a:r>
            <a:r>
              <a:rPr lang="en-US" altLang="zh-CN" sz="1200" dirty="0">
                <a:solidFill>
                  <a:schemeClr val="bg1"/>
                </a:solidFill>
                <a:cs typeface="+mn-ea"/>
                <a:sym typeface="+mn-lt"/>
              </a:rPr>
              <a:t>200</a:t>
            </a:r>
            <a:r>
              <a:rPr lang="zh-CN" altLang="en-US" sz="1200" dirty="0">
                <a:solidFill>
                  <a:schemeClr val="bg1"/>
                </a:solidFill>
                <a:cs typeface="+mn-ea"/>
                <a:sym typeface="+mn-lt"/>
              </a:rPr>
              <a:t>within words, according to statistics the best control of each slide</a:t>
            </a:r>
            <a:r>
              <a:rPr lang="en-US" altLang="zh-CN" sz="1200" dirty="0">
                <a:solidFill>
                  <a:schemeClr val="bg1"/>
                </a:solidFill>
                <a:cs typeface="+mn-ea"/>
                <a:sym typeface="+mn-lt"/>
              </a:rPr>
              <a:t>5</a:t>
            </a:r>
            <a:r>
              <a:rPr lang="zh-CN" altLang="en-US" sz="1200" dirty="0">
                <a:solidFill>
                  <a:schemeClr val="bg1"/>
                </a:solidFill>
                <a:cs typeface="+mn-ea"/>
                <a:sym typeface="+mn-lt"/>
              </a:rPr>
              <a:t>Within minutes.</a:t>
            </a:r>
            <a:endParaRPr lang="en-US" sz="1200" dirty="0">
              <a:solidFill>
                <a:schemeClr val="bg1"/>
              </a:solidFill>
              <a:cs typeface="+mn-ea"/>
              <a:sym typeface="+mn-lt"/>
            </a:endParaRPr>
          </a:p>
        </p:txBody>
      </p:sp>
    </p:spTree>
    <p:extLst>
      <p:ext uri="{BB962C8B-B14F-4D97-AF65-F5344CB8AC3E}">
        <p14:creationId xmlns:p14="http://schemas.microsoft.com/office/powerpoint/2010/main" val="274795866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0" presetClass="entr" presetSubtype="0"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down)">
                                      <p:cBhvr>
                                        <p:cTn id="31" dur="500"/>
                                        <p:tgtEl>
                                          <p:spTgt spid="15"/>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down)">
                                      <p:cBhvr>
                                        <p:cTn id="35" dur="500"/>
                                        <p:tgtEl>
                                          <p:spTgt spid="16"/>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4000"/>
                            </p:stCondLst>
                            <p:childTnLst>
                              <p:par>
                                <p:cTn id="47" presetID="12"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p:tgtEl>
                                          <p:spTgt spid="17"/>
                                        </p:tgtEl>
                                        <p:attrNameLst>
                                          <p:attrName>ppt_y</p:attrName>
                                        </p:attrNameLst>
                                      </p:cBhvr>
                                      <p:tavLst>
                                        <p:tav tm="0">
                                          <p:val>
                                            <p:strVal val="#ppt_y-#ppt_h*1.125000"/>
                                          </p:val>
                                        </p:tav>
                                        <p:tav tm="100000">
                                          <p:val>
                                            <p:strVal val="#ppt_y"/>
                                          </p:val>
                                        </p:tav>
                                      </p:tavLst>
                                    </p:anim>
                                    <p:animEffect transition="in" filter="wipe(down)">
                                      <p:cBhvr>
                                        <p:cTn id="50" dur="500"/>
                                        <p:tgtEl>
                                          <p:spTgt spid="17"/>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ppt_y</p:attrName>
                                        </p:attrNameLst>
                                      </p:cBhvr>
                                      <p:tavLst>
                                        <p:tav tm="0">
                                          <p:val>
                                            <p:strVal val="#ppt_y-#ppt_h*1.125000"/>
                                          </p:val>
                                        </p:tav>
                                        <p:tav tm="100000">
                                          <p:val>
                                            <p:strVal val="#ppt_y"/>
                                          </p:val>
                                        </p:tav>
                                      </p:tavLst>
                                    </p:anim>
                                    <p:animEffect transition="in" filter="wipe(down)">
                                      <p:cBhvr>
                                        <p:cTn id="54" dur="500"/>
                                        <p:tgtEl>
                                          <p:spTgt spid="18"/>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par>
                          <p:cTn id="65" fill="hold">
                            <p:stCondLst>
                              <p:cond delay="5500"/>
                            </p:stCondLst>
                            <p:childTnLst>
                              <p:par>
                                <p:cTn id="66" presetID="1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ppt_y</p:attrName>
                                        </p:attrNameLst>
                                      </p:cBhvr>
                                      <p:tavLst>
                                        <p:tav tm="0">
                                          <p:val>
                                            <p:strVal val="#ppt_y-#ppt_h*1.125000"/>
                                          </p:val>
                                        </p:tav>
                                        <p:tav tm="100000">
                                          <p:val>
                                            <p:strVal val="#ppt_y"/>
                                          </p:val>
                                        </p:tav>
                                      </p:tavLst>
                                    </p:anim>
                                    <p:animEffect transition="in" filter="wipe(down)">
                                      <p:cBhvr>
                                        <p:cTn id="69" dur="500"/>
                                        <p:tgtEl>
                                          <p:spTgt spid="19"/>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ppt_y</p:attrName>
                                        </p:attrNameLst>
                                      </p:cBhvr>
                                      <p:tavLst>
                                        <p:tav tm="0">
                                          <p:val>
                                            <p:strVal val="#ppt_y-#ppt_h*1.125000"/>
                                          </p:val>
                                        </p:tav>
                                        <p:tav tm="100000">
                                          <p:val>
                                            <p:strVal val="#ppt_y"/>
                                          </p:val>
                                        </p:tav>
                                      </p:tavLst>
                                    </p:anim>
                                    <p:animEffect transition="in" filter="wipe(down)">
                                      <p:cBhvr>
                                        <p:cTn id="73" dur="500"/>
                                        <p:tgtEl>
                                          <p:spTgt spid="20"/>
                                        </p:tgtEl>
                                      </p:cBhvr>
                                    </p:animEffect>
                                  </p:childTnLst>
                                </p:cTn>
                              </p:par>
                            </p:childTnLst>
                          </p:cTn>
                        </p:par>
                        <p:par>
                          <p:cTn id="74" fill="hold">
                            <p:stCondLst>
                              <p:cond delay="6000"/>
                            </p:stCondLst>
                            <p:childTnLst>
                              <p:par>
                                <p:cTn id="75" presetID="22" presetClass="entr" presetSubtype="1"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up)">
                                      <p:cBhvr>
                                        <p:cTn id="77" dur="500"/>
                                        <p:tgtEl>
                                          <p:spTgt spid="23"/>
                                        </p:tgtEl>
                                      </p:cBhvr>
                                    </p:animEffect>
                                  </p:childTnLst>
                                </p:cTn>
                              </p:par>
                            </p:childTnLst>
                          </p:cTn>
                        </p:par>
                        <p:par>
                          <p:cTn id="78" fill="hold">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000"/>
                            </p:stCondLst>
                            <p:childTnLst>
                              <p:par>
                                <p:cTn id="85" presetID="12" presetClass="entr" presetSubtype="1"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p:tgtEl>
                                          <p:spTgt spid="21"/>
                                        </p:tgtEl>
                                        <p:attrNameLst>
                                          <p:attrName>ppt_y</p:attrName>
                                        </p:attrNameLst>
                                      </p:cBhvr>
                                      <p:tavLst>
                                        <p:tav tm="0">
                                          <p:val>
                                            <p:strVal val="#ppt_y-#ppt_h*1.125000"/>
                                          </p:val>
                                        </p:tav>
                                        <p:tav tm="100000">
                                          <p:val>
                                            <p:strVal val="#ppt_y"/>
                                          </p:val>
                                        </p:tav>
                                      </p:tavLst>
                                    </p:anim>
                                    <p:animEffect transition="in" filter="wipe(down)">
                                      <p:cBhvr>
                                        <p:cTn id="88" dur="500"/>
                                        <p:tgtEl>
                                          <p:spTgt spid="21"/>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p:tgtEl>
                                          <p:spTgt spid="22"/>
                                        </p:tgtEl>
                                        <p:attrNameLst>
                                          <p:attrName>ppt_y</p:attrName>
                                        </p:attrNameLst>
                                      </p:cBhvr>
                                      <p:tavLst>
                                        <p:tav tm="0">
                                          <p:val>
                                            <p:strVal val="#ppt_y-#ppt_h*1.125000"/>
                                          </p:val>
                                        </p:tav>
                                        <p:tav tm="100000">
                                          <p:val>
                                            <p:strVal val="#ppt_y"/>
                                          </p:val>
                                        </p:tav>
                                      </p:tavLst>
                                    </p:anim>
                                    <p:animEffect transition="in" filter="wipe(down)">
                                      <p:cBhvr>
                                        <p:cTn id="92" dur="500"/>
                                        <p:tgtEl>
                                          <p:spTgt spid="22"/>
                                        </p:tgtEl>
                                      </p:cBhvr>
                                    </p:animEffect>
                                  </p:childTnLst>
                                </p:cTn>
                              </p:par>
                              <p:par>
                                <p:cTn id="93" presetID="2" presetClass="entr" presetSubtype="1"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ppt_x"/>
                                          </p:val>
                                        </p:tav>
                                        <p:tav tm="100000">
                                          <p:val>
                                            <p:strVal val="#ppt_x"/>
                                          </p:val>
                                        </p:tav>
                                      </p:tavLst>
                                    </p:anim>
                                    <p:anim calcmode="lin" valueType="num">
                                      <p:cBhvr additive="base">
                                        <p:cTn id="9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 grpId="0" animBg="1"/>
      <p:bldP spid="11" grpId="0" animBg="1"/>
      <p:bldP spid="12" grpId="0" animBg="1"/>
      <p:bldP spid="13" grpId="0" animBg="1"/>
      <p:bldP spid="15" grpId="0"/>
      <p:bldP spid="16" grpId="0"/>
      <p:bldP spid="17" grpId="0"/>
      <p:bldP spid="18" grpId="0"/>
      <p:bldP spid="19" grpId="0"/>
      <p:bldP spid="20" grpId="0"/>
      <p:bldP spid="21" grpId="0"/>
      <p:bldP spid="22" grpId="0"/>
      <p:bldP spid="8"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12191999" cy="685800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2">
            <a:extLst>
              <a:ext uri="{FF2B5EF4-FFF2-40B4-BE49-F238E27FC236}">
                <a16:creationId xmlns:a16="http://schemas.microsoft.com/office/drawing/2014/main" id="{710C9878-BAA2-4599-8AEA-C905075195A4}"/>
              </a:ext>
            </a:extLst>
          </p:cNvPr>
          <p:cNvSpPr/>
          <p:nvPr/>
        </p:nvSpPr>
        <p:spPr>
          <a:xfrm>
            <a:off x="0" y="0"/>
            <a:ext cx="12191999" cy="6858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50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46B14638-01CE-4ADE-ADFA-0690479A8E52}"/>
              </a:ext>
            </a:extLst>
          </p:cNvPr>
          <p:cNvSpPr txBox="1"/>
          <p:nvPr/>
        </p:nvSpPr>
        <p:spPr>
          <a:xfrm>
            <a:off x="765162" y="4200467"/>
            <a:ext cx="1826142"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bg1"/>
                </a:solidFill>
                <a:cs typeface="+mn-ea"/>
                <a:sym typeface="+mn-lt"/>
              </a:rPr>
              <a:t>Partners</a:t>
            </a:r>
          </a:p>
        </p:txBody>
      </p:sp>
      <p:sp>
        <p:nvSpPr>
          <p:cNvPr id="18" name="文本框 17">
            <a:extLst>
              <a:ext uri="{FF2B5EF4-FFF2-40B4-BE49-F238E27FC236}">
                <a16:creationId xmlns:a16="http://schemas.microsoft.com/office/drawing/2014/main" id="{46B14638-01CE-4ADE-ADFA-0690479A8E52}"/>
              </a:ext>
            </a:extLst>
          </p:cNvPr>
          <p:cNvSpPr txBox="1"/>
          <p:nvPr/>
        </p:nvSpPr>
        <p:spPr>
          <a:xfrm>
            <a:off x="799028" y="4672887"/>
            <a:ext cx="3738459" cy="461665"/>
          </a:xfrm>
          <a:prstGeom prst="rect">
            <a:avLst/>
          </a:prstGeom>
          <a:noFill/>
        </p:spPr>
        <p:txBody>
          <a:bodyPr wrap="none" rtlCol="0">
            <a:spAutoFit/>
            <a:scene3d>
              <a:camera prst="orthographicFront"/>
              <a:lightRig rig="threePt" dir="t"/>
            </a:scene3d>
            <a:sp3d contourW="12700"/>
          </a:bodyPr>
          <a:lstStyle/>
          <a:p>
            <a:r>
              <a:rPr lang="en-US" altLang="zh-CN" sz="2400" dirty="0">
                <a:solidFill>
                  <a:srgbClr val="A72527"/>
                </a:solidFill>
                <a:cs typeface="+mn-ea"/>
                <a:sym typeface="+mn-lt"/>
              </a:rPr>
              <a:t>COOPERATIVE</a:t>
            </a:r>
            <a:r>
              <a:rPr lang="en-US" altLang="zh-CN" sz="2400" dirty="0">
                <a:solidFill>
                  <a:srgbClr val="01A89E"/>
                </a:solidFill>
                <a:cs typeface="+mn-ea"/>
                <a:sym typeface="+mn-lt"/>
              </a:rPr>
              <a:t> </a:t>
            </a:r>
            <a:r>
              <a:rPr lang="en-US" altLang="zh-CN" sz="2400" dirty="0">
                <a:solidFill>
                  <a:schemeClr val="bg1"/>
                </a:solidFill>
                <a:cs typeface="+mn-ea"/>
                <a:sym typeface="+mn-lt"/>
              </a:rPr>
              <a:t>PARTNER</a:t>
            </a:r>
            <a:endParaRPr lang="zh-CN" altLang="en-US" sz="2400" dirty="0">
              <a:solidFill>
                <a:srgbClr val="01A89E"/>
              </a:solidFill>
              <a:cs typeface="+mn-ea"/>
              <a:sym typeface="+mn-lt"/>
            </a:endParaRPr>
          </a:p>
        </p:txBody>
      </p:sp>
      <p:grpSp>
        <p:nvGrpSpPr>
          <p:cNvPr id="89" name="组合 88"/>
          <p:cNvGrpSpPr/>
          <p:nvPr/>
        </p:nvGrpSpPr>
        <p:grpSpPr>
          <a:xfrm>
            <a:off x="2525008" y="983881"/>
            <a:ext cx="8760321" cy="5021606"/>
            <a:chOff x="2558874" y="1017747"/>
            <a:chExt cx="8760321" cy="5021606"/>
          </a:xfrm>
        </p:grpSpPr>
        <p:grpSp>
          <p:nvGrpSpPr>
            <p:cNvPr id="56" name="组合 55"/>
            <p:cNvGrpSpPr/>
            <p:nvPr/>
          </p:nvGrpSpPr>
          <p:grpSpPr>
            <a:xfrm>
              <a:off x="2558874" y="1017747"/>
              <a:ext cx="8759124" cy="1219201"/>
              <a:chOff x="2575806" y="1237876"/>
              <a:chExt cx="8759124" cy="1219201"/>
            </a:xfrm>
          </p:grpSpPr>
          <p:sp>
            <p:nvSpPr>
              <p:cNvPr id="44" name="矩形 43"/>
              <p:cNvSpPr/>
              <p:nvPr/>
            </p:nvSpPr>
            <p:spPr>
              <a:xfrm>
                <a:off x="2575806" y="1237876"/>
                <a:ext cx="1709230" cy="1219201"/>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4338279"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6100752"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7863225"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9625700"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2732371" y="1832706"/>
                <a:ext cx="1128514" cy="338554"/>
              </a:xfrm>
              <a:prstGeom prst="rect">
                <a:avLst/>
              </a:prstGeom>
            </p:spPr>
            <p:txBody>
              <a:bodyPr wrap="none" lIns="0" tIns="0" rIns="0" bIns="0">
                <a:spAutoFit/>
              </a:bodyPr>
              <a:lstStyle/>
              <a:p>
                <a:r>
                  <a:rPr lang="zh-CN" altLang="en-US" sz="2200" b="1" dirty="0">
                    <a:solidFill>
                      <a:schemeClr val="bg1"/>
                    </a:solidFill>
                    <a:cs typeface="+mn-ea"/>
                    <a:sym typeface="+mn-lt"/>
                  </a:rPr>
                  <a:t>Technology companies</a:t>
                </a:r>
              </a:p>
            </p:txBody>
          </p:sp>
          <p:sp>
            <p:nvSpPr>
              <p:cNvPr id="55" name="矩形 54"/>
              <p:cNvSpPr/>
              <p:nvPr/>
            </p:nvSpPr>
            <p:spPr>
              <a:xfrm>
                <a:off x="2749304" y="2201231"/>
                <a:ext cx="1195840" cy="123111"/>
              </a:xfrm>
              <a:prstGeom prst="rect">
                <a:avLst/>
              </a:prstGeom>
            </p:spPr>
            <p:txBody>
              <a:bodyPr wrap="none" lIns="0" tIns="0" rIns="0" bIns="0">
                <a:spAutoFit/>
              </a:bodyPr>
              <a:lstStyle/>
              <a:p>
                <a:r>
                  <a:rPr lang="en-US" altLang="zh-CN" sz="800" dirty="0">
                    <a:solidFill>
                      <a:schemeClr val="bg1"/>
                    </a:solidFill>
                    <a:cs typeface="+mn-ea"/>
                    <a:sym typeface="+mn-lt"/>
                  </a:rPr>
                  <a:t>Technology Corporation</a:t>
                </a:r>
                <a:endParaRPr lang="zh-CN" altLang="en-US" sz="400" dirty="0">
                  <a:solidFill>
                    <a:schemeClr val="bg1"/>
                  </a:solidFill>
                  <a:cs typeface="+mn-ea"/>
                  <a:sym typeface="+mn-lt"/>
                </a:endParaRPr>
              </a:p>
            </p:txBody>
          </p:sp>
        </p:grpSp>
        <p:grpSp>
          <p:nvGrpSpPr>
            <p:cNvPr id="57" name="组合 56"/>
            <p:cNvGrpSpPr/>
            <p:nvPr/>
          </p:nvGrpSpPr>
          <p:grpSpPr>
            <a:xfrm>
              <a:off x="4321347" y="2285215"/>
              <a:ext cx="6996649" cy="1219201"/>
              <a:chOff x="2575806" y="1237876"/>
              <a:chExt cx="6996649" cy="1219201"/>
            </a:xfrm>
          </p:grpSpPr>
          <p:sp>
            <p:nvSpPr>
              <p:cNvPr id="58" name="矩形 57"/>
              <p:cNvSpPr/>
              <p:nvPr/>
            </p:nvSpPr>
            <p:spPr>
              <a:xfrm>
                <a:off x="2575806" y="1237876"/>
                <a:ext cx="1709230" cy="1219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a:off x="4338279"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p:cNvSpPr/>
              <p:nvPr/>
            </p:nvSpPr>
            <p:spPr>
              <a:xfrm>
                <a:off x="6100752"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p:cNvSpPr/>
              <p:nvPr/>
            </p:nvSpPr>
            <p:spPr>
              <a:xfrm>
                <a:off x="7863225"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a:off x="2732371" y="1832706"/>
                <a:ext cx="1128514" cy="338554"/>
              </a:xfrm>
              <a:prstGeom prst="rect">
                <a:avLst/>
              </a:prstGeom>
            </p:spPr>
            <p:txBody>
              <a:bodyPr wrap="none" lIns="0" tIns="0" rIns="0" bIns="0">
                <a:spAutoFit/>
              </a:bodyPr>
              <a:lstStyle/>
              <a:p>
                <a:r>
                  <a:rPr lang="zh-CN" altLang="en-US" sz="2200" b="1" dirty="0">
                    <a:solidFill>
                      <a:schemeClr val="bg1"/>
                    </a:solidFill>
                    <a:cs typeface="+mn-ea"/>
                    <a:sym typeface="+mn-lt"/>
                  </a:rPr>
                  <a:t>Digital companies</a:t>
                </a:r>
              </a:p>
            </p:txBody>
          </p:sp>
          <p:sp>
            <p:nvSpPr>
              <p:cNvPr id="64" name="矩形 63"/>
              <p:cNvSpPr/>
              <p:nvPr/>
            </p:nvSpPr>
            <p:spPr>
              <a:xfrm>
                <a:off x="2749304" y="2201231"/>
                <a:ext cx="1195840" cy="123111"/>
              </a:xfrm>
              <a:prstGeom prst="rect">
                <a:avLst/>
              </a:prstGeom>
            </p:spPr>
            <p:txBody>
              <a:bodyPr wrap="none" lIns="0" tIns="0" rIns="0" bIns="0">
                <a:spAutoFit/>
              </a:bodyPr>
              <a:lstStyle/>
              <a:p>
                <a:r>
                  <a:rPr lang="en-US" altLang="zh-CN" sz="800" dirty="0">
                    <a:solidFill>
                      <a:schemeClr val="bg1"/>
                    </a:solidFill>
                    <a:cs typeface="+mn-ea"/>
                    <a:sym typeface="+mn-lt"/>
                  </a:rPr>
                  <a:t>Technology Corporation</a:t>
                </a:r>
                <a:endParaRPr lang="zh-CN" altLang="en-US" sz="400" dirty="0">
                  <a:solidFill>
                    <a:schemeClr val="bg1"/>
                  </a:solidFill>
                  <a:cs typeface="+mn-ea"/>
                  <a:sym typeface="+mn-lt"/>
                </a:endParaRPr>
              </a:p>
            </p:txBody>
          </p:sp>
        </p:grpSp>
        <p:grpSp>
          <p:nvGrpSpPr>
            <p:cNvPr id="65" name="组合 64"/>
            <p:cNvGrpSpPr/>
            <p:nvPr/>
          </p:nvGrpSpPr>
          <p:grpSpPr>
            <a:xfrm>
              <a:off x="6085019" y="3552683"/>
              <a:ext cx="5234176" cy="1219201"/>
              <a:chOff x="2590020" y="1237876"/>
              <a:chExt cx="5234176" cy="1219201"/>
            </a:xfrm>
          </p:grpSpPr>
          <p:sp>
            <p:nvSpPr>
              <p:cNvPr id="66" name="矩形 65"/>
              <p:cNvSpPr/>
              <p:nvPr/>
            </p:nvSpPr>
            <p:spPr>
              <a:xfrm>
                <a:off x="2590020" y="1237876"/>
                <a:ext cx="1709230" cy="1219201"/>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p:cNvSpPr/>
              <p:nvPr/>
            </p:nvSpPr>
            <p:spPr>
              <a:xfrm>
                <a:off x="4352493"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矩形 67"/>
              <p:cNvSpPr/>
              <p:nvPr/>
            </p:nvSpPr>
            <p:spPr>
              <a:xfrm>
                <a:off x="6114966"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p:cNvSpPr/>
              <p:nvPr/>
            </p:nvSpPr>
            <p:spPr>
              <a:xfrm>
                <a:off x="2732371" y="1832706"/>
                <a:ext cx="1128514" cy="338554"/>
              </a:xfrm>
              <a:prstGeom prst="rect">
                <a:avLst/>
              </a:prstGeom>
            </p:spPr>
            <p:txBody>
              <a:bodyPr wrap="none" lIns="0" tIns="0" rIns="0" bIns="0">
                <a:spAutoFit/>
              </a:bodyPr>
              <a:lstStyle/>
              <a:p>
                <a:r>
                  <a:rPr lang="zh-CN" altLang="en-US" sz="2200" b="1" dirty="0">
                    <a:solidFill>
                      <a:schemeClr val="bg1"/>
                    </a:solidFill>
                    <a:cs typeface="+mn-ea"/>
                    <a:sym typeface="+mn-lt"/>
                  </a:rPr>
                  <a:t>Education company</a:t>
                </a:r>
              </a:p>
            </p:txBody>
          </p:sp>
          <p:sp>
            <p:nvSpPr>
              <p:cNvPr id="72" name="矩形 71"/>
              <p:cNvSpPr/>
              <p:nvPr/>
            </p:nvSpPr>
            <p:spPr>
              <a:xfrm>
                <a:off x="2749304" y="2201231"/>
                <a:ext cx="1195840" cy="123111"/>
              </a:xfrm>
              <a:prstGeom prst="rect">
                <a:avLst/>
              </a:prstGeom>
            </p:spPr>
            <p:txBody>
              <a:bodyPr wrap="none" lIns="0" tIns="0" rIns="0" bIns="0">
                <a:spAutoFit/>
              </a:bodyPr>
              <a:lstStyle/>
              <a:p>
                <a:r>
                  <a:rPr lang="en-US" altLang="zh-CN" sz="800" dirty="0">
                    <a:solidFill>
                      <a:schemeClr val="bg1"/>
                    </a:solidFill>
                    <a:cs typeface="+mn-ea"/>
                    <a:sym typeface="+mn-lt"/>
                  </a:rPr>
                  <a:t>Technology Corporation</a:t>
                </a:r>
                <a:endParaRPr lang="zh-CN" altLang="en-US" sz="400" dirty="0">
                  <a:solidFill>
                    <a:schemeClr val="bg1"/>
                  </a:solidFill>
                  <a:cs typeface="+mn-ea"/>
                  <a:sym typeface="+mn-lt"/>
                </a:endParaRPr>
              </a:p>
            </p:txBody>
          </p:sp>
        </p:grpSp>
        <p:grpSp>
          <p:nvGrpSpPr>
            <p:cNvPr id="73" name="组合 72"/>
            <p:cNvGrpSpPr/>
            <p:nvPr/>
          </p:nvGrpSpPr>
          <p:grpSpPr>
            <a:xfrm>
              <a:off x="7846293" y="4820152"/>
              <a:ext cx="3471703" cy="1219201"/>
              <a:chOff x="2575806" y="1237876"/>
              <a:chExt cx="3471703" cy="1219201"/>
            </a:xfrm>
          </p:grpSpPr>
          <p:sp>
            <p:nvSpPr>
              <p:cNvPr id="74" name="矩形 73"/>
              <p:cNvSpPr/>
              <p:nvPr/>
            </p:nvSpPr>
            <p:spPr>
              <a:xfrm>
                <a:off x="2575806" y="1237876"/>
                <a:ext cx="1709230" cy="1219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p:cNvSpPr/>
              <p:nvPr/>
            </p:nvSpPr>
            <p:spPr>
              <a:xfrm>
                <a:off x="4338279" y="1237876"/>
                <a:ext cx="1709230"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矩形 77"/>
              <p:cNvSpPr/>
              <p:nvPr/>
            </p:nvSpPr>
            <p:spPr>
              <a:xfrm>
                <a:off x="2732371" y="1832706"/>
                <a:ext cx="1128514" cy="338554"/>
              </a:xfrm>
              <a:prstGeom prst="rect">
                <a:avLst/>
              </a:prstGeom>
            </p:spPr>
            <p:txBody>
              <a:bodyPr wrap="none" lIns="0" tIns="0" rIns="0" bIns="0">
                <a:spAutoFit/>
              </a:bodyPr>
              <a:lstStyle/>
              <a:p>
                <a:r>
                  <a:rPr lang="zh-CN" altLang="en-US" sz="2200" b="1" dirty="0">
                    <a:solidFill>
                      <a:schemeClr val="bg1"/>
                    </a:solidFill>
                    <a:cs typeface="+mn-ea"/>
                    <a:sym typeface="+mn-lt"/>
                  </a:rPr>
                  <a:t>Consulting firm</a:t>
                </a:r>
              </a:p>
            </p:txBody>
          </p:sp>
          <p:sp>
            <p:nvSpPr>
              <p:cNvPr id="79" name="矩形 78"/>
              <p:cNvSpPr/>
              <p:nvPr/>
            </p:nvSpPr>
            <p:spPr>
              <a:xfrm>
                <a:off x="2749304" y="2201231"/>
                <a:ext cx="1195840" cy="123111"/>
              </a:xfrm>
              <a:prstGeom prst="rect">
                <a:avLst/>
              </a:prstGeom>
            </p:spPr>
            <p:txBody>
              <a:bodyPr wrap="none" lIns="0" tIns="0" rIns="0" bIns="0">
                <a:spAutoFit/>
              </a:bodyPr>
              <a:lstStyle/>
              <a:p>
                <a:r>
                  <a:rPr lang="en-US" altLang="zh-CN" sz="800" dirty="0">
                    <a:solidFill>
                      <a:schemeClr val="bg1"/>
                    </a:solidFill>
                    <a:cs typeface="+mn-ea"/>
                    <a:sym typeface="+mn-lt"/>
                  </a:rPr>
                  <a:t>Technology Corporation</a:t>
                </a:r>
                <a:endParaRPr lang="zh-CN" altLang="en-US" sz="400" dirty="0">
                  <a:solidFill>
                    <a:schemeClr val="bg1"/>
                  </a:solidFill>
                  <a:cs typeface="+mn-ea"/>
                  <a:sym typeface="+mn-lt"/>
                </a:endParaRPr>
              </a:p>
            </p:txBody>
          </p:sp>
        </p:grpSp>
        <p:pic>
          <p:nvPicPr>
            <p:cNvPr id="80"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4532" y="1464037"/>
              <a:ext cx="1489292" cy="442726"/>
            </a:xfrm>
            <a:prstGeom prst="rect">
              <a:avLst/>
            </a:prstGeom>
            <a:noFill/>
            <a:ln w="9525">
              <a:noFill/>
            </a:ln>
          </p:spPr>
        </p:pic>
        <p:pic>
          <p:nvPicPr>
            <p:cNvPr id="25"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4303" y="1486098"/>
              <a:ext cx="1367240" cy="434618"/>
            </a:xfrm>
            <a:prstGeom prst="rect">
              <a:avLst/>
            </a:prstGeom>
            <a:noFill/>
            <a:ln w="9525">
              <a:noFill/>
            </a:ln>
          </p:spPr>
        </p:pic>
        <p:pic>
          <p:nvPicPr>
            <p:cNvPr id="28"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04456" y="1448062"/>
              <a:ext cx="1170533" cy="474676"/>
            </a:xfrm>
            <a:prstGeom prst="rect">
              <a:avLst/>
            </a:prstGeom>
            <a:noFill/>
            <a:ln w="9525">
              <a:noFill/>
            </a:ln>
          </p:spPr>
        </p:pic>
        <p:pic>
          <p:nvPicPr>
            <p:cNvPr id="31"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34416" y="1501138"/>
              <a:ext cx="1265765" cy="368525"/>
            </a:xfrm>
            <a:prstGeom prst="rect">
              <a:avLst/>
            </a:prstGeom>
            <a:noFill/>
            <a:ln w="9525">
              <a:noFill/>
            </a:ln>
          </p:spPr>
        </p:pic>
        <p:pic>
          <p:nvPicPr>
            <p:cNvPr id="34"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73680" y="2806067"/>
              <a:ext cx="1267630" cy="487275"/>
            </a:xfrm>
            <a:prstGeom prst="rect">
              <a:avLst/>
            </a:prstGeom>
            <a:noFill/>
            <a:ln w="9525">
              <a:noFill/>
            </a:ln>
          </p:spPr>
        </p:pic>
        <p:pic>
          <p:nvPicPr>
            <p:cNvPr id="37" name="Picture 9"/>
            <p:cNvPicPr>
              <a:picLocks noChangeAspect="1"/>
            </p:cNvPicPr>
            <p:nvPr/>
          </p:nvPicPr>
          <p:blipFill>
            <a:blip r:embed="rId9" cstate="screen">
              <a:extLst>
                <a:ext uri="{28A0092B-C50C-407E-A947-70E740481C1C}">
                  <a14:useLocalDpi xmlns:a14="http://schemas.microsoft.com/office/drawing/2010/main"/>
                </a:ext>
              </a:extLst>
            </a:blip>
            <a:srcRect l="4906" r="7777"/>
            <a:stretch>
              <a:fillRect/>
            </a:stretch>
          </p:blipFill>
          <p:spPr>
            <a:xfrm>
              <a:off x="8172840" y="2772201"/>
              <a:ext cx="1208971" cy="425020"/>
            </a:xfrm>
            <a:prstGeom prst="rect">
              <a:avLst/>
            </a:prstGeom>
            <a:noFill/>
            <a:ln w="9525">
              <a:noFill/>
            </a:ln>
          </p:spPr>
        </p:pic>
        <p:pic>
          <p:nvPicPr>
            <p:cNvPr id="40" name="Picture 10"/>
            <p:cNvPicPr>
              <a:picLocks noChangeAspect="1"/>
            </p:cNvPicPr>
            <p:nvPr/>
          </p:nvPicPr>
          <p:blipFill>
            <a:blip r:embed="rId10"/>
            <a:stretch>
              <a:fillRect/>
            </a:stretch>
          </p:blipFill>
          <p:spPr>
            <a:xfrm>
              <a:off x="10135945" y="2745556"/>
              <a:ext cx="1000528" cy="512176"/>
            </a:xfrm>
            <a:prstGeom prst="rect">
              <a:avLst/>
            </a:prstGeom>
            <a:noFill/>
            <a:ln w="9525">
              <a:noFill/>
            </a:ln>
          </p:spPr>
        </p:pic>
        <p:pic>
          <p:nvPicPr>
            <p:cNvPr id="43" name="Picture 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72188" y="4031213"/>
              <a:ext cx="1009983" cy="481356"/>
            </a:xfrm>
            <a:prstGeom prst="rect">
              <a:avLst/>
            </a:prstGeom>
            <a:noFill/>
            <a:ln w="9525">
              <a:noFill/>
            </a:ln>
          </p:spPr>
        </p:pic>
        <p:pic>
          <p:nvPicPr>
            <p:cNvPr id="81"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81418" y="3996995"/>
              <a:ext cx="1170533" cy="474676"/>
            </a:xfrm>
            <a:prstGeom prst="rect">
              <a:avLst/>
            </a:prstGeom>
            <a:noFill/>
            <a:ln w="9525">
              <a:noFill/>
            </a:ln>
          </p:spPr>
        </p:pic>
        <p:pic>
          <p:nvPicPr>
            <p:cNvPr id="82"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64485" y="5378151"/>
              <a:ext cx="1265765" cy="368525"/>
            </a:xfrm>
            <a:prstGeom prst="rect">
              <a:avLst/>
            </a:prstGeom>
            <a:noFill/>
            <a:ln w="9525">
              <a:noFill/>
            </a:ln>
          </p:spPr>
        </p:pic>
        <p:cxnSp>
          <p:nvCxnSpPr>
            <p:cNvPr id="84" name="直接连接符 83"/>
            <p:cNvCxnSpPr/>
            <p:nvPr/>
          </p:nvCxnSpPr>
          <p:spPr>
            <a:xfrm>
              <a:off x="2732372" y="1444026"/>
              <a:ext cx="5473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4494845" y="2709160"/>
              <a:ext cx="5473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6257318" y="3974294"/>
              <a:ext cx="5473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8019791" y="5239428"/>
              <a:ext cx="5473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等腰三角形 89"/>
          <p:cNvSpPr/>
          <p:nvPr/>
        </p:nvSpPr>
        <p:spPr>
          <a:xfrm rot="10800000">
            <a:off x="917815" y="5143956"/>
            <a:ext cx="228047" cy="106229"/>
          </a:xfrm>
          <a:prstGeom prst="triangle">
            <a:avLst>
              <a:gd name="adj" fmla="val 100000"/>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文本框 90"/>
          <p:cNvSpPr txBox="1"/>
          <p:nvPr/>
        </p:nvSpPr>
        <p:spPr>
          <a:xfrm>
            <a:off x="800153" y="5394091"/>
            <a:ext cx="3895833" cy="553998"/>
          </a:xfrm>
          <a:prstGeom prst="rect">
            <a:avLst/>
          </a:prstGeom>
          <a:noFill/>
        </p:spPr>
        <p:txBody>
          <a:bodyPr wrap="square" rtlCol="0">
            <a:spAutoFit/>
            <a:scene3d>
              <a:camera prst="orthographicFront"/>
              <a:lightRig rig="threePt" dir="t"/>
            </a:scene3d>
            <a:sp3d contourW="12700"/>
          </a:bodyPr>
          <a:lstStyle/>
          <a:p>
            <a:pPr algn="just"/>
            <a:r>
              <a:rPr lang="en-US" altLang="zh-CN" sz="1000" dirty="0">
                <a:solidFill>
                  <a:schemeClr val="bg1">
                    <a:lumMod val="75000"/>
                  </a:schemeClr>
                </a:solidFill>
                <a:cs typeface="+mn-ea"/>
                <a:sym typeface="+mn-lt"/>
              </a:rPr>
              <a:t>The user can demonstrate on a projector or</a:t>
            </a:r>
          </a:p>
          <a:p>
            <a:pPr algn="just"/>
            <a:r>
              <a:rPr lang="en-US" altLang="zh-CN" sz="1000" dirty="0">
                <a:solidFill>
                  <a:schemeClr val="bg1">
                    <a:lumMod val="75000"/>
                  </a:schemeClr>
                </a:solidFill>
                <a:cs typeface="+mn-ea"/>
                <a:sym typeface="+mn-lt"/>
              </a:rPr>
              <a:t> computer, or print the presentation and make it into a film to be used in a wider field. Using</a:t>
            </a:r>
          </a:p>
        </p:txBody>
      </p:sp>
    </p:spTree>
    <p:extLst>
      <p:ext uri="{BB962C8B-B14F-4D97-AF65-F5344CB8AC3E}">
        <p14:creationId xmlns:p14="http://schemas.microsoft.com/office/powerpoint/2010/main" val="236712341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randombar(horizontal)">
                                      <p:cBhvr>
                                        <p:cTn id="2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90" grpId="0" animBg="1"/>
      <p:bldP spid="9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2F9F2282-78B6-4FD3-99E3-A0187F666CF6}"/>
              </a:ext>
            </a:extLst>
          </p:cNvPr>
          <p:cNvSpPr/>
          <p:nvPr/>
        </p:nvSpPr>
        <p:spPr>
          <a:xfrm>
            <a:off x="6096000" y="0"/>
            <a:ext cx="1863969" cy="6858000"/>
          </a:xfrm>
          <a:prstGeom prst="rect">
            <a:avLst/>
          </a:prstGeom>
          <a:solidFill>
            <a:srgbClr val="A72527"/>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2F26F084-3D7A-48FC-9E88-4FEF44BD26C7}"/>
              </a:ext>
            </a:extLst>
          </p:cNvPr>
          <p:cNvSpPr/>
          <p:nvPr/>
        </p:nvSpPr>
        <p:spPr>
          <a:xfrm>
            <a:off x="1125414" y="1688123"/>
            <a:ext cx="5884985" cy="3106615"/>
          </a:xfrm>
          <a:prstGeom prst="rect">
            <a:avLst/>
          </a:prstGeom>
          <a:blipFill dpi="0" rotWithShape="1">
            <a:blip r:embed="rId3" cstate="screen">
              <a:extLst>
                <a:ext uri="{28A0092B-C50C-407E-A947-70E740481C1C}">
                  <a14:useLocalDpi xmlns:a14="http://schemas.microsoft.com/office/drawing/2010/main"/>
                </a:ext>
              </a:extLst>
            </a:blip>
            <a:srcRect/>
            <a:stretch>
              <a:fillRect t="-13144" b="-13144"/>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a16="http://schemas.microsoft.com/office/drawing/2014/main" id="{46B98FCE-3F80-4F3B-9715-E4ABBE139B3E}"/>
              </a:ext>
            </a:extLst>
          </p:cNvPr>
          <p:cNvSpPr/>
          <p:nvPr/>
        </p:nvSpPr>
        <p:spPr>
          <a:xfrm>
            <a:off x="5118870" y="4466492"/>
            <a:ext cx="2114268" cy="1430216"/>
          </a:xfrm>
          <a:prstGeom prst="rect">
            <a:avLst/>
          </a:prstGeom>
          <a:blipFill dpi="0" rotWithShape="1">
            <a:blip r:embed="rId4" cstate="screen">
              <a:extLst>
                <a:ext uri="{28A0092B-C50C-407E-A947-70E740481C1C}">
                  <a14:useLocalDpi xmlns:a14="http://schemas.microsoft.com/office/drawing/2010/main"/>
                </a:ext>
              </a:extLst>
            </a:blip>
            <a:srcRect/>
            <a:stretch>
              <a:fillRect l="-91086" r="-152"/>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176D94B1-9BF4-4F43-BF0D-E4FACD4487F2}"/>
              </a:ext>
            </a:extLst>
          </p:cNvPr>
          <p:cNvSpPr/>
          <p:nvPr/>
        </p:nvSpPr>
        <p:spPr>
          <a:xfrm>
            <a:off x="3915508" y="4630615"/>
            <a:ext cx="797169" cy="750277"/>
          </a:xfrm>
          <a:prstGeom prst="rect">
            <a:avLst/>
          </a:prstGeom>
          <a:solidFill>
            <a:srgbClr val="A7252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28123A4A-F8CD-4D58-9C11-274B4CB5F03F}"/>
              </a:ext>
            </a:extLst>
          </p:cNvPr>
          <p:cNvSpPr/>
          <p:nvPr/>
        </p:nvSpPr>
        <p:spPr>
          <a:xfrm>
            <a:off x="4770967" y="4141502"/>
            <a:ext cx="532098" cy="480647"/>
          </a:xfrm>
          <a:prstGeom prst="rect">
            <a:avLst/>
          </a:prstGeom>
          <a:solidFill>
            <a:srgbClr val="A725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FDA77F06-94F7-4576-817B-19A3DC8A173F}"/>
              </a:ext>
            </a:extLst>
          </p:cNvPr>
          <p:cNvSpPr txBox="1"/>
          <p:nvPr/>
        </p:nvSpPr>
        <p:spPr>
          <a:xfrm>
            <a:off x="8458220" y="2119131"/>
            <a:ext cx="1200329" cy="3089976"/>
          </a:xfrm>
          <a:prstGeom prst="rect">
            <a:avLst/>
          </a:prstGeom>
          <a:noFill/>
        </p:spPr>
        <p:txBody>
          <a:bodyPr vert="eaVert" wrap="square" rtlCol="0">
            <a:spAutoFit/>
          </a:bodyPr>
          <a:lstStyle/>
          <a:p>
            <a:pPr algn="ctr"/>
            <a:r>
              <a:rPr lang="en-US" altLang="zh-CN" sz="6600" dirty="0">
                <a:effectLst>
                  <a:outerShdw blurRad="25400" dist="25400" dir="2700000" algn="tl">
                    <a:srgbClr val="000000">
                      <a:alpha val="20000"/>
                    </a:srgbClr>
                  </a:outerShdw>
                </a:effectLst>
                <a:cs typeface="+mn-ea"/>
                <a:sym typeface="+mn-lt"/>
              </a:rPr>
              <a:t>Thanks </a:t>
            </a:r>
            <a:endParaRPr lang="zh-CN" altLang="en-US" sz="6600" dirty="0">
              <a:effectLst>
                <a:outerShdw blurRad="25400" dist="25400" dir="2700000" algn="tl">
                  <a:srgbClr val="000000">
                    <a:alpha val="20000"/>
                  </a:srgbClr>
                </a:outerShdw>
              </a:effectLst>
              <a:cs typeface="+mn-ea"/>
              <a:sym typeface="+mn-lt"/>
            </a:endParaRPr>
          </a:p>
        </p:txBody>
      </p:sp>
      <p:grpSp>
        <p:nvGrpSpPr>
          <p:cNvPr id="38" name="组合 37">
            <a:extLst>
              <a:ext uri="{FF2B5EF4-FFF2-40B4-BE49-F238E27FC236}">
                <a16:creationId xmlns:a16="http://schemas.microsoft.com/office/drawing/2014/main" id="{451505C4-1367-4E50-BFB0-8B8EF2429EE4}"/>
              </a:ext>
            </a:extLst>
          </p:cNvPr>
          <p:cNvGrpSpPr/>
          <p:nvPr/>
        </p:nvGrpSpPr>
        <p:grpSpPr>
          <a:xfrm>
            <a:off x="7194416" y="896022"/>
            <a:ext cx="547116" cy="2900748"/>
            <a:chOff x="7211625" y="435333"/>
            <a:chExt cx="547116" cy="2900748"/>
          </a:xfrm>
        </p:grpSpPr>
        <p:sp>
          <p:nvSpPr>
            <p:cNvPr id="39" name="文本框 38">
              <a:extLst>
                <a:ext uri="{FF2B5EF4-FFF2-40B4-BE49-F238E27FC236}">
                  <a16:creationId xmlns:a16="http://schemas.microsoft.com/office/drawing/2014/main" id="{584A92C1-F86A-4C8E-AEFE-2C00BF0BE203}"/>
                </a:ext>
              </a:extLst>
            </p:cNvPr>
            <p:cNvSpPr txBox="1"/>
            <p:nvPr/>
          </p:nvSpPr>
          <p:spPr>
            <a:xfrm>
              <a:off x="7211625" y="435333"/>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2</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sp>
          <p:nvSpPr>
            <p:cNvPr id="40" name="文本框 39">
              <a:extLst>
                <a:ext uri="{FF2B5EF4-FFF2-40B4-BE49-F238E27FC236}">
                  <a16:creationId xmlns:a16="http://schemas.microsoft.com/office/drawing/2014/main" id="{D557C292-3942-4775-95EE-C34C53D91F03}"/>
                </a:ext>
              </a:extLst>
            </p:cNvPr>
            <p:cNvSpPr txBox="1"/>
            <p:nvPr/>
          </p:nvSpPr>
          <p:spPr>
            <a:xfrm>
              <a:off x="7211625" y="1125250"/>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0</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sp>
          <p:nvSpPr>
            <p:cNvPr id="41" name="文本框 40">
              <a:extLst>
                <a:ext uri="{FF2B5EF4-FFF2-40B4-BE49-F238E27FC236}">
                  <a16:creationId xmlns:a16="http://schemas.microsoft.com/office/drawing/2014/main" id="{0364987E-12BA-4886-A589-B8D2E8233C9A}"/>
                </a:ext>
              </a:extLst>
            </p:cNvPr>
            <p:cNvSpPr txBox="1"/>
            <p:nvPr/>
          </p:nvSpPr>
          <p:spPr>
            <a:xfrm>
              <a:off x="7211625" y="1815167"/>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X</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sp>
          <p:nvSpPr>
            <p:cNvPr id="42" name="文本框 41">
              <a:extLst>
                <a:ext uri="{FF2B5EF4-FFF2-40B4-BE49-F238E27FC236}">
                  <a16:creationId xmlns:a16="http://schemas.microsoft.com/office/drawing/2014/main" id="{070F8A6C-C92B-4390-BDC2-FDE44876A80E}"/>
                </a:ext>
              </a:extLst>
            </p:cNvPr>
            <p:cNvSpPr txBox="1"/>
            <p:nvPr/>
          </p:nvSpPr>
          <p:spPr>
            <a:xfrm>
              <a:off x="7211625" y="2505084"/>
              <a:ext cx="547116" cy="830997"/>
            </a:xfrm>
            <a:prstGeom prst="rect">
              <a:avLst/>
            </a:prstGeom>
            <a:noFill/>
          </p:spPr>
          <p:txBody>
            <a:bodyPr wrap="square" rtlCol="0">
              <a:spAutoFit/>
            </a:bodyPr>
            <a:lstStyle/>
            <a:p>
              <a:r>
                <a:rPr lang="en-US" altLang="zh-CN" sz="4800" dirty="0">
                  <a:solidFill>
                    <a:schemeClr val="bg1">
                      <a:alpha val="95000"/>
                    </a:schemeClr>
                  </a:solidFill>
                  <a:effectLst>
                    <a:outerShdw blurRad="25400" dist="25400" dir="2700000" algn="tl">
                      <a:srgbClr val="000000">
                        <a:alpha val="20000"/>
                      </a:srgbClr>
                    </a:outerShdw>
                  </a:effectLst>
                  <a:cs typeface="+mn-ea"/>
                  <a:sym typeface="+mn-lt"/>
                </a:rPr>
                <a:t>X</a:t>
              </a:r>
              <a:endParaRPr lang="zh-CN" altLang="en-US" sz="4800" dirty="0">
                <a:solidFill>
                  <a:schemeClr val="bg1">
                    <a:alpha val="95000"/>
                  </a:schemeClr>
                </a:solidFill>
                <a:effectLst>
                  <a:outerShdw blurRad="25400" dist="25400" dir="2700000" algn="tl">
                    <a:srgbClr val="000000">
                      <a:alpha val="20000"/>
                    </a:srgbClr>
                  </a:outerShdw>
                </a:effectLst>
                <a:cs typeface="+mn-ea"/>
                <a:sym typeface="+mn-lt"/>
              </a:endParaRPr>
            </a:p>
          </p:txBody>
        </p:sp>
      </p:grpSp>
      <p:grpSp>
        <p:nvGrpSpPr>
          <p:cNvPr id="44" name="组合 43">
            <a:extLst>
              <a:ext uri="{FF2B5EF4-FFF2-40B4-BE49-F238E27FC236}">
                <a16:creationId xmlns:a16="http://schemas.microsoft.com/office/drawing/2014/main" id="{5BA4FCC2-E3E7-4362-8B1D-A21B54E21FB4}"/>
              </a:ext>
            </a:extLst>
          </p:cNvPr>
          <p:cNvGrpSpPr/>
          <p:nvPr/>
        </p:nvGrpSpPr>
        <p:grpSpPr>
          <a:xfrm>
            <a:off x="7959968" y="1406769"/>
            <a:ext cx="1073244" cy="563666"/>
            <a:chOff x="7959968" y="1406769"/>
            <a:chExt cx="1073244" cy="563666"/>
          </a:xfrm>
          <a:effectLst>
            <a:outerShdw blurRad="101600" dist="38100" dir="2700000" algn="tl" rotWithShape="0">
              <a:prstClr val="black">
                <a:alpha val="20000"/>
              </a:prstClr>
            </a:outerShdw>
          </a:effectLst>
        </p:grpSpPr>
        <p:cxnSp>
          <p:nvCxnSpPr>
            <p:cNvPr id="45" name="肘形连接符 15">
              <a:extLst>
                <a:ext uri="{FF2B5EF4-FFF2-40B4-BE49-F238E27FC236}">
                  <a16:creationId xmlns:a16="http://schemas.microsoft.com/office/drawing/2014/main" id="{9912487A-62E2-4830-B813-2B6E94C2E00C}"/>
                </a:ext>
              </a:extLst>
            </p:cNvPr>
            <p:cNvCxnSpPr/>
            <p:nvPr/>
          </p:nvCxnSpPr>
          <p:spPr>
            <a:xfrm>
              <a:off x="7959968" y="1406769"/>
              <a:ext cx="1008185" cy="457200"/>
            </a:xfrm>
            <a:prstGeom prst="bentConnector3">
              <a:avLst>
                <a:gd name="adj1" fmla="val 100000"/>
              </a:avLst>
            </a:prstGeom>
            <a:ln w="38100">
              <a:solidFill>
                <a:schemeClr val="bg1">
                  <a:lumMod val="65000"/>
                  <a:alpha val="70000"/>
                </a:schemeClr>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54978ADC-AE74-4688-84CD-BDCD0674E04D}"/>
                </a:ext>
              </a:extLst>
            </p:cNvPr>
            <p:cNvSpPr/>
            <p:nvPr/>
          </p:nvSpPr>
          <p:spPr>
            <a:xfrm rot="2700000" flipH="1">
              <a:off x="8903091" y="1840314"/>
              <a:ext cx="130122" cy="130120"/>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7" name="组合 46">
            <a:extLst>
              <a:ext uri="{FF2B5EF4-FFF2-40B4-BE49-F238E27FC236}">
                <a16:creationId xmlns:a16="http://schemas.microsoft.com/office/drawing/2014/main" id="{D9C5A541-0ECE-47EF-885F-36E1F74BE151}"/>
              </a:ext>
            </a:extLst>
          </p:cNvPr>
          <p:cNvGrpSpPr/>
          <p:nvPr/>
        </p:nvGrpSpPr>
        <p:grpSpPr>
          <a:xfrm>
            <a:off x="7959969" y="5515124"/>
            <a:ext cx="1073242" cy="522261"/>
            <a:chOff x="7959969" y="5515124"/>
            <a:chExt cx="1073242" cy="522261"/>
          </a:xfrm>
          <a:effectLst>
            <a:outerShdw blurRad="101600" dist="38100" dir="2700000" algn="tl" rotWithShape="0">
              <a:prstClr val="black">
                <a:alpha val="20000"/>
              </a:prstClr>
            </a:outerShdw>
          </a:effectLst>
        </p:grpSpPr>
        <p:cxnSp>
          <p:nvCxnSpPr>
            <p:cNvPr id="48" name="肘形连接符 12">
              <a:extLst>
                <a:ext uri="{FF2B5EF4-FFF2-40B4-BE49-F238E27FC236}">
                  <a16:creationId xmlns:a16="http://schemas.microsoft.com/office/drawing/2014/main" id="{BD00895E-2AD7-44DD-896B-2C6EF0BDE107}"/>
                </a:ext>
              </a:extLst>
            </p:cNvPr>
            <p:cNvCxnSpPr/>
            <p:nvPr/>
          </p:nvCxnSpPr>
          <p:spPr>
            <a:xfrm flipV="1">
              <a:off x="7959969" y="5580185"/>
              <a:ext cx="1008185" cy="457200"/>
            </a:xfrm>
            <a:prstGeom prst="bentConnector3">
              <a:avLst>
                <a:gd name="adj1" fmla="val 100000"/>
              </a:avLst>
            </a:prstGeom>
            <a:ln w="38100">
              <a:solidFill>
                <a:schemeClr val="bg1">
                  <a:lumMod val="65000"/>
                  <a:alpha val="70000"/>
                </a:schemeClr>
              </a:solidFill>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A5E0B49B-7E83-49A9-AE82-925A33E4A0B7}"/>
                </a:ext>
              </a:extLst>
            </p:cNvPr>
            <p:cNvSpPr/>
            <p:nvPr/>
          </p:nvSpPr>
          <p:spPr>
            <a:xfrm rot="2700000" flipH="1">
              <a:off x="8903090" y="5515125"/>
              <a:ext cx="130122" cy="130120"/>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文本框 49">
            <a:extLst>
              <a:ext uri="{FF2B5EF4-FFF2-40B4-BE49-F238E27FC236}">
                <a16:creationId xmlns:a16="http://schemas.microsoft.com/office/drawing/2014/main" id="{67AA1C19-E1C3-4074-A349-4E6A5D63530C}"/>
              </a:ext>
            </a:extLst>
          </p:cNvPr>
          <p:cNvSpPr txBox="1"/>
          <p:nvPr/>
        </p:nvSpPr>
        <p:spPr>
          <a:xfrm rot="5400000">
            <a:off x="6827460" y="2826162"/>
            <a:ext cx="2880554" cy="400110"/>
          </a:xfrm>
          <a:prstGeom prst="rect">
            <a:avLst/>
          </a:prstGeom>
          <a:noFill/>
        </p:spPr>
        <p:txBody>
          <a:bodyPr wrap="square" rtlCol="0">
            <a:spAutoFit/>
          </a:bodyPr>
          <a:lstStyle/>
          <a:p>
            <a:pPr algn="dist"/>
            <a:r>
              <a:rPr lang="en-US" altLang="zh-CN" sz="2000" dirty="0">
                <a:solidFill>
                  <a:srgbClr val="A72527"/>
                </a:solidFill>
                <a:effectLst>
                  <a:outerShdw blurRad="25400" dist="25400" dir="2700000" algn="tl">
                    <a:srgbClr val="000000">
                      <a:alpha val="20000"/>
                    </a:srgbClr>
                  </a:outerShdw>
                </a:effectLst>
                <a:cs typeface="+mn-ea"/>
                <a:sym typeface="+mn-lt"/>
              </a:rPr>
              <a:t>COMPANY PROFILE</a:t>
            </a:r>
            <a:endParaRPr lang="zh-CN" altLang="en-US" sz="2000" dirty="0">
              <a:solidFill>
                <a:srgbClr val="A72527"/>
              </a:solidFill>
              <a:effectLst>
                <a:outerShdw blurRad="25400" dist="25400" dir="2700000" algn="tl">
                  <a:srgbClr val="000000">
                    <a:alpha val="20000"/>
                  </a:srgbClr>
                </a:outerShdw>
              </a:effectLst>
              <a:cs typeface="+mn-ea"/>
              <a:sym typeface="+mn-lt"/>
            </a:endParaRPr>
          </a:p>
        </p:txBody>
      </p:sp>
      <p:sp>
        <p:nvSpPr>
          <p:cNvPr id="22" name="Rounded Rectangle 7">
            <a:extLst>
              <a:ext uri="{FF2B5EF4-FFF2-40B4-BE49-F238E27FC236}">
                <a16:creationId xmlns:a16="http://schemas.microsoft.com/office/drawing/2014/main" id="{57909F15-A46D-4C36-A6C0-1A0B38D7CFAF}"/>
              </a:ext>
            </a:extLst>
          </p:cNvPr>
          <p:cNvSpPr/>
          <p:nvPr/>
        </p:nvSpPr>
        <p:spPr>
          <a:xfrm>
            <a:off x="1134794" y="430498"/>
            <a:ext cx="1684599" cy="413563"/>
          </a:xfrm>
          <a:prstGeom prst="roundRect">
            <a:avLst>
              <a:gd name="adj" fmla="val 50000"/>
            </a:avLst>
          </a:prstGeom>
          <a:solidFill>
            <a:schemeClr val="bg1">
              <a:alpha val="0"/>
            </a:schemeClr>
          </a:solidFill>
          <a:ln w="15875">
            <a:solidFill>
              <a:srgbClr val="902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24" name="TextBox 3">
            <a:hlinkClick r:id="rId5"/>
            <a:extLst>
              <a:ext uri="{FF2B5EF4-FFF2-40B4-BE49-F238E27FC236}">
                <a16:creationId xmlns:a16="http://schemas.microsoft.com/office/drawing/2014/main" id="{289CCD8B-36DC-4059-B1C0-49F5DA5220E8}"/>
              </a:ext>
            </a:extLst>
          </p:cNvPr>
          <p:cNvSpPr txBox="1"/>
          <p:nvPr/>
        </p:nvSpPr>
        <p:spPr>
          <a:xfrm>
            <a:off x="4443177" y="6611779"/>
            <a:ext cx="5169613" cy="246221"/>
          </a:xfrm>
          <a:prstGeom prst="rect">
            <a:avLst/>
          </a:prstGeom>
          <a:noFill/>
        </p:spPr>
        <p:txBody>
          <a:bodyPr wrap="square" rtlCol="0">
            <a:spAutoFit/>
          </a:bodyPr>
          <a:lstStyle/>
          <a:p>
            <a:pPr algn="ctr"/>
            <a:r>
              <a:rPr lang="en-US" altLang="zh-CN" sz="1000" dirty="0">
                <a:solidFill>
                  <a:schemeClr val="bg1">
                    <a:lumMod val="9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95000"/>
                </a:schemeClr>
              </a:solidFill>
              <a:cs typeface="Arial" pitchFamily="34" charset="0"/>
            </a:endParaRPr>
          </a:p>
        </p:txBody>
      </p:sp>
    </p:spTree>
    <p:extLst>
      <p:ext uri="{BB962C8B-B14F-4D97-AF65-F5344CB8AC3E}">
        <p14:creationId xmlns:p14="http://schemas.microsoft.com/office/powerpoint/2010/main" val="1422751140"/>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ahyp="http://schemas.microsoft.com/office/drawing/2018/hyperlinkcolor" xmlns:a14="http://schemas.microsoft.com/office/drawing/2010/main" xmlns:a16="http://schemas.microsoft.com/office/drawing/2014/main" xmlns="">
      <p:transition spd="slow" advClick="0" advTm="0">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10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0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14:bounceEnd="40000">
                                          <p:cBhvr additive="base">
                                            <p:cTn id="15" dur="10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50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22" presetClass="entr" presetSubtype="8" fill="hold" nodeType="withEffect">
                                      <p:stCondLst>
                                        <p:cond delay="100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par>
                                    <p:cTn id="30" presetID="22" presetClass="entr" presetSubtype="8" fill="hold" nodeType="withEffect">
                                      <p:stCondLst>
                                        <p:cond delay="100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41" presetClass="entr" presetSubtype="0" fill="hold" grpId="0" nodeType="withEffect">
                                      <p:stCondLst>
                                        <p:cond delay="1250"/>
                                      </p:stCondLst>
                                      <p:iterate type="lt">
                                        <p:tmPct val="10000"/>
                                      </p:iterate>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7"/>
                                            </p:tgtEl>
                                            <p:attrNameLst>
                                              <p:attrName>ppt_y</p:attrName>
                                            </p:attrNameLst>
                                          </p:cBhvr>
                                          <p:tavLst>
                                            <p:tav tm="0">
                                              <p:val>
                                                <p:strVal val="#ppt_y"/>
                                              </p:val>
                                            </p:tav>
                                            <p:tav tm="100000">
                                              <p:val>
                                                <p:strVal val="#ppt_y"/>
                                              </p:val>
                                            </p:tav>
                                          </p:tavLst>
                                        </p:anim>
                                        <p:anim calcmode="lin" valueType="num">
                                          <p:cBhvr>
                                            <p:cTn id="3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7"/>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par>
                                    <p:cTn id="43" presetID="47" presetClass="entr" presetSubtype="0" fill="hold" nodeType="withEffect">
                                      <p:stCondLst>
                                        <p:cond delay="100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4" grpId="0" animBg="1"/>
          <p:bldP spid="35" grpId="0" animBg="1"/>
          <p:bldP spid="36" grpId="0" animBg="1"/>
          <p:bldP spid="37" grpId="0"/>
          <p:bldP spid="50" grpId="0"/>
        </p:bldLst>
      </p:timing>
    </mc:Choice>
    <mc:Fallback xmlns:ahyp="http://schemas.microsoft.com/office/drawing/2018/hyperlinkcolor"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50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22" presetClass="entr" presetSubtype="8" fill="hold" nodeType="withEffect">
                                      <p:stCondLst>
                                        <p:cond delay="100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par>
                                    <p:cTn id="30" presetID="22" presetClass="entr" presetSubtype="8" fill="hold" nodeType="withEffect">
                                      <p:stCondLst>
                                        <p:cond delay="100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41" presetClass="entr" presetSubtype="0" fill="hold" grpId="0" nodeType="withEffect">
                                      <p:stCondLst>
                                        <p:cond delay="1250"/>
                                      </p:stCondLst>
                                      <p:iterate type="lt">
                                        <p:tmPct val="10000"/>
                                      </p:iterate>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7"/>
                                            </p:tgtEl>
                                            <p:attrNameLst>
                                              <p:attrName>ppt_y</p:attrName>
                                            </p:attrNameLst>
                                          </p:cBhvr>
                                          <p:tavLst>
                                            <p:tav tm="0">
                                              <p:val>
                                                <p:strVal val="#ppt_y"/>
                                              </p:val>
                                            </p:tav>
                                            <p:tav tm="100000">
                                              <p:val>
                                                <p:strVal val="#ppt_y"/>
                                              </p:val>
                                            </p:tav>
                                          </p:tavLst>
                                        </p:anim>
                                        <p:anim calcmode="lin" valueType="num">
                                          <p:cBhvr>
                                            <p:cTn id="3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7"/>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par>
                                    <p:cTn id="43" presetID="47" presetClass="entr" presetSubtype="0" fill="hold" nodeType="withEffect">
                                      <p:stCondLst>
                                        <p:cond delay="100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4" grpId="0" animBg="1"/>
          <p:bldP spid="35" grpId="0" animBg="1"/>
          <p:bldP spid="36" grpId="0" animBg="1"/>
          <p:bldP spid="37" grpId="0"/>
          <p:bldP spid="5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p:cNvSpPr>
            <a:spLocks/>
          </p:cNvSpPr>
          <p:nvPr/>
        </p:nvSpPr>
        <p:spPr bwMode="auto">
          <a:xfrm>
            <a:off x="1309234" y="5609790"/>
            <a:ext cx="6949490" cy="104569"/>
          </a:xfrm>
          <a:custGeom>
            <a:avLst/>
            <a:gdLst>
              <a:gd name="T0" fmla="*/ 0 w 21600"/>
              <a:gd name="T1" fmla="*/ 0 h 21600"/>
              <a:gd name="T2" fmla="*/ 2147483647 w 21600"/>
              <a:gd name="T3" fmla="*/ 0 h 21600"/>
              <a:gd name="T4" fmla="*/ 2147483647 w 21600"/>
              <a:gd name="T5" fmla="*/ 892387743 h 21600"/>
              <a:gd name="T6" fmla="*/ 0 w 21600"/>
              <a:gd name="T7" fmla="*/ 892387743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chemeClr val="accent2"/>
          </a:solidFill>
          <a:ln w="25400" cap="flat" cmpd="sng">
            <a:solidFill>
              <a:srgbClr val="000000">
                <a:alpha val="0"/>
              </a:srgbClr>
            </a:solidFill>
            <a:round/>
            <a:headEnd/>
            <a:tailEnd/>
          </a:ln>
        </p:spPr>
        <p:txBody>
          <a:bodyPr lIns="0" tIns="0" rIns="0" bIns="0"/>
          <a:lstStyle/>
          <a:p>
            <a:endParaRPr lang="zh-CN" altLang="en-US">
              <a:cs typeface="+mn-ea"/>
              <a:sym typeface="+mn-lt"/>
            </a:endParaRPr>
          </a:p>
        </p:txBody>
      </p:sp>
      <p:pic>
        <p:nvPicPr>
          <p:cNvPr id="10" name="图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9512" y="2597632"/>
            <a:ext cx="6948934" cy="3012158"/>
          </a:xfrm>
          <a:prstGeom prst="rect">
            <a:avLst/>
          </a:prstGeom>
        </p:spPr>
      </p:pic>
      <p:sp>
        <p:nvSpPr>
          <p:cNvPr id="11" name="矩形 10"/>
          <p:cNvSpPr/>
          <p:nvPr/>
        </p:nvSpPr>
        <p:spPr>
          <a:xfrm>
            <a:off x="8262253" y="2589897"/>
            <a:ext cx="2716300" cy="3124462"/>
          </a:xfrm>
          <a:prstGeom prst="rect">
            <a:avLst/>
          </a:prstGeom>
          <a:solidFill>
            <a:srgbClr val="A72527"/>
          </a:solidFill>
          <a:ln>
            <a:noFill/>
          </a:ln>
          <a:effectLst>
            <a:outerShdw blurRad="381000" dist="2286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CN" altLang="en-US" sz="2400" dirty="0">
                <a:solidFill>
                  <a:prstClr val="white"/>
                </a:solidFill>
                <a:cs typeface="+mn-ea"/>
                <a:sym typeface="+mn-lt"/>
              </a:rPr>
              <a:t>keyword</a:t>
            </a:r>
            <a:endParaRPr lang="en-US" altLang="zh-CN" sz="2400" dirty="0">
              <a:solidFill>
                <a:prstClr val="white"/>
              </a:solidFill>
              <a:cs typeface="+mn-ea"/>
              <a:sym typeface="+mn-lt"/>
            </a:endParaRPr>
          </a:p>
          <a:p>
            <a:pPr lvl="0" algn="ctr">
              <a:lnSpc>
                <a:spcPct val="150000"/>
              </a:lnSpc>
            </a:pPr>
            <a:r>
              <a:rPr lang="zh-CN" altLang="en-US" sz="2400" dirty="0">
                <a:solidFill>
                  <a:prstClr val="white"/>
                </a:solidFill>
                <a:cs typeface="+mn-ea"/>
                <a:sym typeface="+mn-lt"/>
              </a:rPr>
              <a:t>Description summary</a:t>
            </a:r>
          </a:p>
        </p:txBody>
      </p:sp>
      <p:sp>
        <p:nvSpPr>
          <p:cNvPr id="14" name="TextBox 21"/>
          <p:cNvSpPr txBox="1"/>
          <p:nvPr/>
        </p:nvSpPr>
        <p:spPr>
          <a:xfrm>
            <a:off x="1309234" y="1517437"/>
            <a:ext cx="9669319" cy="477951"/>
          </a:xfrm>
          <a:prstGeom prst="rect">
            <a:avLst/>
          </a:prstGeom>
          <a:noFill/>
        </p:spPr>
        <p:txBody>
          <a:bodyPr wrap="square" lIns="0" tIns="0" rIns="0" bIns="0" rtlCol="0">
            <a:spAutoFit/>
          </a:bodyPr>
          <a:lstStyle/>
          <a:p>
            <a:pPr algn="just">
              <a:lnSpc>
                <a:spcPct val="150000"/>
              </a:lnSpc>
              <a:spcBef>
                <a:spcPts val="1200"/>
              </a:spcBef>
            </a:pPr>
            <a:r>
              <a:rPr lang="zh-CN" altLang="en-US" sz="1100" dirty="0">
                <a:solidFill>
                  <a:schemeClr val="tx1">
                    <a:lumMod val="65000"/>
                    <a:lumOff val="35000"/>
                  </a:schemeClr>
                </a:solidFill>
                <a:cs typeface="+mn-ea"/>
                <a:sym typeface="+mn-lt"/>
              </a:rPr>
              <a:t>After your content is typed here, or by copying your text, choose paste in this box and choose to keep only the text. After your content is typed here, or by copying your text, choose paste in this box and choose to keep only the text.</a:t>
            </a:r>
            <a:endParaRPr lang="en-US" altLang="zh-CN" sz="1100" dirty="0">
              <a:solidFill>
                <a:schemeClr val="tx1">
                  <a:lumMod val="65000"/>
                  <a:lumOff val="35000"/>
                </a:schemeClr>
              </a:solidFill>
              <a:cs typeface="+mn-ea"/>
              <a:sym typeface="+mn-lt"/>
            </a:endParaRPr>
          </a:p>
        </p:txBody>
      </p:sp>
      <p:sp>
        <p:nvSpPr>
          <p:cNvPr id="12" name="文本框 11">
            <a:extLst>
              <a:ext uri="{FF2B5EF4-FFF2-40B4-BE49-F238E27FC236}">
                <a16:creationId xmlns:a16="http://schemas.microsoft.com/office/drawing/2014/main" id="{103A79D4-F978-466B-B4BB-6802409FDCB2}"/>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grpSp>
        <p:nvGrpSpPr>
          <p:cNvPr id="13" name="组合 12">
            <a:extLst>
              <a:ext uri="{FF2B5EF4-FFF2-40B4-BE49-F238E27FC236}">
                <a16:creationId xmlns:a16="http://schemas.microsoft.com/office/drawing/2014/main" id="{96EDF3EA-D5EC-4B3D-A03B-6914A97D2043}"/>
              </a:ext>
            </a:extLst>
          </p:cNvPr>
          <p:cNvGrpSpPr/>
          <p:nvPr/>
        </p:nvGrpSpPr>
        <p:grpSpPr>
          <a:xfrm>
            <a:off x="1473289" y="371367"/>
            <a:ext cx="4260761" cy="787907"/>
            <a:chOff x="7318011" y="1456480"/>
            <a:chExt cx="4260761" cy="787907"/>
          </a:xfrm>
        </p:grpSpPr>
        <p:sp>
          <p:nvSpPr>
            <p:cNvPr id="15" name="文本框 14">
              <a:extLst>
                <a:ext uri="{FF2B5EF4-FFF2-40B4-BE49-F238E27FC236}">
                  <a16:creationId xmlns:a16="http://schemas.microsoft.com/office/drawing/2014/main" id="{46B14638-01CE-4ADE-ADFA-0690479A8E5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Team profile</a:t>
              </a:r>
            </a:p>
          </p:txBody>
        </p:sp>
        <p:sp>
          <p:nvSpPr>
            <p:cNvPr id="16" name="文本框 15">
              <a:extLst>
                <a:ext uri="{FF2B5EF4-FFF2-40B4-BE49-F238E27FC236}">
                  <a16:creationId xmlns:a16="http://schemas.microsoft.com/office/drawing/2014/main" id="{D50343A0-68C7-4FE5-A2CE-B904B07CC69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Tree>
    <p:extLst>
      <p:ext uri="{BB962C8B-B14F-4D97-AF65-F5344CB8AC3E}">
        <p14:creationId xmlns:p14="http://schemas.microsoft.com/office/powerpoint/2010/main" val="157024467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3" presetClass="entr" presetSubtype="28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4/3*#ppt_w"/>
                                          </p:val>
                                        </p:tav>
                                        <p:tav tm="100000">
                                          <p:val>
                                            <p:strVal val="#ppt_w"/>
                                          </p:val>
                                        </p:tav>
                                      </p:tavLst>
                                    </p:anim>
                                    <p:anim calcmode="lin" valueType="num">
                                      <p:cBhvr>
                                        <p:cTn id="15" dur="500" fill="hold"/>
                                        <p:tgtEl>
                                          <p:spTgt spid="10"/>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500"/>
                            </p:stCondLst>
                            <p:childTnLst>
                              <p:par>
                                <p:cTn id="21" presetID="4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3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300" fill="hold"/>
                                        <p:tgtEl>
                                          <p:spTgt spid="14"/>
                                        </p:tgtEl>
                                        <p:attrNameLst>
                                          <p:attrName>ppt_y</p:attrName>
                                        </p:attrNameLst>
                                      </p:cBhvr>
                                      <p:tavLst>
                                        <p:tav tm="0">
                                          <p:val>
                                            <p:strVal val="#ppt_y"/>
                                          </p:val>
                                        </p:tav>
                                        <p:tav tm="100000">
                                          <p:val>
                                            <p:strVal val="#ppt_y"/>
                                          </p:val>
                                        </p:tav>
                                      </p:tavLst>
                                    </p:anim>
                                    <p:anim calcmode="lin" valueType="num">
                                      <p:cBhvr>
                                        <p:cTn id="25" dur="3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3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103A79D4-F978-466B-B4BB-6802409FDCB2}"/>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grpSp>
        <p:nvGrpSpPr>
          <p:cNvPr id="14" name="组合 13">
            <a:extLst>
              <a:ext uri="{FF2B5EF4-FFF2-40B4-BE49-F238E27FC236}">
                <a16:creationId xmlns:a16="http://schemas.microsoft.com/office/drawing/2014/main" id="{96EDF3EA-D5EC-4B3D-A03B-6914A97D2043}"/>
              </a:ext>
            </a:extLst>
          </p:cNvPr>
          <p:cNvGrpSpPr/>
          <p:nvPr/>
        </p:nvGrpSpPr>
        <p:grpSpPr>
          <a:xfrm>
            <a:off x="1473289" y="371367"/>
            <a:ext cx="4260761" cy="787907"/>
            <a:chOff x="7318011" y="1456480"/>
            <a:chExt cx="4260761" cy="787907"/>
          </a:xfrm>
        </p:grpSpPr>
        <p:sp>
          <p:nvSpPr>
            <p:cNvPr id="15" name="文本框 14">
              <a:extLst>
                <a:ext uri="{FF2B5EF4-FFF2-40B4-BE49-F238E27FC236}">
                  <a16:creationId xmlns:a16="http://schemas.microsoft.com/office/drawing/2014/main" id="{46B14638-01CE-4ADE-ADFA-0690479A8E5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Senior management of the company</a:t>
              </a:r>
            </a:p>
          </p:txBody>
        </p:sp>
        <p:sp>
          <p:nvSpPr>
            <p:cNvPr id="16" name="文本框 15">
              <a:extLst>
                <a:ext uri="{FF2B5EF4-FFF2-40B4-BE49-F238E27FC236}">
                  <a16:creationId xmlns:a16="http://schemas.microsoft.com/office/drawing/2014/main" id="{D50343A0-68C7-4FE5-A2CE-B904B07CC69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sp>
        <p:nvSpPr>
          <p:cNvPr id="3" name="矩形 2"/>
          <p:cNvSpPr/>
          <p:nvPr/>
        </p:nvSpPr>
        <p:spPr>
          <a:xfrm>
            <a:off x="-393339" y="1969020"/>
            <a:ext cx="3739662" cy="3869071"/>
          </a:xfrm>
          <a:prstGeom prst="rect">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974311" y="3157844"/>
            <a:ext cx="2943370" cy="369332"/>
          </a:xfrm>
          <a:prstGeom prst="rect">
            <a:avLst/>
          </a:prstGeom>
        </p:spPr>
        <p:txBody>
          <a:bodyPr wrap="none" lIns="0" tIns="0" rIns="0" bIns="0">
            <a:spAutoFit/>
          </a:bodyPr>
          <a:lstStyle/>
          <a:p>
            <a:r>
              <a:rPr lang="zh-CN" altLang="en-US" sz="2400" b="1" dirty="0">
                <a:solidFill>
                  <a:schemeClr val="tx1">
                    <a:lumMod val="75000"/>
                    <a:lumOff val="25000"/>
                  </a:schemeClr>
                </a:solidFill>
                <a:cs typeface="+mn-ea"/>
                <a:sym typeface="+mn-lt"/>
              </a:rPr>
              <a:t>Management team</a:t>
            </a:r>
          </a:p>
        </p:txBody>
      </p:sp>
      <p:sp>
        <p:nvSpPr>
          <p:cNvPr id="23" name="矩形 22"/>
          <p:cNvSpPr/>
          <p:nvPr/>
        </p:nvSpPr>
        <p:spPr>
          <a:xfrm>
            <a:off x="732935" y="3656750"/>
            <a:ext cx="3191579" cy="492443"/>
          </a:xfrm>
          <a:prstGeom prst="rect">
            <a:avLst/>
          </a:prstGeom>
        </p:spPr>
        <p:txBody>
          <a:bodyPr wrap="none" lIns="0" tIns="0" rIns="0" bIns="0">
            <a:spAutoFit/>
          </a:bodyPr>
          <a:lstStyle/>
          <a:p>
            <a:r>
              <a:rPr lang="en-US" altLang="zh-CN" sz="3200" b="1" dirty="0">
                <a:solidFill>
                  <a:srgbClr val="A72527"/>
                </a:solidFill>
                <a:cs typeface="+mn-ea"/>
                <a:sym typeface="+mn-lt"/>
              </a:rPr>
              <a:t>MANAGEMENT</a:t>
            </a:r>
            <a:endParaRPr lang="zh-CN" altLang="en-US" sz="3200" b="1" dirty="0">
              <a:solidFill>
                <a:srgbClr val="A72527"/>
              </a:solidFill>
              <a:cs typeface="+mn-ea"/>
              <a:sym typeface="+mn-lt"/>
            </a:endParaRPr>
          </a:p>
        </p:txBody>
      </p:sp>
      <p:sp>
        <p:nvSpPr>
          <p:cNvPr id="24" name="矩形 23"/>
          <p:cNvSpPr/>
          <p:nvPr/>
        </p:nvSpPr>
        <p:spPr>
          <a:xfrm>
            <a:off x="2475986" y="4150556"/>
            <a:ext cx="1227324" cy="492443"/>
          </a:xfrm>
          <a:prstGeom prst="rect">
            <a:avLst/>
          </a:prstGeom>
        </p:spPr>
        <p:txBody>
          <a:bodyPr wrap="none" lIns="0" tIns="0" rIns="0" bIns="0">
            <a:spAutoFit/>
          </a:bodyPr>
          <a:lstStyle/>
          <a:p>
            <a:r>
              <a:rPr lang="en-US" altLang="zh-CN" sz="3200" b="1" dirty="0">
                <a:solidFill>
                  <a:schemeClr val="tx1">
                    <a:lumMod val="65000"/>
                    <a:lumOff val="35000"/>
                  </a:schemeClr>
                </a:solidFill>
                <a:cs typeface="+mn-ea"/>
                <a:sym typeface="+mn-lt"/>
              </a:rPr>
              <a:t>TEAM</a:t>
            </a:r>
            <a:endParaRPr lang="zh-CN" altLang="en-US" sz="3200" b="1" dirty="0">
              <a:solidFill>
                <a:schemeClr val="tx1">
                  <a:lumMod val="65000"/>
                  <a:lumOff val="35000"/>
                </a:schemeClr>
              </a:solidFill>
              <a:cs typeface="+mn-ea"/>
              <a:sym typeface="+mn-lt"/>
            </a:endParaRPr>
          </a:p>
        </p:txBody>
      </p:sp>
      <p:grpSp>
        <p:nvGrpSpPr>
          <p:cNvPr id="27" name="组合 26"/>
          <p:cNvGrpSpPr/>
          <p:nvPr/>
        </p:nvGrpSpPr>
        <p:grpSpPr>
          <a:xfrm>
            <a:off x="4274668" y="2121910"/>
            <a:ext cx="2059297" cy="3453841"/>
            <a:chOff x="4274668" y="2121910"/>
            <a:chExt cx="2059297" cy="3453841"/>
          </a:xfrm>
        </p:grpSpPr>
        <p:sp>
          <p:nvSpPr>
            <p:cNvPr id="5" name="Freeform 5"/>
            <p:cNvSpPr>
              <a:spLocks/>
            </p:cNvSpPr>
            <p:nvPr/>
          </p:nvSpPr>
          <p:spPr bwMode="auto">
            <a:xfrm>
              <a:off x="4527243" y="2121910"/>
              <a:ext cx="1554147" cy="1553948"/>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404040"/>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p:cNvSpPr>
              <a:spLocks/>
            </p:cNvSpPr>
            <p:nvPr/>
          </p:nvSpPr>
          <p:spPr bwMode="auto">
            <a:xfrm>
              <a:off x="4274668" y="2375922"/>
              <a:ext cx="2059297" cy="2059297"/>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矩形 11"/>
            <p:cNvSpPr/>
            <p:nvPr/>
          </p:nvSpPr>
          <p:spPr>
            <a:xfrm>
              <a:off x="4393525" y="4666564"/>
              <a:ext cx="1850058" cy="246221"/>
            </a:xfrm>
            <a:prstGeom prst="rect">
              <a:avLst/>
            </a:prstGeom>
          </p:spPr>
          <p:txBody>
            <a:bodyPr wrap="none" lIns="0" tIns="0" rIns="0" bIns="0">
              <a:spAutoFit/>
            </a:bodyPr>
            <a:lstStyle/>
            <a:p>
              <a:pPr algn="ctr"/>
              <a:r>
                <a:rPr lang="zh-CN" altLang="en-US" sz="1600" dirty="0">
                  <a:solidFill>
                    <a:schemeClr val="tx1">
                      <a:lumMod val="65000"/>
                      <a:lumOff val="35000"/>
                    </a:schemeClr>
                  </a:solidFill>
                  <a:cs typeface="+mn-ea"/>
                  <a:sym typeface="+mn-lt"/>
                </a:rPr>
                <a:t>Managing Director</a:t>
              </a:r>
            </a:p>
          </p:txBody>
        </p:sp>
        <p:sp>
          <p:nvSpPr>
            <p:cNvPr id="13" name="矩形 12"/>
            <p:cNvSpPr/>
            <p:nvPr/>
          </p:nvSpPr>
          <p:spPr>
            <a:xfrm>
              <a:off x="4993945" y="4967357"/>
              <a:ext cx="649217" cy="276999"/>
            </a:xfrm>
            <a:prstGeom prst="rect">
              <a:avLst/>
            </a:prstGeom>
          </p:spPr>
          <p:txBody>
            <a:bodyPr wrap="none" lIns="0" tIns="0" rIns="0" bIns="0">
              <a:spAutoFit/>
            </a:bodyPr>
            <a:lstStyle/>
            <a:p>
              <a:pPr algn="ctr"/>
              <a:r>
                <a:rPr lang="en-US" altLang="zh-CN" dirty="0">
                  <a:solidFill>
                    <a:schemeClr val="tx1">
                      <a:lumMod val="75000"/>
                      <a:lumOff val="25000"/>
                    </a:schemeClr>
                  </a:solidFill>
                  <a:cs typeface="+mn-ea"/>
                  <a:sym typeface="+mn-lt"/>
                </a:rPr>
                <a:t>XX</a:t>
              </a:r>
              <a:r>
                <a:rPr lang="zh-CN" altLang="en-US" dirty="0">
                  <a:solidFill>
                    <a:schemeClr val="tx1">
                      <a:lumMod val="75000"/>
                      <a:lumOff val="25000"/>
                    </a:schemeClr>
                  </a:solidFill>
                  <a:cs typeface="+mn-ea"/>
                  <a:sym typeface="+mn-lt"/>
                </a:rPr>
                <a:t> </a:t>
              </a:r>
              <a:r>
                <a:rPr lang="zh-CN" altLang="en-US" sz="1100" dirty="0">
                  <a:solidFill>
                    <a:schemeClr val="tx1">
                      <a:lumMod val="75000"/>
                      <a:lumOff val="25000"/>
                    </a:schemeClr>
                  </a:solidFill>
                  <a:cs typeface="+mn-ea"/>
                  <a:sym typeface="+mn-lt"/>
                </a:rPr>
                <a:t>Mr</a:t>
              </a:r>
            </a:p>
          </p:txBody>
        </p:sp>
        <p:cxnSp>
          <p:nvCxnSpPr>
            <p:cNvPr id="7" name="直接连接符 6"/>
            <p:cNvCxnSpPr/>
            <p:nvPr/>
          </p:nvCxnSpPr>
          <p:spPr>
            <a:xfrm>
              <a:off x="5018704" y="5575751"/>
              <a:ext cx="57122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735193" y="2121910"/>
            <a:ext cx="2059297" cy="3453841"/>
            <a:chOff x="4274668" y="2121910"/>
            <a:chExt cx="2059297" cy="3453841"/>
          </a:xfrm>
        </p:grpSpPr>
        <p:sp>
          <p:nvSpPr>
            <p:cNvPr id="29" name="Freeform 5"/>
            <p:cNvSpPr>
              <a:spLocks/>
            </p:cNvSpPr>
            <p:nvPr/>
          </p:nvSpPr>
          <p:spPr bwMode="auto">
            <a:xfrm>
              <a:off x="4527243" y="2121910"/>
              <a:ext cx="1554147" cy="1553948"/>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rgbClr val="A72527"/>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6"/>
            <p:cNvSpPr>
              <a:spLocks/>
            </p:cNvSpPr>
            <p:nvPr/>
          </p:nvSpPr>
          <p:spPr bwMode="auto">
            <a:xfrm>
              <a:off x="4274668" y="2375922"/>
              <a:ext cx="2059297" cy="2059297"/>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4">
                <a:extLst>
                  <a:ext uri="{28A0092B-C50C-407E-A947-70E740481C1C}">
                    <a14:useLocalDpi xmlns:a14="http://schemas.microsoft.com/office/drawing/2010/main"/>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矩形 30"/>
            <p:cNvSpPr/>
            <p:nvPr/>
          </p:nvSpPr>
          <p:spPr>
            <a:xfrm>
              <a:off x="4393525" y="4666564"/>
              <a:ext cx="1850058" cy="246221"/>
            </a:xfrm>
            <a:prstGeom prst="rect">
              <a:avLst/>
            </a:prstGeom>
          </p:spPr>
          <p:txBody>
            <a:bodyPr wrap="none" lIns="0" tIns="0" rIns="0" bIns="0">
              <a:spAutoFit/>
            </a:bodyPr>
            <a:lstStyle/>
            <a:p>
              <a:pPr algn="ctr"/>
              <a:r>
                <a:rPr lang="zh-CN" altLang="en-US" sz="1600" dirty="0">
                  <a:solidFill>
                    <a:schemeClr val="tx1">
                      <a:lumMod val="65000"/>
                      <a:lumOff val="35000"/>
                    </a:schemeClr>
                  </a:solidFill>
                  <a:cs typeface="+mn-ea"/>
                  <a:sym typeface="+mn-lt"/>
                </a:rPr>
                <a:t>Managing Director</a:t>
              </a:r>
            </a:p>
          </p:txBody>
        </p:sp>
        <p:sp>
          <p:nvSpPr>
            <p:cNvPr id="32" name="矩形 31"/>
            <p:cNvSpPr/>
            <p:nvPr/>
          </p:nvSpPr>
          <p:spPr>
            <a:xfrm>
              <a:off x="4993945" y="4967357"/>
              <a:ext cx="649217" cy="276999"/>
            </a:xfrm>
            <a:prstGeom prst="rect">
              <a:avLst/>
            </a:prstGeom>
          </p:spPr>
          <p:txBody>
            <a:bodyPr wrap="none" lIns="0" tIns="0" rIns="0" bIns="0">
              <a:spAutoFit/>
            </a:bodyPr>
            <a:lstStyle/>
            <a:p>
              <a:pPr algn="ctr"/>
              <a:r>
                <a:rPr lang="en-US" altLang="zh-CN" dirty="0">
                  <a:solidFill>
                    <a:schemeClr val="tx1">
                      <a:lumMod val="75000"/>
                      <a:lumOff val="25000"/>
                    </a:schemeClr>
                  </a:solidFill>
                  <a:cs typeface="+mn-ea"/>
                  <a:sym typeface="+mn-lt"/>
                </a:rPr>
                <a:t>XX</a:t>
              </a:r>
              <a:r>
                <a:rPr lang="zh-CN" altLang="en-US" dirty="0">
                  <a:solidFill>
                    <a:schemeClr val="tx1">
                      <a:lumMod val="75000"/>
                      <a:lumOff val="25000"/>
                    </a:schemeClr>
                  </a:solidFill>
                  <a:cs typeface="+mn-ea"/>
                  <a:sym typeface="+mn-lt"/>
                </a:rPr>
                <a:t> </a:t>
              </a:r>
              <a:r>
                <a:rPr lang="zh-CN" altLang="en-US" sz="1100" dirty="0">
                  <a:solidFill>
                    <a:schemeClr val="tx1">
                      <a:lumMod val="75000"/>
                      <a:lumOff val="25000"/>
                    </a:schemeClr>
                  </a:solidFill>
                  <a:cs typeface="+mn-ea"/>
                  <a:sym typeface="+mn-lt"/>
                </a:rPr>
                <a:t>Mr</a:t>
              </a:r>
            </a:p>
          </p:txBody>
        </p:sp>
        <p:cxnSp>
          <p:nvCxnSpPr>
            <p:cNvPr id="33" name="直接连接符 32"/>
            <p:cNvCxnSpPr/>
            <p:nvPr/>
          </p:nvCxnSpPr>
          <p:spPr>
            <a:xfrm>
              <a:off x="5018704" y="5575751"/>
              <a:ext cx="571225" cy="0"/>
            </a:xfrm>
            <a:prstGeom prst="line">
              <a:avLst/>
            </a:prstGeom>
            <a:ln w="38100">
              <a:solidFill>
                <a:srgbClr val="A72527"/>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9195717" y="2121910"/>
            <a:ext cx="2059297" cy="3453841"/>
            <a:chOff x="4274668" y="2121910"/>
            <a:chExt cx="2059297" cy="3453841"/>
          </a:xfrm>
        </p:grpSpPr>
        <p:sp>
          <p:nvSpPr>
            <p:cNvPr id="35" name="Freeform 5"/>
            <p:cNvSpPr>
              <a:spLocks/>
            </p:cNvSpPr>
            <p:nvPr/>
          </p:nvSpPr>
          <p:spPr bwMode="auto">
            <a:xfrm>
              <a:off x="4527243" y="2121910"/>
              <a:ext cx="1554147" cy="1553948"/>
            </a:xfrm>
            <a:custGeom>
              <a:avLst/>
              <a:gdLst>
                <a:gd name="T0" fmla="*/ 610 w 1220"/>
                <a:gd name="T1" fmla="*/ 0 h 1222"/>
                <a:gd name="T2" fmla="*/ 1220 w 1220"/>
                <a:gd name="T3" fmla="*/ 612 h 1222"/>
                <a:gd name="T4" fmla="*/ 610 w 1220"/>
                <a:gd name="T5" fmla="*/ 1222 h 1222"/>
                <a:gd name="T6" fmla="*/ 0 w 1220"/>
                <a:gd name="T7" fmla="*/ 612 h 1222"/>
                <a:gd name="T8" fmla="*/ 610 w 1220"/>
                <a:gd name="T9" fmla="*/ 0 h 1222"/>
              </a:gdLst>
              <a:ahLst/>
              <a:cxnLst>
                <a:cxn ang="0">
                  <a:pos x="T0" y="T1"/>
                </a:cxn>
                <a:cxn ang="0">
                  <a:pos x="T2" y="T3"/>
                </a:cxn>
                <a:cxn ang="0">
                  <a:pos x="T4" y="T5"/>
                </a:cxn>
                <a:cxn ang="0">
                  <a:pos x="T6" y="T7"/>
                </a:cxn>
                <a:cxn ang="0">
                  <a:pos x="T8" y="T9"/>
                </a:cxn>
              </a:cxnLst>
              <a:rect l="0" t="0" r="r" b="b"/>
              <a:pathLst>
                <a:path w="1220" h="1222">
                  <a:moveTo>
                    <a:pt x="610" y="0"/>
                  </a:moveTo>
                  <a:lnTo>
                    <a:pt x="1220" y="612"/>
                  </a:lnTo>
                  <a:lnTo>
                    <a:pt x="610" y="1222"/>
                  </a:lnTo>
                  <a:lnTo>
                    <a:pt x="0" y="612"/>
                  </a:lnTo>
                  <a:lnTo>
                    <a:pt x="610" y="0"/>
                  </a:lnTo>
                  <a:close/>
                </a:path>
              </a:pathLst>
            </a:custGeom>
            <a:solidFill>
              <a:schemeClr val="tx1">
                <a:lumMod val="75000"/>
                <a:lumOff val="25000"/>
              </a:schemeClr>
            </a:solid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6"/>
            <p:cNvSpPr>
              <a:spLocks/>
            </p:cNvSpPr>
            <p:nvPr/>
          </p:nvSpPr>
          <p:spPr bwMode="auto">
            <a:xfrm>
              <a:off x="4274668" y="2375922"/>
              <a:ext cx="2059297" cy="2059297"/>
            </a:xfrm>
            <a:custGeom>
              <a:avLst/>
              <a:gdLst>
                <a:gd name="T0" fmla="*/ 809 w 1618"/>
                <a:gd name="T1" fmla="*/ 0 h 1617"/>
                <a:gd name="T2" fmla="*/ 1618 w 1618"/>
                <a:gd name="T3" fmla="*/ 809 h 1617"/>
                <a:gd name="T4" fmla="*/ 809 w 1618"/>
                <a:gd name="T5" fmla="*/ 1617 h 1617"/>
                <a:gd name="T6" fmla="*/ 0 w 1618"/>
                <a:gd name="T7" fmla="*/ 809 h 1617"/>
                <a:gd name="T8" fmla="*/ 809 w 1618"/>
                <a:gd name="T9" fmla="*/ 0 h 1617"/>
              </a:gdLst>
              <a:ahLst/>
              <a:cxnLst>
                <a:cxn ang="0">
                  <a:pos x="T0" y="T1"/>
                </a:cxn>
                <a:cxn ang="0">
                  <a:pos x="T2" y="T3"/>
                </a:cxn>
                <a:cxn ang="0">
                  <a:pos x="T4" y="T5"/>
                </a:cxn>
                <a:cxn ang="0">
                  <a:pos x="T6" y="T7"/>
                </a:cxn>
                <a:cxn ang="0">
                  <a:pos x="T8" y="T9"/>
                </a:cxn>
              </a:cxnLst>
              <a:rect l="0" t="0" r="r" b="b"/>
              <a:pathLst>
                <a:path w="1618" h="1617">
                  <a:moveTo>
                    <a:pt x="809" y="0"/>
                  </a:moveTo>
                  <a:lnTo>
                    <a:pt x="1618" y="809"/>
                  </a:lnTo>
                  <a:lnTo>
                    <a:pt x="809" y="1617"/>
                  </a:lnTo>
                  <a:lnTo>
                    <a:pt x="0" y="809"/>
                  </a:lnTo>
                  <a:lnTo>
                    <a:pt x="809"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7938" cap="flat">
              <a:noFill/>
              <a:prstDash val="solid"/>
              <a:miter lim="800000"/>
              <a:headEnd/>
              <a:tailEnd/>
            </a:ln>
            <a:effectLst>
              <a:outerShdw blurRad="381000" dist="228600" dir="2700000" sx="95000" sy="95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矩形 36"/>
            <p:cNvSpPr/>
            <p:nvPr/>
          </p:nvSpPr>
          <p:spPr>
            <a:xfrm>
              <a:off x="4393525" y="4666564"/>
              <a:ext cx="1850058" cy="246221"/>
            </a:xfrm>
            <a:prstGeom prst="rect">
              <a:avLst/>
            </a:prstGeom>
          </p:spPr>
          <p:txBody>
            <a:bodyPr wrap="none" lIns="0" tIns="0" rIns="0" bIns="0">
              <a:spAutoFit/>
            </a:bodyPr>
            <a:lstStyle/>
            <a:p>
              <a:pPr algn="ctr"/>
              <a:r>
                <a:rPr lang="zh-CN" altLang="en-US" sz="1600" dirty="0">
                  <a:solidFill>
                    <a:schemeClr val="tx1">
                      <a:lumMod val="65000"/>
                      <a:lumOff val="35000"/>
                    </a:schemeClr>
                  </a:solidFill>
                  <a:cs typeface="+mn-ea"/>
                  <a:sym typeface="+mn-lt"/>
                </a:rPr>
                <a:t>Managing Director</a:t>
              </a:r>
            </a:p>
          </p:txBody>
        </p:sp>
        <p:sp>
          <p:nvSpPr>
            <p:cNvPr id="38" name="矩形 37"/>
            <p:cNvSpPr/>
            <p:nvPr/>
          </p:nvSpPr>
          <p:spPr>
            <a:xfrm>
              <a:off x="4993945" y="4967357"/>
              <a:ext cx="649217" cy="276999"/>
            </a:xfrm>
            <a:prstGeom prst="rect">
              <a:avLst/>
            </a:prstGeom>
          </p:spPr>
          <p:txBody>
            <a:bodyPr wrap="none" lIns="0" tIns="0" rIns="0" bIns="0">
              <a:spAutoFit/>
            </a:bodyPr>
            <a:lstStyle/>
            <a:p>
              <a:pPr algn="ctr"/>
              <a:r>
                <a:rPr lang="en-US" altLang="zh-CN" dirty="0">
                  <a:solidFill>
                    <a:schemeClr val="tx1">
                      <a:lumMod val="75000"/>
                      <a:lumOff val="25000"/>
                    </a:schemeClr>
                  </a:solidFill>
                  <a:cs typeface="+mn-ea"/>
                  <a:sym typeface="+mn-lt"/>
                </a:rPr>
                <a:t>XX</a:t>
              </a:r>
              <a:r>
                <a:rPr lang="zh-CN" altLang="en-US" dirty="0">
                  <a:solidFill>
                    <a:schemeClr val="tx1">
                      <a:lumMod val="75000"/>
                      <a:lumOff val="25000"/>
                    </a:schemeClr>
                  </a:solidFill>
                  <a:cs typeface="+mn-ea"/>
                  <a:sym typeface="+mn-lt"/>
                </a:rPr>
                <a:t> </a:t>
              </a:r>
              <a:r>
                <a:rPr lang="zh-CN" altLang="en-US" sz="1100" dirty="0">
                  <a:solidFill>
                    <a:schemeClr val="tx1">
                      <a:lumMod val="75000"/>
                      <a:lumOff val="25000"/>
                    </a:schemeClr>
                  </a:solidFill>
                  <a:cs typeface="+mn-ea"/>
                  <a:sym typeface="+mn-lt"/>
                </a:rPr>
                <a:t>Mr</a:t>
              </a:r>
            </a:p>
          </p:txBody>
        </p:sp>
        <p:cxnSp>
          <p:nvCxnSpPr>
            <p:cNvPr id="39" name="直接连接符 38"/>
            <p:cNvCxnSpPr/>
            <p:nvPr/>
          </p:nvCxnSpPr>
          <p:spPr>
            <a:xfrm>
              <a:off x="5018704" y="5575751"/>
              <a:ext cx="57122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366430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2" presetClass="entr" presetSubtype="4"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ppt_x"/>
                                          </p:val>
                                        </p:tav>
                                        <p:tav tm="100000">
                                          <p:val>
                                            <p:strVal val="#ppt_x"/>
                                          </p:val>
                                        </p:tav>
                                      </p:tavLst>
                                    </p:anim>
                                    <p:anim calcmode="lin" valueType="num">
                                      <p:cBhvr additive="base">
                                        <p:cTn id="3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103A79D4-F978-466B-B4BB-6802409FDCB2}"/>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grpSp>
        <p:nvGrpSpPr>
          <p:cNvPr id="18" name="组合 17">
            <a:extLst>
              <a:ext uri="{FF2B5EF4-FFF2-40B4-BE49-F238E27FC236}">
                <a16:creationId xmlns:a16="http://schemas.microsoft.com/office/drawing/2014/main" id="{96EDF3EA-D5EC-4B3D-A03B-6914A97D2043}"/>
              </a:ext>
            </a:extLst>
          </p:cNvPr>
          <p:cNvGrpSpPr/>
          <p:nvPr/>
        </p:nvGrpSpPr>
        <p:grpSpPr>
          <a:xfrm>
            <a:off x="1473289" y="371367"/>
            <a:ext cx="4260761" cy="787907"/>
            <a:chOff x="7318011" y="1456480"/>
            <a:chExt cx="4260761" cy="787907"/>
          </a:xfrm>
        </p:grpSpPr>
        <p:sp>
          <p:nvSpPr>
            <p:cNvPr id="19" name="文本框 18">
              <a:extLst>
                <a:ext uri="{FF2B5EF4-FFF2-40B4-BE49-F238E27FC236}">
                  <a16:creationId xmlns:a16="http://schemas.microsoft.com/office/drawing/2014/main" id="{46B14638-01CE-4ADE-ADFA-0690479A8E5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Service system</a:t>
              </a:r>
            </a:p>
          </p:txBody>
        </p:sp>
        <p:sp>
          <p:nvSpPr>
            <p:cNvPr id="21" name="文本框 20">
              <a:extLst>
                <a:ext uri="{FF2B5EF4-FFF2-40B4-BE49-F238E27FC236}">
                  <a16:creationId xmlns:a16="http://schemas.microsoft.com/office/drawing/2014/main" id="{D50343A0-68C7-4FE5-A2CE-B904B07CC69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grpSp>
        <p:nvGrpSpPr>
          <p:cNvPr id="8" name="组合 7"/>
          <p:cNvGrpSpPr/>
          <p:nvPr/>
        </p:nvGrpSpPr>
        <p:grpSpPr>
          <a:xfrm>
            <a:off x="1122893" y="2195853"/>
            <a:ext cx="2003611" cy="2003611"/>
            <a:chOff x="1761565" y="2097741"/>
            <a:chExt cx="2003611" cy="2003611"/>
          </a:xfrm>
        </p:grpSpPr>
        <p:sp>
          <p:nvSpPr>
            <p:cNvPr id="3" name="矩形 2"/>
            <p:cNvSpPr/>
            <p:nvPr/>
          </p:nvSpPr>
          <p:spPr>
            <a:xfrm>
              <a:off x="1761565" y="2097741"/>
              <a:ext cx="2003611" cy="2003611"/>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11"/>
            <p:cNvSpPr txBox="1"/>
            <p:nvPr/>
          </p:nvSpPr>
          <p:spPr>
            <a:xfrm>
              <a:off x="1897431" y="3379837"/>
              <a:ext cx="1731878" cy="203645"/>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gn="ctr">
                <a:spcAft>
                  <a:spcPts val="1000"/>
                </a:spcAft>
              </a:pPr>
              <a:r>
                <a:rPr lang="zh-CN" altLang="en-US" dirty="0">
                  <a:solidFill>
                    <a:schemeClr val="bg1"/>
                  </a:solidFill>
                  <a:latin typeface="+mn-lt"/>
                  <a:ea typeface="+mn-ea"/>
                  <a:cs typeface="+mn-ea"/>
                  <a:sym typeface="+mn-lt"/>
                </a:rPr>
                <a:t>Your content is playing here</a:t>
              </a:r>
            </a:p>
          </p:txBody>
        </p:sp>
        <p:sp>
          <p:nvSpPr>
            <p:cNvPr id="20" name="文本框 19"/>
            <p:cNvSpPr txBox="1"/>
            <p:nvPr/>
          </p:nvSpPr>
          <p:spPr>
            <a:xfrm>
              <a:off x="2301705" y="3089217"/>
              <a:ext cx="923330" cy="276999"/>
            </a:xfrm>
            <a:prstGeom prst="rect">
              <a:avLst/>
            </a:prstGeom>
            <a:noFill/>
          </p:spPr>
          <p:txBody>
            <a:bodyPr wrap="none" lIns="0" tIns="0" rIns="0" bIns="0" rtlCol="0">
              <a:spAutoFit/>
            </a:bodyPr>
            <a:lstStyle/>
            <a:p>
              <a:pPr algn="ctr"/>
              <a:r>
                <a:rPr lang="zh-CN" altLang="en-US" b="1" dirty="0">
                  <a:solidFill>
                    <a:schemeClr val="bg1"/>
                  </a:solidFill>
                  <a:cs typeface="+mn-ea"/>
                  <a:sym typeface="+mn-lt"/>
                </a:rPr>
                <a:t>Service system</a:t>
              </a:r>
            </a:p>
          </p:txBody>
        </p:sp>
        <p:sp>
          <p:nvSpPr>
            <p:cNvPr id="23" name="圆角矩形 5"/>
            <p:cNvSpPr/>
            <p:nvPr/>
          </p:nvSpPr>
          <p:spPr>
            <a:xfrm>
              <a:off x="2556831" y="2430018"/>
              <a:ext cx="413078" cy="40502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9" name="组合 8"/>
          <p:cNvGrpSpPr/>
          <p:nvPr/>
        </p:nvGrpSpPr>
        <p:grpSpPr>
          <a:xfrm>
            <a:off x="3274423" y="2195853"/>
            <a:ext cx="2003611" cy="2003611"/>
            <a:chOff x="3913095" y="2097741"/>
            <a:chExt cx="2003611" cy="2003611"/>
          </a:xfrm>
        </p:grpSpPr>
        <p:sp>
          <p:nvSpPr>
            <p:cNvPr id="28" name="矩形 27"/>
            <p:cNvSpPr/>
            <p:nvPr/>
          </p:nvSpPr>
          <p:spPr>
            <a:xfrm>
              <a:off x="3913095" y="2097741"/>
              <a:ext cx="2003611" cy="200361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TextBox 11"/>
            <p:cNvSpPr txBox="1"/>
            <p:nvPr/>
          </p:nvSpPr>
          <p:spPr>
            <a:xfrm>
              <a:off x="4048961" y="3379837"/>
              <a:ext cx="1731878" cy="203645"/>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gn="ctr">
                <a:spcAft>
                  <a:spcPts val="1000"/>
                </a:spcAft>
              </a:pPr>
              <a:r>
                <a:rPr lang="zh-CN" altLang="en-US" dirty="0">
                  <a:solidFill>
                    <a:schemeClr val="bg1"/>
                  </a:solidFill>
                  <a:latin typeface="+mn-lt"/>
                  <a:ea typeface="+mn-ea"/>
                  <a:cs typeface="+mn-ea"/>
                  <a:sym typeface="+mn-lt"/>
                </a:rPr>
                <a:t>Your content is playing here</a:t>
              </a:r>
            </a:p>
          </p:txBody>
        </p:sp>
        <p:sp>
          <p:nvSpPr>
            <p:cNvPr id="30" name="文本框 29"/>
            <p:cNvSpPr txBox="1"/>
            <p:nvPr/>
          </p:nvSpPr>
          <p:spPr>
            <a:xfrm>
              <a:off x="4453235" y="3089217"/>
              <a:ext cx="923330" cy="276999"/>
            </a:xfrm>
            <a:prstGeom prst="rect">
              <a:avLst/>
            </a:prstGeom>
            <a:noFill/>
          </p:spPr>
          <p:txBody>
            <a:bodyPr wrap="none" lIns="0" tIns="0" rIns="0" bIns="0" rtlCol="0">
              <a:spAutoFit/>
            </a:bodyPr>
            <a:lstStyle/>
            <a:p>
              <a:pPr algn="ctr"/>
              <a:r>
                <a:rPr lang="zh-CN" altLang="en-US" b="1" dirty="0">
                  <a:solidFill>
                    <a:schemeClr val="bg1"/>
                  </a:solidFill>
                  <a:cs typeface="+mn-ea"/>
                  <a:sym typeface="+mn-lt"/>
                </a:rPr>
                <a:t>Service system</a:t>
              </a:r>
            </a:p>
          </p:txBody>
        </p:sp>
        <p:sp>
          <p:nvSpPr>
            <p:cNvPr id="24" name="圆角矩形 8"/>
            <p:cNvSpPr/>
            <p:nvPr/>
          </p:nvSpPr>
          <p:spPr>
            <a:xfrm>
              <a:off x="4708361" y="2450352"/>
              <a:ext cx="413078" cy="380847"/>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2" name="组合 41"/>
          <p:cNvGrpSpPr/>
          <p:nvPr/>
        </p:nvGrpSpPr>
        <p:grpSpPr>
          <a:xfrm>
            <a:off x="1122893" y="4334654"/>
            <a:ext cx="2003611" cy="2003611"/>
            <a:chOff x="1761565" y="4236542"/>
            <a:chExt cx="2003611" cy="2003611"/>
          </a:xfrm>
        </p:grpSpPr>
        <p:sp>
          <p:nvSpPr>
            <p:cNvPr id="33" name="矩形 32"/>
            <p:cNvSpPr/>
            <p:nvPr/>
          </p:nvSpPr>
          <p:spPr>
            <a:xfrm>
              <a:off x="1761565" y="4236542"/>
              <a:ext cx="2003611" cy="200361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TextBox 11"/>
            <p:cNvSpPr txBox="1"/>
            <p:nvPr/>
          </p:nvSpPr>
          <p:spPr>
            <a:xfrm>
              <a:off x="1897431" y="5518638"/>
              <a:ext cx="1731878" cy="203645"/>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gn="ctr">
                <a:spcAft>
                  <a:spcPts val="1000"/>
                </a:spcAft>
              </a:pPr>
              <a:r>
                <a:rPr lang="zh-CN" altLang="en-US" dirty="0">
                  <a:solidFill>
                    <a:schemeClr val="bg1"/>
                  </a:solidFill>
                  <a:latin typeface="+mn-lt"/>
                  <a:ea typeface="+mn-ea"/>
                  <a:cs typeface="+mn-ea"/>
                  <a:sym typeface="+mn-lt"/>
                </a:rPr>
                <a:t>Your content is playing here</a:t>
              </a:r>
            </a:p>
          </p:txBody>
        </p:sp>
        <p:sp>
          <p:nvSpPr>
            <p:cNvPr id="35" name="文本框 34"/>
            <p:cNvSpPr txBox="1"/>
            <p:nvPr/>
          </p:nvSpPr>
          <p:spPr>
            <a:xfrm>
              <a:off x="2301705" y="5228018"/>
              <a:ext cx="923330" cy="276999"/>
            </a:xfrm>
            <a:prstGeom prst="rect">
              <a:avLst/>
            </a:prstGeom>
            <a:noFill/>
          </p:spPr>
          <p:txBody>
            <a:bodyPr wrap="none" lIns="0" tIns="0" rIns="0" bIns="0" rtlCol="0">
              <a:spAutoFit/>
            </a:bodyPr>
            <a:lstStyle/>
            <a:p>
              <a:pPr algn="ctr"/>
              <a:r>
                <a:rPr lang="zh-CN" altLang="en-US" b="1" dirty="0">
                  <a:solidFill>
                    <a:schemeClr val="bg1"/>
                  </a:solidFill>
                  <a:cs typeface="+mn-ea"/>
                  <a:sym typeface="+mn-lt"/>
                </a:rPr>
                <a:t>Service system</a:t>
              </a:r>
            </a:p>
          </p:txBody>
        </p:sp>
        <p:sp>
          <p:nvSpPr>
            <p:cNvPr id="25" name="圆角矩形 11"/>
            <p:cNvSpPr/>
            <p:nvPr/>
          </p:nvSpPr>
          <p:spPr>
            <a:xfrm>
              <a:off x="2583692" y="4587938"/>
              <a:ext cx="413078" cy="412502"/>
            </a:xfrm>
            <a:custGeom>
              <a:avLst/>
              <a:gdLst>
                <a:gd name="connsiteX0" fmla="*/ 145802 w 608415"/>
                <a:gd name="connsiteY0" fmla="*/ 316204 h 607568"/>
                <a:gd name="connsiteX1" fmla="*/ 335878 w 608415"/>
                <a:gd name="connsiteY1" fmla="*/ 316204 h 607568"/>
                <a:gd name="connsiteX2" fmla="*/ 355085 w 608415"/>
                <a:gd name="connsiteY2" fmla="*/ 335363 h 607568"/>
                <a:gd name="connsiteX3" fmla="*/ 335878 w 608415"/>
                <a:gd name="connsiteY3" fmla="*/ 354521 h 607568"/>
                <a:gd name="connsiteX4" fmla="*/ 145802 w 608415"/>
                <a:gd name="connsiteY4" fmla="*/ 354521 h 607568"/>
                <a:gd name="connsiteX5" fmla="*/ 126594 w 608415"/>
                <a:gd name="connsiteY5" fmla="*/ 335363 h 607568"/>
                <a:gd name="connsiteX6" fmla="*/ 145802 w 608415"/>
                <a:gd name="connsiteY6" fmla="*/ 316204 h 607568"/>
                <a:gd name="connsiteX7" fmla="*/ 145799 w 608415"/>
                <a:gd name="connsiteY7" fmla="*/ 252977 h 607568"/>
                <a:gd name="connsiteX8" fmla="*/ 430791 w 608415"/>
                <a:gd name="connsiteY8" fmla="*/ 252977 h 607568"/>
                <a:gd name="connsiteX9" fmla="*/ 449995 w 608415"/>
                <a:gd name="connsiteY9" fmla="*/ 272171 h 607568"/>
                <a:gd name="connsiteX10" fmla="*/ 430791 w 608415"/>
                <a:gd name="connsiteY10" fmla="*/ 291365 h 607568"/>
                <a:gd name="connsiteX11" fmla="*/ 145799 w 608415"/>
                <a:gd name="connsiteY11" fmla="*/ 291365 h 607568"/>
                <a:gd name="connsiteX12" fmla="*/ 126594 w 608415"/>
                <a:gd name="connsiteY12" fmla="*/ 272171 h 607568"/>
                <a:gd name="connsiteX13" fmla="*/ 145799 w 608415"/>
                <a:gd name="connsiteY13" fmla="*/ 252977 h 607568"/>
                <a:gd name="connsiteX14" fmla="*/ 145805 w 608415"/>
                <a:gd name="connsiteY14" fmla="*/ 189750 h 607568"/>
                <a:gd name="connsiteX15" fmla="*/ 209279 w 608415"/>
                <a:gd name="connsiteY15" fmla="*/ 189750 h 607568"/>
                <a:gd name="connsiteX16" fmla="*/ 228490 w 608415"/>
                <a:gd name="connsiteY16" fmla="*/ 208944 h 607568"/>
                <a:gd name="connsiteX17" fmla="*/ 209279 w 608415"/>
                <a:gd name="connsiteY17" fmla="*/ 228138 h 607568"/>
                <a:gd name="connsiteX18" fmla="*/ 145805 w 608415"/>
                <a:gd name="connsiteY18" fmla="*/ 228138 h 607568"/>
                <a:gd name="connsiteX19" fmla="*/ 126594 w 608415"/>
                <a:gd name="connsiteY19" fmla="*/ 208944 h 607568"/>
                <a:gd name="connsiteX20" fmla="*/ 145805 w 608415"/>
                <a:gd name="connsiteY20" fmla="*/ 189750 h 607568"/>
                <a:gd name="connsiteX21" fmla="*/ 70060 w 608415"/>
                <a:gd name="connsiteY21" fmla="*/ 133174 h 607568"/>
                <a:gd name="connsiteX22" fmla="*/ 70060 w 608415"/>
                <a:gd name="connsiteY22" fmla="*/ 442788 h 607568"/>
                <a:gd name="connsiteX23" fmla="*/ 538355 w 608415"/>
                <a:gd name="connsiteY23" fmla="*/ 442788 h 607568"/>
                <a:gd name="connsiteX24" fmla="*/ 538355 w 608415"/>
                <a:gd name="connsiteY24" fmla="*/ 133174 h 607568"/>
                <a:gd name="connsiteX25" fmla="*/ 38410 w 608415"/>
                <a:gd name="connsiteY25" fmla="*/ 69962 h 607568"/>
                <a:gd name="connsiteX26" fmla="*/ 38410 w 608415"/>
                <a:gd name="connsiteY26" fmla="*/ 94817 h 607568"/>
                <a:gd name="connsiteX27" fmla="*/ 570005 w 608415"/>
                <a:gd name="connsiteY27" fmla="*/ 94817 h 607568"/>
                <a:gd name="connsiteX28" fmla="*/ 570005 w 608415"/>
                <a:gd name="connsiteY28" fmla="*/ 69962 h 607568"/>
                <a:gd name="connsiteX29" fmla="*/ 304208 w 608415"/>
                <a:gd name="connsiteY29" fmla="*/ 0 h 607568"/>
                <a:gd name="connsiteX30" fmla="*/ 323413 w 608415"/>
                <a:gd name="connsiteY30" fmla="*/ 19178 h 607568"/>
                <a:gd name="connsiteX31" fmla="*/ 323413 w 608415"/>
                <a:gd name="connsiteY31" fmla="*/ 31606 h 607568"/>
                <a:gd name="connsiteX32" fmla="*/ 589210 w 608415"/>
                <a:gd name="connsiteY32" fmla="*/ 31606 h 607568"/>
                <a:gd name="connsiteX33" fmla="*/ 608415 w 608415"/>
                <a:gd name="connsiteY33" fmla="*/ 50784 h 607568"/>
                <a:gd name="connsiteX34" fmla="*/ 608415 w 608415"/>
                <a:gd name="connsiteY34" fmla="*/ 113995 h 607568"/>
                <a:gd name="connsiteX35" fmla="*/ 589210 w 608415"/>
                <a:gd name="connsiteY35" fmla="*/ 133174 h 607568"/>
                <a:gd name="connsiteX36" fmla="*/ 576765 w 608415"/>
                <a:gd name="connsiteY36" fmla="*/ 133174 h 607568"/>
                <a:gd name="connsiteX37" fmla="*/ 576765 w 608415"/>
                <a:gd name="connsiteY37" fmla="*/ 461967 h 607568"/>
                <a:gd name="connsiteX38" fmla="*/ 557560 w 608415"/>
                <a:gd name="connsiteY38" fmla="*/ 481145 h 607568"/>
                <a:gd name="connsiteX39" fmla="*/ 342618 w 608415"/>
                <a:gd name="connsiteY39" fmla="*/ 481145 h 607568"/>
                <a:gd name="connsiteX40" fmla="*/ 414521 w 608415"/>
                <a:gd name="connsiteY40" fmla="*/ 576883 h 607568"/>
                <a:gd name="connsiteX41" fmla="*/ 410680 w 608415"/>
                <a:gd name="connsiteY41" fmla="*/ 603733 h 607568"/>
                <a:gd name="connsiteX42" fmla="*/ 399157 w 608415"/>
                <a:gd name="connsiteY42" fmla="*/ 607568 h 607568"/>
                <a:gd name="connsiteX43" fmla="*/ 383793 w 608415"/>
                <a:gd name="connsiteY43" fmla="*/ 599897 h 607568"/>
                <a:gd name="connsiteX44" fmla="*/ 323413 w 608415"/>
                <a:gd name="connsiteY44" fmla="*/ 519348 h 607568"/>
                <a:gd name="connsiteX45" fmla="*/ 323413 w 608415"/>
                <a:gd name="connsiteY45" fmla="*/ 588390 h 607568"/>
                <a:gd name="connsiteX46" fmla="*/ 304208 w 608415"/>
                <a:gd name="connsiteY46" fmla="*/ 607568 h 607568"/>
                <a:gd name="connsiteX47" fmla="*/ 285003 w 608415"/>
                <a:gd name="connsiteY47" fmla="*/ 588390 h 607568"/>
                <a:gd name="connsiteX48" fmla="*/ 285003 w 608415"/>
                <a:gd name="connsiteY48" fmla="*/ 519348 h 607568"/>
                <a:gd name="connsiteX49" fmla="*/ 224622 w 608415"/>
                <a:gd name="connsiteY49" fmla="*/ 599897 h 607568"/>
                <a:gd name="connsiteX50" fmla="*/ 209258 w 608415"/>
                <a:gd name="connsiteY50" fmla="*/ 607568 h 607568"/>
                <a:gd name="connsiteX51" fmla="*/ 197735 w 608415"/>
                <a:gd name="connsiteY51" fmla="*/ 603733 h 607568"/>
                <a:gd name="connsiteX52" fmla="*/ 193894 w 608415"/>
                <a:gd name="connsiteY52" fmla="*/ 576883 h 607568"/>
                <a:gd name="connsiteX53" fmla="*/ 265798 w 608415"/>
                <a:gd name="connsiteY53" fmla="*/ 481145 h 607568"/>
                <a:gd name="connsiteX54" fmla="*/ 50855 w 608415"/>
                <a:gd name="connsiteY54" fmla="*/ 481145 h 607568"/>
                <a:gd name="connsiteX55" fmla="*/ 31650 w 608415"/>
                <a:gd name="connsiteY55" fmla="*/ 461967 h 607568"/>
                <a:gd name="connsiteX56" fmla="*/ 31650 w 608415"/>
                <a:gd name="connsiteY56" fmla="*/ 133174 h 607568"/>
                <a:gd name="connsiteX57" fmla="*/ 19205 w 608415"/>
                <a:gd name="connsiteY57" fmla="*/ 133174 h 607568"/>
                <a:gd name="connsiteX58" fmla="*/ 0 w 608415"/>
                <a:gd name="connsiteY58" fmla="*/ 113995 h 607568"/>
                <a:gd name="connsiteX59" fmla="*/ 0 w 608415"/>
                <a:gd name="connsiteY59" fmla="*/ 50784 h 607568"/>
                <a:gd name="connsiteX60" fmla="*/ 19205 w 608415"/>
                <a:gd name="connsiteY60" fmla="*/ 31606 h 607568"/>
                <a:gd name="connsiteX61" fmla="*/ 285003 w 608415"/>
                <a:gd name="connsiteY61" fmla="*/ 31606 h 607568"/>
                <a:gd name="connsiteX62" fmla="*/ 285003 w 608415"/>
                <a:gd name="connsiteY62" fmla="*/ 19178 h 607568"/>
                <a:gd name="connsiteX63" fmla="*/ 304208 w 608415"/>
                <a:gd name="connsiteY6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0" name="组合 9"/>
          <p:cNvGrpSpPr/>
          <p:nvPr/>
        </p:nvGrpSpPr>
        <p:grpSpPr>
          <a:xfrm>
            <a:off x="3274423" y="4334654"/>
            <a:ext cx="2003611" cy="2003611"/>
            <a:chOff x="3913095" y="4236542"/>
            <a:chExt cx="2003611" cy="2003611"/>
          </a:xfrm>
        </p:grpSpPr>
        <p:sp>
          <p:nvSpPr>
            <p:cNvPr id="38" name="矩形 37"/>
            <p:cNvSpPr/>
            <p:nvPr/>
          </p:nvSpPr>
          <p:spPr>
            <a:xfrm>
              <a:off x="3913095" y="4236542"/>
              <a:ext cx="2003611" cy="2003611"/>
            </a:xfrm>
            <a:prstGeom prst="rect">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TextBox 11"/>
            <p:cNvSpPr txBox="1"/>
            <p:nvPr/>
          </p:nvSpPr>
          <p:spPr>
            <a:xfrm>
              <a:off x="4048961" y="5518638"/>
              <a:ext cx="1731878" cy="203645"/>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lgn="ctr">
                <a:spcAft>
                  <a:spcPts val="1000"/>
                </a:spcAft>
              </a:pPr>
              <a:r>
                <a:rPr lang="zh-CN" altLang="en-US" dirty="0">
                  <a:solidFill>
                    <a:schemeClr val="bg1"/>
                  </a:solidFill>
                  <a:latin typeface="+mn-lt"/>
                  <a:ea typeface="+mn-ea"/>
                  <a:cs typeface="+mn-ea"/>
                  <a:sym typeface="+mn-lt"/>
                </a:rPr>
                <a:t>Your content is playing here</a:t>
              </a:r>
            </a:p>
          </p:txBody>
        </p:sp>
        <p:sp>
          <p:nvSpPr>
            <p:cNvPr id="40" name="文本框 39"/>
            <p:cNvSpPr txBox="1"/>
            <p:nvPr/>
          </p:nvSpPr>
          <p:spPr>
            <a:xfrm>
              <a:off x="4453235" y="5228018"/>
              <a:ext cx="923330" cy="276999"/>
            </a:xfrm>
            <a:prstGeom prst="rect">
              <a:avLst/>
            </a:prstGeom>
            <a:noFill/>
          </p:spPr>
          <p:txBody>
            <a:bodyPr wrap="none" lIns="0" tIns="0" rIns="0" bIns="0" rtlCol="0">
              <a:spAutoFit/>
            </a:bodyPr>
            <a:lstStyle/>
            <a:p>
              <a:pPr algn="ctr"/>
              <a:r>
                <a:rPr lang="zh-CN" altLang="en-US" b="1" dirty="0">
                  <a:solidFill>
                    <a:schemeClr val="bg1"/>
                  </a:solidFill>
                  <a:cs typeface="+mn-ea"/>
                  <a:sym typeface="+mn-lt"/>
                </a:rPr>
                <a:t>Service system</a:t>
              </a:r>
            </a:p>
          </p:txBody>
        </p:sp>
        <p:sp>
          <p:nvSpPr>
            <p:cNvPr id="26" name="圆角矩形 14"/>
            <p:cNvSpPr/>
            <p:nvPr/>
          </p:nvSpPr>
          <p:spPr>
            <a:xfrm>
              <a:off x="4708361" y="4595642"/>
              <a:ext cx="413078" cy="397094"/>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3" name="组合 12"/>
          <p:cNvGrpSpPr/>
          <p:nvPr/>
        </p:nvGrpSpPr>
        <p:grpSpPr>
          <a:xfrm>
            <a:off x="5416290" y="2195853"/>
            <a:ext cx="5660662" cy="4142412"/>
            <a:chOff x="5416290" y="2195853"/>
            <a:chExt cx="5660662" cy="4142412"/>
          </a:xfrm>
        </p:grpSpPr>
        <p:sp>
          <p:nvSpPr>
            <p:cNvPr id="4" name="矩形 3"/>
            <p:cNvSpPr/>
            <p:nvPr/>
          </p:nvSpPr>
          <p:spPr>
            <a:xfrm>
              <a:off x="5425953" y="2195853"/>
              <a:ext cx="5650999" cy="414241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任意多边形: 形状 2">
              <a:extLst>
                <a:ext uri="{FF2B5EF4-FFF2-40B4-BE49-F238E27FC236}">
                  <a16:creationId xmlns:a16="http://schemas.microsoft.com/office/drawing/2014/main" id="{710C9878-BAA2-4599-8AEA-C905075195A4}"/>
                </a:ext>
              </a:extLst>
            </p:cNvPr>
            <p:cNvSpPr/>
            <p:nvPr/>
          </p:nvSpPr>
          <p:spPr>
            <a:xfrm>
              <a:off x="5416290" y="2195853"/>
              <a:ext cx="5660662" cy="4142412"/>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40000"/>
                  </a:schemeClr>
                </a:gs>
                <a:gs pos="100000">
                  <a:schemeClr val="tx1">
                    <a:lumMod val="95000"/>
                    <a:lumOff val="5000"/>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6515765" y="2929311"/>
              <a:ext cx="3415553" cy="2507283"/>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6807841" y="3428232"/>
              <a:ext cx="1846659" cy="553998"/>
            </a:xfrm>
            <a:prstGeom prst="rect">
              <a:avLst/>
            </a:prstGeom>
          </p:spPr>
          <p:txBody>
            <a:bodyPr wrap="none" lIns="0" tIns="0" rIns="0" bIns="0">
              <a:spAutoFit/>
            </a:bodyPr>
            <a:lstStyle/>
            <a:p>
              <a:r>
                <a:rPr lang="zh-CN" altLang="en-US" sz="3600" b="1" dirty="0">
                  <a:solidFill>
                    <a:schemeClr val="bg1"/>
                  </a:solidFill>
                  <a:cs typeface="+mn-ea"/>
                  <a:sym typeface="+mn-lt"/>
                </a:rPr>
                <a:t>Service system</a:t>
              </a:r>
            </a:p>
          </p:txBody>
        </p:sp>
        <p:sp>
          <p:nvSpPr>
            <p:cNvPr id="43" name="矩形 42"/>
            <p:cNvSpPr/>
            <p:nvPr/>
          </p:nvSpPr>
          <p:spPr>
            <a:xfrm>
              <a:off x="6794394" y="4014616"/>
              <a:ext cx="1603003" cy="800219"/>
            </a:xfrm>
            <a:prstGeom prst="rect">
              <a:avLst/>
            </a:prstGeom>
          </p:spPr>
          <p:txBody>
            <a:bodyPr wrap="none" lIns="0" tIns="0" rIns="0" bIns="0">
              <a:spAutoFit/>
            </a:bodyPr>
            <a:lstStyle/>
            <a:p>
              <a:r>
                <a:rPr lang="en-US" altLang="zh-CN" sz="2800" b="1" dirty="0">
                  <a:solidFill>
                    <a:srgbClr val="A72527"/>
                  </a:solidFill>
                  <a:cs typeface="+mn-ea"/>
                  <a:sym typeface="+mn-lt"/>
                </a:rPr>
                <a:t>SERVICE</a:t>
              </a:r>
              <a:r>
                <a:rPr lang="en-US" altLang="zh-CN" sz="2800" b="1" dirty="0">
                  <a:solidFill>
                    <a:srgbClr val="01A89E"/>
                  </a:solidFill>
                  <a:cs typeface="+mn-ea"/>
                  <a:sym typeface="+mn-lt"/>
                </a:rPr>
                <a:t> </a:t>
              </a:r>
            </a:p>
            <a:p>
              <a:r>
                <a:rPr lang="en-US" altLang="zh-CN" sz="2400" b="1" dirty="0">
                  <a:solidFill>
                    <a:schemeClr val="bg1"/>
                  </a:solidFill>
                  <a:cs typeface="+mn-ea"/>
                  <a:sym typeface="+mn-lt"/>
                </a:rPr>
                <a:t>SYSTEM</a:t>
              </a:r>
              <a:endParaRPr lang="zh-CN" altLang="en-US" sz="2400" b="1" dirty="0">
                <a:solidFill>
                  <a:schemeClr val="bg1"/>
                </a:solidFill>
                <a:cs typeface="+mn-ea"/>
                <a:sym typeface="+mn-lt"/>
              </a:endParaRPr>
            </a:p>
          </p:txBody>
        </p:sp>
        <p:sp>
          <p:nvSpPr>
            <p:cNvPr id="6" name="等腰三角形 5"/>
            <p:cNvSpPr/>
            <p:nvPr/>
          </p:nvSpPr>
          <p:spPr>
            <a:xfrm rot="16200000">
              <a:off x="9671413" y="3156295"/>
              <a:ext cx="322729" cy="197081"/>
            </a:xfrm>
            <a:prstGeom prst="triangle">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6"/>
            <p:cNvSpPr/>
            <p:nvPr/>
          </p:nvSpPr>
          <p:spPr>
            <a:xfrm flipV="1">
              <a:off x="6836155" y="4937946"/>
              <a:ext cx="187706" cy="215208"/>
            </a:xfrm>
            <a:prstGeom prst="triangle">
              <a:avLst>
                <a:gd name="adj" fmla="val 0"/>
              </a:avLst>
            </a:prstGeom>
            <a:solidFill>
              <a:srgbClr val="A7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矩形 35"/>
          <p:cNvSpPr/>
          <p:nvPr/>
        </p:nvSpPr>
        <p:spPr>
          <a:xfrm>
            <a:off x="6248203" y="1574797"/>
            <a:ext cx="3950677" cy="4410138"/>
          </a:xfrm>
          <a:prstGeom prst="rect">
            <a:avLst/>
          </a:prstGeom>
          <a:noFill/>
          <a:ln w="76200">
            <a:gradFill>
              <a:gsLst>
                <a:gs pos="15000">
                  <a:srgbClr val="A72527"/>
                </a:gs>
                <a:gs pos="15000">
                  <a:schemeClr val="bg1">
                    <a:lumMod val="0"/>
                    <a:lumOff val="10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8423629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0-#ppt_h/2"/>
                                          </p:val>
                                        </p:tav>
                                        <p:tav tm="100000">
                                          <p:val>
                                            <p:strVal val="#ppt_y"/>
                                          </p:val>
                                        </p:tav>
                                      </p:tavLst>
                                    </p:anim>
                                  </p:childTnLst>
                                </p:cTn>
                              </p:par>
                              <p:par>
                                <p:cTn id="14" presetID="53" presetClass="entr" presetSubtype="16" fill="hold" nodeType="with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25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59536" y="3840481"/>
            <a:ext cx="13258800" cy="3017520"/>
          </a:xfrm>
          <a:prstGeom prst="rect">
            <a:avLst/>
          </a:prstGeom>
        </p:spPr>
      </p:pic>
      <p:sp>
        <p:nvSpPr>
          <p:cNvPr id="42" name="MH_Desc_1"/>
          <p:cNvSpPr txBox="1">
            <a:spLocks noChangeArrowheads="1"/>
          </p:cNvSpPr>
          <p:nvPr>
            <p:custDataLst>
              <p:tags r:id="rId1"/>
            </p:custDataLst>
          </p:nvPr>
        </p:nvSpPr>
        <p:spPr bwMode="auto">
          <a:xfrm>
            <a:off x="901813" y="1948351"/>
            <a:ext cx="6960171" cy="13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lnSpc>
                <a:spcPct val="150000"/>
              </a:lnSpc>
              <a:defRPr/>
            </a:pPr>
            <a:r>
              <a:rPr lang="zh-CN" altLang="en-US" sz="1000" dirty="0">
                <a:solidFill>
                  <a:schemeClr val="tx1">
                    <a:lumMod val="75000"/>
                    <a:lumOff val="25000"/>
                  </a:schemeClr>
                </a:solidFill>
                <a:latin typeface="+mn-lt"/>
                <a:ea typeface="+mn-ea"/>
                <a:cs typeface="+mn-ea"/>
                <a:sym typeface="+mn-lt"/>
              </a:rPr>
              <a:t>After your content is typed here, or by copying your text, choose paste in this box and choose to keep only the text. After your content is typed here or by copying your text,</a:t>
            </a:r>
          </a:p>
        </p:txBody>
      </p:sp>
      <p:grpSp>
        <p:nvGrpSpPr>
          <p:cNvPr id="43" name="组合 42"/>
          <p:cNvGrpSpPr/>
          <p:nvPr/>
        </p:nvGrpSpPr>
        <p:grpSpPr>
          <a:xfrm>
            <a:off x="938389" y="3220919"/>
            <a:ext cx="1482732" cy="1845178"/>
            <a:chOff x="3672843" y="1413075"/>
            <a:chExt cx="2160000" cy="2688000"/>
          </a:xfrm>
        </p:grpSpPr>
        <p:sp>
          <p:nvSpPr>
            <p:cNvPr id="44" name="MH_Other_1"/>
            <p:cNvSpPr/>
            <p:nvPr>
              <p:custDataLst>
                <p:tags r:id="rId8"/>
              </p:custDataLst>
            </p:nvPr>
          </p:nvSpPr>
          <p:spPr>
            <a:xfrm>
              <a:off x="3672843" y="1413075"/>
              <a:ext cx="2160000" cy="2688000"/>
            </a:xfrm>
            <a:prstGeom prst="rect">
              <a:avLst/>
            </a:prstGeom>
            <a:solidFill>
              <a:schemeClr val="bg1">
                <a:lumMod val="95000"/>
              </a:schemeClr>
            </a:solidFill>
            <a:ln w="12700">
              <a:solidFill>
                <a:schemeClr val="bg1">
                  <a:lumMod val="50000"/>
                </a:schemeClr>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5" name="MH_Other_1"/>
            <p:cNvSpPr>
              <a:spLocks noChangeAspect="1"/>
            </p:cNvSpPr>
            <p:nvPr>
              <p:custDataLst>
                <p:tags r:id="rId9"/>
              </p:custDataLst>
            </p:nvPr>
          </p:nvSpPr>
          <p:spPr>
            <a:xfrm>
              <a:off x="3837984" y="1594724"/>
              <a:ext cx="1829717" cy="2324785"/>
            </a:xfrm>
            <a:prstGeom prst="rect">
              <a:avLst/>
            </a:prstGeom>
            <a:blipFill>
              <a:blip r:embed="rId13"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46" name="组合 45"/>
          <p:cNvGrpSpPr/>
          <p:nvPr/>
        </p:nvGrpSpPr>
        <p:grpSpPr>
          <a:xfrm>
            <a:off x="2726123" y="2983439"/>
            <a:ext cx="1851408" cy="2303974"/>
            <a:chOff x="6590489" y="1413075"/>
            <a:chExt cx="2160000" cy="2688000"/>
          </a:xfrm>
        </p:grpSpPr>
        <p:sp>
          <p:nvSpPr>
            <p:cNvPr id="47" name="MH_Other_2"/>
            <p:cNvSpPr/>
            <p:nvPr>
              <p:custDataLst>
                <p:tags r:id="rId6"/>
              </p:custDataLst>
            </p:nvPr>
          </p:nvSpPr>
          <p:spPr>
            <a:xfrm>
              <a:off x="6590489" y="1413075"/>
              <a:ext cx="2160000" cy="2688000"/>
            </a:xfrm>
            <a:prstGeom prst="rect">
              <a:avLst/>
            </a:prstGeom>
            <a:solidFill>
              <a:schemeClr val="bg1">
                <a:lumMod val="95000"/>
              </a:schemeClr>
            </a:solidFill>
            <a:ln w="12700">
              <a:solidFill>
                <a:srgbClr val="A72527"/>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8" name="MH_Other_1"/>
            <p:cNvSpPr>
              <a:spLocks noChangeAspect="1"/>
            </p:cNvSpPr>
            <p:nvPr>
              <p:custDataLst>
                <p:tags r:id="rId7"/>
              </p:custDataLst>
            </p:nvPr>
          </p:nvSpPr>
          <p:spPr>
            <a:xfrm>
              <a:off x="6755631" y="1594724"/>
              <a:ext cx="1829717" cy="2324785"/>
            </a:xfrm>
            <a:prstGeom prst="rect">
              <a:avLst/>
            </a:prstGeom>
            <a:blipFill>
              <a:blip r:embed="rId14"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sp>
        <p:nvSpPr>
          <p:cNvPr id="27" name="文本框 26">
            <a:extLst>
              <a:ext uri="{FF2B5EF4-FFF2-40B4-BE49-F238E27FC236}">
                <a16:creationId xmlns:a16="http://schemas.microsoft.com/office/drawing/2014/main" id="{103A79D4-F978-466B-B4BB-6802409FDCB2}"/>
              </a:ext>
            </a:extLst>
          </p:cNvPr>
          <p:cNvSpPr txBox="1"/>
          <p:nvPr/>
        </p:nvSpPr>
        <p:spPr>
          <a:xfrm>
            <a:off x="419285" y="366875"/>
            <a:ext cx="923740"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grpSp>
        <p:nvGrpSpPr>
          <p:cNvPr id="28" name="组合 27">
            <a:extLst>
              <a:ext uri="{FF2B5EF4-FFF2-40B4-BE49-F238E27FC236}">
                <a16:creationId xmlns:a16="http://schemas.microsoft.com/office/drawing/2014/main" id="{96EDF3EA-D5EC-4B3D-A03B-6914A97D2043}"/>
              </a:ext>
            </a:extLst>
          </p:cNvPr>
          <p:cNvGrpSpPr/>
          <p:nvPr/>
        </p:nvGrpSpPr>
        <p:grpSpPr>
          <a:xfrm>
            <a:off x="1473289" y="371367"/>
            <a:ext cx="4260761" cy="787907"/>
            <a:chOff x="7318011" y="1456480"/>
            <a:chExt cx="4260761" cy="787907"/>
          </a:xfrm>
        </p:grpSpPr>
        <p:sp>
          <p:nvSpPr>
            <p:cNvPr id="29" name="文本框 28">
              <a:extLst>
                <a:ext uri="{FF2B5EF4-FFF2-40B4-BE49-F238E27FC236}">
                  <a16:creationId xmlns:a16="http://schemas.microsoft.com/office/drawing/2014/main" id="{46B14638-01CE-4ADE-ADFA-0690479A8E52}"/>
                </a:ext>
              </a:extLst>
            </p:cNvPr>
            <p:cNvSpPr txBox="1"/>
            <p:nvPr/>
          </p:nvSpPr>
          <p:spPr>
            <a:xfrm>
              <a:off x="7318011" y="1456480"/>
              <a:ext cx="1826141"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tx1">
                      <a:lumMod val="85000"/>
                      <a:lumOff val="15000"/>
                    </a:schemeClr>
                  </a:solidFill>
                  <a:cs typeface="+mn-ea"/>
                  <a:sym typeface="+mn-lt"/>
                </a:rPr>
                <a:t>Corporate honor</a:t>
              </a:r>
            </a:p>
          </p:txBody>
        </p:sp>
        <p:sp>
          <p:nvSpPr>
            <p:cNvPr id="30" name="文本框 29">
              <a:extLst>
                <a:ext uri="{FF2B5EF4-FFF2-40B4-BE49-F238E27FC236}">
                  <a16:creationId xmlns:a16="http://schemas.microsoft.com/office/drawing/2014/main" id="{D50343A0-68C7-4FE5-A2CE-B904B07CC69F}"/>
                </a:ext>
              </a:extLst>
            </p:cNvPr>
            <p:cNvSpPr txBox="1"/>
            <p:nvPr/>
          </p:nvSpPr>
          <p:spPr>
            <a:xfrm>
              <a:off x="7318011" y="1984059"/>
              <a:ext cx="4260761" cy="26032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65000"/>
                    </a:schemeClr>
                  </a:solidFill>
                  <a:cs typeface="+mn-ea"/>
                  <a:sym typeface="+mn-lt"/>
                </a:rPr>
                <a:t>The user can demonstrate on a projector or computer</a:t>
              </a:r>
            </a:p>
          </p:txBody>
        </p:sp>
      </p:grpSp>
      <p:grpSp>
        <p:nvGrpSpPr>
          <p:cNvPr id="35" name="组合 34"/>
          <p:cNvGrpSpPr/>
          <p:nvPr/>
        </p:nvGrpSpPr>
        <p:grpSpPr>
          <a:xfrm>
            <a:off x="4882533" y="3214230"/>
            <a:ext cx="1482732" cy="1845178"/>
            <a:chOff x="9397669" y="1413075"/>
            <a:chExt cx="2160000" cy="2688000"/>
          </a:xfrm>
        </p:grpSpPr>
        <p:sp>
          <p:nvSpPr>
            <p:cNvPr id="36" name="MH_Other_1"/>
            <p:cNvSpPr/>
            <p:nvPr>
              <p:custDataLst>
                <p:tags r:id="rId4"/>
              </p:custDataLst>
            </p:nvPr>
          </p:nvSpPr>
          <p:spPr>
            <a:xfrm>
              <a:off x="9397669" y="1413075"/>
              <a:ext cx="2160000" cy="2688000"/>
            </a:xfrm>
            <a:prstGeom prst="rect">
              <a:avLst/>
            </a:prstGeom>
            <a:solidFill>
              <a:schemeClr val="bg1">
                <a:lumMod val="95000"/>
              </a:schemeClr>
            </a:solidFill>
            <a:ln w="12700">
              <a:solidFill>
                <a:schemeClr val="bg1">
                  <a:lumMod val="50000"/>
                </a:schemeClr>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37" name="MH_Other_1"/>
            <p:cNvSpPr>
              <a:spLocks noChangeAspect="1"/>
            </p:cNvSpPr>
            <p:nvPr>
              <p:custDataLst>
                <p:tags r:id="rId5"/>
              </p:custDataLst>
            </p:nvPr>
          </p:nvSpPr>
          <p:spPr>
            <a:xfrm>
              <a:off x="9562811" y="1594724"/>
              <a:ext cx="1829717" cy="2324785"/>
            </a:xfrm>
            <a:prstGeom prst="rect">
              <a:avLst/>
            </a:prstGeom>
            <a:blipFill>
              <a:blip r:embed="rId15"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56" name="组合 55"/>
          <p:cNvGrpSpPr/>
          <p:nvPr/>
        </p:nvGrpSpPr>
        <p:grpSpPr>
          <a:xfrm>
            <a:off x="6670266" y="3214230"/>
            <a:ext cx="1482732" cy="1845178"/>
            <a:chOff x="3672843" y="1413075"/>
            <a:chExt cx="2160000" cy="2688000"/>
          </a:xfrm>
        </p:grpSpPr>
        <p:sp>
          <p:nvSpPr>
            <p:cNvPr id="57" name="MH_Other_1"/>
            <p:cNvSpPr/>
            <p:nvPr>
              <p:custDataLst>
                <p:tags r:id="rId2"/>
              </p:custDataLst>
            </p:nvPr>
          </p:nvSpPr>
          <p:spPr>
            <a:xfrm>
              <a:off x="3672843" y="1413075"/>
              <a:ext cx="2160000" cy="2688000"/>
            </a:xfrm>
            <a:prstGeom prst="rect">
              <a:avLst/>
            </a:prstGeom>
            <a:solidFill>
              <a:schemeClr val="bg1">
                <a:lumMod val="95000"/>
              </a:schemeClr>
            </a:solidFill>
            <a:ln w="12700">
              <a:solidFill>
                <a:schemeClr val="bg1">
                  <a:lumMod val="50000"/>
                </a:schemeClr>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58" name="MH_Other_1"/>
            <p:cNvSpPr>
              <a:spLocks noChangeAspect="1"/>
            </p:cNvSpPr>
            <p:nvPr>
              <p:custDataLst>
                <p:tags r:id="rId3"/>
              </p:custDataLst>
            </p:nvPr>
          </p:nvSpPr>
          <p:spPr>
            <a:xfrm>
              <a:off x="3837984" y="1594724"/>
              <a:ext cx="1829717" cy="2324785"/>
            </a:xfrm>
            <a:prstGeom prst="rect">
              <a:avLst/>
            </a:prstGeom>
            <a:blipFill>
              <a:blip r:embed="rId13"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pic>
        <p:nvPicPr>
          <p:cNvPr id="4" name="图片 3"/>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475981" y="1074760"/>
            <a:ext cx="3757986" cy="5399191"/>
          </a:xfrm>
          <a:prstGeom prst="rect">
            <a:avLst/>
          </a:prstGeom>
        </p:spPr>
      </p:pic>
    </p:spTree>
    <p:extLst>
      <p:ext uri="{BB962C8B-B14F-4D97-AF65-F5344CB8AC3E}">
        <p14:creationId xmlns:p14="http://schemas.microsoft.com/office/powerpoint/2010/main" val="4165156663"/>
      </p:ext>
    </p:extLst>
  </p:cSld>
  <p:clrMapOvr>
    <a:masterClrMapping/>
  </p:clrMapOvr>
  <p:transition spd="slow" advClick="0" advTm="3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5" presetClass="entr" presetSubtype="0" fill="hold" grpId="0" nodeType="withEffect">
                                  <p:stCondLst>
                                    <p:cond delay="75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8" dur="1000" fill="hold"/>
                                        <p:tgtEl>
                                          <p:spTgt spid="4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2"/>
                                        </p:tgtEl>
                                      </p:cBhvr>
                                    </p:animEffect>
                                  </p:childTnLst>
                                </p:cTn>
                              </p:par>
                              <p:par>
                                <p:cTn id="23" presetID="53" presetClass="entr" presetSubtype="16" fill="hold" nodeType="withEffect">
                                  <p:stCondLst>
                                    <p:cond delay="75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par>
                                <p:cTn id="28" presetID="53" presetClass="entr" presetSubtype="16" fill="hold" nodeType="withEffect">
                                  <p:stCondLst>
                                    <p:cond delay="75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Effect transition="in" filter="fade">
                                      <p:cBhvr>
                                        <p:cTn id="32" dur="500"/>
                                        <p:tgtEl>
                                          <p:spTgt spid="46"/>
                                        </p:tgtEl>
                                      </p:cBhvr>
                                    </p:animEffect>
                                  </p:childTnLst>
                                </p:cTn>
                              </p:par>
                              <p:par>
                                <p:cTn id="33" presetID="53" presetClass="entr" presetSubtype="16" fill="hold" nodeType="withEffect">
                                  <p:stCondLst>
                                    <p:cond delay="75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nodeType="withEffect">
                                  <p:stCondLst>
                                    <p:cond delay="75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3F63FDC-18C4-42BB-9F2D-5C6F11A4924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产品介绍.pptx"/>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www.freeppt7.com">
  <a:themeElements>
    <a:clrScheme name="自定义 390">
      <a:dk1>
        <a:sysClr val="windowText" lastClr="000000"/>
      </a:dk1>
      <a:lt1>
        <a:sysClr val="window" lastClr="FFFFFF"/>
      </a:lt1>
      <a:dk2>
        <a:srgbClr val="44546A"/>
      </a:dk2>
      <a:lt2>
        <a:srgbClr val="E7E6E6"/>
      </a:lt2>
      <a:accent1>
        <a:srgbClr val="01A89E"/>
      </a:accent1>
      <a:accent2>
        <a:srgbClr val="0C2834"/>
      </a:accent2>
      <a:accent3>
        <a:srgbClr val="01A89E"/>
      </a:accent3>
      <a:accent4>
        <a:srgbClr val="0C2834"/>
      </a:accent4>
      <a:accent5>
        <a:srgbClr val="01A89E"/>
      </a:accent5>
      <a:accent6>
        <a:srgbClr val="0C2834"/>
      </a:accent6>
      <a:hlink>
        <a:srgbClr val="01A89E"/>
      </a:hlink>
      <a:folHlink>
        <a:srgbClr val="01A89E"/>
      </a:folHlink>
    </a:clrScheme>
    <a:fontScheme name="fdi5vt1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s #4">
    <a:dk1>
      <a:sysClr val="windowText" lastClr="000000"/>
    </a:dk1>
    <a:lt1>
      <a:srgbClr val="F9F9F9"/>
    </a:lt1>
    <a:dk2>
      <a:srgbClr val="44546A"/>
    </a:dk2>
    <a:lt2>
      <a:srgbClr val="E7E6E6"/>
    </a:lt2>
    <a:accent1>
      <a:srgbClr val="1DA158"/>
    </a:accent1>
    <a:accent2>
      <a:srgbClr val="EAB646"/>
    </a:accent2>
    <a:accent3>
      <a:srgbClr val="E8534F"/>
    </a:accent3>
    <a:accent4>
      <a:srgbClr val="01B2DE"/>
    </a:accent4>
    <a:accent5>
      <a:srgbClr val="9C274C"/>
    </a:accent5>
    <a:accent6>
      <a:srgbClr val="92D050"/>
    </a:accent6>
    <a:hlink>
      <a:srgbClr val="44546A"/>
    </a:hlink>
    <a:folHlink>
      <a:srgbClr val="954F72"/>
    </a:folHlink>
  </a:clrScheme>
  <a:fontScheme name="Temp">
    <a:majorFont>
      <a:latin typeface="AvantGarde Md BT" panose="020F0302020204030204"/>
      <a:ea typeface="微软雅黑"/>
      <a:cs typeface=""/>
    </a:majorFont>
    <a:minorFont>
      <a:latin typeface="AvantGarde Md BT"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包图主题2</Template>
  <TotalTime>0</TotalTime>
  <Words>4249</Words>
  <Application>Microsoft Office PowerPoint</Application>
  <PresentationFormat>宽屏</PresentationFormat>
  <Paragraphs>592</Paragraphs>
  <Slides>55</Slides>
  <Notes>55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55</vt:i4>
      </vt:variant>
    </vt:vector>
  </HeadingPairs>
  <TitlesOfParts>
    <vt:vector size="63" baseType="lpstr">
      <vt:lpstr>DINCond-Bold</vt:lpstr>
      <vt:lpstr>等线</vt:lpstr>
      <vt:lpstr>汉仪大黑简</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Portfolio</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www.freeppt7.com</cp:keywords>
  <dc:description>www.freeppt7.com</dc:description>
  <cp:lastModifiedBy/>
  <cp:revision>1</cp:revision>
  <dcterms:created xsi:type="dcterms:W3CDTF">2019-06-11T08:17:55Z</dcterms:created>
  <dcterms:modified xsi:type="dcterms:W3CDTF">2021-08-26T14:05:04Z</dcterms:modified>
</cp:coreProperties>
</file>