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5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6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7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8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9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10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11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notesSlides/notesSlide12.xml" ContentType="application/vnd.openxmlformats-officedocument.presentationml.notesSlid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13.xml" ContentType="application/vnd.openxmlformats-officedocument.presentationml.notesSlid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14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15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notesSlides/notesSlide16.xml" ContentType="application/vnd.openxmlformats-officedocument.presentationml.notesSlide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17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18.xml" ContentType="application/vnd.openxmlformats-officedocument.presentationml.notesSlid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notesSlides/notesSlide19.xml" ContentType="application/vnd.openxmlformats-officedocument.presentationml.notesSlide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notesSlides/notesSlide20.xml" ContentType="application/vnd.openxmlformats-officedocument.presentationml.notesSlide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notesSlides/notesSlide21.xml" ContentType="application/vnd.openxmlformats-officedocument.presentationml.notesSlide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notesSlides/notesSlide22.xml" ContentType="application/vnd.openxmlformats-officedocument.presentationml.notesSlide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notesSlides/notesSlide23.xml" ContentType="application/vnd.openxmlformats-officedocument.presentationml.notesSlide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notesSlides/notesSlide24.xml" ContentType="application/vnd.openxmlformats-officedocument.presentationml.notesSlide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notesSlides/notesSlide25.xml" ContentType="application/vnd.openxmlformats-officedocument.presentationml.notesSlide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notesSlides/notesSlide26.xml" ContentType="application/vnd.openxmlformats-officedocument.presentationml.notesSlide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30"/>
  </p:notesMasterIdLst>
  <p:sldIdLst>
    <p:sldId id="258" r:id="rId3"/>
    <p:sldId id="257" r:id="rId4"/>
    <p:sldId id="259" r:id="rId5"/>
    <p:sldId id="265" r:id="rId6"/>
    <p:sldId id="306" r:id="rId7"/>
    <p:sldId id="330" r:id="rId8"/>
    <p:sldId id="332" r:id="rId9"/>
    <p:sldId id="329" r:id="rId10"/>
    <p:sldId id="302" r:id="rId11"/>
    <p:sldId id="331" r:id="rId12"/>
    <p:sldId id="309" r:id="rId13"/>
    <p:sldId id="310" r:id="rId14"/>
    <p:sldId id="333" r:id="rId15"/>
    <p:sldId id="311" r:id="rId16"/>
    <p:sldId id="303" r:id="rId17"/>
    <p:sldId id="313" r:id="rId18"/>
    <p:sldId id="312" r:id="rId19"/>
    <p:sldId id="288" r:id="rId20"/>
    <p:sldId id="314" r:id="rId21"/>
    <p:sldId id="334" r:id="rId22"/>
    <p:sldId id="304" r:id="rId23"/>
    <p:sldId id="317" r:id="rId24"/>
    <p:sldId id="335" r:id="rId25"/>
    <p:sldId id="316" r:id="rId26"/>
    <p:sldId id="315" r:id="rId27"/>
    <p:sldId id="297" r:id="rId28"/>
    <p:sldId id="30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7180"/>
    <a:srgbClr val="F7F7F7"/>
    <a:srgbClr val="EEF2F9"/>
    <a:srgbClr val="7F91A9"/>
    <a:srgbClr val="D2DDEA"/>
    <a:srgbClr val="F9FFFF"/>
    <a:srgbClr val="F6FFFF"/>
    <a:srgbClr val="EBECEE"/>
    <a:srgbClr val="FFFFFF"/>
    <a:srgbClr val="216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6" autoAdjust="0"/>
    <p:restoredTop sz="96314" autoAdjust="0"/>
  </p:normalViewPr>
  <p:slideViewPr>
    <p:cSldViewPr snapToGrid="0">
      <p:cViewPr varScale="1">
        <p:scale>
          <a:sx n="68" d="100"/>
          <a:sy n="68" d="100"/>
        </p:scale>
        <p:origin x="76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BAE8B-4FAB-4EFD-900B-80C64AEAC861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F1003-E9E9-434B-931E-C9B4E45B2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96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03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214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563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462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969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365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585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774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230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651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753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66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755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811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65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723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995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036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23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732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17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10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938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788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113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72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170FDA4-F317-4C04-B36D-9063E1BFCA6A}"/>
              </a:ext>
            </a:extLst>
          </p:cNvPr>
          <p:cNvSpPr/>
          <p:nvPr userDrawn="1"/>
        </p:nvSpPr>
        <p:spPr>
          <a:xfrm flipH="1">
            <a:off x="-1" y="-1"/>
            <a:ext cx="12192000" cy="685800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6310" b="-63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79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0799-4E6F-43F0-8A32-068042552583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5F7A-F966-49F3-A81E-55F42EAB7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2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0799-4E6F-43F0-8A32-068042552583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5F7A-F966-49F3-A81E-55F42EAB7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943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0799-4E6F-43F0-8A32-068042552583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5F7A-F966-49F3-A81E-55F42EAB7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226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0799-4E6F-43F0-8A32-068042552583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5F7A-F966-49F3-A81E-55F42EAB716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94805" y="672986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67544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0799-4E6F-43F0-8A32-068042552583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5F7A-F966-49F3-A81E-55F42EAB7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60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0799-4E6F-43F0-8A32-068042552583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5F7A-F966-49F3-A81E-55F42EAB7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041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2021/8/29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66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2021/8/29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77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9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EB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D439E09-8D0E-4748-B812-25FC0539DE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-1">
            <a:extLst>
              <a:ext uri="{FF2B5EF4-FFF2-40B4-BE49-F238E27FC236}">
                <a16:creationId xmlns:a16="http://schemas.microsoft.com/office/drawing/2014/main" id="{E702DF7A-846E-4193-B7EA-931EF4373096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 flipH="1" flipV="1">
            <a:off x="9824748" y="407769"/>
            <a:ext cx="1944855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PA-任意多边形 849">
            <a:extLst>
              <a:ext uri="{FF2B5EF4-FFF2-40B4-BE49-F238E27FC236}">
                <a16:creationId xmlns:a16="http://schemas.microsoft.com/office/drawing/2014/main" id="{7091F061-3570-412E-88CC-3AFE5C846152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9954041" y="48498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A6B68BED-A9FB-4DCB-88BE-19869B9CA53D}"/>
              </a:ext>
            </a:extLst>
          </p:cNvPr>
          <p:cNvSpPr/>
          <p:nvPr userDrawn="1"/>
        </p:nvSpPr>
        <p:spPr>
          <a:xfrm>
            <a:off x="10262614" y="507796"/>
            <a:ext cx="14547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1">
                <a:solidFill>
                  <a:schemeClr val="accent1">
                    <a:lumMod val="50000"/>
                  </a:schemeClr>
                </a:solidFill>
                <a:latin typeface="+mn-ea"/>
              </a:rPr>
              <a:t>PART ONE</a:t>
            </a:r>
          </a:p>
        </p:txBody>
      </p:sp>
    </p:spTree>
    <p:extLst>
      <p:ext uri="{BB962C8B-B14F-4D97-AF65-F5344CB8AC3E}">
        <p14:creationId xmlns:p14="http://schemas.microsoft.com/office/powerpoint/2010/main" val="3794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rgbClr val="EB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D439E09-8D0E-4748-B812-25FC0539DE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-1">
            <a:extLst>
              <a:ext uri="{FF2B5EF4-FFF2-40B4-BE49-F238E27FC236}">
                <a16:creationId xmlns:a16="http://schemas.microsoft.com/office/drawing/2014/main" id="{E702DF7A-846E-4193-B7EA-931EF4373096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 flipH="1" flipV="1">
            <a:off x="9824748" y="407769"/>
            <a:ext cx="1944855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PA-任意多边形 849">
            <a:extLst>
              <a:ext uri="{FF2B5EF4-FFF2-40B4-BE49-F238E27FC236}">
                <a16:creationId xmlns:a16="http://schemas.microsoft.com/office/drawing/2014/main" id="{7091F061-3570-412E-88CC-3AFE5C846152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9954041" y="48498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A6B68BED-A9FB-4DCB-88BE-19869B9CA53D}"/>
              </a:ext>
            </a:extLst>
          </p:cNvPr>
          <p:cNvSpPr/>
          <p:nvPr userDrawn="1"/>
        </p:nvSpPr>
        <p:spPr>
          <a:xfrm>
            <a:off x="10262614" y="507796"/>
            <a:ext cx="14547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1">
                <a:solidFill>
                  <a:schemeClr val="accent1">
                    <a:lumMod val="50000"/>
                  </a:schemeClr>
                </a:solidFill>
                <a:latin typeface="+mn-ea"/>
              </a:rPr>
              <a:t>PART TWO</a:t>
            </a:r>
          </a:p>
        </p:txBody>
      </p:sp>
    </p:spTree>
    <p:extLst>
      <p:ext uri="{BB962C8B-B14F-4D97-AF65-F5344CB8AC3E}">
        <p14:creationId xmlns:p14="http://schemas.microsoft.com/office/powerpoint/2010/main" val="36732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rgbClr val="EB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D439E09-8D0E-4748-B812-25FC0539DE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-1">
            <a:extLst>
              <a:ext uri="{FF2B5EF4-FFF2-40B4-BE49-F238E27FC236}">
                <a16:creationId xmlns:a16="http://schemas.microsoft.com/office/drawing/2014/main" id="{E702DF7A-846E-4193-B7EA-931EF4373096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 flipH="1" flipV="1">
            <a:off x="9824748" y="407769"/>
            <a:ext cx="1944855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PA-任意多边形 849">
            <a:extLst>
              <a:ext uri="{FF2B5EF4-FFF2-40B4-BE49-F238E27FC236}">
                <a16:creationId xmlns:a16="http://schemas.microsoft.com/office/drawing/2014/main" id="{7091F061-3570-412E-88CC-3AFE5C846152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9954041" y="48498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A6B68BED-A9FB-4DCB-88BE-19869B9CA53D}"/>
              </a:ext>
            </a:extLst>
          </p:cNvPr>
          <p:cNvSpPr/>
          <p:nvPr userDrawn="1"/>
        </p:nvSpPr>
        <p:spPr>
          <a:xfrm>
            <a:off x="10262614" y="507796"/>
            <a:ext cx="14547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1">
                <a:solidFill>
                  <a:schemeClr val="accent1">
                    <a:lumMod val="50000"/>
                  </a:schemeClr>
                </a:solidFill>
                <a:latin typeface="+mn-ea"/>
              </a:rPr>
              <a:t>PART THREE</a:t>
            </a:r>
          </a:p>
        </p:txBody>
      </p:sp>
    </p:spTree>
    <p:extLst>
      <p:ext uri="{BB962C8B-B14F-4D97-AF65-F5344CB8AC3E}">
        <p14:creationId xmlns:p14="http://schemas.microsoft.com/office/powerpoint/2010/main" val="32139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rgbClr val="EB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D439E09-8D0E-4748-B812-25FC0539DE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-1">
            <a:extLst>
              <a:ext uri="{FF2B5EF4-FFF2-40B4-BE49-F238E27FC236}">
                <a16:creationId xmlns:a16="http://schemas.microsoft.com/office/drawing/2014/main" id="{E702DF7A-846E-4193-B7EA-931EF4373096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 flipH="1" flipV="1">
            <a:off x="9824748" y="407769"/>
            <a:ext cx="1944855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PA-任意多边形 849">
            <a:extLst>
              <a:ext uri="{FF2B5EF4-FFF2-40B4-BE49-F238E27FC236}">
                <a16:creationId xmlns:a16="http://schemas.microsoft.com/office/drawing/2014/main" id="{7091F061-3570-412E-88CC-3AFE5C846152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9954041" y="48498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A6B68BED-A9FB-4DCB-88BE-19869B9CA53D}"/>
              </a:ext>
            </a:extLst>
          </p:cNvPr>
          <p:cNvSpPr/>
          <p:nvPr userDrawn="1"/>
        </p:nvSpPr>
        <p:spPr>
          <a:xfrm>
            <a:off x="10262614" y="507796"/>
            <a:ext cx="14547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1">
                <a:solidFill>
                  <a:schemeClr val="accent1">
                    <a:lumMod val="50000"/>
                  </a:schemeClr>
                </a:solidFill>
                <a:latin typeface="+mn-ea"/>
              </a:rPr>
              <a:t>PART FOUR</a:t>
            </a:r>
          </a:p>
        </p:txBody>
      </p:sp>
    </p:spTree>
    <p:extLst>
      <p:ext uri="{BB962C8B-B14F-4D97-AF65-F5344CB8AC3E}">
        <p14:creationId xmlns:p14="http://schemas.microsoft.com/office/powerpoint/2010/main" val="192658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EAAC4B3-F80F-4D50-8EE5-7840C0B64C2D}"/>
              </a:ext>
            </a:extLst>
          </p:cNvPr>
          <p:cNvSpPr/>
          <p:nvPr userDrawn="1"/>
        </p:nvSpPr>
        <p:spPr>
          <a:xfrm flipH="1">
            <a:off x="-1" y="-1"/>
            <a:ext cx="12192000" cy="685800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63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0799-4E6F-43F0-8A32-068042552583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5F7A-F966-49F3-A81E-55F42EAB7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75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0799-4E6F-43F0-8A32-068042552583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5F7A-F966-49F3-A81E-55F42EAB7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9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0799-4E6F-43F0-8A32-068042552583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5F7A-F966-49F3-A81E-55F42EAB7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97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0388161-A0CE-4215-A246-51D56AE4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443DC3-36E2-4A27-B511-9CB0CBAD7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7EEE8E-8F4B-4F0D-8C27-68611CAB8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10799-4E6F-43F0-8A32-068042552583}" type="datetimeFigureOut">
              <a:rPr lang="zh-CN" altLang="en-US" smtClean="0"/>
              <a:t>2021/8/29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CD020-4B65-444B-8113-D84A0F4AB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666813-EFE9-42E4-84F2-274D7F990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5F7A-F966-49F3-A81E-55F42EAB7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07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64" r:id="rId4"/>
    <p:sldLayoutId id="2147483665" r:id="rId5"/>
    <p:sldLayoutId id="2147483652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63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159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10" Type="http://schemas.openxmlformats.org/officeDocument/2006/relationships/image" Target="../media/image12.jpg"/><Relationship Id="rId4" Type="http://schemas.openxmlformats.org/officeDocument/2006/relationships/tags" Target="../tags/tag160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tags" Target="../tags/tag175.xml"/><Relationship Id="rId18" Type="http://schemas.openxmlformats.org/officeDocument/2006/relationships/tags" Target="../tags/tag180.xml"/><Relationship Id="rId26" Type="http://schemas.openxmlformats.org/officeDocument/2006/relationships/tags" Target="../tags/tag188.xml"/><Relationship Id="rId3" Type="http://schemas.openxmlformats.org/officeDocument/2006/relationships/tags" Target="../tags/tag165.xml"/><Relationship Id="rId21" Type="http://schemas.openxmlformats.org/officeDocument/2006/relationships/tags" Target="../tags/tag183.xml"/><Relationship Id="rId34" Type="http://schemas.openxmlformats.org/officeDocument/2006/relationships/tags" Target="../tags/tag196.xml"/><Relationship Id="rId7" Type="http://schemas.openxmlformats.org/officeDocument/2006/relationships/tags" Target="../tags/tag169.xml"/><Relationship Id="rId12" Type="http://schemas.openxmlformats.org/officeDocument/2006/relationships/tags" Target="../tags/tag174.xml"/><Relationship Id="rId17" Type="http://schemas.openxmlformats.org/officeDocument/2006/relationships/tags" Target="../tags/tag179.xml"/><Relationship Id="rId25" Type="http://schemas.openxmlformats.org/officeDocument/2006/relationships/tags" Target="../tags/tag187.xml"/><Relationship Id="rId33" Type="http://schemas.openxmlformats.org/officeDocument/2006/relationships/tags" Target="../tags/tag195.xml"/><Relationship Id="rId2" Type="http://schemas.openxmlformats.org/officeDocument/2006/relationships/tags" Target="../tags/tag164.xml"/><Relationship Id="rId16" Type="http://schemas.openxmlformats.org/officeDocument/2006/relationships/tags" Target="../tags/tag178.xml"/><Relationship Id="rId20" Type="http://schemas.openxmlformats.org/officeDocument/2006/relationships/tags" Target="../tags/tag182.xml"/><Relationship Id="rId29" Type="http://schemas.openxmlformats.org/officeDocument/2006/relationships/tags" Target="../tags/tag191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tags" Target="../tags/tag173.xml"/><Relationship Id="rId24" Type="http://schemas.openxmlformats.org/officeDocument/2006/relationships/tags" Target="../tags/tag186.xml"/><Relationship Id="rId32" Type="http://schemas.openxmlformats.org/officeDocument/2006/relationships/tags" Target="../tags/tag194.xml"/><Relationship Id="rId5" Type="http://schemas.openxmlformats.org/officeDocument/2006/relationships/tags" Target="../tags/tag167.xml"/><Relationship Id="rId15" Type="http://schemas.openxmlformats.org/officeDocument/2006/relationships/tags" Target="../tags/tag177.xml"/><Relationship Id="rId23" Type="http://schemas.openxmlformats.org/officeDocument/2006/relationships/tags" Target="../tags/tag185.xml"/><Relationship Id="rId28" Type="http://schemas.openxmlformats.org/officeDocument/2006/relationships/tags" Target="../tags/tag190.xml"/><Relationship Id="rId36" Type="http://schemas.openxmlformats.org/officeDocument/2006/relationships/notesSlide" Target="../notesSlides/notesSlide11.xml"/><Relationship Id="rId10" Type="http://schemas.openxmlformats.org/officeDocument/2006/relationships/tags" Target="../tags/tag172.xml"/><Relationship Id="rId19" Type="http://schemas.openxmlformats.org/officeDocument/2006/relationships/tags" Target="../tags/tag181.xml"/><Relationship Id="rId31" Type="http://schemas.openxmlformats.org/officeDocument/2006/relationships/tags" Target="../tags/tag193.xml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tags" Target="../tags/tag176.xml"/><Relationship Id="rId22" Type="http://schemas.openxmlformats.org/officeDocument/2006/relationships/tags" Target="../tags/tag184.xml"/><Relationship Id="rId27" Type="http://schemas.openxmlformats.org/officeDocument/2006/relationships/tags" Target="../tags/tag189.xml"/><Relationship Id="rId30" Type="http://schemas.openxmlformats.org/officeDocument/2006/relationships/tags" Target="../tags/tag192.xml"/><Relationship Id="rId35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18" Type="http://schemas.openxmlformats.org/officeDocument/2006/relationships/image" Target="../media/image15.png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image" Target="../media/image14.png"/><Relationship Id="rId2" Type="http://schemas.openxmlformats.org/officeDocument/2006/relationships/tags" Target="../tags/tag198.xml"/><Relationship Id="rId16" Type="http://schemas.openxmlformats.org/officeDocument/2006/relationships/image" Target="../media/image13.jpeg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5" Type="http://schemas.openxmlformats.org/officeDocument/2006/relationships/tags" Target="../tags/tag201.xml"/><Relationship Id="rId15" Type="http://schemas.openxmlformats.org/officeDocument/2006/relationships/notesSlide" Target="../notesSlides/notesSlide12.xml"/><Relationship Id="rId10" Type="http://schemas.openxmlformats.org/officeDocument/2006/relationships/tags" Target="../tags/tag206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tags" Target="../tags/tag222.xml"/><Relationship Id="rId18" Type="http://schemas.openxmlformats.org/officeDocument/2006/relationships/tags" Target="../tags/tag227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tags" Target="../tags/tag226.xml"/><Relationship Id="rId2" Type="http://schemas.openxmlformats.org/officeDocument/2006/relationships/tags" Target="../tags/tag211.xml"/><Relationship Id="rId16" Type="http://schemas.openxmlformats.org/officeDocument/2006/relationships/tags" Target="../tags/tag225.xml"/><Relationship Id="rId20" Type="http://schemas.openxmlformats.org/officeDocument/2006/relationships/notesSlide" Target="../notesSlides/notesSlide13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5" Type="http://schemas.openxmlformats.org/officeDocument/2006/relationships/tags" Target="../tags/tag214.xml"/><Relationship Id="rId15" Type="http://schemas.openxmlformats.org/officeDocument/2006/relationships/tags" Target="../tags/tag224.xml"/><Relationship Id="rId10" Type="http://schemas.openxmlformats.org/officeDocument/2006/relationships/tags" Target="../tags/tag219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tags" Target="../tags/tag2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tags" Target="../tags/tag240.xml"/><Relationship Id="rId18" Type="http://schemas.openxmlformats.org/officeDocument/2006/relationships/tags" Target="../tags/tag245.xml"/><Relationship Id="rId26" Type="http://schemas.openxmlformats.org/officeDocument/2006/relationships/tags" Target="../tags/tag253.xml"/><Relationship Id="rId3" Type="http://schemas.openxmlformats.org/officeDocument/2006/relationships/tags" Target="../tags/tag230.xml"/><Relationship Id="rId21" Type="http://schemas.openxmlformats.org/officeDocument/2006/relationships/tags" Target="../tags/tag248.xml"/><Relationship Id="rId7" Type="http://schemas.openxmlformats.org/officeDocument/2006/relationships/tags" Target="../tags/tag234.xml"/><Relationship Id="rId12" Type="http://schemas.openxmlformats.org/officeDocument/2006/relationships/tags" Target="../tags/tag239.xml"/><Relationship Id="rId17" Type="http://schemas.openxmlformats.org/officeDocument/2006/relationships/tags" Target="../tags/tag244.xml"/><Relationship Id="rId25" Type="http://schemas.openxmlformats.org/officeDocument/2006/relationships/tags" Target="../tags/tag252.xml"/><Relationship Id="rId33" Type="http://schemas.openxmlformats.org/officeDocument/2006/relationships/notesSlide" Target="../notesSlides/notesSlide14.xml"/><Relationship Id="rId2" Type="http://schemas.openxmlformats.org/officeDocument/2006/relationships/tags" Target="../tags/tag229.xml"/><Relationship Id="rId16" Type="http://schemas.openxmlformats.org/officeDocument/2006/relationships/tags" Target="../tags/tag243.xml"/><Relationship Id="rId20" Type="http://schemas.openxmlformats.org/officeDocument/2006/relationships/tags" Target="../tags/tag247.xml"/><Relationship Id="rId29" Type="http://schemas.openxmlformats.org/officeDocument/2006/relationships/tags" Target="../tags/tag256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tags" Target="../tags/tag238.xml"/><Relationship Id="rId24" Type="http://schemas.openxmlformats.org/officeDocument/2006/relationships/tags" Target="../tags/tag251.xml"/><Relationship Id="rId32" Type="http://schemas.openxmlformats.org/officeDocument/2006/relationships/slideLayout" Target="../slideLayouts/slideLayout3.xml"/><Relationship Id="rId5" Type="http://schemas.openxmlformats.org/officeDocument/2006/relationships/tags" Target="../tags/tag232.xml"/><Relationship Id="rId15" Type="http://schemas.openxmlformats.org/officeDocument/2006/relationships/tags" Target="../tags/tag242.xml"/><Relationship Id="rId23" Type="http://schemas.openxmlformats.org/officeDocument/2006/relationships/tags" Target="../tags/tag250.xml"/><Relationship Id="rId28" Type="http://schemas.openxmlformats.org/officeDocument/2006/relationships/tags" Target="../tags/tag255.xml"/><Relationship Id="rId10" Type="http://schemas.openxmlformats.org/officeDocument/2006/relationships/tags" Target="../tags/tag237.xml"/><Relationship Id="rId19" Type="http://schemas.openxmlformats.org/officeDocument/2006/relationships/tags" Target="../tags/tag246.xml"/><Relationship Id="rId31" Type="http://schemas.openxmlformats.org/officeDocument/2006/relationships/tags" Target="../tags/tag258.xml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tags" Target="../tags/tag241.xml"/><Relationship Id="rId22" Type="http://schemas.openxmlformats.org/officeDocument/2006/relationships/tags" Target="../tags/tag249.xml"/><Relationship Id="rId27" Type="http://schemas.openxmlformats.org/officeDocument/2006/relationships/tags" Target="../tags/tag254.xml"/><Relationship Id="rId30" Type="http://schemas.openxmlformats.org/officeDocument/2006/relationships/tags" Target="../tags/tag2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13" Type="http://schemas.openxmlformats.org/officeDocument/2006/relationships/image" Target="../media/image16.tif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12" Type="http://schemas.openxmlformats.org/officeDocument/2006/relationships/notesSlide" Target="../notesSlides/notesSlide16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265.xml"/><Relationship Id="rId10" Type="http://schemas.openxmlformats.org/officeDocument/2006/relationships/tags" Target="../tags/tag270.xml"/><Relationship Id="rId4" Type="http://schemas.openxmlformats.org/officeDocument/2006/relationships/tags" Target="../tags/tag264.xml"/><Relationship Id="rId9" Type="http://schemas.openxmlformats.org/officeDocument/2006/relationships/tags" Target="../tags/tag269.xml"/><Relationship Id="rId1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78.xml"/><Relationship Id="rId13" Type="http://schemas.openxmlformats.org/officeDocument/2006/relationships/tags" Target="../tags/tag283.xml"/><Relationship Id="rId18" Type="http://schemas.openxmlformats.org/officeDocument/2006/relationships/tags" Target="../tags/tag288.xml"/><Relationship Id="rId26" Type="http://schemas.openxmlformats.org/officeDocument/2006/relationships/tags" Target="../tags/tag296.xml"/><Relationship Id="rId3" Type="http://schemas.openxmlformats.org/officeDocument/2006/relationships/tags" Target="../tags/tag273.xml"/><Relationship Id="rId21" Type="http://schemas.openxmlformats.org/officeDocument/2006/relationships/tags" Target="../tags/tag291.xml"/><Relationship Id="rId34" Type="http://schemas.openxmlformats.org/officeDocument/2006/relationships/tags" Target="../tags/tag304.xml"/><Relationship Id="rId7" Type="http://schemas.openxmlformats.org/officeDocument/2006/relationships/tags" Target="../tags/tag277.xml"/><Relationship Id="rId12" Type="http://schemas.openxmlformats.org/officeDocument/2006/relationships/tags" Target="../tags/tag282.xml"/><Relationship Id="rId17" Type="http://schemas.openxmlformats.org/officeDocument/2006/relationships/tags" Target="../tags/tag287.xml"/><Relationship Id="rId25" Type="http://schemas.openxmlformats.org/officeDocument/2006/relationships/tags" Target="../tags/tag295.xml"/><Relationship Id="rId33" Type="http://schemas.openxmlformats.org/officeDocument/2006/relationships/tags" Target="../tags/tag303.xml"/><Relationship Id="rId38" Type="http://schemas.openxmlformats.org/officeDocument/2006/relationships/image" Target="../media/image19.jpeg"/><Relationship Id="rId2" Type="http://schemas.openxmlformats.org/officeDocument/2006/relationships/tags" Target="../tags/tag272.xml"/><Relationship Id="rId16" Type="http://schemas.openxmlformats.org/officeDocument/2006/relationships/tags" Target="../tags/tag286.xml"/><Relationship Id="rId20" Type="http://schemas.openxmlformats.org/officeDocument/2006/relationships/tags" Target="../tags/tag290.xml"/><Relationship Id="rId29" Type="http://schemas.openxmlformats.org/officeDocument/2006/relationships/tags" Target="../tags/tag299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tags" Target="../tags/tag281.xml"/><Relationship Id="rId24" Type="http://schemas.openxmlformats.org/officeDocument/2006/relationships/tags" Target="../tags/tag294.xml"/><Relationship Id="rId32" Type="http://schemas.openxmlformats.org/officeDocument/2006/relationships/tags" Target="../tags/tag302.xml"/><Relationship Id="rId37" Type="http://schemas.openxmlformats.org/officeDocument/2006/relationships/image" Target="../media/image18.png"/><Relationship Id="rId5" Type="http://schemas.openxmlformats.org/officeDocument/2006/relationships/tags" Target="../tags/tag275.xml"/><Relationship Id="rId15" Type="http://schemas.openxmlformats.org/officeDocument/2006/relationships/tags" Target="../tags/tag285.xml"/><Relationship Id="rId23" Type="http://schemas.openxmlformats.org/officeDocument/2006/relationships/tags" Target="../tags/tag293.xml"/><Relationship Id="rId28" Type="http://schemas.openxmlformats.org/officeDocument/2006/relationships/tags" Target="../tags/tag298.xml"/><Relationship Id="rId36" Type="http://schemas.openxmlformats.org/officeDocument/2006/relationships/notesSlide" Target="../notesSlides/notesSlide17.xml"/><Relationship Id="rId10" Type="http://schemas.openxmlformats.org/officeDocument/2006/relationships/tags" Target="../tags/tag280.xml"/><Relationship Id="rId19" Type="http://schemas.openxmlformats.org/officeDocument/2006/relationships/tags" Target="../tags/tag289.xml"/><Relationship Id="rId31" Type="http://schemas.openxmlformats.org/officeDocument/2006/relationships/tags" Target="../tags/tag301.xml"/><Relationship Id="rId4" Type="http://schemas.openxmlformats.org/officeDocument/2006/relationships/tags" Target="../tags/tag274.xml"/><Relationship Id="rId9" Type="http://schemas.openxmlformats.org/officeDocument/2006/relationships/tags" Target="../tags/tag279.xml"/><Relationship Id="rId14" Type="http://schemas.openxmlformats.org/officeDocument/2006/relationships/tags" Target="../tags/tag284.xml"/><Relationship Id="rId22" Type="http://schemas.openxmlformats.org/officeDocument/2006/relationships/tags" Target="../tags/tag292.xml"/><Relationship Id="rId27" Type="http://schemas.openxmlformats.org/officeDocument/2006/relationships/tags" Target="../tags/tag297.xml"/><Relationship Id="rId30" Type="http://schemas.openxmlformats.org/officeDocument/2006/relationships/tags" Target="../tags/tag300.xml"/><Relationship Id="rId35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13" Type="http://schemas.openxmlformats.org/officeDocument/2006/relationships/tags" Target="../tags/tag317.xml"/><Relationship Id="rId18" Type="http://schemas.openxmlformats.org/officeDocument/2006/relationships/tags" Target="../tags/tag322.xml"/><Relationship Id="rId3" Type="http://schemas.openxmlformats.org/officeDocument/2006/relationships/tags" Target="../tags/tag307.xml"/><Relationship Id="rId21" Type="http://schemas.openxmlformats.org/officeDocument/2006/relationships/notesSlide" Target="../notesSlides/notesSlide18.xml"/><Relationship Id="rId7" Type="http://schemas.openxmlformats.org/officeDocument/2006/relationships/tags" Target="../tags/tag311.xml"/><Relationship Id="rId12" Type="http://schemas.openxmlformats.org/officeDocument/2006/relationships/tags" Target="../tags/tag316.xml"/><Relationship Id="rId17" Type="http://schemas.openxmlformats.org/officeDocument/2006/relationships/tags" Target="../tags/tag321.xml"/><Relationship Id="rId2" Type="http://schemas.openxmlformats.org/officeDocument/2006/relationships/tags" Target="../tags/tag306.xml"/><Relationship Id="rId16" Type="http://schemas.openxmlformats.org/officeDocument/2006/relationships/tags" Target="../tags/tag320.xml"/><Relationship Id="rId20" Type="http://schemas.openxmlformats.org/officeDocument/2006/relationships/slideLayout" Target="../slideLayouts/slideLayout4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tags" Target="../tags/tag315.xml"/><Relationship Id="rId5" Type="http://schemas.openxmlformats.org/officeDocument/2006/relationships/tags" Target="../tags/tag309.xml"/><Relationship Id="rId15" Type="http://schemas.openxmlformats.org/officeDocument/2006/relationships/tags" Target="../tags/tag319.xml"/><Relationship Id="rId10" Type="http://schemas.openxmlformats.org/officeDocument/2006/relationships/tags" Target="../tags/tag314.xml"/><Relationship Id="rId19" Type="http://schemas.openxmlformats.org/officeDocument/2006/relationships/tags" Target="../tags/tag323.xml"/><Relationship Id="rId4" Type="http://schemas.openxmlformats.org/officeDocument/2006/relationships/tags" Target="../tags/tag308.xml"/><Relationship Id="rId9" Type="http://schemas.openxmlformats.org/officeDocument/2006/relationships/tags" Target="../tags/tag313.xml"/><Relationship Id="rId14" Type="http://schemas.openxmlformats.org/officeDocument/2006/relationships/tags" Target="../tags/tag3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26.xml"/><Relationship Id="rId7" Type="http://schemas.openxmlformats.org/officeDocument/2006/relationships/image" Target="../media/image20.png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tags" Target="../tags/tag28.xml"/><Relationship Id="rId3" Type="http://schemas.openxmlformats.org/officeDocument/2006/relationships/tags" Target="../tags/tag13.xml"/><Relationship Id="rId21" Type="http://schemas.openxmlformats.org/officeDocument/2006/relationships/image" Target="../media/image3.png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" Type="http://schemas.openxmlformats.org/officeDocument/2006/relationships/tags" Target="../tags/tag12.xml"/><Relationship Id="rId16" Type="http://schemas.openxmlformats.org/officeDocument/2006/relationships/tags" Target="../tags/tag26.xml"/><Relationship Id="rId20" Type="http://schemas.openxmlformats.org/officeDocument/2006/relationships/notesSlide" Target="../notesSlides/notesSlide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10" Type="http://schemas.openxmlformats.org/officeDocument/2006/relationships/tags" Target="../tags/tag20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13" Type="http://schemas.openxmlformats.org/officeDocument/2006/relationships/tags" Target="../tags/tag340.xml"/><Relationship Id="rId18" Type="http://schemas.openxmlformats.org/officeDocument/2006/relationships/tags" Target="../tags/tag345.xml"/><Relationship Id="rId26" Type="http://schemas.openxmlformats.org/officeDocument/2006/relationships/tags" Target="../tags/tag353.xml"/><Relationship Id="rId3" Type="http://schemas.openxmlformats.org/officeDocument/2006/relationships/tags" Target="../tags/tag330.xml"/><Relationship Id="rId21" Type="http://schemas.openxmlformats.org/officeDocument/2006/relationships/tags" Target="../tags/tag348.xml"/><Relationship Id="rId7" Type="http://schemas.openxmlformats.org/officeDocument/2006/relationships/tags" Target="../tags/tag334.xml"/><Relationship Id="rId12" Type="http://schemas.openxmlformats.org/officeDocument/2006/relationships/tags" Target="../tags/tag339.xml"/><Relationship Id="rId17" Type="http://schemas.openxmlformats.org/officeDocument/2006/relationships/tags" Target="../tags/tag344.xml"/><Relationship Id="rId25" Type="http://schemas.openxmlformats.org/officeDocument/2006/relationships/tags" Target="../tags/tag352.xml"/><Relationship Id="rId2" Type="http://schemas.openxmlformats.org/officeDocument/2006/relationships/tags" Target="../tags/tag329.xml"/><Relationship Id="rId16" Type="http://schemas.openxmlformats.org/officeDocument/2006/relationships/tags" Target="../tags/tag343.xml"/><Relationship Id="rId20" Type="http://schemas.openxmlformats.org/officeDocument/2006/relationships/tags" Target="../tags/tag347.xml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tags" Target="../tags/tag338.xml"/><Relationship Id="rId24" Type="http://schemas.openxmlformats.org/officeDocument/2006/relationships/tags" Target="../tags/tag351.xml"/><Relationship Id="rId5" Type="http://schemas.openxmlformats.org/officeDocument/2006/relationships/tags" Target="../tags/tag332.xml"/><Relationship Id="rId15" Type="http://schemas.openxmlformats.org/officeDocument/2006/relationships/tags" Target="../tags/tag342.xml"/><Relationship Id="rId23" Type="http://schemas.openxmlformats.org/officeDocument/2006/relationships/tags" Target="../tags/tag350.xml"/><Relationship Id="rId28" Type="http://schemas.openxmlformats.org/officeDocument/2006/relationships/notesSlide" Target="../notesSlides/notesSlide20.xml"/><Relationship Id="rId10" Type="http://schemas.openxmlformats.org/officeDocument/2006/relationships/tags" Target="../tags/tag337.xml"/><Relationship Id="rId19" Type="http://schemas.openxmlformats.org/officeDocument/2006/relationships/tags" Target="../tags/tag346.xml"/><Relationship Id="rId4" Type="http://schemas.openxmlformats.org/officeDocument/2006/relationships/tags" Target="../tags/tag331.xml"/><Relationship Id="rId9" Type="http://schemas.openxmlformats.org/officeDocument/2006/relationships/tags" Target="../tags/tag336.xml"/><Relationship Id="rId14" Type="http://schemas.openxmlformats.org/officeDocument/2006/relationships/tags" Target="../tags/tag341.xml"/><Relationship Id="rId22" Type="http://schemas.openxmlformats.org/officeDocument/2006/relationships/tags" Target="../tags/tag349.xml"/><Relationship Id="rId27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tags" Target="../tags/tag368.xml"/><Relationship Id="rId18" Type="http://schemas.openxmlformats.org/officeDocument/2006/relationships/tags" Target="../tags/tag373.xml"/><Relationship Id="rId26" Type="http://schemas.openxmlformats.org/officeDocument/2006/relationships/notesSlide" Target="../notesSlides/notesSlide22.xml"/><Relationship Id="rId3" Type="http://schemas.openxmlformats.org/officeDocument/2006/relationships/tags" Target="../tags/tag358.xml"/><Relationship Id="rId21" Type="http://schemas.openxmlformats.org/officeDocument/2006/relationships/tags" Target="../tags/tag376.xml"/><Relationship Id="rId7" Type="http://schemas.openxmlformats.org/officeDocument/2006/relationships/tags" Target="../tags/tag362.xml"/><Relationship Id="rId12" Type="http://schemas.openxmlformats.org/officeDocument/2006/relationships/tags" Target="../tags/tag367.xml"/><Relationship Id="rId17" Type="http://schemas.openxmlformats.org/officeDocument/2006/relationships/tags" Target="../tags/tag372.xml"/><Relationship Id="rId25" Type="http://schemas.openxmlformats.org/officeDocument/2006/relationships/slideLayout" Target="../slideLayouts/slideLayout5.xml"/><Relationship Id="rId2" Type="http://schemas.openxmlformats.org/officeDocument/2006/relationships/tags" Target="../tags/tag357.xml"/><Relationship Id="rId16" Type="http://schemas.openxmlformats.org/officeDocument/2006/relationships/tags" Target="../tags/tag371.xml"/><Relationship Id="rId20" Type="http://schemas.openxmlformats.org/officeDocument/2006/relationships/tags" Target="../tags/tag375.xml"/><Relationship Id="rId29" Type="http://schemas.openxmlformats.org/officeDocument/2006/relationships/image" Target="../media/image23.png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tags" Target="../tags/tag366.xml"/><Relationship Id="rId24" Type="http://schemas.openxmlformats.org/officeDocument/2006/relationships/tags" Target="../tags/tag379.xml"/><Relationship Id="rId5" Type="http://schemas.openxmlformats.org/officeDocument/2006/relationships/tags" Target="../tags/tag360.xml"/><Relationship Id="rId15" Type="http://schemas.openxmlformats.org/officeDocument/2006/relationships/tags" Target="../tags/tag370.xml"/><Relationship Id="rId23" Type="http://schemas.openxmlformats.org/officeDocument/2006/relationships/tags" Target="../tags/tag378.xml"/><Relationship Id="rId28" Type="http://schemas.openxmlformats.org/officeDocument/2006/relationships/image" Target="../media/image22.png"/><Relationship Id="rId10" Type="http://schemas.openxmlformats.org/officeDocument/2006/relationships/tags" Target="../tags/tag365.xml"/><Relationship Id="rId19" Type="http://schemas.openxmlformats.org/officeDocument/2006/relationships/tags" Target="../tags/tag374.xml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tags" Target="../tags/tag369.xml"/><Relationship Id="rId22" Type="http://schemas.openxmlformats.org/officeDocument/2006/relationships/tags" Target="../tags/tag377.xml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87.xml"/><Relationship Id="rId13" Type="http://schemas.openxmlformats.org/officeDocument/2006/relationships/tags" Target="../tags/tag392.xml"/><Relationship Id="rId18" Type="http://schemas.openxmlformats.org/officeDocument/2006/relationships/tags" Target="../tags/tag397.xml"/><Relationship Id="rId26" Type="http://schemas.openxmlformats.org/officeDocument/2006/relationships/notesSlide" Target="../notesSlides/notesSlide23.xml"/><Relationship Id="rId3" Type="http://schemas.openxmlformats.org/officeDocument/2006/relationships/tags" Target="../tags/tag382.xml"/><Relationship Id="rId21" Type="http://schemas.openxmlformats.org/officeDocument/2006/relationships/tags" Target="../tags/tag400.xml"/><Relationship Id="rId7" Type="http://schemas.openxmlformats.org/officeDocument/2006/relationships/tags" Target="../tags/tag386.xml"/><Relationship Id="rId12" Type="http://schemas.openxmlformats.org/officeDocument/2006/relationships/tags" Target="../tags/tag391.xml"/><Relationship Id="rId17" Type="http://schemas.openxmlformats.org/officeDocument/2006/relationships/tags" Target="../tags/tag396.xml"/><Relationship Id="rId25" Type="http://schemas.openxmlformats.org/officeDocument/2006/relationships/slideLayout" Target="../slideLayouts/slideLayout5.xml"/><Relationship Id="rId2" Type="http://schemas.openxmlformats.org/officeDocument/2006/relationships/tags" Target="../tags/tag381.xml"/><Relationship Id="rId16" Type="http://schemas.openxmlformats.org/officeDocument/2006/relationships/tags" Target="../tags/tag395.xml"/><Relationship Id="rId20" Type="http://schemas.openxmlformats.org/officeDocument/2006/relationships/tags" Target="../tags/tag399.xml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11" Type="http://schemas.openxmlformats.org/officeDocument/2006/relationships/tags" Target="../tags/tag390.xml"/><Relationship Id="rId24" Type="http://schemas.openxmlformats.org/officeDocument/2006/relationships/tags" Target="../tags/tag403.xml"/><Relationship Id="rId5" Type="http://schemas.openxmlformats.org/officeDocument/2006/relationships/tags" Target="../tags/tag384.xml"/><Relationship Id="rId15" Type="http://schemas.openxmlformats.org/officeDocument/2006/relationships/tags" Target="../tags/tag394.xml"/><Relationship Id="rId23" Type="http://schemas.openxmlformats.org/officeDocument/2006/relationships/tags" Target="../tags/tag402.xml"/><Relationship Id="rId10" Type="http://schemas.openxmlformats.org/officeDocument/2006/relationships/tags" Target="../tags/tag389.xml"/><Relationship Id="rId19" Type="http://schemas.openxmlformats.org/officeDocument/2006/relationships/tags" Target="../tags/tag398.xml"/><Relationship Id="rId4" Type="http://schemas.openxmlformats.org/officeDocument/2006/relationships/tags" Target="../tags/tag383.xml"/><Relationship Id="rId9" Type="http://schemas.openxmlformats.org/officeDocument/2006/relationships/tags" Target="../tags/tag388.xml"/><Relationship Id="rId14" Type="http://schemas.openxmlformats.org/officeDocument/2006/relationships/tags" Target="../tags/tag393.xml"/><Relationship Id="rId22" Type="http://schemas.openxmlformats.org/officeDocument/2006/relationships/tags" Target="../tags/tag40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3" Type="http://schemas.openxmlformats.org/officeDocument/2006/relationships/tags" Target="../tags/tag406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image" Target="../media/image27.jpg"/><Relationship Id="rId5" Type="http://schemas.openxmlformats.org/officeDocument/2006/relationships/tags" Target="../tags/tag408.xml"/><Relationship Id="rId10" Type="http://schemas.openxmlformats.org/officeDocument/2006/relationships/image" Target="../media/image26.jpeg"/><Relationship Id="rId4" Type="http://schemas.openxmlformats.org/officeDocument/2006/relationships/tags" Target="../tags/tag407.xml"/><Relationship Id="rId9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13" Type="http://schemas.openxmlformats.org/officeDocument/2006/relationships/tags" Target="../tags/tag422.xml"/><Relationship Id="rId18" Type="http://schemas.openxmlformats.org/officeDocument/2006/relationships/tags" Target="../tags/tag427.xml"/><Relationship Id="rId26" Type="http://schemas.openxmlformats.org/officeDocument/2006/relationships/notesSlide" Target="../notesSlides/notesSlide25.xml"/><Relationship Id="rId3" Type="http://schemas.openxmlformats.org/officeDocument/2006/relationships/tags" Target="../tags/tag412.xml"/><Relationship Id="rId21" Type="http://schemas.openxmlformats.org/officeDocument/2006/relationships/tags" Target="../tags/tag430.xml"/><Relationship Id="rId7" Type="http://schemas.openxmlformats.org/officeDocument/2006/relationships/tags" Target="../tags/tag416.xml"/><Relationship Id="rId12" Type="http://schemas.openxmlformats.org/officeDocument/2006/relationships/tags" Target="../tags/tag421.xml"/><Relationship Id="rId17" Type="http://schemas.openxmlformats.org/officeDocument/2006/relationships/tags" Target="../tags/tag426.xml"/><Relationship Id="rId25" Type="http://schemas.openxmlformats.org/officeDocument/2006/relationships/slideLayout" Target="../slideLayouts/slideLayout5.xml"/><Relationship Id="rId2" Type="http://schemas.openxmlformats.org/officeDocument/2006/relationships/tags" Target="../tags/tag411.xml"/><Relationship Id="rId16" Type="http://schemas.openxmlformats.org/officeDocument/2006/relationships/tags" Target="../tags/tag425.xml"/><Relationship Id="rId20" Type="http://schemas.openxmlformats.org/officeDocument/2006/relationships/tags" Target="../tags/tag429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tags" Target="../tags/tag420.xml"/><Relationship Id="rId24" Type="http://schemas.openxmlformats.org/officeDocument/2006/relationships/tags" Target="../tags/tag433.xml"/><Relationship Id="rId5" Type="http://schemas.openxmlformats.org/officeDocument/2006/relationships/tags" Target="../tags/tag414.xml"/><Relationship Id="rId15" Type="http://schemas.openxmlformats.org/officeDocument/2006/relationships/tags" Target="../tags/tag424.xml"/><Relationship Id="rId23" Type="http://schemas.openxmlformats.org/officeDocument/2006/relationships/tags" Target="../tags/tag432.xml"/><Relationship Id="rId10" Type="http://schemas.openxmlformats.org/officeDocument/2006/relationships/tags" Target="../tags/tag419.xml"/><Relationship Id="rId19" Type="http://schemas.openxmlformats.org/officeDocument/2006/relationships/tags" Target="../tags/tag428.xml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tags" Target="../tags/tag423.xml"/><Relationship Id="rId22" Type="http://schemas.openxmlformats.org/officeDocument/2006/relationships/tags" Target="../tags/tag43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41.xml"/><Relationship Id="rId13" Type="http://schemas.openxmlformats.org/officeDocument/2006/relationships/slideLayout" Target="../slideLayouts/slideLayout5.xml"/><Relationship Id="rId3" Type="http://schemas.openxmlformats.org/officeDocument/2006/relationships/tags" Target="../tags/tag436.xml"/><Relationship Id="rId7" Type="http://schemas.openxmlformats.org/officeDocument/2006/relationships/tags" Target="../tags/tag440.xml"/><Relationship Id="rId12" Type="http://schemas.openxmlformats.org/officeDocument/2006/relationships/tags" Target="../tags/tag445.xml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tags" Target="../tags/tag439.xml"/><Relationship Id="rId11" Type="http://schemas.openxmlformats.org/officeDocument/2006/relationships/tags" Target="../tags/tag444.xml"/><Relationship Id="rId5" Type="http://schemas.openxmlformats.org/officeDocument/2006/relationships/tags" Target="../tags/tag438.xml"/><Relationship Id="rId10" Type="http://schemas.openxmlformats.org/officeDocument/2006/relationships/tags" Target="../tags/tag443.xml"/><Relationship Id="rId4" Type="http://schemas.openxmlformats.org/officeDocument/2006/relationships/tags" Target="../tags/tag437.xml"/><Relationship Id="rId9" Type="http://schemas.openxmlformats.org/officeDocument/2006/relationships/tags" Target="../tags/tag442.xml"/><Relationship Id="rId1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freeppt7.com/" TargetMode="External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tags" Target="../tags/tag56.xml"/><Relationship Id="rId3" Type="http://schemas.openxmlformats.org/officeDocument/2006/relationships/tags" Target="../tags/tag33.xml"/><Relationship Id="rId21" Type="http://schemas.openxmlformats.org/officeDocument/2006/relationships/tags" Target="../tags/tag51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tags" Target="../tags/tag55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29" Type="http://schemas.openxmlformats.org/officeDocument/2006/relationships/tags" Target="../tags/tag59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tags" Target="../tags/tag54.xml"/><Relationship Id="rId32" Type="http://schemas.openxmlformats.org/officeDocument/2006/relationships/notesSlide" Target="../notesSlides/notesSlide4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tags" Target="../tags/tag53.xml"/><Relationship Id="rId28" Type="http://schemas.openxmlformats.org/officeDocument/2006/relationships/tags" Target="../tags/tag58.xml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tags" Target="../tags/tag57.xml"/><Relationship Id="rId30" Type="http://schemas.openxmlformats.org/officeDocument/2006/relationships/tags" Target="../tags/tag6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tags" Target="../tags/tag86.xml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34" Type="http://schemas.openxmlformats.org/officeDocument/2006/relationships/notesSlide" Target="../notesSlides/notesSlide5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tags" Target="../tags/tag85.xml"/><Relationship Id="rId3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tags" Target="../tags/tag89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tags" Target="../tags/tag84.xml"/><Relationship Id="rId32" Type="http://schemas.openxmlformats.org/officeDocument/2006/relationships/tags" Target="../tags/tag92.xml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tags" Target="../tags/tag83.xml"/><Relationship Id="rId28" Type="http://schemas.openxmlformats.org/officeDocument/2006/relationships/tags" Target="../tags/tag88.xml"/><Relationship Id="rId36" Type="http://schemas.openxmlformats.org/officeDocument/2006/relationships/image" Target="../media/image6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31" Type="http://schemas.openxmlformats.org/officeDocument/2006/relationships/tags" Target="../tags/tag91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tags" Target="../tags/tag82.xml"/><Relationship Id="rId27" Type="http://schemas.openxmlformats.org/officeDocument/2006/relationships/tags" Target="../tags/tag87.xml"/><Relationship Id="rId30" Type="http://schemas.openxmlformats.org/officeDocument/2006/relationships/tags" Target="../tags/tag90.xml"/><Relationship Id="rId35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7.jp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97.xml"/><Relationship Id="rId15" Type="http://schemas.openxmlformats.org/officeDocument/2006/relationships/image" Target="../media/image9.jpg"/><Relationship Id="rId10" Type="http://schemas.openxmlformats.org/officeDocument/2006/relationships/tags" Target="../tags/tag102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26" Type="http://schemas.openxmlformats.org/officeDocument/2006/relationships/tags" Target="../tags/tag128.xml"/><Relationship Id="rId3" Type="http://schemas.openxmlformats.org/officeDocument/2006/relationships/tags" Target="../tags/tag105.xml"/><Relationship Id="rId21" Type="http://schemas.openxmlformats.org/officeDocument/2006/relationships/tags" Target="../tags/tag123.xml"/><Relationship Id="rId34" Type="http://schemas.openxmlformats.org/officeDocument/2006/relationships/tags" Target="../tags/tag136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5" Type="http://schemas.openxmlformats.org/officeDocument/2006/relationships/tags" Target="../tags/tag127.xml"/><Relationship Id="rId33" Type="http://schemas.openxmlformats.org/officeDocument/2006/relationships/tags" Target="../tags/tag135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29" Type="http://schemas.openxmlformats.org/officeDocument/2006/relationships/tags" Target="../tags/tag131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tags" Target="../tags/tag126.xml"/><Relationship Id="rId32" Type="http://schemas.openxmlformats.org/officeDocument/2006/relationships/tags" Target="../tags/tag134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28" Type="http://schemas.openxmlformats.org/officeDocument/2006/relationships/tags" Target="../tags/tag130.xml"/><Relationship Id="rId36" Type="http://schemas.openxmlformats.org/officeDocument/2006/relationships/notesSlide" Target="../notesSlides/notesSlide7.xml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31" Type="http://schemas.openxmlformats.org/officeDocument/2006/relationships/tags" Target="../tags/tag133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tags" Target="../tags/tag124.xml"/><Relationship Id="rId27" Type="http://schemas.openxmlformats.org/officeDocument/2006/relationships/tags" Target="../tags/tag129.xml"/><Relationship Id="rId30" Type="http://schemas.openxmlformats.org/officeDocument/2006/relationships/tags" Target="../tags/tag132.xml"/><Relationship Id="rId35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tags" Target="../tags/tag149.xml"/><Relationship Id="rId18" Type="http://schemas.openxmlformats.org/officeDocument/2006/relationships/tags" Target="../tags/tag154.xml"/><Relationship Id="rId3" Type="http://schemas.openxmlformats.org/officeDocument/2006/relationships/tags" Target="../tags/tag139.xml"/><Relationship Id="rId21" Type="http://schemas.openxmlformats.org/officeDocument/2006/relationships/image" Target="../media/image10.jpeg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tags" Target="../tags/tag153.xml"/><Relationship Id="rId2" Type="http://schemas.openxmlformats.org/officeDocument/2006/relationships/tags" Target="../tags/tag138.xml"/><Relationship Id="rId16" Type="http://schemas.openxmlformats.org/officeDocument/2006/relationships/tags" Target="../tags/tag152.xml"/><Relationship Id="rId20" Type="http://schemas.openxmlformats.org/officeDocument/2006/relationships/notesSlide" Target="../notesSlides/notesSlide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10" Type="http://schemas.openxmlformats.org/officeDocument/2006/relationships/tags" Target="../tags/tag146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Relationship Id="rId2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9A6C5532-9ACF-4197-86E3-775F081278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2ECEA4A-88BA-4EDB-BF97-E1DBD81FBE25}"/>
              </a:ext>
            </a:extLst>
          </p:cNvPr>
          <p:cNvSpPr txBox="1"/>
          <p:nvPr/>
        </p:nvSpPr>
        <p:spPr>
          <a:xfrm>
            <a:off x="6939257" y="1405797"/>
            <a:ext cx="41349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Agency FB" panose="020B0503020202020204" pitchFamily="34" charset="0"/>
                <a:cs typeface="+mn-ea"/>
                <a:sym typeface="+mn-lt"/>
              </a:rPr>
              <a:t>High-end</a:t>
            </a:r>
            <a:endParaRPr lang="zh-CN" altLang="en-US" sz="8800" spc="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chemeClr val="accent1">
                    <a:lumMod val="75000"/>
                    <a:alpha val="43000"/>
                  </a:schemeClr>
                </a:outerShdw>
              </a:effectLst>
              <a:latin typeface="Agency FB" panose="020B0503020202020204" pitchFamily="34" charset="0"/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75F373F-1318-4632-B036-05656D46C8C7}"/>
              </a:ext>
            </a:extLst>
          </p:cNvPr>
          <p:cNvSpPr txBox="1"/>
          <p:nvPr/>
        </p:nvSpPr>
        <p:spPr>
          <a:xfrm>
            <a:off x="3727938" y="2944902"/>
            <a:ext cx="7447428" cy="113874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r"/>
            <a:r>
              <a:rPr lang="en-US" altLang="zh-CN" sz="6600" b="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PPT TEMPLATES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84CA144-D53B-4E78-B91A-C70FA76F982D}"/>
              </a:ext>
            </a:extLst>
          </p:cNvPr>
          <p:cNvSpPr txBox="1"/>
          <p:nvPr/>
        </p:nvSpPr>
        <p:spPr>
          <a:xfrm>
            <a:off x="5148774" y="4145199"/>
            <a:ext cx="59281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en-US" sz="1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Insert the Subtitle of Your Presentation</a:t>
            </a:r>
          </a:p>
        </p:txBody>
      </p:sp>
      <p:sp>
        <p:nvSpPr>
          <p:cNvPr id="15" name="PA-1">
            <a:extLst>
              <a:ext uri="{FF2B5EF4-FFF2-40B4-BE49-F238E27FC236}">
                <a16:creationId xmlns:a16="http://schemas.microsoft.com/office/drawing/2014/main" id="{74C2C707-C4FC-4B42-8380-2F367303698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 flipH="1" flipV="1">
            <a:off x="8008254" y="5653273"/>
            <a:ext cx="2917508" cy="5078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PA-任意多边形 849">
            <a:extLst>
              <a:ext uri="{FF2B5EF4-FFF2-40B4-BE49-F238E27FC236}">
                <a16:creationId xmlns:a16="http://schemas.microsoft.com/office/drawing/2014/main" id="{D7201F1B-CF29-41D5-B7FC-E9056A08F694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8144322" y="575357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B43F555A-CFFF-4BD3-B5BB-0683298E37B3}"/>
              </a:ext>
            </a:extLst>
          </p:cNvPr>
          <p:cNvSpPr txBox="1"/>
          <p:nvPr/>
        </p:nvSpPr>
        <p:spPr>
          <a:xfrm>
            <a:off x="8588963" y="5771194"/>
            <a:ext cx="1925937" cy="289611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/>
          <a:p>
            <a:r>
              <a:rPr lang="en-US" altLang="zh-CN" sz="1600" dirty="0">
                <a:solidFill>
                  <a:srgbClr val="677180"/>
                </a:solidFill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www.freeppt7.com</a:t>
            </a:r>
            <a:endParaRPr lang="en-US" altLang="zh-CN" sz="1600" dirty="0">
              <a:solidFill>
                <a:srgbClr val="677180"/>
              </a:solidFill>
              <a:cs typeface="+mn-ea"/>
              <a:sym typeface="+mn-lt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067C990-E803-4036-98D8-6E40DDA1DC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9212138" y="157264"/>
            <a:ext cx="1387106" cy="142866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FFF9FBA-7200-4324-A846-D78273AB84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6680674" y="5651791"/>
            <a:ext cx="1028769" cy="9743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287F70-173D-4A09-A82C-2F9CB98FD2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1224317" y="3215632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:ahyp="http://schemas.microsoft.com/office/drawing/2018/hyperlinkcolor" xmlns:a14="http://schemas.microsoft.com/office/drawing/2010/main" xmlns:a16="http://schemas.microsoft.com/office/drawing/2014/main" xmlns="">
      <p:transition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4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31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00"/>
                                </p:stCondLst>
                                <p:childTnLst>
                                  <p:par>
                                    <p:cTn id="43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5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2" grpId="1"/>
          <p:bldP spid="13" grpId="0"/>
          <p:bldP spid="15" grpId="0" animBg="1"/>
          <p:bldP spid="16" grpId="0" animBg="1"/>
          <p:bldP spid="17" grpId="0"/>
        </p:bldLst>
      </p:timing>
    </mc:Choice>
    <mc:Fallback xmlns:ahyp="http://schemas.microsoft.com/office/drawing/2018/hyperlinkcolor"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4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31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00"/>
                                </p:stCondLst>
                                <p:childTnLst>
                                  <p:par>
                                    <p:cTn id="4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2" grpId="1"/>
          <p:bldP spid="13" grpId="0"/>
          <p:bldP spid="15" grpId="0" animBg="1"/>
          <p:bldP spid="16" grpId="0" animBg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02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7064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Business and market analysis</a:t>
            </a:r>
          </a:p>
        </p:txBody>
      </p:sp>
      <p:pic>
        <p:nvPicPr>
          <p:cNvPr id="47" name="PA_库_tablet-02.png" descr="tablet-02.png">
            <a:extLst>
              <a:ext uri="{FF2B5EF4-FFF2-40B4-BE49-F238E27FC236}">
                <a16:creationId xmlns:a16="http://schemas.microsoft.com/office/drawing/2014/main" id="{BC7BF6B3-E3ED-43F2-87CD-05BDB3995D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184435" y="1628930"/>
            <a:ext cx="5608699" cy="4318596"/>
          </a:xfrm>
          <a:prstGeom prst="rect">
            <a:avLst/>
          </a:prstGeom>
          <a:ln w="12700">
            <a:miter lim="400000"/>
          </a:ln>
          <a:effectLst>
            <a:outerShdw blurRad="1016000" dist="381000" dir="5400000" rotWithShape="0">
              <a:srgbClr val="000000">
                <a:alpha val="10000"/>
              </a:srgbClr>
            </a:outerShdw>
          </a:effectLst>
        </p:spPr>
      </p:pic>
      <p:pic>
        <p:nvPicPr>
          <p:cNvPr id="48" name="PA_库_PicturePlaceholder 2">
            <a:extLst>
              <a:ext uri="{FF2B5EF4-FFF2-40B4-BE49-F238E27FC236}">
                <a16:creationId xmlns:a16="http://schemas.microsoft.com/office/drawing/2014/main" id="{793060AB-660F-4833-B84E-E7715BDD2F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193" y="2059913"/>
            <a:ext cx="4625889" cy="3437419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6123C786-8EDE-400E-B5E1-0FFD0356EA10}"/>
              </a:ext>
            </a:extLst>
          </p:cNvPr>
          <p:cNvSpPr txBox="1"/>
          <p:nvPr/>
        </p:nvSpPr>
        <p:spPr>
          <a:xfrm>
            <a:off x="966306" y="1707205"/>
            <a:ext cx="480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TECHNOLOGIC ITEM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FDEA0F2A-67EA-43AA-B022-3B5521FCD96A}"/>
              </a:ext>
            </a:extLst>
          </p:cNvPr>
          <p:cNvSpPr txBox="1"/>
          <p:nvPr/>
        </p:nvSpPr>
        <p:spPr>
          <a:xfrm>
            <a:off x="995521" y="2651091"/>
            <a:ext cx="529065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677180"/>
                </a:solidFill>
                <a:cs typeface="+mn-ea"/>
                <a:sym typeface="+mn-lt"/>
              </a:rPr>
              <a:t>Enter the specific description here, simply and with the intent.</a:t>
            </a:r>
          </a:p>
        </p:txBody>
      </p:sp>
      <p:sp>
        <p:nvSpPr>
          <p:cNvPr id="51" name="í$ľïďè">
            <a:extLst>
              <a:ext uri="{FF2B5EF4-FFF2-40B4-BE49-F238E27FC236}">
                <a16:creationId xmlns:a16="http://schemas.microsoft.com/office/drawing/2014/main" id="{8DD76F6A-4280-4EB3-B557-C84C33C2B71C}"/>
              </a:ext>
            </a:extLst>
          </p:cNvPr>
          <p:cNvSpPr/>
          <p:nvPr/>
        </p:nvSpPr>
        <p:spPr>
          <a:xfrm>
            <a:off x="966306" y="4359809"/>
            <a:ext cx="5375836" cy="1855621"/>
          </a:xfrm>
          <a:prstGeom prst="rect">
            <a:avLst/>
          </a:prstGeom>
          <a:noFill/>
          <a:ln>
            <a:solidFill>
              <a:srgbClr val="D2D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ED709D29-AB23-45D6-A11A-6164798A7D01}"/>
              </a:ext>
            </a:extLst>
          </p:cNvPr>
          <p:cNvGrpSpPr/>
          <p:nvPr/>
        </p:nvGrpSpPr>
        <p:grpSpPr>
          <a:xfrm>
            <a:off x="1809309" y="3918214"/>
            <a:ext cx="828134" cy="828134"/>
            <a:chOff x="1868662" y="3390750"/>
            <a:chExt cx="828134" cy="828134"/>
          </a:xfrm>
        </p:grpSpPr>
        <p:sp>
          <p:nvSpPr>
            <p:cNvPr id="53" name="ïsľiḓê">
              <a:extLst>
                <a:ext uri="{FF2B5EF4-FFF2-40B4-BE49-F238E27FC236}">
                  <a16:creationId xmlns:a16="http://schemas.microsoft.com/office/drawing/2014/main" id="{BDDA0AC0-AEBA-47F7-8864-18359034A59A}"/>
                </a:ext>
              </a:extLst>
            </p:cNvPr>
            <p:cNvSpPr/>
            <p:nvPr/>
          </p:nvSpPr>
          <p:spPr>
            <a:xfrm>
              <a:off x="1868662" y="3390750"/>
              <a:ext cx="828134" cy="828134"/>
            </a:xfrm>
            <a:prstGeom prst="ellipse">
              <a:avLst/>
            </a:prstGeom>
            <a:solidFill>
              <a:srgbClr val="7F91A9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0" rtlCol="0" anchor="ctr"/>
            <a:lstStyle/>
            <a:p>
              <a:pPr algn="r" defTabSz="914377"/>
              <a:endParaRPr sz="14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4" name="iSḻîḓè">
              <a:extLst>
                <a:ext uri="{FF2B5EF4-FFF2-40B4-BE49-F238E27FC236}">
                  <a16:creationId xmlns:a16="http://schemas.microsoft.com/office/drawing/2014/main" id="{9DD2E423-483A-489E-B88E-44BBF3697BC7}"/>
                </a:ext>
              </a:extLst>
            </p:cNvPr>
            <p:cNvSpPr/>
            <p:nvPr/>
          </p:nvSpPr>
          <p:spPr bwMode="auto">
            <a:xfrm>
              <a:off x="2044655" y="3570491"/>
              <a:ext cx="504056" cy="480715"/>
            </a:xfrm>
            <a:custGeom>
              <a:avLst/>
              <a:gdLst>
                <a:gd name="connsiteX0" fmla="*/ 315778 w 607639"/>
                <a:gd name="connsiteY0" fmla="*/ 173080 h 579502"/>
                <a:gd name="connsiteX1" fmla="*/ 315778 w 607639"/>
                <a:gd name="connsiteY1" fmla="*/ 266058 h 579502"/>
                <a:gd name="connsiteX2" fmla="*/ 303493 w 607639"/>
                <a:gd name="connsiteY2" fmla="*/ 278325 h 579502"/>
                <a:gd name="connsiteX3" fmla="*/ 210375 w 607639"/>
                <a:gd name="connsiteY3" fmla="*/ 278325 h 579502"/>
                <a:gd name="connsiteX4" fmla="*/ 303493 w 607639"/>
                <a:gd name="connsiteY4" fmla="*/ 359925 h 579502"/>
                <a:gd name="connsiteX5" fmla="*/ 397500 w 607639"/>
                <a:gd name="connsiteY5" fmla="*/ 266058 h 579502"/>
                <a:gd name="connsiteX6" fmla="*/ 315778 w 607639"/>
                <a:gd name="connsiteY6" fmla="*/ 173080 h 579502"/>
                <a:gd name="connsiteX7" fmla="*/ 249814 w 607639"/>
                <a:gd name="connsiteY7" fmla="*/ 160816 h 579502"/>
                <a:gd name="connsiteX8" fmla="*/ 198110 w 607639"/>
                <a:gd name="connsiteY8" fmla="*/ 212449 h 579502"/>
                <a:gd name="connsiteX9" fmla="*/ 249814 w 607639"/>
                <a:gd name="connsiteY9" fmla="*/ 212449 h 579502"/>
                <a:gd name="connsiteX10" fmla="*/ 303493 w 607639"/>
                <a:gd name="connsiteY10" fmla="*/ 147835 h 579502"/>
                <a:gd name="connsiteX11" fmla="*/ 421981 w 607639"/>
                <a:gd name="connsiteY11" fmla="*/ 266058 h 579502"/>
                <a:gd name="connsiteX12" fmla="*/ 303493 w 607639"/>
                <a:gd name="connsiteY12" fmla="*/ 384370 h 579502"/>
                <a:gd name="connsiteX13" fmla="*/ 185093 w 607639"/>
                <a:gd name="connsiteY13" fmla="*/ 266058 h 579502"/>
                <a:gd name="connsiteX14" fmla="*/ 197289 w 607639"/>
                <a:gd name="connsiteY14" fmla="*/ 253880 h 579502"/>
                <a:gd name="connsiteX15" fmla="*/ 291297 w 607639"/>
                <a:gd name="connsiteY15" fmla="*/ 253880 h 579502"/>
                <a:gd name="connsiteX16" fmla="*/ 291297 w 607639"/>
                <a:gd name="connsiteY16" fmla="*/ 160013 h 579502"/>
                <a:gd name="connsiteX17" fmla="*/ 303493 w 607639"/>
                <a:gd name="connsiteY17" fmla="*/ 147835 h 579502"/>
                <a:gd name="connsiteX18" fmla="*/ 262095 w 607639"/>
                <a:gd name="connsiteY18" fmla="*/ 135133 h 579502"/>
                <a:gd name="connsiteX19" fmla="*/ 274287 w 607639"/>
                <a:gd name="connsiteY19" fmla="*/ 147397 h 579502"/>
                <a:gd name="connsiteX20" fmla="*/ 274287 w 607639"/>
                <a:gd name="connsiteY20" fmla="*/ 224713 h 579502"/>
                <a:gd name="connsiteX21" fmla="*/ 262095 w 607639"/>
                <a:gd name="connsiteY21" fmla="*/ 236888 h 579502"/>
                <a:gd name="connsiteX22" fmla="*/ 184672 w 607639"/>
                <a:gd name="connsiteY22" fmla="*/ 236888 h 579502"/>
                <a:gd name="connsiteX23" fmla="*/ 172391 w 607639"/>
                <a:gd name="connsiteY23" fmla="*/ 224713 h 579502"/>
                <a:gd name="connsiteX24" fmla="*/ 262095 w 607639"/>
                <a:gd name="connsiteY24" fmla="*/ 135133 h 579502"/>
                <a:gd name="connsiteX25" fmla="*/ 58120 w 607639"/>
                <a:gd name="connsiteY25" fmla="*/ 108514 h 579502"/>
                <a:gd name="connsiteX26" fmla="*/ 58120 w 607639"/>
                <a:gd name="connsiteY26" fmla="*/ 413970 h 579502"/>
                <a:gd name="connsiteX27" fmla="*/ 549430 w 607639"/>
                <a:gd name="connsiteY27" fmla="*/ 413970 h 579502"/>
                <a:gd name="connsiteX28" fmla="*/ 549430 w 607639"/>
                <a:gd name="connsiteY28" fmla="*/ 108514 h 579502"/>
                <a:gd name="connsiteX29" fmla="*/ 27236 w 607639"/>
                <a:gd name="connsiteY29" fmla="*/ 56079 h 579502"/>
                <a:gd name="connsiteX30" fmla="*/ 27236 w 607639"/>
                <a:gd name="connsiteY30" fmla="*/ 81319 h 579502"/>
                <a:gd name="connsiteX31" fmla="*/ 580403 w 607639"/>
                <a:gd name="connsiteY31" fmla="*/ 81319 h 579502"/>
                <a:gd name="connsiteX32" fmla="*/ 580403 w 607639"/>
                <a:gd name="connsiteY32" fmla="*/ 56079 h 579502"/>
                <a:gd name="connsiteX33" fmla="*/ 303775 w 607639"/>
                <a:gd name="connsiteY33" fmla="*/ 0 h 579502"/>
                <a:gd name="connsiteX34" fmla="*/ 317393 w 607639"/>
                <a:gd name="connsiteY34" fmla="*/ 13597 h 579502"/>
                <a:gd name="connsiteX35" fmla="*/ 317393 w 607639"/>
                <a:gd name="connsiteY35" fmla="*/ 28884 h 579502"/>
                <a:gd name="connsiteX36" fmla="*/ 580403 w 607639"/>
                <a:gd name="connsiteY36" fmla="*/ 28884 h 579502"/>
                <a:gd name="connsiteX37" fmla="*/ 607639 w 607639"/>
                <a:gd name="connsiteY37" fmla="*/ 56079 h 579502"/>
                <a:gd name="connsiteX38" fmla="*/ 607639 w 607639"/>
                <a:gd name="connsiteY38" fmla="*/ 81319 h 579502"/>
                <a:gd name="connsiteX39" fmla="*/ 580403 w 607639"/>
                <a:gd name="connsiteY39" fmla="*/ 108514 h 579502"/>
                <a:gd name="connsiteX40" fmla="*/ 576665 w 607639"/>
                <a:gd name="connsiteY40" fmla="*/ 108514 h 579502"/>
                <a:gd name="connsiteX41" fmla="*/ 576665 w 607639"/>
                <a:gd name="connsiteY41" fmla="*/ 413970 h 579502"/>
                <a:gd name="connsiteX42" fmla="*/ 549430 w 607639"/>
                <a:gd name="connsiteY42" fmla="*/ 441165 h 579502"/>
                <a:gd name="connsiteX43" fmla="*/ 317393 w 607639"/>
                <a:gd name="connsiteY43" fmla="*/ 441165 h 579502"/>
                <a:gd name="connsiteX44" fmla="*/ 317393 w 607639"/>
                <a:gd name="connsiteY44" fmla="*/ 481069 h 579502"/>
                <a:gd name="connsiteX45" fmla="*/ 418236 w 607639"/>
                <a:gd name="connsiteY45" fmla="*/ 554923 h 579502"/>
                <a:gd name="connsiteX46" fmla="*/ 421173 w 607639"/>
                <a:gd name="connsiteY46" fmla="*/ 573942 h 579502"/>
                <a:gd name="connsiteX47" fmla="*/ 410225 w 607639"/>
                <a:gd name="connsiteY47" fmla="*/ 579452 h 579502"/>
                <a:gd name="connsiteX48" fmla="*/ 402215 w 607639"/>
                <a:gd name="connsiteY48" fmla="*/ 576874 h 579502"/>
                <a:gd name="connsiteX49" fmla="*/ 317393 w 607639"/>
                <a:gd name="connsiteY49" fmla="*/ 514752 h 579502"/>
                <a:gd name="connsiteX50" fmla="*/ 317393 w 607639"/>
                <a:gd name="connsiteY50" fmla="*/ 565854 h 579502"/>
                <a:gd name="connsiteX51" fmla="*/ 303775 w 607639"/>
                <a:gd name="connsiteY51" fmla="*/ 579452 h 579502"/>
                <a:gd name="connsiteX52" fmla="*/ 290157 w 607639"/>
                <a:gd name="connsiteY52" fmla="*/ 565854 h 579502"/>
                <a:gd name="connsiteX53" fmla="*/ 290157 w 607639"/>
                <a:gd name="connsiteY53" fmla="*/ 514752 h 579502"/>
                <a:gd name="connsiteX54" fmla="*/ 205424 w 607639"/>
                <a:gd name="connsiteY54" fmla="*/ 576874 h 579502"/>
                <a:gd name="connsiteX55" fmla="*/ 186377 w 607639"/>
                <a:gd name="connsiteY55" fmla="*/ 573942 h 579502"/>
                <a:gd name="connsiteX56" fmla="*/ 189314 w 607639"/>
                <a:gd name="connsiteY56" fmla="*/ 554923 h 579502"/>
                <a:gd name="connsiteX57" fmla="*/ 290157 w 607639"/>
                <a:gd name="connsiteY57" fmla="*/ 481069 h 579502"/>
                <a:gd name="connsiteX58" fmla="*/ 290157 w 607639"/>
                <a:gd name="connsiteY58" fmla="*/ 441165 h 579502"/>
                <a:gd name="connsiteX59" fmla="*/ 58120 w 607639"/>
                <a:gd name="connsiteY59" fmla="*/ 441165 h 579502"/>
                <a:gd name="connsiteX60" fmla="*/ 30885 w 607639"/>
                <a:gd name="connsiteY60" fmla="*/ 413970 h 579502"/>
                <a:gd name="connsiteX61" fmla="*/ 30885 w 607639"/>
                <a:gd name="connsiteY61" fmla="*/ 108514 h 579502"/>
                <a:gd name="connsiteX62" fmla="*/ 27236 w 607639"/>
                <a:gd name="connsiteY62" fmla="*/ 108514 h 579502"/>
                <a:gd name="connsiteX63" fmla="*/ 0 w 607639"/>
                <a:gd name="connsiteY63" fmla="*/ 81319 h 579502"/>
                <a:gd name="connsiteX64" fmla="*/ 0 w 607639"/>
                <a:gd name="connsiteY64" fmla="*/ 56079 h 579502"/>
                <a:gd name="connsiteX65" fmla="*/ 27236 w 607639"/>
                <a:gd name="connsiteY65" fmla="*/ 28884 h 579502"/>
                <a:gd name="connsiteX66" fmla="*/ 290157 w 607639"/>
                <a:gd name="connsiteY66" fmla="*/ 28884 h 579502"/>
                <a:gd name="connsiteX67" fmla="*/ 290157 w 607639"/>
                <a:gd name="connsiteY67" fmla="*/ 13597 h 579502"/>
                <a:gd name="connsiteX68" fmla="*/ 303775 w 607639"/>
                <a:gd name="connsiteY68" fmla="*/ 0 h 5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7639" h="579502">
                  <a:moveTo>
                    <a:pt x="315778" y="173080"/>
                  </a:moveTo>
                  <a:lnTo>
                    <a:pt x="315778" y="266058"/>
                  </a:lnTo>
                  <a:cubicBezTo>
                    <a:pt x="315778" y="272814"/>
                    <a:pt x="310258" y="278325"/>
                    <a:pt x="303493" y="278325"/>
                  </a:cubicBezTo>
                  <a:lnTo>
                    <a:pt x="210375" y="278325"/>
                  </a:lnTo>
                  <a:cubicBezTo>
                    <a:pt x="216429" y="324281"/>
                    <a:pt x="255866" y="359925"/>
                    <a:pt x="303493" y="359925"/>
                  </a:cubicBezTo>
                  <a:cubicBezTo>
                    <a:pt x="355303" y="359925"/>
                    <a:pt x="397500" y="317792"/>
                    <a:pt x="397500" y="266058"/>
                  </a:cubicBezTo>
                  <a:cubicBezTo>
                    <a:pt x="397500" y="218502"/>
                    <a:pt x="361802" y="179124"/>
                    <a:pt x="315778" y="173080"/>
                  </a:cubicBezTo>
                  <a:close/>
                  <a:moveTo>
                    <a:pt x="249814" y="160816"/>
                  </a:moveTo>
                  <a:cubicBezTo>
                    <a:pt x="223740" y="165793"/>
                    <a:pt x="203093" y="186410"/>
                    <a:pt x="198110" y="212449"/>
                  </a:cubicBezTo>
                  <a:lnTo>
                    <a:pt x="249814" y="212449"/>
                  </a:lnTo>
                  <a:close/>
                  <a:moveTo>
                    <a:pt x="303493" y="147835"/>
                  </a:moveTo>
                  <a:cubicBezTo>
                    <a:pt x="368835" y="147835"/>
                    <a:pt x="421981" y="200902"/>
                    <a:pt x="421981" y="266058"/>
                  </a:cubicBezTo>
                  <a:cubicBezTo>
                    <a:pt x="421981" y="331303"/>
                    <a:pt x="368835" y="384370"/>
                    <a:pt x="303493" y="384370"/>
                  </a:cubicBezTo>
                  <a:cubicBezTo>
                    <a:pt x="238239" y="384370"/>
                    <a:pt x="185093" y="331303"/>
                    <a:pt x="185093" y="266058"/>
                  </a:cubicBezTo>
                  <a:cubicBezTo>
                    <a:pt x="185093" y="259303"/>
                    <a:pt x="190523" y="253880"/>
                    <a:pt x="197289" y="253880"/>
                  </a:cubicBezTo>
                  <a:lnTo>
                    <a:pt x="291297" y="253880"/>
                  </a:lnTo>
                  <a:lnTo>
                    <a:pt x="291297" y="160013"/>
                  </a:lnTo>
                  <a:cubicBezTo>
                    <a:pt x="291297" y="153257"/>
                    <a:pt x="296727" y="147835"/>
                    <a:pt x="303493" y="147835"/>
                  </a:cubicBezTo>
                  <a:close/>
                  <a:moveTo>
                    <a:pt x="262095" y="135133"/>
                  </a:moveTo>
                  <a:cubicBezTo>
                    <a:pt x="268859" y="135133"/>
                    <a:pt x="274287" y="140643"/>
                    <a:pt x="274287" y="147397"/>
                  </a:cubicBezTo>
                  <a:lnTo>
                    <a:pt x="274287" y="224713"/>
                  </a:lnTo>
                  <a:cubicBezTo>
                    <a:pt x="274287" y="231467"/>
                    <a:pt x="268859" y="236888"/>
                    <a:pt x="262095" y="236888"/>
                  </a:cubicBezTo>
                  <a:lnTo>
                    <a:pt x="184672" y="236888"/>
                  </a:lnTo>
                  <a:cubicBezTo>
                    <a:pt x="177909" y="236888"/>
                    <a:pt x="172391" y="231467"/>
                    <a:pt x="172391" y="224713"/>
                  </a:cubicBezTo>
                  <a:cubicBezTo>
                    <a:pt x="172391" y="175302"/>
                    <a:pt x="212616" y="135133"/>
                    <a:pt x="262095" y="135133"/>
                  </a:cubicBezTo>
                  <a:close/>
                  <a:moveTo>
                    <a:pt x="58120" y="108514"/>
                  </a:moveTo>
                  <a:lnTo>
                    <a:pt x="58120" y="413970"/>
                  </a:lnTo>
                  <a:lnTo>
                    <a:pt x="549430" y="413970"/>
                  </a:lnTo>
                  <a:lnTo>
                    <a:pt x="549430" y="108514"/>
                  </a:lnTo>
                  <a:close/>
                  <a:moveTo>
                    <a:pt x="27236" y="56079"/>
                  </a:moveTo>
                  <a:lnTo>
                    <a:pt x="27236" y="81319"/>
                  </a:lnTo>
                  <a:lnTo>
                    <a:pt x="580403" y="81319"/>
                  </a:lnTo>
                  <a:lnTo>
                    <a:pt x="580403" y="56079"/>
                  </a:lnTo>
                  <a:close/>
                  <a:moveTo>
                    <a:pt x="303775" y="0"/>
                  </a:moveTo>
                  <a:cubicBezTo>
                    <a:pt x="311341" y="0"/>
                    <a:pt x="317393" y="6132"/>
                    <a:pt x="317393" y="13597"/>
                  </a:cubicBezTo>
                  <a:lnTo>
                    <a:pt x="317393" y="28884"/>
                  </a:lnTo>
                  <a:lnTo>
                    <a:pt x="580403" y="28884"/>
                  </a:lnTo>
                  <a:cubicBezTo>
                    <a:pt x="595356" y="28884"/>
                    <a:pt x="607639" y="41148"/>
                    <a:pt x="607639" y="56079"/>
                  </a:cubicBezTo>
                  <a:lnTo>
                    <a:pt x="607639" y="81319"/>
                  </a:lnTo>
                  <a:cubicBezTo>
                    <a:pt x="607639" y="96338"/>
                    <a:pt x="595356" y="108514"/>
                    <a:pt x="580403" y="108514"/>
                  </a:cubicBezTo>
                  <a:lnTo>
                    <a:pt x="576665" y="108514"/>
                  </a:lnTo>
                  <a:lnTo>
                    <a:pt x="576665" y="413970"/>
                  </a:lnTo>
                  <a:cubicBezTo>
                    <a:pt x="576665" y="428990"/>
                    <a:pt x="564472" y="441165"/>
                    <a:pt x="549430" y="441165"/>
                  </a:cubicBezTo>
                  <a:lnTo>
                    <a:pt x="317393" y="441165"/>
                  </a:lnTo>
                  <a:lnTo>
                    <a:pt x="317393" y="481069"/>
                  </a:lnTo>
                  <a:lnTo>
                    <a:pt x="418236" y="554923"/>
                  </a:lnTo>
                  <a:cubicBezTo>
                    <a:pt x="424377" y="559366"/>
                    <a:pt x="425623" y="567898"/>
                    <a:pt x="421173" y="573942"/>
                  </a:cubicBezTo>
                  <a:cubicBezTo>
                    <a:pt x="418503" y="577585"/>
                    <a:pt x="414409" y="579452"/>
                    <a:pt x="410225" y="579452"/>
                  </a:cubicBezTo>
                  <a:cubicBezTo>
                    <a:pt x="407466" y="579452"/>
                    <a:pt x="404618" y="578652"/>
                    <a:pt x="402215" y="576874"/>
                  </a:cubicBezTo>
                  <a:lnTo>
                    <a:pt x="317393" y="514752"/>
                  </a:lnTo>
                  <a:lnTo>
                    <a:pt x="317393" y="565854"/>
                  </a:lnTo>
                  <a:cubicBezTo>
                    <a:pt x="317393" y="573408"/>
                    <a:pt x="311341" y="579452"/>
                    <a:pt x="303775" y="579452"/>
                  </a:cubicBezTo>
                  <a:cubicBezTo>
                    <a:pt x="296299" y="579452"/>
                    <a:pt x="290157" y="573408"/>
                    <a:pt x="290157" y="565854"/>
                  </a:cubicBezTo>
                  <a:lnTo>
                    <a:pt x="290157" y="514752"/>
                  </a:lnTo>
                  <a:lnTo>
                    <a:pt x="205424" y="576874"/>
                  </a:lnTo>
                  <a:cubicBezTo>
                    <a:pt x="199372" y="581318"/>
                    <a:pt x="190827" y="579985"/>
                    <a:pt x="186377" y="573942"/>
                  </a:cubicBezTo>
                  <a:cubicBezTo>
                    <a:pt x="181927" y="567898"/>
                    <a:pt x="183262" y="559366"/>
                    <a:pt x="189314" y="554923"/>
                  </a:cubicBezTo>
                  <a:lnTo>
                    <a:pt x="290157" y="481069"/>
                  </a:lnTo>
                  <a:lnTo>
                    <a:pt x="290157" y="441165"/>
                  </a:lnTo>
                  <a:lnTo>
                    <a:pt x="58120" y="441165"/>
                  </a:lnTo>
                  <a:cubicBezTo>
                    <a:pt x="43167" y="441165"/>
                    <a:pt x="30885" y="428990"/>
                    <a:pt x="30885" y="413970"/>
                  </a:cubicBezTo>
                  <a:lnTo>
                    <a:pt x="30885" y="108514"/>
                  </a:lnTo>
                  <a:lnTo>
                    <a:pt x="27236" y="108514"/>
                  </a:lnTo>
                  <a:cubicBezTo>
                    <a:pt x="12194" y="108514"/>
                    <a:pt x="0" y="96338"/>
                    <a:pt x="0" y="81319"/>
                  </a:cubicBezTo>
                  <a:lnTo>
                    <a:pt x="0" y="56079"/>
                  </a:lnTo>
                  <a:cubicBezTo>
                    <a:pt x="0" y="41148"/>
                    <a:pt x="12194" y="28884"/>
                    <a:pt x="27236" y="28884"/>
                  </a:cubicBezTo>
                  <a:lnTo>
                    <a:pt x="290157" y="28884"/>
                  </a:lnTo>
                  <a:lnTo>
                    <a:pt x="290157" y="13597"/>
                  </a:lnTo>
                  <a:cubicBezTo>
                    <a:pt x="290157" y="6132"/>
                    <a:pt x="296299" y="0"/>
                    <a:pt x="3037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F0916A2C-C657-409C-9011-9FA60A9E1DF9}"/>
              </a:ext>
            </a:extLst>
          </p:cNvPr>
          <p:cNvGrpSpPr/>
          <p:nvPr/>
        </p:nvGrpSpPr>
        <p:grpSpPr>
          <a:xfrm>
            <a:off x="4664652" y="3918214"/>
            <a:ext cx="828134" cy="828134"/>
            <a:chOff x="4724005" y="3390750"/>
            <a:chExt cx="828134" cy="828134"/>
          </a:xfrm>
        </p:grpSpPr>
        <p:sp>
          <p:nvSpPr>
            <p:cNvPr id="56" name="iş1îde">
              <a:extLst>
                <a:ext uri="{FF2B5EF4-FFF2-40B4-BE49-F238E27FC236}">
                  <a16:creationId xmlns:a16="http://schemas.microsoft.com/office/drawing/2014/main" id="{3FC63D18-D635-43FD-9D50-EE9740A51555}"/>
                </a:ext>
              </a:extLst>
            </p:cNvPr>
            <p:cNvSpPr/>
            <p:nvPr/>
          </p:nvSpPr>
          <p:spPr>
            <a:xfrm>
              <a:off x="4724005" y="3390750"/>
              <a:ext cx="828134" cy="828134"/>
            </a:xfrm>
            <a:prstGeom prst="ellipse">
              <a:avLst/>
            </a:prstGeom>
            <a:solidFill>
              <a:srgbClr val="7F91A9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0" rtlCol="0" anchor="ctr"/>
            <a:lstStyle/>
            <a:p>
              <a:pPr algn="r" defTabSz="914377"/>
              <a:endParaRPr sz="14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7" name="işļïḋê">
              <a:extLst>
                <a:ext uri="{FF2B5EF4-FFF2-40B4-BE49-F238E27FC236}">
                  <a16:creationId xmlns:a16="http://schemas.microsoft.com/office/drawing/2014/main" id="{D2F0460D-2B02-401C-A610-F871C28A3DC4}"/>
                </a:ext>
              </a:extLst>
            </p:cNvPr>
            <p:cNvSpPr/>
            <p:nvPr/>
          </p:nvSpPr>
          <p:spPr bwMode="auto">
            <a:xfrm>
              <a:off x="4888971" y="3570491"/>
              <a:ext cx="504056" cy="480715"/>
            </a:xfrm>
            <a:custGeom>
              <a:avLst/>
              <a:gdLst>
                <a:gd name="connsiteX0" fmla="*/ 139649 w 606580"/>
                <a:gd name="connsiteY0" fmla="*/ 323260 h 605592"/>
                <a:gd name="connsiteX1" fmla="*/ 274852 w 606580"/>
                <a:gd name="connsiteY1" fmla="*/ 323260 h 605592"/>
                <a:gd name="connsiteX2" fmla="*/ 274852 w 606580"/>
                <a:gd name="connsiteY2" fmla="*/ 349440 h 605592"/>
                <a:gd name="connsiteX3" fmla="*/ 139649 w 606580"/>
                <a:gd name="connsiteY3" fmla="*/ 349440 h 605592"/>
                <a:gd name="connsiteX4" fmla="*/ 66294 w 606580"/>
                <a:gd name="connsiteY4" fmla="*/ 26233 h 605592"/>
                <a:gd name="connsiteX5" fmla="*/ 66294 w 606580"/>
                <a:gd name="connsiteY5" fmla="*/ 375703 h 605592"/>
                <a:gd name="connsiteX6" fmla="*/ 540286 w 606580"/>
                <a:gd name="connsiteY6" fmla="*/ 375703 h 605592"/>
                <a:gd name="connsiteX7" fmla="*/ 540286 w 606580"/>
                <a:gd name="connsiteY7" fmla="*/ 26233 h 605592"/>
                <a:gd name="connsiteX8" fmla="*/ 39925 w 606580"/>
                <a:gd name="connsiteY8" fmla="*/ 0 h 605592"/>
                <a:gd name="connsiteX9" fmla="*/ 566655 w 606580"/>
                <a:gd name="connsiteY9" fmla="*/ 0 h 605592"/>
                <a:gd name="connsiteX10" fmla="*/ 566655 w 606580"/>
                <a:gd name="connsiteY10" fmla="*/ 375703 h 605592"/>
                <a:gd name="connsiteX11" fmla="*/ 606580 w 606580"/>
                <a:gd name="connsiteY11" fmla="*/ 375703 h 605592"/>
                <a:gd name="connsiteX12" fmla="*/ 606580 w 606580"/>
                <a:gd name="connsiteY12" fmla="*/ 401936 h 605592"/>
                <a:gd name="connsiteX13" fmla="*/ 373716 w 606580"/>
                <a:gd name="connsiteY13" fmla="*/ 401936 h 605592"/>
                <a:gd name="connsiteX14" fmla="*/ 413269 w 606580"/>
                <a:gd name="connsiteY14" fmla="*/ 600587 h 605592"/>
                <a:gd name="connsiteX15" fmla="*/ 387364 w 606580"/>
                <a:gd name="connsiteY15" fmla="*/ 605592 h 605592"/>
                <a:gd name="connsiteX16" fmla="*/ 346790 w 606580"/>
                <a:gd name="connsiteY16" fmla="*/ 401936 h 605592"/>
                <a:gd name="connsiteX17" fmla="*/ 316521 w 606580"/>
                <a:gd name="connsiteY17" fmla="*/ 401936 h 605592"/>
                <a:gd name="connsiteX18" fmla="*/ 316521 w 606580"/>
                <a:gd name="connsiteY18" fmla="*/ 551828 h 605592"/>
                <a:gd name="connsiteX19" fmla="*/ 290059 w 606580"/>
                <a:gd name="connsiteY19" fmla="*/ 551828 h 605592"/>
                <a:gd name="connsiteX20" fmla="*/ 290059 w 606580"/>
                <a:gd name="connsiteY20" fmla="*/ 401936 h 605592"/>
                <a:gd name="connsiteX21" fmla="*/ 247163 w 606580"/>
                <a:gd name="connsiteY21" fmla="*/ 401936 h 605592"/>
                <a:gd name="connsiteX22" fmla="*/ 206588 w 606580"/>
                <a:gd name="connsiteY22" fmla="*/ 605592 h 605592"/>
                <a:gd name="connsiteX23" fmla="*/ 180591 w 606580"/>
                <a:gd name="connsiteY23" fmla="*/ 600494 h 605592"/>
                <a:gd name="connsiteX24" fmla="*/ 220237 w 606580"/>
                <a:gd name="connsiteY24" fmla="*/ 401936 h 605592"/>
                <a:gd name="connsiteX25" fmla="*/ 0 w 606580"/>
                <a:gd name="connsiteY25" fmla="*/ 401936 h 605592"/>
                <a:gd name="connsiteX26" fmla="*/ 0 w 606580"/>
                <a:gd name="connsiteY26" fmla="*/ 375703 h 605592"/>
                <a:gd name="connsiteX27" fmla="*/ 39925 w 606580"/>
                <a:gd name="connsiteY27" fmla="*/ 375703 h 6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6580" h="605592">
                  <a:moveTo>
                    <a:pt x="139649" y="323260"/>
                  </a:moveTo>
                  <a:lnTo>
                    <a:pt x="274852" y="323260"/>
                  </a:lnTo>
                  <a:lnTo>
                    <a:pt x="274852" y="349440"/>
                  </a:lnTo>
                  <a:lnTo>
                    <a:pt x="139649" y="349440"/>
                  </a:lnTo>
                  <a:close/>
                  <a:moveTo>
                    <a:pt x="66294" y="26233"/>
                  </a:moveTo>
                  <a:lnTo>
                    <a:pt x="66294" y="375703"/>
                  </a:lnTo>
                  <a:lnTo>
                    <a:pt x="540286" y="375703"/>
                  </a:lnTo>
                  <a:lnTo>
                    <a:pt x="540286" y="26233"/>
                  </a:lnTo>
                  <a:close/>
                  <a:moveTo>
                    <a:pt x="39925" y="0"/>
                  </a:moveTo>
                  <a:lnTo>
                    <a:pt x="566655" y="0"/>
                  </a:lnTo>
                  <a:lnTo>
                    <a:pt x="566655" y="375703"/>
                  </a:lnTo>
                  <a:lnTo>
                    <a:pt x="606580" y="375703"/>
                  </a:lnTo>
                  <a:lnTo>
                    <a:pt x="606580" y="401936"/>
                  </a:lnTo>
                  <a:lnTo>
                    <a:pt x="373716" y="401936"/>
                  </a:lnTo>
                  <a:lnTo>
                    <a:pt x="413269" y="600587"/>
                  </a:lnTo>
                  <a:lnTo>
                    <a:pt x="387364" y="605592"/>
                  </a:lnTo>
                  <a:lnTo>
                    <a:pt x="346790" y="401936"/>
                  </a:lnTo>
                  <a:lnTo>
                    <a:pt x="316521" y="401936"/>
                  </a:lnTo>
                  <a:lnTo>
                    <a:pt x="316521" y="551828"/>
                  </a:lnTo>
                  <a:lnTo>
                    <a:pt x="290059" y="551828"/>
                  </a:lnTo>
                  <a:lnTo>
                    <a:pt x="290059" y="401936"/>
                  </a:lnTo>
                  <a:lnTo>
                    <a:pt x="247163" y="401936"/>
                  </a:lnTo>
                  <a:lnTo>
                    <a:pt x="206588" y="605592"/>
                  </a:lnTo>
                  <a:lnTo>
                    <a:pt x="180591" y="600494"/>
                  </a:lnTo>
                  <a:lnTo>
                    <a:pt x="220237" y="401936"/>
                  </a:lnTo>
                  <a:lnTo>
                    <a:pt x="0" y="401936"/>
                  </a:lnTo>
                  <a:lnTo>
                    <a:pt x="0" y="375703"/>
                  </a:lnTo>
                  <a:lnTo>
                    <a:pt x="39925" y="3757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CFC62A5F-C91F-45D4-B5DF-18DEB929C033}"/>
              </a:ext>
            </a:extLst>
          </p:cNvPr>
          <p:cNvSpPr txBox="1">
            <a:spLocks/>
          </p:cNvSpPr>
          <p:nvPr/>
        </p:nvSpPr>
        <p:spPr>
          <a:xfrm>
            <a:off x="1408642" y="5334385"/>
            <a:ext cx="1754377" cy="39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rgbClr val="677180"/>
                </a:solidFill>
                <a:latin typeface="+mn-lt"/>
                <a:cs typeface="+mn-ea"/>
                <a:sym typeface="+mn-lt"/>
              </a:rPr>
              <a:t>Please replace the text content, modify the text content, or copy your content directly to this.</a:t>
            </a:r>
            <a:endParaRPr lang="en-US" altLang="zh-CN" sz="900" dirty="0">
              <a:solidFill>
                <a:srgbClr val="67718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59" name="Text Placeholder 33">
            <a:extLst>
              <a:ext uri="{FF2B5EF4-FFF2-40B4-BE49-F238E27FC236}">
                <a16:creationId xmlns:a16="http://schemas.microsoft.com/office/drawing/2014/main" id="{82F537FA-5EBF-4D95-91C8-539CE51C8FF5}"/>
              </a:ext>
            </a:extLst>
          </p:cNvPr>
          <p:cNvSpPr txBox="1">
            <a:spLocks/>
          </p:cNvSpPr>
          <p:nvPr/>
        </p:nvSpPr>
        <p:spPr>
          <a:xfrm>
            <a:off x="1433485" y="5008202"/>
            <a:ext cx="170469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replace the text  </a:t>
            </a:r>
            <a:endParaRPr lang="en-US" altLang="zh-CN" sz="1400" b="1" dirty="0">
              <a:solidFill>
                <a:schemeClr val="accent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622C878F-A509-41F5-BE8C-5D328E60B312}"/>
              </a:ext>
            </a:extLst>
          </p:cNvPr>
          <p:cNvSpPr txBox="1">
            <a:spLocks/>
          </p:cNvSpPr>
          <p:nvPr/>
        </p:nvSpPr>
        <p:spPr>
          <a:xfrm>
            <a:off x="4147290" y="5334385"/>
            <a:ext cx="1754377" cy="39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rgbClr val="677180"/>
                </a:solidFill>
                <a:latin typeface="+mn-lt"/>
                <a:cs typeface="+mn-ea"/>
                <a:sym typeface="+mn-lt"/>
              </a:rPr>
              <a:t>Please replace the text content, modify the text content, or copy your content directly to this.</a:t>
            </a:r>
            <a:endParaRPr lang="en-US" altLang="zh-CN" sz="900" dirty="0">
              <a:solidFill>
                <a:srgbClr val="67718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C7A31488-26CC-4A31-8CF8-BCDAB1846B74}"/>
              </a:ext>
            </a:extLst>
          </p:cNvPr>
          <p:cNvSpPr txBox="1">
            <a:spLocks/>
          </p:cNvSpPr>
          <p:nvPr/>
        </p:nvSpPr>
        <p:spPr>
          <a:xfrm>
            <a:off x="4172133" y="5008202"/>
            <a:ext cx="170469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replace the text</a:t>
            </a:r>
            <a:endParaRPr lang="en-AU" sz="1400" b="1" dirty="0">
              <a:solidFill>
                <a:schemeClr val="accent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7243" y="6710040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0602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9" grpId="0"/>
      <p:bldP spid="49" grpId="1"/>
      <p:bldP spid="50" grpId="0"/>
      <p:bldP spid="51" grpId="0" animBg="1"/>
      <p:bldP spid="58" grpId="0"/>
      <p:bldP spid="59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02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46733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Business and market analysis</a:t>
            </a:r>
          </a:p>
        </p:txBody>
      </p:sp>
      <p:sp>
        <p:nvSpPr>
          <p:cNvPr id="9" name="PA_库_菱形 ">
            <a:extLst>
              <a:ext uri="{FF2B5EF4-FFF2-40B4-BE49-F238E27FC236}">
                <a16:creationId xmlns:a16="http://schemas.microsoft.com/office/drawing/2014/main" id="{A694AFEF-9CC7-432A-B3E1-B4403CA916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7250" y="1909797"/>
            <a:ext cx="2857500" cy="139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30353E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cs typeface="+mn-ea"/>
              <a:sym typeface="+mn-lt"/>
            </a:endParaRPr>
          </a:p>
        </p:txBody>
      </p:sp>
      <p:sp>
        <p:nvSpPr>
          <p:cNvPr id="10" name="PA_库_形状 ">
            <a:extLst>
              <a:ext uri="{FF2B5EF4-FFF2-40B4-BE49-F238E27FC236}">
                <a16:creationId xmlns:a16="http://schemas.microsoft.com/office/drawing/2014/main" id="{3A31169F-BDE6-43D3-8356-F2D01BBE23C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67250" y="2726201"/>
            <a:ext cx="2857501" cy="139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30353E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cs typeface="+mn-ea"/>
              <a:sym typeface="+mn-lt"/>
            </a:endParaRPr>
          </a:p>
        </p:txBody>
      </p:sp>
      <p:sp>
        <p:nvSpPr>
          <p:cNvPr id="11" name="PA_库_形状 ">
            <a:extLst>
              <a:ext uri="{FF2B5EF4-FFF2-40B4-BE49-F238E27FC236}">
                <a16:creationId xmlns:a16="http://schemas.microsoft.com/office/drawing/2014/main" id="{54A322CF-62FF-4D0B-B736-3354EAE69D5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67250" y="3355480"/>
            <a:ext cx="2857501" cy="139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30353E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12" name="PA_库_菱形 ">
            <a:extLst>
              <a:ext uri="{FF2B5EF4-FFF2-40B4-BE49-F238E27FC236}">
                <a16:creationId xmlns:a16="http://schemas.microsoft.com/office/drawing/2014/main" id="{1E8B5966-54A5-4EF2-A25D-322FED4EB03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667250" y="3881443"/>
            <a:ext cx="2857500" cy="139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30353E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13" name="PA_库_菱形 ">
            <a:extLst>
              <a:ext uri="{FF2B5EF4-FFF2-40B4-BE49-F238E27FC236}">
                <a16:creationId xmlns:a16="http://schemas.microsoft.com/office/drawing/2014/main" id="{D34BBBFA-76A0-4266-BFEC-8C2F5B10EE2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667250" y="4254805"/>
            <a:ext cx="2857500" cy="139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30353E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14" name="PA_库_Line ">
            <a:extLst>
              <a:ext uri="{FF2B5EF4-FFF2-40B4-BE49-F238E27FC236}">
                <a16:creationId xmlns:a16="http://schemas.microsoft.com/office/drawing/2014/main" id="{355AD67A-70AE-4C1F-948B-443A4B63813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524750" y="2616192"/>
            <a:ext cx="1228130" cy="1"/>
          </a:xfrm>
          <a:prstGeom prst="line">
            <a:avLst/>
          </a:prstGeom>
          <a:ln w="12700">
            <a:solidFill>
              <a:srgbClr val="C8CBD1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15" name="PA_库_Line ">
            <a:extLst>
              <a:ext uri="{FF2B5EF4-FFF2-40B4-BE49-F238E27FC236}">
                <a16:creationId xmlns:a16="http://schemas.microsoft.com/office/drawing/2014/main" id="{FE2E8A95-5193-47A5-B401-7C672D67401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439121" y="3416807"/>
            <a:ext cx="1228130" cy="1"/>
          </a:xfrm>
          <a:prstGeom prst="line">
            <a:avLst/>
          </a:prstGeom>
          <a:ln w="12700">
            <a:solidFill>
              <a:srgbClr val="C8CBD1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16" name="PA_库_Line ">
            <a:extLst>
              <a:ext uri="{FF2B5EF4-FFF2-40B4-BE49-F238E27FC236}">
                <a16:creationId xmlns:a16="http://schemas.microsoft.com/office/drawing/2014/main" id="{03D1122D-5986-4319-86EF-566B956B852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524750" y="4050733"/>
            <a:ext cx="1228130" cy="1"/>
          </a:xfrm>
          <a:prstGeom prst="line">
            <a:avLst/>
          </a:prstGeom>
          <a:ln w="12700">
            <a:solidFill>
              <a:srgbClr val="C8CBD1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17" name="PA_库_Line ">
            <a:extLst>
              <a:ext uri="{FF2B5EF4-FFF2-40B4-BE49-F238E27FC236}">
                <a16:creationId xmlns:a16="http://schemas.microsoft.com/office/drawing/2014/main" id="{FD105130-D741-435F-9617-3A7A2AC6691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39121" y="4549187"/>
            <a:ext cx="1228130" cy="1"/>
          </a:xfrm>
          <a:prstGeom prst="line">
            <a:avLst/>
          </a:prstGeom>
          <a:ln w="12700">
            <a:solidFill>
              <a:srgbClr val="C8CBD1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18" name="PA_库_Line ">
            <a:extLst>
              <a:ext uri="{FF2B5EF4-FFF2-40B4-BE49-F238E27FC236}">
                <a16:creationId xmlns:a16="http://schemas.microsoft.com/office/drawing/2014/main" id="{9F0C7E21-DF8B-4DFC-B8C9-9D828DADF25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524750" y="4953306"/>
            <a:ext cx="1228130" cy="1"/>
          </a:xfrm>
          <a:prstGeom prst="line">
            <a:avLst/>
          </a:prstGeom>
          <a:ln w="12700">
            <a:solidFill>
              <a:srgbClr val="C8CBD1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19" name="PA-文本框 11">
            <a:extLst>
              <a:ext uri="{FF2B5EF4-FFF2-40B4-BE49-F238E27FC236}">
                <a16:creationId xmlns:a16="http://schemas.microsoft.com/office/drawing/2014/main" id="{39DC74D0-CB80-47C0-9799-F86748839D5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21799" y="5318479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grpSp>
        <p:nvGrpSpPr>
          <p:cNvPr id="21" name="PA-组合 4">
            <a:extLst>
              <a:ext uri="{FF2B5EF4-FFF2-40B4-BE49-F238E27FC236}">
                <a16:creationId xmlns:a16="http://schemas.microsoft.com/office/drawing/2014/main" id="{CEBF9AF3-9649-4D4C-87B4-BB92F05B089F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9324317" y="4826745"/>
            <a:ext cx="1402004" cy="394140"/>
            <a:chOff x="5076548" y="2986241"/>
            <a:chExt cx="1067216" cy="394140"/>
          </a:xfrm>
        </p:grpSpPr>
        <p:sp>
          <p:nvSpPr>
            <p:cNvPr id="22" name="PA-1">
              <a:extLst>
                <a:ext uri="{FF2B5EF4-FFF2-40B4-BE49-F238E27FC236}">
                  <a16:creationId xmlns:a16="http://schemas.microsoft.com/office/drawing/2014/main" id="{F220F3F0-1320-482B-8F72-F6AE9817E27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PA-文本框 16">
              <a:extLst>
                <a:ext uri="{FF2B5EF4-FFF2-40B4-BE49-F238E27FC236}">
                  <a16:creationId xmlns:a16="http://schemas.microsoft.com/office/drawing/2014/main" id="{85C8C723-C051-44C1-A0E9-B3777C3FD18E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5375873" y="3044811"/>
              <a:ext cx="468564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Add a title</a:t>
              </a:r>
            </a:p>
          </p:txBody>
        </p:sp>
      </p:grpSp>
      <p:sp>
        <p:nvSpPr>
          <p:cNvPr id="24" name="PA-文本框 11">
            <a:extLst>
              <a:ext uri="{FF2B5EF4-FFF2-40B4-BE49-F238E27FC236}">
                <a16:creationId xmlns:a16="http://schemas.microsoft.com/office/drawing/2014/main" id="{8862AA68-EC09-4E0A-9547-40F09E4214D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158361" y="4851636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grpSp>
        <p:nvGrpSpPr>
          <p:cNvPr id="25" name="PA-组合 4">
            <a:extLst>
              <a:ext uri="{FF2B5EF4-FFF2-40B4-BE49-F238E27FC236}">
                <a16:creationId xmlns:a16="http://schemas.microsoft.com/office/drawing/2014/main" id="{A709A1B4-B59B-4423-B76B-C79F192E497B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1460879" y="4359902"/>
            <a:ext cx="1402004" cy="394140"/>
            <a:chOff x="5076548" y="2986241"/>
            <a:chExt cx="1067216" cy="394140"/>
          </a:xfrm>
        </p:grpSpPr>
        <p:sp>
          <p:nvSpPr>
            <p:cNvPr id="26" name="PA-1">
              <a:extLst>
                <a:ext uri="{FF2B5EF4-FFF2-40B4-BE49-F238E27FC236}">
                  <a16:creationId xmlns:a16="http://schemas.microsoft.com/office/drawing/2014/main" id="{B93B148B-0D50-4350-ACEC-19279CBA448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PA-文本框 16">
              <a:extLst>
                <a:ext uri="{FF2B5EF4-FFF2-40B4-BE49-F238E27FC236}">
                  <a16:creationId xmlns:a16="http://schemas.microsoft.com/office/drawing/2014/main" id="{50DEBEEE-5789-4DFE-AC18-C3CCB6A29DA0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5375873" y="3044811"/>
              <a:ext cx="468564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Add a title</a:t>
              </a:r>
            </a:p>
          </p:txBody>
        </p:sp>
      </p:grpSp>
      <p:sp>
        <p:nvSpPr>
          <p:cNvPr id="28" name="PA-文本框 11">
            <a:extLst>
              <a:ext uri="{FF2B5EF4-FFF2-40B4-BE49-F238E27FC236}">
                <a16:creationId xmlns:a16="http://schemas.microsoft.com/office/drawing/2014/main" id="{544CF1B8-19D6-4A76-B879-58C047DA168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021799" y="3770980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grpSp>
        <p:nvGrpSpPr>
          <p:cNvPr id="29" name="PA-组合 4">
            <a:extLst>
              <a:ext uri="{FF2B5EF4-FFF2-40B4-BE49-F238E27FC236}">
                <a16:creationId xmlns:a16="http://schemas.microsoft.com/office/drawing/2014/main" id="{018A185F-9DF8-4A70-90A4-4C3DA43CEE40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9324317" y="3279246"/>
            <a:ext cx="1402004" cy="394140"/>
            <a:chOff x="5076548" y="2986241"/>
            <a:chExt cx="1067216" cy="394140"/>
          </a:xfrm>
        </p:grpSpPr>
        <p:sp>
          <p:nvSpPr>
            <p:cNvPr id="30" name="PA-1">
              <a:extLst>
                <a:ext uri="{FF2B5EF4-FFF2-40B4-BE49-F238E27FC236}">
                  <a16:creationId xmlns:a16="http://schemas.microsoft.com/office/drawing/2014/main" id="{FB6B6DC0-2B69-4170-932D-951E6B055F5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PA-文本框 16">
              <a:extLst>
                <a:ext uri="{FF2B5EF4-FFF2-40B4-BE49-F238E27FC236}">
                  <a16:creationId xmlns:a16="http://schemas.microsoft.com/office/drawing/2014/main" id="{A066229A-9761-4B1C-A2C4-AA2D7165623A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5375873" y="3044811"/>
              <a:ext cx="468564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Add a title</a:t>
              </a:r>
            </a:p>
          </p:txBody>
        </p:sp>
      </p:grpSp>
      <p:sp>
        <p:nvSpPr>
          <p:cNvPr id="36" name="PA-文本框 11">
            <a:extLst>
              <a:ext uri="{FF2B5EF4-FFF2-40B4-BE49-F238E27FC236}">
                <a16:creationId xmlns:a16="http://schemas.microsoft.com/office/drawing/2014/main" id="{D231A562-F2A9-4165-BEBF-823FBF1AAD30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158361" y="3220548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grpSp>
        <p:nvGrpSpPr>
          <p:cNvPr id="37" name="PA-组合 4">
            <a:extLst>
              <a:ext uri="{FF2B5EF4-FFF2-40B4-BE49-F238E27FC236}">
                <a16:creationId xmlns:a16="http://schemas.microsoft.com/office/drawing/2014/main" id="{94698024-C398-43C2-9B20-A13F3950F40E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1460879" y="2728814"/>
            <a:ext cx="1402004" cy="394140"/>
            <a:chOff x="5076548" y="2986241"/>
            <a:chExt cx="1067216" cy="394140"/>
          </a:xfrm>
        </p:grpSpPr>
        <p:sp>
          <p:nvSpPr>
            <p:cNvPr id="38" name="PA-1">
              <a:extLst>
                <a:ext uri="{FF2B5EF4-FFF2-40B4-BE49-F238E27FC236}">
                  <a16:creationId xmlns:a16="http://schemas.microsoft.com/office/drawing/2014/main" id="{779892C5-6D3E-499B-A200-2C2FD4F319C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PA-文本框 16">
              <a:extLst>
                <a:ext uri="{FF2B5EF4-FFF2-40B4-BE49-F238E27FC236}">
                  <a16:creationId xmlns:a16="http://schemas.microsoft.com/office/drawing/2014/main" id="{933841E3-3404-4E8C-A23C-D4B74B460C39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375873" y="3044811"/>
              <a:ext cx="468564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Add a title</a:t>
              </a:r>
            </a:p>
          </p:txBody>
        </p:sp>
      </p:grpSp>
      <p:sp>
        <p:nvSpPr>
          <p:cNvPr id="40" name="PA-文本框 11">
            <a:extLst>
              <a:ext uri="{FF2B5EF4-FFF2-40B4-BE49-F238E27FC236}">
                <a16:creationId xmlns:a16="http://schemas.microsoft.com/office/drawing/2014/main" id="{06687F76-4C9E-48F0-8349-07FCF3EFA8F1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021799" y="2184828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grpSp>
        <p:nvGrpSpPr>
          <p:cNvPr id="41" name="PA-组合 4">
            <a:extLst>
              <a:ext uri="{FF2B5EF4-FFF2-40B4-BE49-F238E27FC236}">
                <a16:creationId xmlns:a16="http://schemas.microsoft.com/office/drawing/2014/main" id="{0F89ED7A-2ECD-467C-B929-1026DA1EE9FD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9324317" y="1693094"/>
            <a:ext cx="1402004" cy="394140"/>
            <a:chOff x="5076548" y="2986241"/>
            <a:chExt cx="1067216" cy="394140"/>
          </a:xfrm>
        </p:grpSpPr>
        <p:sp>
          <p:nvSpPr>
            <p:cNvPr id="42" name="PA-1">
              <a:extLst>
                <a:ext uri="{FF2B5EF4-FFF2-40B4-BE49-F238E27FC236}">
                  <a16:creationId xmlns:a16="http://schemas.microsoft.com/office/drawing/2014/main" id="{2F1FA551-7350-4842-A154-58F2B83C025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PA-文本框 16">
              <a:extLst>
                <a:ext uri="{FF2B5EF4-FFF2-40B4-BE49-F238E27FC236}">
                  <a16:creationId xmlns:a16="http://schemas.microsoft.com/office/drawing/2014/main" id="{157A393C-D5BF-427C-8001-7820598B9866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5375873" y="3044811"/>
              <a:ext cx="468564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Add a title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4899300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5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5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5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5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5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5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5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5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5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4" grpId="0"/>
      <p:bldP spid="28" grpId="0"/>
      <p:bldP spid="36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02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17716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Business and market analysis</a:t>
            </a:r>
          </a:p>
        </p:txBody>
      </p:sp>
      <p:sp>
        <p:nvSpPr>
          <p:cNvPr id="9" name="PA_库_圆角矩形 ">
            <a:extLst>
              <a:ext uri="{FF2B5EF4-FFF2-40B4-BE49-F238E27FC236}">
                <a16:creationId xmlns:a16="http://schemas.microsoft.com/office/drawing/2014/main" id="{F6DEB31F-94A7-4782-89D2-C403E9BBD38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77218" y="1403350"/>
            <a:ext cx="2540001" cy="3937000"/>
          </a:xfrm>
          <a:prstGeom prst="roundRect">
            <a:avLst>
              <a:gd name="adj" fmla="val 3750"/>
            </a:avLst>
          </a:prstGeom>
          <a:solidFill>
            <a:srgbClr val="F0F2F9"/>
          </a:solidFill>
          <a:ln w="12700">
            <a:miter lim="400000"/>
          </a:ln>
          <a:effectLst>
            <a:outerShdw blurRad="317500" dist="127000" dir="3297296" rotWithShape="0">
              <a:srgbClr val="000000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PA_库_圆角矩形 ">
            <a:extLst>
              <a:ext uri="{FF2B5EF4-FFF2-40B4-BE49-F238E27FC236}">
                <a16:creationId xmlns:a16="http://schemas.microsoft.com/office/drawing/2014/main" id="{AC27B1D6-9EB3-4D17-AEAD-4C06397FDA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25322" y="1403350"/>
            <a:ext cx="2540001" cy="3937000"/>
          </a:xfrm>
          <a:prstGeom prst="roundRect">
            <a:avLst>
              <a:gd name="adj" fmla="val 3750"/>
            </a:avLst>
          </a:prstGeom>
          <a:solidFill>
            <a:srgbClr val="F0F2F9"/>
          </a:solidFill>
          <a:ln w="12700">
            <a:miter lim="400000"/>
          </a:ln>
          <a:effectLst>
            <a:outerShdw blurRad="317500" dist="127000" dir="3297296" rotWithShape="0">
              <a:srgbClr val="000000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PA_库_圆角矩形 ">
            <a:extLst>
              <a:ext uri="{FF2B5EF4-FFF2-40B4-BE49-F238E27FC236}">
                <a16:creationId xmlns:a16="http://schemas.microsoft.com/office/drawing/2014/main" id="{FADF404E-5334-4F48-8C25-A503597DC65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573426" y="1403350"/>
            <a:ext cx="2540001" cy="3937000"/>
          </a:xfrm>
          <a:prstGeom prst="roundRect">
            <a:avLst>
              <a:gd name="adj" fmla="val 3750"/>
            </a:avLst>
          </a:prstGeom>
          <a:solidFill>
            <a:srgbClr val="F0F2F9"/>
          </a:solidFill>
          <a:ln w="12700">
            <a:miter lim="400000"/>
          </a:ln>
          <a:effectLst>
            <a:outerShdw blurRad="317500" dist="127000" dir="3297296" rotWithShape="0">
              <a:srgbClr val="000000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PA_库_组合 ">
            <a:extLst>
              <a:ext uri="{FF2B5EF4-FFF2-40B4-BE49-F238E27FC236}">
                <a16:creationId xmlns:a16="http://schemas.microsoft.com/office/drawing/2014/main" id="{1884B614-6B87-4DF0-BD5A-2D1E39FFAEC6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358569" y="4032079"/>
            <a:ext cx="1558119" cy="1013623"/>
            <a:chOff x="0" y="0"/>
            <a:chExt cx="3116238" cy="2027243"/>
          </a:xfrm>
        </p:grpSpPr>
        <p:sp>
          <p:nvSpPr>
            <p:cNvPr id="13" name="$20">
              <a:extLst>
                <a:ext uri="{FF2B5EF4-FFF2-40B4-BE49-F238E27FC236}">
                  <a16:creationId xmlns:a16="http://schemas.microsoft.com/office/drawing/2014/main" id="{C4E75832-267A-4D45-89CB-6C6A83793A74}"/>
                </a:ext>
              </a:extLst>
            </p:cNvPr>
            <p:cNvSpPr txBox="1"/>
            <p:nvPr/>
          </p:nvSpPr>
          <p:spPr>
            <a:xfrm>
              <a:off x="0" y="0"/>
              <a:ext cx="1532470" cy="929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a14="http://schemas.microsoft.com/office/drawing/2010/main" xmlns:a16="http://schemas.microsoft.com/office/drawing/2014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lnSpc>
                  <a:spcPct val="120000"/>
                </a:lnSpc>
                <a:defRPr sz="5500" b="0">
                  <a:solidFill>
                    <a:srgbClr val="30353E"/>
                  </a:solidFill>
                  <a:latin typeface="Aileron Heavy"/>
                  <a:ea typeface="Aileron Heavy"/>
                  <a:cs typeface="Aileron Heavy"/>
                  <a:sym typeface="Aileron Heavy"/>
                </a:defRPr>
              </a:lvl1pPr>
            </a:lstStyle>
            <a:p>
              <a:r>
                <a:rPr lang="zh-CN" altLang="en-US" sz="2750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￥</a:t>
              </a:r>
              <a:r>
                <a:rPr sz="2750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20</a:t>
              </a:r>
            </a:p>
          </p:txBody>
        </p:sp>
        <p:sp>
          <p:nvSpPr>
            <p:cNvPr id="14" name="Basic Price…">
              <a:extLst>
                <a:ext uri="{FF2B5EF4-FFF2-40B4-BE49-F238E27FC236}">
                  <a16:creationId xmlns:a16="http://schemas.microsoft.com/office/drawing/2014/main" id="{971F2974-54CC-4911-932B-D73FEFE54B37}"/>
                </a:ext>
              </a:extLst>
            </p:cNvPr>
            <p:cNvSpPr txBox="1"/>
            <p:nvPr/>
          </p:nvSpPr>
          <p:spPr>
            <a:xfrm>
              <a:off x="0" y="1261136"/>
              <a:ext cx="3116238" cy="766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a14="http://schemas.microsoft.com/office/drawing/2010/main" xmlns:a16="http://schemas.microsoft.com/office/drawing/2014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l">
                <a:lnSpc>
                  <a:spcPct val="150000"/>
                </a:lnSpc>
                <a:defRPr sz="1800">
                  <a:solidFill>
                    <a:srgbClr val="677180"/>
                  </a:solidFill>
                  <a:latin typeface="Aileron"/>
                  <a:ea typeface="Aileron"/>
                  <a:cs typeface="Aileron"/>
                  <a:sym typeface="Aileron"/>
                </a:defRPr>
              </a:pPr>
              <a:r>
                <a:rPr sz="900" dirty="0">
                  <a:solidFill>
                    <a:srgbClr val="677180"/>
                  </a:solidFill>
                  <a:cs typeface="+mn-ea"/>
                  <a:sym typeface="+mn-lt"/>
                </a:rPr>
                <a:t>Basic Price</a:t>
              </a:r>
            </a:p>
            <a:p>
              <a:pPr algn="l">
                <a:lnSpc>
                  <a:spcPct val="150000"/>
                </a:lnSpc>
                <a:defRPr sz="1800" b="0">
                  <a:solidFill>
                    <a:srgbClr val="677180"/>
                  </a:solidFill>
                  <a:latin typeface="Aileron Light"/>
                  <a:ea typeface="Aileron Light"/>
                  <a:cs typeface="Aileron Light"/>
                  <a:sym typeface="Aileron Light"/>
                </a:defRPr>
              </a:pPr>
              <a:r>
                <a:rPr sz="900" dirty="0">
                  <a:solidFill>
                    <a:srgbClr val="677180"/>
                  </a:solidFill>
                  <a:cs typeface="+mn-ea"/>
                  <a:sym typeface="+mn-lt"/>
                </a:rPr>
                <a:t>Focused services processes.</a:t>
              </a:r>
            </a:p>
          </p:txBody>
        </p:sp>
      </p:grpSp>
      <p:grpSp>
        <p:nvGrpSpPr>
          <p:cNvPr id="15" name="PA_库_组合 ">
            <a:extLst>
              <a:ext uri="{FF2B5EF4-FFF2-40B4-BE49-F238E27FC236}">
                <a16:creationId xmlns:a16="http://schemas.microsoft.com/office/drawing/2014/main" id="{59B527BE-C5F0-46B5-B3AE-381F0252F86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106673" y="4032079"/>
            <a:ext cx="1558119" cy="1013623"/>
            <a:chOff x="0" y="0"/>
            <a:chExt cx="3116238" cy="2027243"/>
          </a:xfrm>
        </p:grpSpPr>
        <p:sp>
          <p:nvSpPr>
            <p:cNvPr id="16" name="$80">
              <a:extLst>
                <a:ext uri="{FF2B5EF4-FFF2-40B4-BE49-F238E27FC236}">
                  <a16:creationId xmlns:a16="http://schemas.microsoft.com/office/drawing/2014/main" id="{69C5FC35-FDCB-4CAD-A932-817D2C8D9E9B}"/>
                </a:ext>
              </a:extLst>
            </p:cNvPr>
            <p:cNvSpPr txBox="1"/>
            <p:nvPr/>
          </p:nvSpPr>
          <p:spPr>
            <a:xfrm>
              <a:off x="0" y="0"/>
              <a:ext cx="1532470" cy="929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a14="http://schemas.microsoft.com/office/drawing/2010/main" xmlns:a16="http://schemas.microsoft.com/office/drawing/2014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lnSpc>
                  <a:spcPct val="120000"/>
                </a:lnSpc>
                <a:defRPr sz="5500" b="0">
                  <a:solidFill>
                    <a:srgbClr val="30353E"/>
                  </a:solidFill>
                  <a:latin typeface="Aileron Heavy"/>
                  <a:ea typeface="Aileron Heavy"/>
                  <a:cs typeface="Aileron Heavy"/>
                  <a:sym typeface="Aileron Heavy"/>
                </a:defRPr>
              </a:lvl1pPr>
            </a:lstStyle>
            <a:p>
              <a:r>
                <a:rPr lang="zh-CN" altLang="en-US" sz="2750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￥</a:t>
              </a:r>
              <a:r>
                <a:rPr sz="2750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80</a:t>
              </a:r>
            </a:p>
          </p:txBody>
        </p:sp>
        <p:sp>
          <p:nvSpPr>
            <p:cNvPr id="17" name="Premium Price…">
              <a:extLst>
                <a:ext uri="{FF2B5EF4-FFF2-40B4-BE49-F238E27FC236}">
                  <a16:creationId xmlns:a16="http://schemas.microsoft.com/office/drawing/2014/main" id="{4A9E6899-EDE1-424F-9030-D9D951AA28EB}"/>
                </a:ext>
              </a:extLst>
            </p:cNvPr>
            <p:cNvSpPr txBox="1"/>
            <p:nvPr/>
          </p:nvSpPr>
          <p:spPr>
            <a:xfrm>
              <a:off x="0" y="1261136"/>
              <a:ext cx="3116238" cy="766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a14="http://schemas.microsoft.com/office/drawing/2010/main" xmlns:a16="http://schemas.microsoft.com/office/drawing/2014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l">
                <a:lnSpc>
                  <a:spcPct val="150000"/>
                </a:lnSpc>
                <a:defRPr sz="1800">
                  <a:solidFill>
                    <a:srgbClr val="677180"/>
                  </a:solidFill>
                  <a:latin typeface="Aileron"/>
                  <a:ea typeface="Aileron"/>
                  <a:cs typeface="Aileron"/>
                  <a:sym typeface="Aileron"/>
                </a:defRPr>
              </a:pPr>
              <a:r>
                <a:rPr sz="900" dirty="0">
                  <a:solidFill>
                    <a:srgbClr val="677180"/>
                  </a:solidFill>
                  <a:cs typeface="+mn-ea"/>
                  <a:sym typeface="+mn-lt"/>
                </a:rPr>
                <a:t>Premium Price</a:t>
              </a:r>
            </a:p>
            <a:p>
              <a:pPr algn="l">
                <a:lnSpc>
                  <a:spcPct val="150000"/>
                </a:lnSpc>
                <a:defRPr sz="1800" b="0">
                  <a:solidFill>
                    <a:srgbClr val="677180"/>
                  </a:solidFill>
                  <a:latin typeface="Aileron Light"/>
                  <a:ea typeface="Aileron Light"/>
                  <a:cs typeface="Aileron Light"/>
                  <a:sym typeface="Aileron Light"/>
                </a:defRPr>
              </a:pPr>
              <a:r>
                <a:rPr sz="900" dirty="0">
                  <a:solidFill>
                    <a:srgbClr val="677180"/>
                  </a:solidFill>
                  <a:cs typeface="+mn-ea"/>
                  <a:sym typeface="+mn-lt"/>
                </a:rPr>
                <a:t>Focused services processes.</a:t>
              </a:r>
            </a:p>
          </p:txBody>
        </p:sp>
      </p:grpSp>
      <p:grpSp>
        <p:nvGrpSpPr>
          <p:cNvPr id="18" name="PA_库_组合 ">
            <a:extLst>
              <a:ext uri="{FF2B5EF4-FFF2-40B4-BE49-F238E27FC236}">
                <a16:creationId xmlns:a16="http://schemas.microsoft.com/office/drawing/2014/main" id="{17F67D5F-14B5-4342-8F3B-311309594A5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854777" y="4032079"/>
            <a:ext cx="1558119" cy="1013623"/>
            <a:chOff x="0" y="0"/>
            <a:chExt cx="3116236" cy="2027243"/>
          </a:xfrm>
        </p:grpSpPr>
        <p:sp>
          <p:nvSpPr>
            <p:cNvPr id="19" name="$90">
              <a:extLst>
                <a:ext uri="{FF2B5EF4-FFF2-40B4-BE49-F238E27FC236}">
                  <a16:creationId xmlns:a16="http://schemas.microsoft.com/office/drawing/2014/main" id="{40712DF6-1F3E-4F09-BF1B-C05A81106AD9}"/>
                </a:ext>
              </a:extLst>
            </p:cNvPr>
            <p:cNvSpPr txBox="1"/>
            <p:nvPr/>
          </p:nvSpPr>
          <p:spPr>
            <a:xfrm>
              <a:off x="0" y="0"/>
              <a:ext cx="1532469" cy="929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a14="http://schemas.microsoft.com/office/drawing/2010/main" xmlns:a16="http://schemas.microsoft.com/office/drawing/2014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lnSpc>
                  <a:spcPct val="120000"/>
                </a:lnSpc>
                <a:defRPr sz="5500" b="0">
                  <a:solidFill>
                    <a:srgbClr val="30353E"/>
                  </a:solidFill>
                  <a:latin typeface="Aileron Heavy"/>
                  <a:ea typeface="Aileron Heavy"/>
                  <a:cs typeface="Aileron Heavy"/>
                  <a:sym typeface="Aileron Heavy"/>
                </a:defRPr>
              </a:lvl1pPr>
            </a:lstStyle>
            <a:p>
              <a:r>
                <a:rPr lang="zh-CN" altLang="en-US" sz="2750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￥</a:t>
              </a:r>
              <a:r>
                <a:rPr sz="2750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90</a:t>
              </a:r>
            </a:p>
          </p:txBody>
        </p:sp>
        <p:sp>
          <p:nvSpPr>
            <p:cNvPr id="20" name="Ultimate Price…">
              <a:extLst>
                <a:ext uri="{FF2B5EF4-FFF2-40B4-BE49-F238E27FC236}">
                  <a16:creationId xmlns:a16="http://schemas.microsoft.com/office/drawing/2014/main" id="{13046AFA-E7EC-4C15-B031-A64B100739B1}"/>
                </a:ext>
              </a:extLst>
            </p:cNvPr>
            <p:cNvSpPr txBox="1"/>
            <p:nvPr/>
          </p:nvSpPr>
          <p:spPr>
            <a:xfrm>
              <a:off x="0" y="1261136"/>
              <a:ext cx="3116236" cy="766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a14="http://schemas.microsoft.com/office/drawing/2010/main" xmlns:a16="http://schemas.microsoft.com/office/drawing/2014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l">
                <a:lnSpc>
                  <a:spcPct val="150000"/>
                </a:lnSpc>
                <a:defRPr sz="1800">
                  <a:solidFill>
                    <a:srgbClr val="677180"/>
                  </a:solidFill>
                  <a:latin typeface="Aileron"/>
                  <a:ea typeface="Aileron"/>
                  <a:cs typeface="Aileron"/>
                  <a:sym typeface="Aileron"/>
                </a:defRPr>
              </a:pPr>
              <a:r>
                <a:rPr sz="900" dirty="0">
                  <a:solidFill>
                    <a:srgbClr val="677180"/>
                  </a:solidFill>
                  <a:cs typeface="+mn-ea"/>
                  <a:sym typeface="+mn-lt"/>
                </a:rPr>
                <a:t>Ultimate Price</a:t>
              </a:r>
            </a:p>
            <a:p>
              <a:pPr algn="l">
                <a:lnSpc>
                  <a:spcPct val="150000"/>
                </a:lnSpc>
                <a:defRPr sz="1800" b="0">
                  <a:solidFill>
                    <a:srgbClr val="677180"/>
                  </a:solidFill>
                  <a:latin typeface="Aileron Light"/>
                  <a:ea typeface="Aileron Light"/>
                  <a:cs typeface="Aileron Light"/>
                  <a:sym typeface="Aileron Light"/>
                </a:defRPr>
              </a:pPr>
              <a:r>
                <a:rPr sz="900" dirty="0">
                  <a:solidFill>
                    <a:srgbClr val="677180"/>
                  </a:solidFill>
                  <a:cs typeface="+mn-ea"/>
                  <a:sym typeface="+mn-lt"/>
                </a:rPr>
                <a:t>Focused services processes.</a:t>
              </a:r>
            </a:p>
          </p:txBody>
        </p:sp>
      </p:grpSp>
      <p:pic>
        <p:nvPicPr>
          <p:cNvPr id="21" name="PA_库_PicturePlaceholder 1">
            <a:extLst>
              <a:ext uri="{FF2B5EF4-FFF2-40B4-BE49-F238E27FC236}">
                <a16:creationId xmlns:a16="http://schemas.microsoft.com/office/drawing/2014/main" id="{E150F368-2BE5-4F54-B5DA-DB025572AE7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9" b="17879"/>
          <a:stretch>
            <a:fillRect/>
          </a:stretch>
        </p:blipFill>
        <p:spPr>
          <a:xfrm>
            <a:off x="1077218" y="1403350"/>
            <a:ext cx="2540000" cy="2284412"/>
          </a:xfrm>
          <a:custGeom>
            <a:avLst/>
            <a:gdLst>
              <a:gd name="connsiteX0" fmla="*/ 290924 w 5080000"/>
              <a:gd name="connsiteY0" fmla="*/ 0 h 4568824"/>
              <a:gd name="connsiteX1" fmla="*/ 292571 w 5080000"/>
              <a:gd name="connsiteY1" fmla="*/ 0 h 4568824"/>
              <a:gd name="connsiteX2" fmla="*/ 4788607 w 5080000"/>
              <a:gd name="connsiteY2" fmla="*/ 0 h 4568824"/>
              <a:gd name="connsiteX3" fmla="*/ 4959822 w 5080000"/>
              <a:gd name="connsiteY3" fmla="*/ 14383 h 4568824"/>
              <a:gd name="connsiteX4" fmla="*/ 5065655 w 5080000"/>
              <a:gd name="connsiteY4" fmla="*/ 120355 h 4568824"/>
              <a:gd name="connsiteX5" fmla="*/ 5079777 w 5080000"/>
              <a:gd name="connsiteY5" fmla="*/ 236152 h 4568824"/>
              <a:gd name="connsiteX6" fmla="*/ 5080000 w 5080000"/>
              <a:gd name="connsiteY6" fmla="*/ 292284 h 4568824"/>
              <a:gd name="connsiteX7" fmla="*/ 5080000 w 5080000"/>
              <a:gd name="connsiteY7" fmla="*/ 4568824 h 4568824"/>
              <a:gd name="connsiteX8" fmla="*/ 0 w 5080000"/>
              <a:gd name="connsiteY8" fmla="*/ 4568824 h 4568824"/>
              <a:gd name="connsiteX9" fmla="*/ 0 w 5080000"/>
              <a:gd name="connsiteY9" fmla="*/ 4276294 h 4568824"/>
              <a:gd name="connsiteX10" fmla="*/ 0 w 5080000"/>
              <a:gd name="connsiteY10" fmla="*/ 3298861 h 4568824"/>
              <a:gd name="connsiteX11" fmla="*/ 0 w 5080000"/>
              <a:gd name="connsiteY11" fmla="*/ 291263 h 4568824"/>
              <a:gd name="connsiteX12" fmla="*/ 14346 w 5080000"/>
              <a:gd name="connsiteY12" fmla="*/ 120355 h 4568824"/>
              <a:gd name="connsiteX13" fmla="*/ 120180 w 5080000"/>
              <a:gd name="connsiteY13" fmla="*/ 14383 h 4568824"/>
              <a:gd name="connsiteX14" fmla="*/ 290924 w 5080000"/>
              <a:gd name="connsiteY14" fmla="*/ 0 h 456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80000" h="4568824">
                <a:moveTo>
                  <a:pt x="290924" y="0"/>
                </a:moveTo>
                <a:lnTo>
                  <a:pt x="292571" y="0"/>
                </a:lnTo>
                <a:lnTo>
                  <a:pt x="4788607" y="0"/>
                </a:lnTo>
                <a:cubicBezTo>
                  <a:pt x="4872098" y="0"/>
                  <a:pt x="4914666" y="0"/>
                  <a:pt x="4959822" y="14383"/>
                </a:cubicBezTo>
                <a:cubicBezTo>
                  <a:pt x="5008975" y="32151"/>
                  <a:pt x="5047781" y="71071"/>
                  <a:pt x="5065655" y="120355"/>
                </a:cubicBezTo>
                <a:cubicBezTo>
                  <a:pt x="5076415" y="153986"/>
                  <a:pt x="5079105" y="186309"/>
                  <a:pt x="5079777" y="236152"/>
                </a:cubicBezTo>
                <a:lnTo>
                  <a:pt x="5080000" y="292284"/>
                </a:lnTo>
                <a:lnTo>
                  <a:pt x="5080000" y="4568824"/>
                </a:lnTo>
                <a:lnTo>
                  <a:pt x="0" y="4568824"/>
                </a:lnTo>
                <a:lnTo>
                  <a:pt x="0" y="4276294"/>
                </a:lnTo>
                <a:lnTo>
                  <a:pt x="0" y="3298861"/>
                </a:lnTo>
                <a:lnTo>
                  <a:pt x="0" y="291263"/>
                </a:lnTo>
                <a:cubicBezTo>
                  <a:pt x="0" y="207712"/>
                  <a:pt x="0" y="165197"/>
                  <a:pt x="14346" y="120355"/>
                </a:cubicBezTo>
                <a:cubicBezTo>
                  <a:pt x="32221" y="71071"/>
                  <a:pt x="71026" y="32151"/>
                  <a:pt x="120180" y="14383"/>
                </a:cubicBezTo>
                <a:cubicBezTo>
                  <a:pt x="164865" y="212"/>
                  <a:pt x="207434" y="0"/>
                  <a:pt x="290924" y="0"/>
                </a:cubicBezTo>
                <a:close/>
              </a:path>
            </a:pathLst>
          </a:custGeom>
        </p:spPr>
      </p:pic>
      <p:pic>
        <p:nvPicPr>
          <p:cNvPr id="22" name="PA_库_PicturePlaceholder 5">
            <a:extLst>
              <a:ext uri="{FF2B5EF4-FFF2-40B4-BE49-F238E27FC236}">
                <a16:creationId xmlns:a16="http://schemas.microsoft.com/office/drawing/2014/main" id="{34412297-E36C-402B-B8AE-AF1B67411CB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r="8304"/>
          <a:stretch>
            <a:fillRect/>
          </a:stretch>
        </p:blipFill>
        <p:spPr>
          <a:xfrm>
            <a:off x="4826000" y="1403350"/>
            <a:ext cx="2540000" cy="2284412"/>
          </a:xfrm>
          <a:custGeom>
            <a:avLst/>
            <a:gdLst>
              <a:gd name="connsiteX0" fmla="*/ 290924 w 5080000"/>
              <a:gd name="connsiteY0" fmla="*/ 0 h 4568824"/>
              <a:gd name="connsiteX1" fmla="*/ 292571 w 5080000"/>
              <a:gd name="connsiteY1" fmla="*/ 0 h 4568824"/>
              <a:gd name="connsiteX2" fmla="*/ 4788607 w 5080000"/>
              <a:gd name="connsiteY2" fmla="*/ 0 h 4568824"/>
              <a:gd name="connsiteX3" fmla="*/ 4959822 w 5080000"/>
              <a:gd name="connsiteY3" fmla="*/ 14383 h 4568824"/>
              <a:gd name="connsiteX4" fmla="*/ 5065655 w 5080000"/>
              <a:gd name="connsiteY4" fmla="*/ 120355 h 4568824"/>
              <a:gd name="connsiteX5" fmla="*/ 5079777 w 5080000"/>
              <a:gd name="connsiteY5" fmla="*/ 236152 h 4568824"/>
              <a:gd name="connsiteX6" fmla="*/ 5080000 w 5080000"/>
              <a:gd name="connsiteY6" fmla="*/ 292284 h 4568824"/>
              <a:gd name="connsiteX7" fmla="*/ 5080000 w 5080000"/>
              <a:gd name="connsiteY7" fmla="*/ 4568824 h 4568824"/>
              <a:gd name="connsiteX8" fmla="*/ 0 w 5080000"/>
              <a:gd name="connsiteY8" fmla="*/ 4568824 h 4568824"/>
              <a:gd name="connsiteX9" fmla="*/ 0 w 5080000"/>
              <a:gd name="connsiteY9" fmla="*/ 4276294 h 4568824"/>
              <a:gd name="connsiteX10" fmla="*/ 0 w 5080000"/>
              <a:gd name="connsiteY10" fmla="*/ 3298861 h 4568824"/>
              <a:gd name="connsiteX11" fmla="*/ 0 w 5080000"/>
              <a:gd name="connsiteY11" fmla="*/ 291263 h 4568824"/>
              <a:gd name="connsiteX12" fmla="*/ 14346 w 5080000"/>
              <a:gd name="connsiteY12" fmla="*/ 120355 h 4568824"/>
              <a:gd name="connsiteX13" fmla="*/ 120180 w 5080000"/>
              <a:gd name="connsiteY13" fmla="*/ 14383 h 4568824"/>
              <a:gd name="connsiteX14" fmla="*/ 290924 w 5080000"/>
              <a:gd name="connsiteY14" fmla="*/ 0 h 456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80000" h="4568824">
                <a:moveTo>
                  <a:pt x="290924" y="0"/>
                </a:moveTo>
                <a:lnTo>
                  <a:pt x="292571" y="0"/>
                </a:lnTo>
                <a:lnTo>
                  <a:pt x="4788607" y="0"/>
                </a:lnTo>
                <a:cubicBezTo>
                  <a:pt x="4872098" y="0"/>
                  <a:pt x="4914666" y="0"/>
                  <a:pt x="4959822" y="14383"/>
                </a:cubicBezTo>
                <a:cubicBezTo>
                  <a:pt x="5008975" y="32151"/>
                  <a:pt x="5047781" y="71071"/>
                  <a:pt x="5065655" y="120355"/>
                </a:cubicBezTo>
                <a:cubicBezTo>
                  <a:pt x="5076415" y="153986"/>
                  <a:pt x="5079105" y="186309"/>
                  <a:pt x="5079777" y="236152"/>
                </a:cubicBezTo>
                <a:lnTo>
                  <a:pt x="5080000" y="292284"/>
                </a:lnTo>
                <a:lnTo>
                  <a:pt x="5080000" y="4568824"/>
                </a:lnTo>
                <a:lnTo>
                  <a:pt x="0" y="4568824"/>
                </a:lnTo>
                <a:lnTo>
                  <a:pt x="0" y="4276294"/>
                </a:lnTo>
                <a:lnTo>
                  <a:pt x="0" y="3298861"/>
                </a:lnTo>
                <a:lnTo>
                  <a:pt x="0" y="291263"/>
                </a:lnTo>
                <a:cubicBezTo>
                  <a:pt x="0" y="207712"/>
                  <a:pt x="0" y="165197"/>
                  <a:pt x="14346" y="120355"/>
                </a:cubicBezTo>
                <a:cubicBezTo>
                  <a:pt x="32221" y="71071"/>
                  <a:pt x="71026" y="32151"/>
                  <a:pt x="120180" y="14383"/>
                </a:cubicBezTo>
                <a:cubicBezTo>
                  <a:pt x="164865" y="212"/>
                  <a:pt x="207434" y="0"/>
                  <a:pt x="290924" y="0"/>
                </a:cubicBezTo>
                <a:close/>
              </a:path>
            </a:pathLst>
          </a:custGeom>
        </p:spPr>
      </p:pic>
      <p:pic>
        <p:nvPicPr>
          <p:cNvPr id="23" name="PA_库_PicturePlaceholder 6">
            <a:extLst>
              <a:ext uri="{FF2B5EF4-FFF2-40B4-BE49-F238E27FC236}">
                <a16:creationId xmlns:a16="http://schemas.microsoft.com/office/drawing/2014/main" id="{F7F474A8-D07F-4DB8-9204-5021464F959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8" b="24698"/>
          <a:stretch>
            <a:fillRect/>
          </a:stretch>
        </p:blipFill>
        <p:spPr>
          <a:xfrm>
            <a:off x="8573427" y="1403350"/>
            <a:ext cx="2540000" cy="2284412"/>
          </a:xfrm>
          <a:custGeom>
            <a:avLst/>
            <a:gdLst>
              <a:gd name="connsiteX0" fmla="*/ 290924 w 5080000"/>
              <a:gd name="connsiteY0" fmla="*/ 0 h 4568824"/>
              <a:gd name="connsiteX1" fmla="*/ 292571 w 5080000"/>
              <a:gd name="connsiteY1" fmla="*/ 0 h 4568824"/>
              <a:gd name="connsiteX2" fmla="*/ 4788607 w 5080000"/>
              <a:gd name="connsiteY2" fmla="*/ 0 h 4568824"/>
              <a:gd name="connsiteX3" fmla="*/ 4959822 w 5080000"/>
              <a:gd name="connsiteY3" fmla="*/ 14383 h 4568824"/>
              <a:gd name="connsiteX4" fmla="*/ 5065655 w 5080000"/>
              <a:gd name="connsiteY4" fmla="*/ 120355 h 4568824"/>
              <a:gd name="connsiteX5" fmla="*/ 5079777 w 5080000"/>
              <a:gd name="connsiteY5" fmla="*/ 236152 h 4568824"/>
              <a:gd name="connsiteX6" fmla="*/ 5080000 w 5080000"/>
              <a:gd name="connsiteY6" fmla="*/ 292284 h 4568824"/>
              <a:gd name="connsiteX7" fmla="*/ 5080000 w 5080000"/>
              <a:gd name="connsiteY7" fmla="*/ 4568824 h 4568824"/>
              <a:gd name="connsiteX8" fmla="*/ 0 w 5080000"/>
              <a:gd name="connsiteY8" fmla="*/ 4568824 h 4568824"/>
              <a:gd name="connsiteX9" fmla="*/ 0 w 5080000"/>
              <a:gd name="connsiteY9" fmla="*/ 4276294 h 4568824"/>
              <a:gd name="connsiteX10" fmla="*/ 0 w 5080000"/>
              <a:gd name="connsiteY10" fmla="*/ 3298861 h 4568824"/>
              <a:gd name="connsiteX11" fmla="*/ 0 w 5080000"/>
              <a:gd name="connsiteY11" fmla="*/ 291263 h 4568824"/>
              <a:gd name="connsiteX12" fmla="*/ 14346 w 5080000"/>
              <a:gd name="connsiteY12" fmla="*/ 120355 h 4568824"/>
              <a:gd name="connsiteX13" fmla="*/ 120180 w 5080000"/>
              <a:gd name="connsiteY13" fmla="*/ 14383 h 4568824"/>
              <a:gd name="connsiteX14" fmla="*/ 290924 w 5080000"/>
              <a:gd name="connsiteY14" fmla="*/ 0 h 456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80000" h="4568824">
                <a:moveTo>
                  <a:pt x="290924" y="0"/>
                </a:moveTo>
                <a:lnTo>
                  <a:pt x="292571" y="0"/>
                </a:lnTo>
                <a:lnTo>
                  <a:pt x="4788607" y="0"/>
                </a:lnTo>
                <a:cubicBezTo>
                  <a:pt x="4872098" y="0"/>
                  <a:pt x="4914666" y="0"/>
                  <a:pt x="4959822" y="14383"/>
                </a:cubicBezTo>
                <a:cubicBezTo>
                  <a:pt x="5008975" y="32151"/>
                  <a:pt x="5047781" y="71071"/>
                  <a:pt x="5065655" y="120355"/>
                </a:cubicBezTo>
                <a:cubicBezTo>
                  <a:pt x="5076415" y="153986"/>
                  <a:pt x="5079105" y="186309"/>
                  <a:pt x="5079777" y="236152"/>
                </a:cubicBezTo>
                <a:lnTo>
                  <a:pt x="5080000" y="292284"/>
                </a:lnTo>
                <a:lnTo>
                  <a:pt x="5080000" y="4568824"/>
                </a:lnTo>
                <a:lnTo>
                  <a:pt x="0" y="4568824"/>
                </a:lnTo>
                <a:lnTo>
                  <a:pt x="0" y="4276294"/>
                </a:lnTo>
                <a:lnTo>
                  <a:pt x="0" y="3298861"/>
                </a:lnTo>
                <a:lnTo>
                  <a:pt x="0" y="291263"/>
                </a:lnTo>
                <a:cubicBezTo>
                  <a:pt x="0" y="207712"/>
                  <a:pt x="0" y="165197"/>
                  <a:pt x="14346" y="120355"/>
                </a:cubicBezTo>
                <a:cubicBezTo>
                  <a:pt x="32221" y="71071"/>
                  <a:pt x="71026" y="32151"/>
                  <a:pt x="120180" y="14383"/>
                </a:cubicBezTo>
                <a:cubicBezTo>
                  <a:pt x="164865" y="212"/>
                  <a:pt x="207434" y="0"/>
                  <a:pt x="290924" y="0"/>
                </a:cubicBezTo>
                <a:close/>
              </a:path>
            </a:pathLst>
          </a:custGeom>
        </p:spPr>
      </p:pic>
      <p:sp>
        <p:nvSpPr>
          <p:cNvPr id="24" name="文本框 23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>
            <a:extLst>
              <a:ext uri="{FF2B5EF4-FFF2-40B4-BE49-F238E27FC236}">
                <a16:creationId xmlns:a16="http://schemas.microsoft.com/office/drawing/2014/main" id="{2FA3BC3B-1025-44D0-8358-DAC6F930D5C4}"/>
              </a:ext>
            </a:extLst>
          </p:cNvPr>
          <p:cNvSpPr txBox="1"/>
          <p:nvPr/>
        </p:nvSpPr>
        <p:spPr>
          <a:xfrm>
            <a:off x="1282285" y="5813953"/>
            <a:ext cx="21298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rgbClr val="677180"/>
                </a:solidFill>
                <a:cs typeface="+mn-ea"/>
                <a:sym typeface="+mn-lt"/>
              </a:rPr>
              <a:t>After your content is typed here, or by copying your text, choose paste in this box and choose to keep only the text.</a:t>
            </a:r>
            <a:endParaRPr lang="en-US" altLang="zh-CN" sz="1000" dirty="0">
              <a:solidFill>
                <a:srgbClr val="677180"/>
              </a:solidFill>
              <a:cs typeface="+mn-ea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816BB6F-8E98-4E5F-903C-09AB4ABF520D}"/>
              </a:ext>
            </a:extLst>
          </p:cNvPr>
          <p:cNvSpPr/>
          <p:nvPr/>
        </p:nvSpPr>
        <p:spPr>
          <a:xfrm>
            <a:off x="1895812" y="5506176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1400" b="1" kern="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Fill in the title</a:t>
            </a:r>
          </a:p>
        </p:txBody>
      </p:sp>
      <p:sp>
        <p:nvSpPr>
          <p:cNvPr id="26" name="文本框 25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>
            <a:extLst>
              <a:ext uri="{FF2B5EF4-FFF2-40B4-BE49-F238E27FC236}">
                <a16:creationId xmlns:a16="http://schemas.microsoft.com/office/drawing/2014/main" id="{63A18CEB-4484-48CB-8BAE-3767182B4F82}"/>
              </a:ext>
            </a:extLst>
          </p:cNvPr>
          <p:cNvSpPr txBox="1"/>
          <p:nvPr/>
        </p:nvSpPr>
        <p:spPr>
          <a:xfrm>
            <a:off x="5030389" y="5813955"/>
            <a:ext cx="21298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rgbClr val="677180"/>
                </a:solidFill>
                <a:cs typeface="+mn-ea"/>
                <a:sym typeface="+mn-lt"/>
              </a:rPr>
              <a:t>After your content is typed here, or by copying your text, choose paste in this box and choose to keep only the text.</a:t>
            </a:r>
            <a:endParaRPr lang="en-US" altLang="zh-CN" sz="1000" dirty="0">
              <a:solidFill>
                <a:srgbClr val="677180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A7630FA-0723-44B7-9EB2-46F0E21FE0E2}"/>
              </a:ext>
            </a:extLst>
          </p:cNvPr>
          <p:cNvSpPr/>
          <p:nvPr/>
        </p:nvSpPr>
        <p:spPr>
          <a:xfrm>
            <a:off x="5643916" y="5506178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1400" b="1" kern="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Fill in the title</a:t>
            </a:r>
          </a:p>
        </p:txBody>
      </p:sp>
      <p:sp>
        <p:nvSpPr>
          <p:cNvPr id="28" name="文本框 27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>
            <a:extLst>
              <a:ext uri="{FF2B5EF4-FFF2-40B4-BE49-F238E27FC236}">
                <a16:creationId xmlns:a16="http://schemas.microsoft.com/office/drawing/2014/main" id="{FD237755-6BCA-4A8F-872D-0333FE6D9008}"/>
              </a:ext>
            </a:extLst>
          </p:cNvPr>
          <p:cNvSpPr txBox="1"/>
          <p:nvPr/>
        </p:nvSpPr>
        <p:spPr>
          <a:xfrm>
            <a:off x="8778493" y="5813954"/>
            <a:ext cx="21298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rgbClr val="677180"/>
                </a:solidFill>
                <a:cs typeface="+mn-ea"/>
                <a:sym typeface="+mn-lt"/>
              </a:rPr>
              <a:t>After your content is typed here, or by copying your text, choose paste in this box and choose to keep only the text.</a:t>
            </a:r>
            <a:endParaRPr lang="en-US" altLang="zh-CN" sz="1000" dirty="0">
              <a:solidFill>
                <a:srgbClr val="677180"/>
              </a:solidFill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6CE5FDA-D1AC-4418-B492-8A55B0796072}"/>
              </a:ext>
            </a:extLst>
          </p:cNvPr>
          <p:cNvSpPr/>
          <p:nvPr/>
        </p:nvSpPr>
        <p:spPr>
          <a:xfrm>
            <a:off x="9392020" y="5506177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1400" b="1" kern="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Fill in the title</a:t>
            </a:r>
          </a:p>
        </p:txBody>
      </p:sp>
    </p:spTree>
    <p:extLst>
      <p:ext uri="{BB962C8B-B14F-4D97-AF65-F5344CB8AC3E}">
        <p14:creationId xmlns:p14="http://schemas.microsoft.com/office/powerpoint/2010/main" val="531146579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5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8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5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275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24" grpId="0"/>
      <p:bldP spid="25" grpId="0"/>
      <p:bldP spid="25" grpId="1"/>
      <p:bldP spid="26" grpId="0"/>
      <p:bldP spid="27" grpId="0"/>
      <p:bldP spid="27" grpId="1"/>
      <p:bldP spid="28" grpId="0"/>
      <p:bldP spid="29" grpId="0"/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02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2760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Business and market analysis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30CBDCF-793D-4259-9CB5-0C724F7780B2}"/>
              </a:ext>
            </a:extLst>
          </p:cNvPr>
          <p:cNvSpPr/>
          <p:nvPr/>
        </p:nvSpPr>
        <p:spPr>
          <a:xfrm>
            <a:off x="0" y="1368657"/>
            <a:ext cx="12192000" cy="3511227"/>
          </a:xfrm>
          <a:prstGeom prst="rect">
            <a:avLst/>
          </a:prstGeom>
          <a:solidFill>
            <a:srgbClr val="677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C776FAD5-042E-410B-ADD8-E29E34F20808}"/>
              </a:ext>
            </a:extLst>
          </p:cNvPr>
          <p:cNvGrpSpPr/>
          <p:nvPr/>
        </p:nvGrpSpPr>
        <p:grpSpPr>
          <a:xfrm>
            <a:off x="5975868" y="1832866"/>
            <a:ext cx="141197" cy="2503325"/>
            <a:chOff x="5975868" y="2525485"/>
            <a:chExt cx="141197" cy="2503325"/>
          </a:xfrm>
        </p:grpSpPr>
        <p:sp>
          <p:nvSpPr>
            <p:cNvPr id="33" name="梯形 32">
              <a:extLst>
                <a:ext uri="{FF2B5EF4-FFF2-40B4-BE49-F238E27FC236}">
                  <a16:creationId xmlns:a16="http://schemas.microsoft.com/office/drawing/2014/main" id="{B404D1CA-6BDA-47A5-8773-C3AD383E7416}"/>
                </a:ext>
              </a:extLst>
            </p:cNvPr>
            <p:cNvSpPr/>
            <p:nvPr/>
          </p:nvSpPr>
          <p:spPr>
            <a:xfrm>
              <a:off x="5975868" y="2525485"/>
              <a:ext cx="64148" cy="2503325"/>
            </a:xfrm>
            <a:prstGeom prst="trapezoid">
              <a:avLst>
                <a:gd name="adj" fmla="val 372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等腰三角形 33">
              <a:extLst>
                <a:ext uri="{FF2B5EF4-FFF2-40B4-BE49-F238E27FC236}">
                  <a16:creationId xmlns:a16="http://schemas.microsoft.com/office/drawing/2014/main" id="{4B92FA62-B000-4E0F-BC8C-84F8423DEC79}"/>
                </a:ext>
              </a:extLst>
            </p:cNvPr>
            <p:cNvSpPr/>
            <p:nvPr/>
          </p:nvSpPr>
          <p:spPr>
            <a:xfrm>
              <a:off x="6004524" y="4829652"/>
              <a:ext cx="112541" cy="196948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7FDCA34-8EB7-463B-BC59-4394E04B9A66}"/>
              </a:ext>
            </a:extLst>
          </p:cNvPr>
          <p:cNvGrpSpPr/>
          <p:nvPr/>
        </p:nvGrpSpPr>
        <p:grpSpPr>
          <a:xfrm>
            <a:off x="4467497" y="2324901"/>
            <a:ext cx="160402" cy="2011290"/>
            <a:chOff x="5956663" y="3017520"/>
            <a:chExt cx="160402" cy="2011290"/>
          </a:xfrm>
        </p:grpSpPr>
        <p:sp>
          <p:nvSpPr>
            <p:cNvPr id="36" name="梯形 35">
              <a:extLst>
                <a:ext uri="{FF2B5EF4-FFF2-40B4-BE49-F238E27FC236}">
                  <a16:creationId xmlns:a16="http://schemas.microsoft.com/office/drawing/2014/main" id="{5D414591-9BFE-4A33-9D5B-AFFEC462B1A3}"/>
                </a:ext>
              </a:extLst>
            </p:cNvPr>
            <p:cNvSpPr/>
            <p:nvPr/>
          </p:nvSpPr>
          <p:spPr>
            <a:xfrm>
              <a:off x="5956663" y="3017520"/>
              <a:ext cx="83353" cy="2011290"/>
            </a:xfrm>
            <a:prstGeom prst="trapezoid">
              <a:avLst>
                <a:gd name="adj" fmla="val 372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等腰三角形 36">
              <a:extLst>
                <a:ext uri="{FF2B5EF4-FFF2-40B4-BE49-F238E27FC236}">
                  <a16:creationId xmlns:a16="http://schemas.microsoft.com/office/drawing/2014/main" id="{F814168A-6540-4B20-9687-523CE57AACC6}"/>
                </a:ext>
              </a:extLst>
            </p:cNvPr>
            <p:cNvSpPr/>
            <p:nvPr/>
          </p:nvSpPr>
          <p:spPr>
            <a:xfrm>
              <a:off x="6004524" y="4829652"/>
              <a:ext cx="112541" cy="196948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25063AB-38C2-404A-80C1-4268BD75EDF6}"/>
              </a:ext>
            </a:extLst>
          </p:cNvPr>
          <p:cNvGrpSpPr/>
          <p:nvPr/>
        </p:nvGrpSpPr>
        <p:grpSpPr>
          <a:xfrm>
            <a:off x="2338251" y="2978044"/>
            <a:ext cx="147340" cy="1358147"/>
            <a:chOff x="5969725" y="3670662"/>
            <a:chExt cx="147340" cy="1358147"/>
          </a:xfrm>
        </p:grpSpPr>
        <p:sp>
          <p:nvSpPr>
            <p:cNvPr id="39" name="梯形 38">
              <a:extLst>
                <a:ext uri="{FF2B5EF4-FFF2-40B4-BE49-F238E27FC236}">
                  <a16:creationId xmlns:a16="http://schemas.microsoft.com/office/drawing/2014/main" id="{44AD7F0B-F354-43B8-9A7A-1E232856946B}"/>
                </a:ext>
              </a:extLst>
            </p:cNvPr>
            <p:cNvSpPr/>
            <p:nvPr/>
          </p:nvSpPr>
          <p:spPr>
            <a:xfrm>
              <a:off x="5969725" y="3670662"/>
              <a:ext cx="70291" cy="1358147"/>
            </a:xfrm>
            <a:prstGeom prst="trapezoid">
              <a:avLst>
                <a:gd name="adj" fmla="val 372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等腰三角形 39">
              <a:extLst>
                <a:ext uri="{FF2B5EF4-FFF2-40B4-BE49-F238E27FC236}">
                  <a16:creationId xmlns:a16="http://schemas.microsoft.com/office/drawing/2014/main" id="{EB2F2BD8-1862-4374-902F-7DDBF9469463}"/>
                </a:ext>
              </a:extLst>
            </p:cNvPr>
            <p:cNvSpPr/>
            <p:nvPr/>
          </p:nvSpPr>
          <p:spPr>
            <a:xfrm>
              <a:off x="6004524" y="4829652"/>
              <a:ext cx="112541" cy="196948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C2D20CA-801D-4F69-A509-A79C6117A530}"/>
              </a:ext>
            </a:extLst>
          </p:cNvPr>
          <p:cNvGrpSpPr/>
          <p:nvPr/>
        </p:nvGrpSpPr>
        <p:grpSpPr>
          <a:xfrm>
            <a:off x="1175658" y="3605062"/>
            <a:ext cx="160402" cy="731129"/>
            <a:chOff x="5956663" y="4297680"/>
            <a:chExt cx="160402" cy="731129"/>
          </a:xfrm>
        </p:grpSpPr>
        <p:sp>
          <p:nvSpPr>
            <p:cNvPr id="42" name="梯形 41">
              <a:extLst>
                <a:ext uri="{FF2B5EF4-FFF2-40B4-BE49-F238E27FC236}">
                  <a16:creationId xmlns:a16="http://schemas.microsoft.com/office/drawing/2014/main" id="{831D185D-632D-4C93-B8B1-0DD942534FEC}"/>
                </a:ext>
              </a:extLst>
            </p:cNvPr>
            <p:cNvSpPr/>
            <p:nvPr/>
          </p:nvSpPr>
          <p:spPr>
            <a:xfrm>
              <a:off x="5956663" y="4297680"/>
              <a:ext cx="83354" cy="731129"/>
            </a:xfrm>
            <a:prstGeom prst="trapezoid">
              <a:avLst>
                <a:gd name="adj" fmla="val 372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等腰三角形 42">
              <a:extLst>
                <a:ext uri="{FF2B5EF4-FFF2-40B4-BE49-F238E27FC236}">
                  <a16:creationId xmlns:a16="http://schemas.microsoft.com/office/drawing/2014/main" id="{8E1AD839-C7BF-4228-ADA6-645119483B2E}"/>
                </a:ext>
              </a:extLst>
            </p:cNvPr>
            <p:cNvSpPr/>
            <p:nvPr/>
          </p:nvSpPr>
          <p:spPr>
            <a:xfrm>
              <a:off x="6004524" y="4829652"/>
              <a:ext cx="112541" cy="196948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36ABD5E6-1F80-4949-9B0E-7466BBABB380}"/>
              </a:ext>
            </a:extLst>
          </p:cNvPr>
          <p:cNvGrpSpPr/>
          <p:nvPr/>
        </p:nvGrpSpPr>
        <p:grpSpPr>
          <a:xfrm>
            <a:off x="7172168" y="2871991"/>
            <a:ext cx="122769" cy="1464200"/>
            <a:chOff x="5994296" y="3564610"/>
            <a:chExt cx="122769" cy="1464200"/>
          </a:xfrm>
        </p:grpSpPr>
        <p:sp>
          <p:nvSpPr>
            <p:cNvPr id="45" name="梯形 44">
              <a:extLst>
                <a:ext uri="{FF2B5EF4-FFF2-40B4-BE49-F238E27FC236}">
                  <a16:creationId xmlns:a16="http://schemas.microsoft.com/office/drawing/2014/main" id="{D92DB640-D6FC-4203-A308-C09A1F3A0FAF}"/>
                </a:ext>
              </a:extLst>
            </p:cNvPr>
            <p:cNvSpPr/>
            <p:nvPr/>
          </p:nvSpPr>
          <p:spPr>
            <a:xfrm>
              <a:off x="5994296" y="3564610"/>
              <a:ext cx="45719" cy="1464200"/>
            </a:xfrm>
            <a:prstGeom prst="trapezoid">
              <a:avLst>
                <a:gd name="adj" fmla="val 372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等腰三角形 45">
              <a:extLst>
                <a:ext uri="{FF2B5EF4-FFF2-40B4-BE49-F238E27FC236}">
                  <a16:creationId xmlns:a16="http://schemas.microsoft.com/office/drawing/2014/main" id="{02D86665-3BB9-4058-9DBF-DEB8EBEDED65}"/>
                </a:ext>
              </a:extLst>
            </p:cNvPr>
            <p:cNvSpPr/>
            <p:nvPr/>
          </p:nvSpPr>
          <p:spPr>
            <a:xfrm>
              <a:off x="6004524" y="4829652"/>
              <a:ext cx="112541" cy="196948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FC5399C5-BA09-4D18-9B8B-FCD2BE4AF5F3}"/>
              </a:ext>
            </a:extLst>
          </p:cNvPr>
          <p:cNvGrpSpPr/>
          <p:nvPr/>
        </p:nvGrpSpPr>
        <p:grpSpPr>
          <a:xfrm>
            <a:off x="8865031" y="3104466"/>
            <a:ext cx="134719" cy="1231725"/>
            <a:chOff x="5982346" y="3797084"/>
            <a:chExt cx="134719" cy="1231725"/>
          </a:xfrm>
        </p:grpSpPr>
        <p:sp>
          <p:nvSpPr>
            <p:cNvPr id="48" name="梯形 47">
              <a:extLst>
                <a:ext uri="{FF2B5EF4-FFF2-40B4-BE49-F238E27FC236}">
                  <a16:creationId xmlns:a16="http://schemas.microsoft.com/office/drawing/2014/main" id="{D3192F2E-CE5D-4FF1-9977-444425FA1E0F}"/>
                </a:ext>
              </a:extLst>
            </p:cNvPr>
            <p:cNvSpPr/>
            <p:nvPr/>
          </p:nvSpPr>
          <p:spPr>
            <a:xfrm>
              <a:off x="5982346" y="3797084"/>
              <a:ext cx="57669" cy="1231725"/>
            </a:xfrm>
            <a:prstGeom prst="trapezoid">
              <a:avLst>
                <a:gd name="adj" fmla="val 372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等腰三角形 48">
              <a:extLst>
                <a:ext uri="{FF2B5EF4-FFF2-40B4-BE49-F238E27FC236}">
                  <a16:creationId xmlns:a16="http://schemas.microsoft.com/office/drawing/2014/main" id="{0BD32118-FA12-471C-8C13-8BD67AA482AD}"/>
                </a:ext>
              </a:extLst>
            </p:cNvPr>
            <p:cNvSpPr/>
            <p:nvPr/>
          </p:nvSpPr>
          <p:spPr>
            <a:xfrm>
              <a:off x="6004524" y="4829652"/>
              <a:ext cx="112541" cy="196948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E91BD556-34BE-496A-9F7B-6A0F87330859}"/>
              </a:ext>
            </a:extLst>
          </p:cNvPr>
          <p:cNvGrpSpPr/>
          <p:nvPr/>
        </p:nvGrpSpPr>
        <p:grpSpPr>
          <a:xfrm>
            <a:off x="10399364" y="3662406"/>
            <a:ext cx="150217" cy="673785"/>
            <a:chOff x="5966848" y="4355024"/>
            <a:chExt cx="150217" cy="673785"/>
          </a:xfrm>
        </p:grpSpPr>
        <p:sp>
          <p:nvSpPr>
            <p:cNvPr id="51" name="梯形 50">
              <a:extLst>
                <a:ext uri="{FF2B5EF4-FFF2-40B4-BE49-F238E27FC236}">
                  <a16:creationId xmlns:a16="http://schemas.microsoft.com/office/drawing/2014/main" id="{24807447-FBA9-4DE6-BBDD-8B79E300F3D0}"/>
                </a:ext>
              </a:extLst>
            </p:cNvPr>
            <p:cNvSpPr/>
            <p:nvPr/>
          </p:nvSpPr>
          <p:spPr>
            <a:xfrm>
              <a:off x="5966848" y="4355024"/>
              <a:ext cx="73168" cy="673785"/>
            </a:xfrm>
            <a:prstGeom prst="trapezoid">
              <a:avLst>
                <a:gd name="adj" fmla="val 372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等腰三角形 51">
              <a:extLst>
                <a:ext uri="{FF2B5EF4-FFF2-40B4-BE49-F238E27FC236}">
                  <a16:creationId xmlns:a16="http://schemas.microsoft.com/office/drawing/2014/main" id="{F989E5EA-52E1-4CD0-9D8A-B33DC7F591D4}"/>
                </a:ext>
              </a:extLst>
            </p:cNvPr>
            <p:cNvSpPr/>
            <p:nvPr/>
          </p:nvSpPr>
          <p:spPr>
            <a:xfrm>
              <a:off x="6004524" y="4829652"/>
              <a:ext cx="112541" cy="196948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5AFCEF56-DC1F-45A8-A67F-F58E3A96E57D}"/>
              </a:ext>
            </a:extLst>
          </p:cNvPr>
          <p:cNvSpPr/>
          <p:nvPr/>
        </p:nvSpPr>
        <p:spPr>
          <a:xfrm>
            <a:off x="0" y="4313335"/>
            <a:ext cx="12192000" cy="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F90AB85-1C5C-43B0-BAED-5E962E3369F8}"/>
              </a:ext>
            </a:extLst>
          </p:cNvPr>
          <p:cNvGrpSpPr/>
          <p:nvPr/>
        </p:nvGrpSpPr>
        <p:grpSpPr>
          <a:xfrm>
            <a:off x="6795601" y="2463612"/>
            <a:ext cx="804151" cy="804151"/>
            <a:chOff x="7559732" y="2518840"/>
            <a:chExt cx="804151" cy="804151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F4074B93-5092-49DA-BBAA-2C279A0C60AD}"/>
                </a:ext>
              </a:extLst>
            </p:cNvPr>
            <p:cNvSpPr/>
            <p:nvPr/>
          </p:nvSpPr>
          <p:spPr>
            <a:xfrm>
              <a:off x="7559732" y="2518840"/>
              <a:ext cx="804151" cy="80415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9EC1AD10-1B8C-4173-8FDA-6FC81F925318}"/>
                </a:ext>
              </a:extLst>
            </p:cNvPr>
            <p:cNvGrpSpPr/>
            <p:nvPr/>
          </p:nvGrpSpPr>
          <p:grpSpPr>
            <a:xfrm rot="20666371">
              <a:off x="7573951" y="2524413"/>
              <a:ext cx="733862" cy="537082"/>
              <a:chOff x="6116913" y="3219723"/>
              <a:chExt cx="759393" cy="555767"/>
            </a:xfrm>
            <a:solidFill>
              <a:schemeClr val="bg1"/>
            </a:solidFill>
          </p:grpSpPr>
          <p:sp>
            <p:nvSpPr>
              <p:cNvPr id="57" name="梯形 56">
                <a:extLst>
                  <a:ext uri="{FF2B5EF4-FFF2-40B4-BE49-F238E27FC236}">
                    <a16:creationId xmlns:a16="http://schemas.microsoft.com/office/drawing/2014/main" id="{F21D66B3-E20C-483A-905A-7A42AC3474C5}"/>
                  </a:ext>
                </a:extLst>
              </p:cNvPr>
              <p:cNvSpPr/>
              <p:nvPr/>
            </p:nvSpPr>
            <p:spPr>
              <a:xfrm>
                <a:off x="6456726" y="3219723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梯形 57">
                <a:extLst>
                  <a:ext uri="{FF2B5EF4-FFF2-40B4-BE49-F238E27FC236}">
                    <a16:creationId xmlns:a16="http://schemas.microsoft.com/office/drawing/2014/main" id="{4BCD084A-120D-4BE1-9042-242C27B6A4A3}"/>
                  </a:ext>
                </a:extLst>
              </p:cNvPr>
              <p:cNvSpPr/>
              <p:nvPr/>
            </p:nvSpPr>
            <p:spPr>
              <a:xfrm rot="6633539">
                <a:off x="6656143" y="3501824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梯形 58">
                <a:extLst>
                  <a:ext uri="{FF2B5EF4-FFF2-40B4-BE49-F238E27FC236}">
                    <a16:creationId xmlns:a16="http://schemas.microsoft.com/office/drawing/2014/main" id="{D7CFCE76-38FC-4E45-9EEE-FC6AF20F2169}"/>
                  </a:ext>
                </a:extLst>
              </p:cNvPr>
              <p:cNvSpPr/>
              <p:nvPr/>
            </p:nvSpPr>
            <p:spPr>
              <a:xfrm rot="13918632">
                <a:off x="6291357" y="3555327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43FD7E3F-A28D-4884-90DD-A03DB8575BAE}"/>
                  </a:ext>
                </a:extLst>
              </p:cNvPr>
              <p:cNvSpPr/>
              <p:nvPr/>
            </p:nvSpPr>
            <p:spPr>
              <a:xfrm>
                <a:off x="6439711" y="3589505"/>
                <a:ext cx="78609" cy="78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DDDCB6B7-8A42-42E9-8196-2B2BCC717F22}"/>
              </a:ext>
            </a:extLst>
          </p:cNvPr>
          <p:cNvGrpSpPr/>
          <p:nvPr/>
        </p:nvGrpSpPr>
        <p:grpSpPr>
          <a:xfrm rot="820051">
            <a:off x="5535670" y="1454502"/>
            <a:ext cx="938913" cy="938913"/>
            <a:chOff x="7559732" y="2518840"/>
            <a:chExt cx="804151" cy="804151"/>
          </a:xfrm>
        </p:grpSpPr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FA0FCD65-7BF4-4A32-BDD2-C3C07966B116}"/>
                </a:ext>
              </a:extLst>
            </p:cNvPr>
            <p:cNvSpPr/>
            <p:nvPr/>
          </p:nvSpPr>
          <p:spPr>
            <a:xfrm>
              <a:off x="7559732" y="2518840"/>
              <a:ext cx="804151" cy="80415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EB4E4AEB-0220-4E0D-A1D5-A4119994496E}"/>
                </a:ext>
              </a:extLst>
            </p:cNvPr>
            <p:cNvGrpSpPr/>
            <p:nvPr/>
          </p:nvGrpSpPr>
          <p:grpSpPr>
            <a:xfrm rot="20666371">
              <a:off x="7573951" y="2524413"/>
              <a:ext cx="733862" cy="537082"/>
              <a:chOff x="6116913" y="3219723"/>
              <a:chExt cx="759393" cy="555767"/>
            </a:xfrm>
            <a:solidFill>
              <a:schemeClr val="bg1"/>
            </a:solidFill>
          </p:grpSpPr>
          <p:sp>
            <p:nvSpPr>
              <p:cNvPr id="64" name="梯形 63">
                <a:extLst>
                  <a:ext uri="{FF2B5EF4-FFF2-40B4-BE49-F238E27FC236}">
                    <a16:creationId xmlns:a16="http://schemas.microsoft.com/office/drawing/2014/main" id="{D9FB5D5E-DA54-4111-BB17-97D83BEF1DDA}"/>
                  </a:ext>
                </a:extLst>
              </p:cNvPr>
              <p:cNvSpPr/>
              <p:nvPr/>
            </p:nvSpPr>
            <p:spPr>
              <a:xfrm>
                <a:off x="6456726" y="3219723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梯形 64">
                <a:extLst>
                  <a:ext uri="{FF2B5EF4-FFF2-40B4-BE49-F238E27FC236}">
                    <a16:creationId xmlns:a16="http://schemas.microsoft.com/office/drawing/2014/main" id="{A4757295-FBDA-4640-BF7E-0B905CE4ABA5}"/>
                  </a:ext>
                </a:extLst>
              </p:cNvPr>
              <p:cNvSpPr/>
              <p:nvPr/>
            </p:nvSpPr>
            <p:spPr>
              <a:xfrm rot="6633539">
                <a:off x="6656143" y="3501824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梯形 65">
                <a:extLst>
                  <a:ext uri="{FF2B5EF4-FFF2-40B4-BE49-F238E27FC236}">
                    <a16:creationId xmlns:a16="http://schemas.microsoft.com/office/drawing/2014/main" id="{0128A29D-F946-45E8-A126-DD0CC0964FC0}"/>
                  </a:ext>
                </a:extLst>
              </p:cNvPr>
              <p:cNvSpPr/>
              <p:nvPr/>
            </p:nvSpPr>
            <p:spPr>
              <a:xfrm rot="13918632">
                <a:off x="6291357" y="3555327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F99D81C9-7661-405D-A27D-16E6B3233D9B}"/>
                  </a:ext>
                </a:extLst>
              </p:cNvPr>
              <p:cNvSpPr/>
              <p:nvPr/>
            </p:nvSpPr>
            <p:spPr>
              <a:xfrm>
                <a:off x="6439711" y="3589505"/>
                <a:ext cx="78609" cy="78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38E1C46D-EF64-424E-924D-55D78D83B9AC}"/>
              </a:ext>
            </a:extLst>
          </p:cNvPr>
          <p:cNvGrpSpPr/>
          <p:nvPr/>
        </p:nvGrpSpPr>
        <p:grpSpPr>
          <a:xfrm>
            <a:off x="4109551" y="1911162"/>
            <a:ext cx="804151" cy="804151"/>
            <a:chOff x="7559732" y="2518840"/>
            <a:chExt cx="804151" cy="804151"/>
          </a:xfrm>
        </p:grpSpPr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F72C1044-F58C-4AD8-ACD3-5B85C7693D5D}"/>
                </a:ext>
              </a:extLst>
            </p:cNvPr>
            <p:cNvSpPr/>
            <p:nvPr/>
          </p:nvSpPr>
          <p:spPr>
            <a:xfrm>
              <a:off x="7559732" y="2518840"/>
              <a:ext cx="804151" cy="80415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A631F137-5655-448B-BCDF-DEAC78B06EB2}"/>
                </a:ext>
              </a:extLst>
            </p:cNvPr>
            <p:cNvGrpSpPr/>
            <p:nvPr/>
          </p:nvGrpSpPr>
          <p:grpSpPr>
            <a:xfrm rot="20666371">
              <a:off x="7573951" y="2524413"/>
              <a:ext cx="733862" cy="537082"/>
              <a:chOff x="6116913" y="3219723"/>
              <a:chExt cx="759393" cy="555767"/>
            </a:xfrm>
            <a:solidFill>
              <a:schemeClr val="bg1"/>
            </a:solidFill>
          </p:grpSpPr>
          <p:sp>
            <p:nvSpPr>
              <p:cNvPr id="71" name="梯形 70">
                <a:extLst>
                  <a:ext uri="{FF2B5EF4-FFF2-40B4-BE49-F238E27FC236}">
                    <a16:creationId xmlns:a16="http://schemas.microsoft.com/office/drawing/2014/main" id="{90946A4D-AD58-4DD5-B091-B90FAB576396}"/>
                  </a:ext>
                </a:extLst>
              </p:cNvPr>
              <p:cNvSpPr/>
              <p:nvPr/>
            </p:nvSpPr>
            <p:spPr>
              <a:xfrm>
                <a:off x="6456726" y="3219723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梯形 71">
                <a:extLst>
                  <a:ext uri="{FF2B5EF4-FFF2-40B4-BE49-F238E27FC236}">
                    <a16:creationId xmlns:a16="http://schemas.microsoft.com/office/drawing/2014/main" id="{CCA47C57-8A57-449C-B4BC-FD6D79F0548A}"/>
                  </a:ext>
                </a:extLst>
              </p:cNvPr>
              <p:cNvSpPr/>
              <p:nvPr/>
            </p:nvSpPr>
            <p:spPr>
              <a:xfrm rot="6633539">
                <a:off x="6656143" y="3501824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梯形 72">
                <a:extLst>
                  <a:ext uri="{FF2B5EF4-FFF2-40B4-BE49-F238E27FC236}">
                    <a16:creationId xmlns:a16="http://schemas.microsoft.com/office/drawing/2014/main" id="{8FD23A82-2B4F-43C2-913F-14BBB5434551}"/>
                  </a:ext>
                </a:extLst>
              </p:cNvPr>
              <p:cNvSpPr/>
              <p:nvPr/>
            </p:nvSpPr>
            <p:spPr>
              <a:xfrm rot="13918632">
                <a:off x="6291357" y="3555327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99D91EE2-144F-46B0-B9B0-BCD6EFB4A90D}"/>
                  </a:ext>
                </a:extLst>
              </p:cNvPr>
              <p:cNvSpPr/>
              <p:nvPr/>
            </p:nvSpPr>
            <p:spPr>
              <a:xfrm>
                <a:off x="6439711" y="3589505"/>
                <a:ext cx="78609" cy="78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003A183C-2B50-490E-B30D-CDA073B0BD69}"/>
              </a:ext>
            </a:extLst>
          </p:cNvPr>
          <p:cNvGrpSpPr/>
          <p:nvPr/>
        </p:nvGrpSpPr>
        <p:grpSpPr>
          <a:xfrm rot="8010029">
            <a:off x="2026989" y="2627752"/>
            <a:ext cx="681524" cy="681524"/>
            <a:chOff x="7559732" y="2518840"/>
            <a:chExt cx="804151" cy="804151"/>
          </a:xfrm>
        </p:grpSpPr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ADAFB94-A9D6-4767-BDB4-BEF6C11DCD35}"/>
                </a:ext>
              </a:extLst>
            </p:cNvPr>
            <p:cNvSpPr/>
            <p:nvPr/>
          </p:nvSpPr>
          <p:spPr>
            <a:xfrm>
              <a:off x="7559732" y="2518840"/>
              <a:ext cx="804151" cy="80415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A7FFEFE5-0986-4769-BF2F-00E10288CE13}"/>
                </a:ext>
              </a:extLst>
            </p:cNvPr>
            <p:cNvGrpSpPr/>
            <p:nvPr/>
          </p:nvGrpSpPr>
          <p:grpSpPr>
            <a:xfrm rot="20666371">
              <a:off x="7573951" y="2524413"/>
              <a:ext cx="733862" cy="537082"/>
              <a:chOff x="6116913" y="3219723"/>
              <a:chExt cx="759393" cy="555767"/>
            </a:xfrm>
            <a:solidFill>
              <a:schemeClr val="bg1"/>
            </a:solidFill>
          </p:grpSpPr>
          <p:sp>
            <p:nvSpPr>
              <p:cNvPr id="78" name="梯形 77">
                <a:extLst>
                  <a:ext uri="{FF2B5EF4-FFF2-40B4-BE49-F238E27FC236}">
                    <a16:creationId xmlns:a16="http://schemas.microsoft.com/office/drawing/2014/main" id="{0BAEA504-D646-4E0D-B8FF-6A8CAD331FF4}"/>
                  </a:ext>
                </a:extLst>
              </p:cNvPr>
              <p:cNvSpPr/>
              <p:nvPr/>
            </p:nvSpPr>
            <p:spPr>
              <a:xfrm>
                <a:off x="6456726" y="3219723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梯形 78">
                <a:extLst>
                  <a:ext uri="{FF2B5EF4-FFF2-40B4-BE49-F238E27FC236}">
                    <a16:creationId xmlns:a16="http://schemas.microsoft.com/office/drawing/2014/main" id="{2C2E693C-DC63-40FB-984F-41E44C60348D}"/>
                  </a:ext>
                </a:extLst>
              </p:cNvPr>
              <p:cNvSpPr/>
              <p:nvPr/>
            </p:nvSpPr>
            <p:spPr>
              <a:xfrm rot="6633539">
                <a:off x="6656143" y="3501824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梯形 79">
                <a:extLst>
                  <a:ext uri="{FF2B5EF4-FFF2-40B4-BE49-F238E27FC236}">
                    <a16:creationId xmlns:a16="http://schemas.microsoft.com/office/drawing/2014/main" id="{1D4DB2F4-2437-4D8B-8BDA-0D2A92A9E798}"/>
                  </a:ext>
                </a:extLst>
              </p:cNvPr>
              <p:cNvSpPr/>
              <p:nvPr/>
            </p:nvSpPr>
            <p:spPr>
              <a:xfrm rot="13918632">
                <a:off x="6291357" y="3555327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EF9B33E3-6D02-48F9-98B9-3F358A27BFFF}"/>
                  </a:ext>
                </a:extLst>
              </p:cNvPr>
              <p:cNvSpPr/>
              <p:nvPr/>
            </p:nvSpPr>
            <p:spPr>
              <a:xfrm>
                <a:off x="6439711" y="3589505"/>
                <a:ext cx="78609" cy="78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94B3B788-B75B-4F18-ABEE-CADD49CFB98F}"/>
              </a:ext>
            </a:extLst>
          </p:cNvPr>
          <p:cNvGrpSpPr/>
          <p:nvPr/>
        </p:nvGrpSpPr>
        <p:grpSpPr>
          <a:xfrm rot="3002356">
            <a:off x="957721" y="3353737"/>
            <a:ext cx="510011" cy="510011"/>
            <a:chOff x="7559732" y="2518840"/>
            <a:chExt cx="804151" cy="804151"/>
          </a:xfrm>
        </p:grpSpPr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FF03B79A-150F-4B8B-AE5F-D345DDB5317F}"/>
                </a:ext>
              </a:extLst>
            </p:cNvPr>
            <p:cNvSpPr/>
            <p:nvPr/>
          </p:nvSpPr>
          <p:spPr>
            <a:xfrm>
              <a:off x="7559732" y="2518840"/>
              <a:ext cx="804151" cy="80415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DEBF376A-8E27-4D76-A55E-F166FAE8BCE7}"/>
                </a:ext>
              </a:extLst>
            </p:cNvPr>
            <p:cNvGrpSpPr/>
            <p:nvPr/>
          </p:nvGrpSpPr>
          <p:grpSpPr>
            <a:xfrm rot="20666371">
              <a:off x="7573951" y="2524413"/>
              <a:ext cx="733862" cy="537082"/>
              <a:chOff x="6116913" y="3219723"/>
              <a:chExt cx="759393" cy="555767"/>
            </a:xfrm>
            <a:solidFill>
              <a:schemeClr val="bg1"/>
            </a:solidFill>
          </p:grpSpPr>
          <p:sp>
            <p:nvSpPr>
              <p:cNvPr id="85" name="梯形 84">
                <a:extLst>
                  <a:ext uri="{FF2B5EF4-FFF2-40B4-BE49-F238E27FC236}">
                    <a16:creationId xmlns:a16="http://schemas.microsoft.com/office/drawing/2014/main" id="{3FC8D238-9AB3-47F4-865C-4E53E5E29441}"/>
                  </a:ext>
                </a:extLst>
              </p:cNvPr>
              <p:cNvSpPr/>
              <p:nvPr/>
            </p:nvSpPr>
            <p:spPr>
              <a:xfrm>
                <a:off x="6456726" y="3219723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梯形 85">
                <a:extLst>
                  <a:ext uri="{FF2B5EF4-FFF2-40B4-BE49-F238E27FC236}">
                    <a16:creationId xmlns:a16="http://schemas.microsoft.com/office/drawing/2014/main" id="{DF9CAD6C-C35B-46A1-AD32-B8C3E8BC7C20}"/>
                  </a:ext>
                </a:extLst>
              </p:cNvPr>
              <p:cNvSpPr/>
              <p:nvPr/>
            </p:nvSpPr>
            <p:spPr>
              <a:xfrm rot="6633539">
                <a:off x="6656143" y="3501824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梯形 86">
                <a:extLst>
                  <a:ext uri="{FF2B5EF4-FFF2-40B4-BE49-F238E27FC236}">
                    <a16:creationId xmlns:a16="http://schemas.microsoft.com/office/drawing/2014/main" id="{1D477B45-C4E7-474F-A83C-51E4ED4FE76A}"/>
                  </a:ext>
                </a:extLst>
              </p:cNvPr>
              <p:cNvSpPr/>
              <p:nvPr/>
            </p:nvSpPr>
            <p:spPr>
              <a:xfrm rot="13918632">
                <a:off x="6291357" y="3555327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1F2C6B6D-9E87-4BA0-9494-8A7B2451B27B}"/>
                  </a:ext>
                </a:extLst>
              </p:cNvPr>
              <p:cNvSpPr/>
              <p:nvPr/>
            </p:nvSpPr>
            <p:spPr>
              <a:xfrm>
                <a:off x="6439711" y="3589505"/>
                <a:ext cx="78609" cy="78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E4DC23CC-5E0E-4E3B-AFB6-3D86AFB3735B}"/>
              </a:ext>
            </a:extLst>
          </p:cNvPr>
          <p:cNvGrpSpPr/>
          <p:nvPr/>
        </p:nvGrpSpPr>
        <p:grpSpPr>
          <a:xfrm rot="17547135">
            <a:off x="8545401" y="2758809"/>
            <a:ext cx="681524" cy="681524"/>
            <a:chOff x="7559732" y="2518840"/>
            <a:chExt cx="804151" cy="804151"/>
          </a:xfrm>
        </p:grpSpPr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5956EB1B-9B4C-4F16-9868-A3D5E5B72BC9}"/>
                </a:ext>
              </a:extLst>
            </p:cNvPr>
            <p:cNvSpPr/>
            <p:nvPr/>
          </p:nvSpPr>
          <p:spPr>
            <a:xfrm>
              <a:off x="7559732" y="2518840"/>
              <a:ext cx="804151" cy="80415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AD101D08-77AC-4CDB-AE8F-19D474D4BB3D}"/>
                </a:ext>
              </a:extLst>
            </p:cNvPr>
            <p:cNvGrpSpPr/>
            <p:nvPr/>
          </p:nvGrpSpPr>
          <p:grpSpPr>
            <a:xfrm rot="20666371">
              <a:off x="7573951" y="2524413"/>
              <a:ext cx="733862" cy="537082"/>
              <a:chOff x="6116913" y="3219723"/>
              <a:chExt cx="759393" cy="555767"/>
            </a:xfrm>
            <a:solidFill>
              <a:schemeClr val="bg1"/>
            </a:solidFill>
          </p:grpSpPr>
          <p:sp>
            <p:nvSpPr>
              <p:cNvPr id="92" name="梯形 91">
                <a:extLst>
                  <a:ext uri="{FF2B5EF4-FFF2-40B4-BE49-F238E27FC236}">
                    <a16:creationId xmlns:a16="http://schemas.microsoft.com/office/drawing/2014/main" id="{D7B4967B-0554-46C5-8835-9DD769AF7E44}"/>
                  </a:ext>
                </a:extLst>
              </p:cNvPr>
              <p:cNvSpPr/>
              <p:nvPr/>
            </p:nvSpPr>
            <p:spPr>
              <a:xfrm>
                <a:off x="6456726" y="3219723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梯形 92">
                <a:extLst>
                  <a:ext uri="{FF2B5EF4-FFF2-40B4-BE49-F238E27FC236}">
                    <a16:creationId xmlns:a16="http://schemas.microsoft.com/office/drawing/2014/main" id="{5BD1F46A-4A4B-4EC3-9E0C-D2604CA86E89}"/>
                  </a:ext>
                </a:extLst>
              </p:cNvPr>
              <p:cNvSpPr/>
              <p:nvPr/>
            </p:nvSpPr>
            <p:spPr>
              <a:xfrm rot="6633539">
                <a:off x="6656143" y="3501824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梯形 93">
                <a:extLst>
                  <a:ext uri="{FF2B5EF4-FFF2-40B4-BE49-F238E27FC236}">
                    <a16:creationId xmlns:a16="http://schemas.microsoft.com/office/drawing/2014/main" id="{58B30722-E2B2-4F8B-B653-312EC031F228}"/>
                  </a:ext>
                </a:extLst>
              </p:cNvPr>
              <p:cNvSpPr/>
              <p:nvPr/>
            </p:nvSpPr>
            <p:spPr>
              <a:xfrm rot="13918632">
                <a:off x="6291357" y="3555327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A8139D3-5070-422A-8A57-67FAD42DFC25}"/>
                  </a:ext>
                </a:extLst>
              </p:cNvPr>
              <p:cNvSpPr/>
              <p:nvPr/>
            </p:nvSpPr>
            <p:spPr>
              <a:xfrm>
                <a:off x="6439711" y="3589505"/>
                <a:ext cx="78609" cy="78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05CCBAD0-58D1-4A80-8785-024922CA76B4}"/>
              </a:ext>
            </a:extLst>
          </p:cNvPr>
          <p:cNvGrpSpPr/>
          <p:nvPr/>
        </p:nvGrpSpPr>
        <p:grpSpPr>
          <a:xfrm rot="18213771">
            <a:off x="10182403" y="3402932"/>
            <a:ext cx="510011" cy="510011"/>
            <a:chOff x="7559732" y="2518840"/>
            <a:chExt cx="804151" cy="804151"/>
          </a:xfrm>
        </p:grpSpPr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39C87DF0-F797-4198-BBF2-7B3E4B97FE7D}"/>
                </a:ext>
              </a:extLst>
            </p:cNvPr>
            <p:cNvSpPr/>
            <p:nvPr/>
          </p:nvSpPr>
          <p:spPr>
            <a:xfrm>
              <a:off x="7559732" y="2518840"/>
              <a:ext cx="804151" cy="80415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A2D7D0A2-109A-4A23-B2BE-51551076F300}"/>
                </a:ext>
              </a:extLst>
            </p:cNvPr>
            <p:cNvGrpSpPr/>
            <p:nvPr/>
          </p:nvGrpSpPr>
          <p:grpSpPr>
            <a:xfrm rot="20666371">
              <a:off x="7573951" y="2524413"/>
              <a:ext cx="733862" cy="537082"/>
              <a:chOff x="6116913" y="3219723"/>
              <a:chExt cx="759393" cy="555767"/>
            </a:xfrm>
            <a:solidFill>
              <a:schemeClr val="bg1"/>
            </a:solidFill>
          </p:grpSpPr>
          <p:sp>
            <p:nvSpPr>
              <p:cNvPr id="99" name="梯形 98">
                <a:extLst>
                  <a:ext uri="{FF2B5EF4-FFF2-40B4-BE49-F238E27FC236}">
                    <a16:creationId xmlns:a16="http://schemas.microsoft.com/office/drawing/2014/main" id="{E4336817-DE4F-493A-A871-0240F665698E}"/>
                  </a:ext>
                </a:extLst>
              </p:cNvPr>
              <p:cNvSpPr/>
              <p:nvPr/>
            </p:nvSpPr>
            <p:spPr>
              <a:xfrm>
                <a:off x="6456726" y="3219723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梯形 99">
                <a:extLst>
                  <a:ext uri="{FF2B5EF4-FFF2-40B4-BE49-F238E27FC236}">
                    <a16:creationId xmlns:a16="http://schemas.microsoft.com/office/drawing/2014/main" id="{5655683C-8E7E-43EB-8243-7FE5503F9946}"/>
                  </a:ext>
                </a:extLst>
              </p:cNvPr>
              <p:cNvSpPr/>
              <p:nvPr/>
            </p:nvSpPr>
            <p:spPr>
              <a:xfrm rot="6633539">
                <a:off x="6656143" y="3501824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梯形 100">
                <a:extLst>
                  <a:ext uri="{FF2B5EF4-FFF2-40B4-BE49-F238E27FC236}">
                    <a16:creationId xmlns:a16="http://schemas.microsoft.com/office/drawing/2014/main" id="{7AA029EC-0E8B-4E10-85BB-B30A22F8B496}"/>
                  </a:ext>
                </a:extLst>
              </p:cNvPr>
              <p:cNvSpPr/>
              <p:nvPr/>
            </p:nvSpPr>
            <p:spPr>
              <a:xfrm rot="13918632">
                <a:off x="6291357" y="3555327"/>
                <a:ext cx="45719" cy="394607"/>
              </a:xfrm>
              <a:prstGeom prst="trapezoid">
                <a:avLst>
                  <a:gd name="adj" fmla="val 372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455A65C7-A197-4F7E-BAC1-03B652ADD939}"/>
                  </a:ext>
                </a:extLst>
              </p:cNvPr>
              <p:cNvSpPr/>
              <p:nvPr/>
            </p:nvSpPr>
            <p:spPr>
              <a:xfrm>
                <a:off x="6439711" y="3589505"/>
                <a:ext cx="78609" cy="78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103" name="文本框 102">
            <a:extLst>
              <a:ext uri="{FF2B5EF4-FFF2-40B4-BE49-F238E27FC236}">
                <a16:creationId xmlns:a16="http://schemas.microsoft.com/office/drawing/2014/main" id="{1B211B4A-1C26-43CB-A847-79C9B9D804A5}"/>
              </a:ext>
            </a:extLst>
          </p:cNvPr>
          <p:cNvSpPr txBox="1"/>
          <p:nvPr/>
        </p:nvSpPr>
        <p:spPr>
          <a:xfrm>
            <a:off x="895350" y="4426479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2014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9A10019A-D32A-484B-AB8E-E52CD25F8B88}"/>
              </a:ext>
            </a:extLst>
          </p:cNvPr>
          <p:cNvSpPr txBox="1"/>
          <p:nvPr/>
        </p:nvSpPr>
        <p:spPr>
          <a:xfrm>
            <a:off x="2038350" y="4426479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2015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093FDFA3-1A82-4574-8A12-0D9BF79CEC92}"/>
              </a:ext>
            </a:extLst>
          </p:cNvPr>
          <p:cNvSpPr txBox="1"/>
          <p:nvPr/>
        </p:nvSpPr>
        <p:spPr>
          <a:xfrm>
            <a:off x="4133850" y="4426479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2016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19E0DE01-9EF4-48B9-BAD0-367A7285E508}"/>
              </a:ext>
            </a:extLst>
          </p:cNvPr>
          <p:cNvSpPr txBox="1"/>
          <p:nvPr/>
        </p:nvSpPr>
        <p:spPr>
          <a:xfrm>
            <a:off x="5676900" y="4426479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2017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FE4E2A21-5D85-4250-8E08-24856DEAD37D}"/>
              </a:ext>
            </a:extLst>
          </p:cNvPr>
          <p:cNvSpPr txBox="1"/>
          <p:nvPr/>
        </p:nvSpPr>
        <p:spPr>
          <a:xfrm>
            <a:off x="6877050" y="4426479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2019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7B01EA75-237F-4273-9970-192D35D0E091}"/>
              </a:ext>
            </a:extLst>
          </p:cNvPr>
          <p:cNvSpPr txBox="1"/>
          <p:nvPr/>
        </p:nvSpPr>
        <p:spPr>
          <a:xfrm>
            <a:off x="8572500" y="4426479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2020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C03964ED-85B9-409C-AB5E-09FE84E6FEBD}"/>
              </a:ext>
            </a:extLst>
          </p:cNvPr>
          <p:cNvSpPr txBox="1"/>
          <p:nvPr/>
        </p:nvSpPr>
        <p:spPr>
          <a:xfrm>
            <a:off x="10134600" y="4426479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2023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938ED7AA-92DD-498C-ABEB-065C6F4EF800}"/>
              </a:ext>
            </a:extLst>
          </p:cNvPr>
          <p:cNvGrpSpPr/>
          <p:nvPr/>
        </p:nvGrpSpPr>
        <p:grpSpPr>
          <a:xfrm>
            <a:off x="1339575" y="3322953"/>
            <a:ext cx="670376" cy="873795"/>
            <a:chOff x="1339575" y="4031069"/>
            <a:chExt cx="670376" cy="873795"/>
          </a:xfrm>
        </p:grpSpPr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4D2BFF72-07D5-4048-804C-0D47182D93E2}"/>
                </a:ext>
              </a:extLst>
            </p:cNvPr>
            <p:cNvGrpSpPr/>
            <p:nvPr/>
          </p:nvGrpSpPr>
          <p:grpSpPr>
            <a:xfrm>
              <a:off x="1447801" y="4031069"/>
              <a:ext cx="380999" cy="323444"/>
              <a:chOff x="2247901" y="1187450"/>
              <a:chExt cx="746125" cy="633413"/>
            </a:xfrm>
          </p:grpSpPr>
          <p:sp>
            <p:nvSpPr>
              <p:cNvPr id="114" name="Line 5">
                <a:extLst>
                  <a:ext uri="{FF2B5EF4-FFF2-40B4-BE49-F238E27FC236}">
                    <a16:creationId xmlns:a16="http://schemas.microsoft.com/office/drawing/2014/main" id="{A0BACC90-4546-40D0-A047-45BA734296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4438" y="1620838"/>
                <a:ext cx="0" cy="793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5" name="Line 6">
                <a:extLst>
                  <a:ext uri="{FF2B5EF4-FFF2-40B4-BE49-F238E27FC236}">
                    <a16:creationId xmlns:a16="http://schemas.microsoft.com/office/drawing/2014/main" id="{F650F949-49D1-4379-9A77-B4F02CA23E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3813" y="1620838"/>
                <a:ext cx="0" cy="793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6" name="Line 7">
                <a:extLst>
                  <a:ext uri="{FF2B5EF4-FFF2-40B4-BE49-F238E27FC236}">
                    <a16:creationId xmlns:a16="http://schemas.microsoft.com/office/drawing/2014/main" id="{E28A0168-CAFE-4FFB-9AC0-A0ACE8FF4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4776" y="1620838"/>
                <a:ext cx="0" cy="793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7" name="Line 8">
                <a:extLst>
                  <a:ext uri="{FF2B5EF4-FFF2-40B4-BE49-F238E27FC236}">
                    <a16:creationId xmlns:a16="http://schemas.microsoft.com/office/drawing/2014/main" id="{0D5D09F7-76BF-46C4-9CC9-B2E585F113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851" y="1620838"/>
                <a:ext cx="0" cy="793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8" name="Line 9">
                <a:extLst>
                  <a:ext uri="{FF2B5EF4-FFF2-40B4-BE49-F238E27FC236}">
                    <a16:creationId xmlns:a16="http://schemas.microsoft.com/office/drawing/2014/main" id="{5E202EB6-E21E-4D71-8827-A1EC8921B8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4126" y="1712913"/>
                <a:ext cx="0" cy="10795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9" name="Line 10">
                <a:extLst>
                  <a:ext uri="{FF2B5EF4-FFF2-40B4-BE49-F238E27FC236}">
                    <a16:creationId xmlns:a16="http://schemas.microsoft.com/office/drawing/2014/main" id="{3CDE87A6-2BF1-4C61-93D2-392624AA2B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7788" y="1712913"/>
                <a:ext cx="0" cy="10795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0" name="Line 11">
                <a:extLst>
                  <a:ext uri="{FF2B5EF4-FFF2-40B4-BE49-F238E27FC236}">
                    <a16:creationId xmlns:a16="http://schemas.microsoft.com/office/drawing/2014/main" id="{59740769-EA2D-4B66-9114-03C97E939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7163" y="1712913"/>
                <a:ext cx="0" cy="10795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1" name="Freeform 12">
                <a:extLst>
                  <a:ext uri="{FF2B5EF4-FFF2-40B4-BE49-F238E27FC236}">
                    <a16:creationId xmlns:a16="http://schemas.microsoft.com/office/drawing/2014/main" id="{3FCB921A-4019-4530-B29E-BBFB5F3FF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076" y="1187450"/>
                <a:ext cx="488950" cy="496887"/>
              </a:xfrm>
              <a:custGeom>
                <a:avLst/>
                <a:gdLst>
                  <a:gd name="T0" fmla="*/ 0 w 147"/>
                  <a:gd name="T1" fmla="*/ 75 h 149"/>
                  <a:gd name="T2" fmla="*/ 74 w 147"/>
                  <a:gd name="T3" fmla="*/ 0 h 149"/>
                  <a:gd name="T4" fmla="*/ 147 w 147"/>
                  <a:gd name="T5" fmla="*/ 75 h 149"/>
                  <a:gd name="T6" fmla="*/ 89 w 147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49">
                    <a:moveTo>
                      <a:pt x="0" y="75"/>
                    </a:moveTo>
                    <a:cubicBezTo>
                      <a:pt x="0" y="34"/>
                      <a:pt x="33" y="0"/>
                      <a:pt x="74" y="0"/>
                    </a:cubicBezTo>
                    <a:cubicBezTo>
                      <a:pt x="114" y="0"/>
                      <a:pt x="147" y="34"/>
                      <a:pt x="147" y="75"/>
                    </a:cubicBezTo>
                    <a:cubicBezTo>
                      <a:pt x="147" y="112"/>
                      <a:pt x="122" y="142"/>
                      <a:pt x="89" y="149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2" name="Freeform 13">
                <a:extLst>
                  <a:ext uri="{FF2B5EF4-FFF2-40B4-BE49-F238E27FC236}">
                    <a16:creationId xmlns:a16="http://schemas.microsoft.com/office/drawing/2014/main" id="{F2A1005B-EE63-41A2-AE63-7BB45D059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901" y="1333500"/>
                <a:ext cx="260350" cy="339725"/>
              </a:xfrm>
              <a:custGeom>
                <a:avLst/>
                <a:gdLst>
                  <a:gd name="T0" fmla="*/ 48 w 78"/>
                  <a:gd name="T1" fmla="*/ 102 h 102"/>
                  <a:gd name="T2" fmla="*/ 18 w 78"/>
                  <a:gd name="T3" fmla="*/ 88 h 102"/>
                  <a:gd name="T4" fmla="*/ 19 w 78"/>
                  <a:gd name="T5" fmla="*/ 19 h 102"/>
                  <a:gd name="T6" fmla="*/ 78 w 78"/>
                  <a:gd name="T7" fmla="*/ 1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102">
                    <a:moveTo>
                      <a:pt x="48" y="102"/>
                    </a:moveTo>
                    <a:cubicBezTo>
                      <a:pt x="37" y="101"/>
                      <a:pt x="27" y="96"/>
                      <a:pt x="18" y="88"/>
                    </a:cubicBezTo>
                    <a:cubicBezTo>
                      <a:pt x="0" y="69"/>
                      <a:pt x="0" y="38"/>
                      <a:pt x="19" y="19"/>
                    </a:cubicBezTo>
                    <a:cubicBezTo>
                      <a:pt x="35" y="3"/>
                      <a:pt x="59" y="0"/>
                      <a:pt x="78" y="1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86FCF45C-0EEC-49B2-A75F-E25BE323DFD6}"/>
                </a:ext>
              </a:extLst>
            </p:cNvPr>
            <p:cNvSpPr/>
            <p:nvPr/>
          </p:nvSpPr>
          <p:spPr>
            <a:xfrm>
              <a:off x="1339575" y="4391141"/>
              <a:ext cx="670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TITLE</a:t>
              </a:r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7A306622-67A1-455D-AA0F-ABBACA49EB7C}"/>
                </a:ext>
              </a:extLst>
            </p:cNvPr>
            <p:cNvSpPr/>
            <p:nvPr/>
          </p:nvSpPr>
          <p:spPr>
            <a:xfrm>
              <a:off x="1400823" y="4597087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cs typeface="+mn-ea"/>
                  <a:sym typeface="+mn-lt"/>
                </a:rPr>
                <a:t>30%</a:t>
              </a:r>
              <a:endParaRPr lang="zh-CN" alt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A9F24B1B-77D4-46B7-B420-D09378E6AB1C}"/>
              </a:ext>
            </a:extLst>
          </p:cNvPr>
          <p:cNvGrpSpPr/>
          <p:nvPr/>
        </p:nvGrpSpPr>
        <p:grpSpPr>
          <a:xfrm>
            <a:off x="2575251" y="2732171"/>
            <a:ext cx="670376" cy="937355"/>
            <a:chOff x="2575251" y="3440287"/>
            <a:chExt cx="670376" cy="937355"/>
          </a:xfrm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629A516E-3967-4B26-883F-171D61134126}"/>
                </a:ext>
              </a:extLst>
            </p:cNvPr>
            <p:cNvGrpSpPr/>
            <p:nvPr/>
          </p:nvGrpSpPr>
          <p:grpSpPr>
            <a:xfrm>
              <a:off x="2703513" y="3440287"/>
              <a:ext cx="382587" cy="347487"/>
              <a:chOff x="2151063" y="2811463"/>
              <a:chExt cx="865188" cy="785812"/>
            </a:xfrm>
          </p:grpSpPr>
          <p:sp>
            <p:nvSpPr>
              <p:cNvPr id="127" name="Freeform 37">
                <a:extLst>
                  <a:ext uri="{FF2B5EF4-FFF2-40B4-BE49-F238E27FC236}">
                    <a16:creationId xmlns:a16="http://schemas.microsoft.com/office/drawing/2014/main" id="{D028EF6A-3D66-48BF-801A-C86426320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1063" y="2811463"/>
                <a:ext cx="725488" cy="785812"/>
              </a:xfrm>
              <a:custGeom>
                <a:avLst/>
                <a:gdLst>
                  <a:gd name="T0" fmla="*/ 218 w 218"/>
                  <a:gd name="T1" fmla="*/ 180 h 236"/>
                  <a:gd name="T2" fmla="*/ 118 w 218"/>
                  <a:gd name="T3" fmla="*/ 236 h 236"/>
                  <a:gd name="T4" fmla="*/ 0 w 218"/>
                  <a:gd name="T5" fmla="*/ 118 h 236"/>
                  <a:gd name="T6" fmla="*/ 118 w 218"/>
                  <a:gd name="T7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" h="236">
                    <a:moveTo>
                      <a:pt x="218" y="180"/>
                    </a:moveTo>
                    <a:cubicBezTo>
                      <a:pt x="197" y="213"/>
                      <a:pt x="160" y="236"/>
                      <a:pt x="118" y="236"/>
                    </a:cubicBezTo>
                    <a:cubicBezTo>
                      <a:pt x="53" y="236"/>
                      <a:pt x="0" y="183"/>
                      <a:pt x="0" y="118"/>
                    </a:cubicBezTo>
                    <a:cubicBezTo>
                      <a:pt x="0" y="53"/>
                      <a:pt x="53" y="0"/>
                      <a:pt x="118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8" name="Freeform 38">
                <a:extLst>
                  <a:ext uri="{FF2B5EF4-FFF2-40B4-BE49-F238E27FC236}">
                    <a16:creationId xmlns:a16="http://schemas.microsoft.com/office/drawing/2014/main" id="{C42471E0-B69A-491A-877D-D00F76583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3963" y="2811463"/>
                <a:ext cx="382588" cy="598487"/>
              </a:xfrm>
              <a:custGeom>
                <a:avLst/>
                <a:gdLst>
                  <a:gd name="T0" fmla="*/ 115 w 115"/>
                  <a:gd name="T1" fmla="*/ 180 h 180"/>
                  <a:gd name="T2" fmla="*/ 0 w 115"/>
                  <a:gd name="T3" fmla="*/ 64 h 180"/>
                  <a:gd name="T4" fmla="*/ 15 w 115"/>
                  <a:gd name="T5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5" h="180">
                    <a:moveTo>
                      <a:pt x="115" y="180"/>
                    </a:moveTo>
                    <a:cubicBezTo>
                      <a:pt x="50" y="180"/>
                      <a:pt x="0" y="129"/>
                      <a:pt x="0" y="64"/>
                    </a:cubicBezTo>
                    <a:cubicBezTo>
                      <a:pt x="0" y="41"/>
                      <a:pt x="4" y="18"/>
                      <a:pt x="15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9" name="Line 39">
                <a:extLst>
                  <a:ext uri="{FF2B5EF4-FFF2-40B4-BE49-F238E27FC236}">
                    <a16:creationId xmlns:a16="http://schemas.microsoft.com/office/drawing/2014/main" id="{26B9F314-7802-48A4-9D00-0F48C727F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0201" y="2924175"/>
                <a:ext cx="14605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0" name="Line 40">
                <a:extLst>
                  <a:ext uri="{FF2B5EF4-FFF2-40B4-BE49-F238E27FC236}">
                    <a16:creationId xmlns:a16="http://schemas.microsoft.com/office/drawing/2014/main" id="{F3162EF7-ABF9-477F-9D29-B3A143317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36876" y="2859088"/>
                <a:ext cx="0" cy="131762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1" name="Line 41">
                <a:extLst>
                  <a:ext uri="{FF2B5EF4-FFF2-40B4-BE49-F238E27FC236}">
                    <a16:creationId xmlns:a16="http://schemas.microsoft.com/office/drawing/2014/main" id="{540F1D39-BF70-4C00-AE99-15247CB62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9863" y="3138488"/>
                <a:ext cx="10795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2" name="Line 42">
                <a:extLst>
                  <a:ext uri="{FF2B5EF4-FFF2-40B4-BE49-F238E27FC236}">
                    <a16:creationId xmlns:a16="http://schemas.microsoft.com/office/drawing/2014/main" id="{6D5F4B25-CA76-42BE-B1C5-9B74F7F390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63838" y="3084513"/>
                <a:ext cx="0" cy="106362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991CDADF-4DC6-4F76-9DD7-3798F004BE74}"/>
                </a:ext>
              </a:extLst>
            </p:cNvPr>
            <p:cNvSpPr/>
            <p:nvPr/>
          </p:nvSpPr>
          <p:spPr>
            <a:xfrm>
              <a:off x="2575251" y="3863919"/>
              <a:ext cx="670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TITLE</a:t>
              </a:r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1D5E13F7-6944-49F3-A1F3-0BF572FF2142}"/>
                </a:ext>
              </a:extLst>
            </p:cNvPr>
            <p:cNvSpPr/>
            <p:nvPr/>
          </p:nvSpPr>
          <p:spPr>
            <a:xfrm>
              <a:off x="2636499" y="4069865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cs typeface="+mn-ea"/>
                  <a:sym typeface="+mn-lt"/>
                </a:rPr>
                <a:t>40%</a:t>
              </a:r>
              <a:endParaRPr lang="zh-CN" alt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EB1BC813-6BE7-4717-A4C8-72380917808E}"/>
              </a:ext>
            </a:extLst>
          </p:cNvPr>
          <p:cNvGrpSpPr/>
          <p:nvPr/>
        </p:nvGrpSpPr>
        <p:grpSpPr>
          <a:xfrm>
            <a:off x="4678371" y="2273601"/>
            <a:ext cx="670376" cy="893005"/>
            <a:chOff x="4678371" y="2981717"/>
            <a:chExt cx="670376" cy="893005"/>
          </a:xfrm>
        </p:grpSpPr>
        <p:grpSp>
          <p:nvGrpSpPr>
            <p:cNvPr id="134" name="组合 133">
              <a:extLst>
                <a:ext uri="{FF2B5EF4-FFF2-40B4-BE49-F238E27FC236}">
                  <a16:creationId xmlns:a16="http://schemas.microsoft.com/office/drawing/2014/main" id="{41B15B6D-BEC3-42FD-856C-22121903618A}"/>
                </a:ext>
              </a:extLst>
            </p:cNvPr>
            <p:cNvGrpSpPr/>
            <p:nvPr/>
          </p:nvGrpSpPr>
          <p:grpSpPr>
            <a:xfrm>
              <a:off x="4913139" y="2981717"/>
              <a:ext cx="282626" cy="411163"/>
              <a:chOff x="5624513" y="2787650"/>
              <a:chExt cx="579438" cy="842963"/>
            </a:xfrm>
          </p:grpSpPr>
          <p:sp>
            <p:nvSpPr>
              <p:cNvPr id="137" name="Line 53">
                <a:extLst>
                  <a:ext uri="{FF2B5EF4-FFF2-40B4-BE49-F238E27FC236}">
                    <a16:creationId xmlns:a16="http://schemas.microsoft.com/office/drawing/2014/main" id="{0AEA6C39-A44E-45E9-B1EF-F9B4711910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34051" y="2787650"/>
                <a:ext cx="393700" cy="39370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8" name="Line 54">
                <a:extLst>
                  <a:ext uri="{FF2B5EF4-FFF2-40B4-BE49-F238E27FC236}">
                    <a16:creationId xmlns:a16="http://schemas.microsoft.com/office/drawing/2014/main" id="{2ACD70F1-5AC8-408A-B77C-AF4510B1B1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05476" y="3121025"/>
                <a:ext cx="319088" cy="319087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Line 55">
                <a:extLst>
                  <a:ext uri="{FF2B5EF4-FFF2-40B4-BE49-F238E27FC236}">
                    <a16:creationId xmlns:a16="http://schemas.microsoft.com/office/drawing/2014/main" id="{F699CFA7-DE49-4A9E-BA88-380F56A31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05488" y="3127375"/>
                <a:ext cx="398463" cy="40005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Line 56">
                <a:extLst>
                  <a:ext uri="{FF2B5EF4-FFF2-40B4-BE49-F238E27FC236}">
                    <a16:creationId xmlns:a16="http://schemas.microsoft.com/office/drawing/2014/main" id="{78809F27-2F5F-4BA6-BFA3-1A9DCFA4F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1501" y="3470275"/>
                <a:ext cx="0" cy="539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Line 57">
                <a:extLst>
                  <a:ext uri="{FF2B5EF4-FFF2-40B4-BE49-F238E27FC236}">
                    <a16:creationId xmlns:a16="http://schemas.microsoft.com/office/drawing/2014/main" id="{4826119B-7CB7-4574-BE8C-016DCAFB52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4513" y="3497263"/>
                <a:ext cx="53975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Line 58">
                <a:extLst>
                  <a:ext uri="{FF2B5EF4-FFF2-40B4-BE49-F238E27FC236}">
                    <a16:creationId xmlns:a16="http://schemas.microsoft.com/office/drawing/2014/main" id="{AEE6B146-2B2B-4296-B625-64795C9A5E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4201" y="3217863"/>
                <a:ext cx="0" cy="793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Line 59">
                <a:extLst>
                  <a:ext uri="{FF2B5EF4-FFF2-40B4-BE49-F238E27FC236}">
                    <a16:creationId xmlns:a16="http://schemas.microsoft.com/office/drawing/2014/main" id="{84B8FA8C-77F4-44F4-9629-D8011F8C0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4513" y="3257550"/>
                <a:ext cx="80963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Line 60">
                <a:extLst>
                  <a:ext uri="{FF2B5EF4-FFF2-40B4-BE49-F238E27FC236}">
                    <a16:creationId xmlns:a16="http://schemas.microsoft.com/office/drawing/2014/main" id="{97D71AD6-7BB0-46C2-B6E4-6787678F5C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57863" y="3551238"/>
                <a:ext cx="0" cy="793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Line 61">
                <a:extLst>
                  <a:ext uri="{FF2B5EF4-FFF2-40B4-BE49-F238E27FC236}">
                    <a16:creationId xmlns:a16="http://schemas.microsoft.com/office/drawing/2014/main" id="{1F248019-51A9-43FC-A089-30BDF3EBD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05476" y="3590925"/>
                <a:ext cx="92075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22CA6E34-583C-427A-A38B-06B327206A6F}"/>
                </a:ext>
              </a:extLst>
            </p:cNvPr>
            <p:cNvSpPr/>
            <p:nvPr/>
          </p:nvSpPr>
          <p:spPr>
            <a:xfrm>
              <a:off x="4678371" y="3360999"/>
              <a:ext cx="670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TITLE</a:t>
              </a:r>
            </a:p>
          </p:txBody>
        </p: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88D079D9-3EC3-439C-9F67-F43FF5E5CE35}"/>
                </a:ext>
              </a:extLst>
            </p:cNvPr>
            <p:cNvSpPr/>
            <p:nvPr/>
          </p:nvSpPr>
          <p:spPr>
            <a:xfrm>
              <a:off x="4739619" y="3566945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cs typeface="+mn-ea"/>
                  <a:sym typeface="+mn-lt"/>
                </a:rPr>
                <a:t>50%</a:t>
              </a:r>
              <a:endParaRPr lang="zh-CN" alt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6D574BCF-A5F9-44EA-8FA1-29B7BB66E8EA}"/>
              </a:ext>
            </a:extLst>
          </p:cNvPr>
          <p:cNvGrpSpPr/>
          <p:nvPr/>
        </p:nvGrpSpPr>
        <p:grpSpPr>
          <a:xfrm>
            <a:off x="6175701" y="2051198"/>
            <a:ext cx="670376" cy="841088"/>
            <a:chOff x="6175701" y="2759314"/>
            <a:chExt cx="670376" cy="841088"/>
          </a:xfrm>
        </p:grpSpPr>
        <p:grpSp>
          <p:nvGrpSpPr>
            <p:cNvPr id="147" name="组合 146">
              <a:extLst>
                <a:ext uri="{FF2B5EF4-FFF2-40B4-BE49-F238E27FC236}">
                  <a16:creationId xmlns:a16="http://schemas.microsoft.com/office/drawing/2014/main" id="{E90EBE5F-C1E9-492A-9951-61515A9CE3A6}"/>
                </a:ext>
              </a:extLst>
            </p:cNvPr>
            <p:cNvGrpSpPr/>
            <p:nvPr/>
          </p:nvGrpSpPr>
          <p:grpSpPr>
            <a:xfrm>
              <a:off x="6261644" y="2759314"/>
              <a:ext cx="383967" cy="384718"/>
              <a:chOff x="7272338" y="2814638"/>
              <a:chExt cx="811213" cy="812800"/>
            </a:xfrm>
          </p:grpSpPr>
          <p:sp>
            <p:nvSpPr>
              <p:cNvPr id="150" name="Freeform 62">
                <a:extLst>
                  <a:ext uri="{FF2B5EF4-FFF2-40B4-BE49-F238E27FC236}">
                    <a16:creationId xmlns:a16="http://schemas.microsoft.com/office/drawing/2014/main" id="{BC38B464-E2C7-4617-A639-8EA439235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2351" y="2941638"/>
                <a:ext cx="279400" cy="555625"/>
              </a:xfrm>
              <a:custGeom>
                <a:avLst/>
                <a:gdLst>
                  <a:gd name="T0" fmla="*/ 84 w 84"/>
                  <a:gd name="T1" fmla="*/ 167 h 167"/>
                  <a:gd name="T2" fmla="*/ 0 w 84"/>
                  <a:gd name="T3" fmla="*/ 84 h 167"/>
                  <a:gd name="T4" fmla="*/ 84 w 84"/>
                  <a:gd name="T5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167">
                    <a:moveTo>
                      <a:pt x="84" y="167"/>
                    </a:moveTo>
                    <a:cubicBezTo>
                      <a:pt x="38" y="167"/>
                      <a:pt x="0" y="130"/>
                      <a:pt x="0" y="84"/>
                    </a:cubicBezTo>
                    <a:cubicBezTo>
                      <a:pt x="0" y="38"/>
                      <a:pt x="38" y="0"/>
                      <a:pt x="84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Oval 63">
                <a:extLst>
                  <a:ext uri="{FF2B5EF4-FFF2-40B4-BE49-F238E27FC236}">
                    <a16:creationId xmlns:a16="http://schemas.microsoft.com/office/drawing/2014/main" id="{59492376-3B6D-4193-B07C-F05581016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8726" y="2968625"/>
                <a:ext cx="504825" cy="504825"/>
              </a:xfrm>
              <a:prstGeom prst="ellips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Oval 64">
                <a:extLst>
                  <a:ext uri="{FF2B5EF4-FFF2-40B4-BE49-F238E27FC236}">
                    <a16:creationId xmlns:a16="http://schemas.microsoft.com/office/drawing/2014/main" id="{05A5DDDE-D299-45B9-9BDC-74FF5D497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7488" y="3087688"/>
                <a:ext cx="112713" cy="112712"/>
              </a:xfrm>
              <a:prstGeom prst="ellips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Oval 65">
                <a:extLst>
                  <a:ext uri="{FF2B5EF4-FFF2-40B4-BE49-F238E27FC236}">
                    <a16:creationId xmlns:a16="http://schemas.microsoft.com/office/drawing/2014/main" id="{FEAD078B-00CD-4A74-824B-128DCD858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8701" y="2935288"/>
                <a:ext cx="42863" cy="4286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Oval 66">
                <a:extLst>
                  <a:ext uri="{FF2B5EF4-FFF2-40B4-BE49-F238E27FC236}">
                    <a16:creationId xmlns:a16="http://schemas.microsoft.com/office/drawing/2014/main" id="{D8252CF9-D1C0-46AA-898D-83A50B3E0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5051" y="3479800"/>
                <a:ext cx="42863" cy="47625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Oval 67">
                <a:extLst>
                  <a:ext uri="{FF2B5EF4-FFF2-40B4-BE49-F238E27FC236}">
                    <a16:creationId xmlns:a16="http://schemas.microsoft.com/office/drawing/2014/main" id="{D5DECF53-FE14-4059-ABC6-3CDF69E91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2338" y="3197225"/>
                <a:ext cx="42863" cy="47625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Oval 68">
                <a:extLst>
                  <a:ext uri="{FF2B5EF4-FFF2-40B4-BE49-F238E27FC236}">
                    <a16:creationId xmlns:a16="http://schemas.microsoft.com/office/drawing/2014/main" id="{BA4BEDEF-9078-4E57-983E-12DCD1125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8576" y="2814638"/>
                <a:ext cx="42863" cy="4445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Oval 69">
                <a:extLst>
                  <a:ext uri="{FF2B5EF4-FFF2-40B4-BE49-F238E27FC236}">
                    <a16:creationId xmlns:a16="http://schemas.microsoft.com/office/drawing/2014/main" id="{C6C15422-ACC5-4B82-BA2D-FF77A7883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54926" y="3582988"/>
                <a:ext cx="42863" cy="4445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0A65F4E0-34CC-44D6-8ECE-085C5F2820CA}"/>
                </a:ext>
              </a:extLst>
            </p:cNvPr>
            <p:cNvSpPr/>
            <p:nvPr/>
          </p:nvSpPr>
          <p:spPr>
            <a:xfrm>
              <a:off x="6175701" y="3086679"/>
              <a:ext cx="670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TITLE</a:t>
              </a:r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76842A3C-F40D-42A4-93D4-C10257F7A62B}"/>
                </a:ext>
              </a:extLst>
            </p:cNvPr>
            <p:cNvSpPr/>
            <p:nvPr/>
          </p:nvSpPr>
          <p:spPr>
            <a:xfrm>
              <a:off x="6236949" y="3292625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cs typeface="+mn-ea"/>
                  <a:sym typeface="+mn-lt"/>
                </a:rPr>
                <a:t>60%</a:t>
              </a:r>
              <a:endParaRPr lang="zh-CN" alt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8" name="组合 157">
            <a:extLst>
              <a:ext uri="{FF2B5EF4-FFF2-40B4-BE49-F238E27FC236}">
                <a16:creationId xmlns:a16="http://schemas.microsoft.com/office/drawing/2014/main" id="{0A801C15-C1F2-42C2-9D79-F1C3405C2A34}"/>
              </a:ext>
            </a:extLst>
          </p:cNvPr>
          <p:cNvGrpSpPr/>
          <p:nvPr/>
        </p:nvGrpSpPr>
        <p:grpSpPr>
          <a:xfrm>
            <a:off x="7341561" y="2975396"/>
            <a:ext cx="670376" cy="705560"/>
            <a:chOff x="7341561" y="3683512"/>
            <a:chExt cx="670376" cy="705560"/>
          </a:xfrm>
        </p:grpSpPr>
        <p:grpSp>
          <p:nvGrpSpPr>
            <p:cNvPr id="159" name="组合 158">
              <a:extLst>
                <a:ext uri="{FF2B5EF4-FFF2-40B4-BE49-F238E27FC236}">
                  <a16:creationId xmlns:a16="http://schemas.microsoft.com/office/drawing/2014/main" id="{8EC0526A-5986-494E-AC9C-FE72FCCC96D0}"/>
                </a:ext>
              </a:extLst>
            </p:cNvPr>
            <p:cNvGrpSpPr/>
            <p:nvPr/>
          </p:nvGrpSpPr>
          <p:grpSpPr>
            <a:xfrm>
              <a:off x="7540342" y="3683512"/>
              <a:ext cx="225795" cy="205190"/>
              <a:chOff x="9005888" y="1138238"/>
              <a:chExt cx="835026" cy="758825"/>
            </a:xfrm>
          </p:grpSpPr>
          <p:sp>
            <p:nvSpPr>
              <p:cNvPr id="162" name="Freeform 34">
                <a:extLst>
                  <a:ext uri="{FF2B5EF4-FFF2-40B4-BE49-F238E27FC236}">
                    <a16:creationId xmlns:a16="http://schemas.microsoft.com/office/drawing/2014/main" id="{3243159A-811B-42F2-AD91-3FA26D1DE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8313" y="1630363"/>
                <a:ext cx="130175" cy="266700"/>
              </a:xfrm>
              <a:custGeom>
                <a:avLst/>
                <a:gdLst>
                  <a:gd name="T0" fmla="*/ 20 w 39"/>
                  <a:gd name="T1" fmla="*/ 0 h 80"/>
                  <a:gd name="T2" fmla="*/ 5 w 39"/>
                  <a:gd name="T3" fmla="*/ 18 h 80"/>
                  <a:gd name="T4" fmla="*/ 8 w 39"/>
                  <a:gd name="T5" fmla="*/ 25 h 80"/>
                  <a:gd name="T6" fmla="*/ 34 w 39"/>
                  <a:gd name="T7" fmla="*/ 25 h 80"/>
                  <a:gd name="T8" fmla="*/ 37 w 39"/>
                  <a:gd name="T9" fmla="*/ 32 h 80"/>
                  <a:gd name="T10" fmla="*/ 0 w 39"/>
                  <a:gd name="T11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80">
                    <a:moveTo>
                      <a:pt x="20" y="0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3" y="21"/>
                      <a:pt x="5" y="25"/>
                      <a:pt x="8" y="25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7" y="25"/>
                      <a:pt x="39" y="29"/>
                      <a:pt x="37" y="32"/>
                    </a:cubicBezTo>
                    <a:cubicBezTo>
                      <a:pt x="0" y="80"/>
                      <a:pt x="0" y="80"/>
                      <a:pt x="0" y="8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3" name="Freeform 35">
                <a:extLst>
                  <a:ext uri="{FF2B5EF4-FFF2-40B4-BE49-F238E27FC236}">
                    <a16:creationId xmlns:a16="http://schemas.microsoft.com/office/drawing/2014/main" id="{1906C8DF-792C-4AD0-B27A-49D864420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7351" y="1138238"/>
                <a:ext cx="563563" cy="571500"/>
              </a:xfrm>
              <a:custGeom>
                <a:avLst/>
                <a:gdLst>
                  <a:gd name="T0" fmla="*/ 0 w 169"/>
                  <a:gd name="T1" fmla="*/ 65 h 172"/>
                  <a:gd name="T2" fmla="*/ 84 w 169"/>
                  <a:gd name="T3" fmla="*/ 0 h 172"/>
                  <a:gd name="T4" fmla="*/ 169 w 169"/>
                  <a:gd name="T5" fmla="*/ 87 h 172"/>
                  <a:gd name="T6" fmla="*/ 102 w 169"/>
                  <a:gd name="T7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9" h="172">
                    <a:moveTo>
                      <a:pt x="0" y="65"/>
                    </a:moveTo>
                    <a:cubicBezTo>
                      <a:pt x="10" y="29"/>
                      <a:pt x="45" y="0"/>
                      <a:pt x="84" y="0"/>
                    </a:cubicBezTo>
                    <a:cubicBezTo>
                      <a:pt x="131" y="0"/>
                      <a:pt x="169" y="39"/>
                      <a:pt x="169" y="87"/>
                    </a:cubicBezTo>
                    <a:cubicBezTo>
                      <a:pt x="169" y="129"/>
                      <a:pt x="140" y="164"/>
                      <a:pt x="102" y="172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Freeform 36">
                <a:extLst>
                  <a:ext uri="{FF2B5EF4-FFF2-40B4-BE49-F238E27FC236}">
                    <a16:creationId xmlns:a16="http://schemas.microsoft.com/office/drawing/2014/main" id="{A281E187-BF27-460E-8E1C-7DDA708B5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5888" y="1338263"/>
                <a:ext cx="268288" cy="385762"/>
              </a:xfrm>
              <a:custGeom>
                <a:avLst/>
                <a:gdLst>
                  <a:gd name="T0" fmla="*/ 56 w 81"/>
                  <a:gd name="T1" fmla="*/ 116 h 116"/>
                  <a:gd name="T2" fmla="*/ 21 w 81"/>
                  <a:gd name="T3" fmla="*/ 100 h 116"/>
                  <a:gd name="T4" fmla="*/ 22 w 81"/>
                  <a:gd name="T5" fmla="*/ 21 h 116"/>
                  <a:gd name="T6" fmla="*/ 81 w 81"/>
                  <a:gd name="T7" fmla="*/ 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116">
                    <a:moveTo>
                      <a:pt x="56" y="116"/>
                    </a:moveTo>
                    <a:cubicBezTo>
                      <a:pt x="43" y="115"/>
                      <a:pt x="31" y="110"/>
                      <a:pt x="21" y="100"/>
                    </a:cubicBezTo>
                    <a:cubicBezTo>
                      <a:pt x="0" y="79"/>
                      <a:pt x="0" y="43"/>
                      <a:pt x="22" y="21"/>
                    </a:cubicBezTo>
                    <a:cubicBezTo>
                      <a:pt x="39" y="5"/>
                      <a:pt x="62" y="0"/>
                      <a:pt x="81" y="7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60" name="矩形 159">
              <a:extLst>
                <a:ext uri="{FF2B5EF4-FFF2-40B4-BE49-F238E27FC236}">
                  <a16:creationId xmlns:a16="http://schemas.microsoft.com/office/drawing/2014/main" id="{D95F8303-47D7-46A6-8EDB-525FBBA4769A}"/>
                </a:ext>
              </a:extLst>
            </p:cNvPr>
            <p:cNvSpPr/>
            <p:nvPr/>
          </p:nvSpPr>
          <p:spPr>
            <a:xfrm>
              <a:off x="7341561" y="3875349"/>
              <a:ext cx="670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TITLE</a:t>
              </a:r>
            </a:p>
          </p:txBody>
        </p:sp>
        <p:sp>
          <p:nvSpPr>
            <p:cNvPr id="161" name="矩形 160">
              <a:extLst>
                <a:ext uri="{FF2B5EF4-FFF2-40B4-BE49-F238E27FC236}">
                  <a16:creationId xmlns:a16="http://schemas.microsoft.com/office/drawing/2014/main" id="{20D7305F-33EB-4F1D-BBF3-00B737C1DCED}"/>
                </a:ext>
              </a:extLst>
            </p:cNvPr>
            <p:cNvSpPr/>
            <p:nvPr/>
          </p:nvSpPr>
          <p:spPr>
            <a:xfrm>
              <a:off x="7402809" y="4081295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cs typeface="+mn-ea"/>
                  <a:sym typeface="+mn-lt"/>
                </a:rPr>
                <a:t>40%</a:t>
              </a:r>
              <a:endParaRPr lang="zh-CN" alt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120A471C-655A-4D74-AAF2-76598F9D57B5}"/>
              </a:ext>
            </a:extLst>
          </p:cNvPr>
          <p:cNvGrpSpPr/>
          <p:nvPr/>
        </p:nvGrpSpPr>
        <p:grpSpPr>
          <a:xfrm>
            <a:off x="8964621" y="3084859"/>
            <a:ext cx="670376" cy="733257"/>
            <a:chOff x="8964621" y="3792975"/>
            <a:chExt cx="670376" cy="733257"/>
          </a:xfrm>
        </p:grpSpPr>
        <p:grpSp>
          <p:nvGrpSpPr>
            <p:cNvPr id="166" name="组合 165">
              <a:extLst>
                <a:ext uri="{FF2B5EF4-FFF2-40B4-BE49-F238E27FC236}">
                  <a16:creationId xmlns:a16="http://schemas.microsoft.com/office/drawing/2014/main" id="{52C10C52-954D-4203-9574-303AC5EA347F}"/>
                </a:ext>
              </a:extLst>
            </p:cNvPr>
            <p:cNvGrpSpPr/>
            <p:nvPr/>
          </p:nvGrpSpPr>
          <p:grpSpPr>
            <a:xfrm>
              <a:off x="9169051" y="3792975"/>
              <a:ext cx="246707" cy="252931"/>
              <a:chOff x="5578476" y="4608513"/>
              <a:chExt cx="692150" cy="709612"/>
            </a:xfrm>
          </p:grpSpPr>
          <p:sp>
            <p:nvSpPr>
              <p:cNvPr id="169" name="Freeform 78">
                <a:extLst>
                  <a:ext uri="{FF2B5EF4-FFF2-40B4-BE49-F238E27FC236}">
                    <a16:creationId xmlns:a16="http://schemas.microsoft.com/office/drawing/2014/main" id="{1E72E210-B109-41B6-B75D-E7AB8CCE2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8476" y="4608513"/>
                <a:ext cx="352425" cy="379412"/>
              </a:xfrm>
              <a:custGeom>
                <a:avLst/>
                <a:gdLst>
                  <a:gd name="T0" fmla="*/ 106 w 106"/>
                  <a:gd name="T1" fmla="*/ 0 h 114"/>
                  <a:gd name="T2" fmla="*/ 106 w 106"/>
                  <a:gd name="T3" fmla="*/ 13 h 114"/>
                  <a:gd name="T4" fmla="*/ 0 w 106"/>
                  <a:gd name="T5" fmla="*/ 109 h 114"/>
                  <a:gd name="T6" fmla="*/ 4 w 106"/>
                  <a:gd name="T7" fmla="*/ 113 h 114"/>
                  <a:gd name="T8" fmla="*/ 8 w 106"/>
                  <a:gd name="T9" fmla="*/ 112 h 114"/>
                  <a:gd name="T10" fmla="*/ 39 w 106"/>
                  <a:gd name="T11" fmla="*/ 96 h 114"/>
                  <a:gd name="T12" fmla="*/ 68 w 106"/>
                  <a:gd name="T13" fmla="*/ 112 h 114"/>
                  <a:gd name="T14" fmla="*/ 75 w 106"/>
                  <a:gd name="T15" fmla="*/ 112 h 114"/>
                  <a:gd name="T16" fmla="*/ 104 w 106"/>
                  <a:gd name="T17" fmla="*/ 9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14">
                    <a:moveTo>
                      <a:pt x="106" y="0"/>
                    </a:moveTo>
                    <a:cubicBezTo>
                      <a:pt x="106" y="13"/>
                      <a:pt x="106" y="13"/>
                      <a:pt x="106" y="13"/>
                    </a:cubicBezTo>
                    <a:cubicBezTo>
                      <a:pt x="42" y="16"/>
                      <a:pt x="0" y="55"/>
                      <a:pt x="0" y="109"/>
                    </a:cubicBezTo>
                    <a:cubicBezTo>
                      <a:pt x="0" y="111"/>
                      <a:pt x="2" y="113"/>
                      <a:pt x="4" y="113"/>
                    </a:cubicBezTo>
                    <a:cubicBezTo>
                      <a:pt x="5" y="114"/>
                      <a:pt x="7" y="113"/>
                      <a:pt x="8" y="112"/>
                    </a:cubicBezTo>
                    <a:cubicBezTo>
                      <a:pt x="9" y="111"/>
                      <a:pt x="18" y="96"/>
                      <a:pt x="39" y="96"/>
                    </a:cubicBezTo>
                    <a:cubicBezTo>
                      <a:pt x="51" y="96"/>
                      <a:pt x="62" y="102"/>
                      <a:pt x="68" y="112"/>
                    </a:cubicBezTo>
                    <a:cubicBezTo>
                      <a:pt x="70" y="114"/>
                      <a:pt x="74" y="114"/>
                      <a:pt x="75" y="112"/>
                    </a:cubicBezTo>
                    <a:cubicBezTo>
                      <a:pt x="81" y="103"/>
                      <a:pt x="94" y="97"/>
                      <a:pt x="104" y="96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0" name="Freeform 79">
                <a:extLst>
                  <a:ext uri="{FF2B5EF4-FFF2-40B4-BE49-F238E27FC236}">
                    <a16:creationId xmlns:a16="http://schemas.microsoft.com/office/drawing/2014/main" id="{D91A227E-0D8B-4C17-B187-699AEBF5E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8813" y="4651375"/>
                <a:ext cx="531813" cy="666750"/>
              </a:xfrm>
              <a:custGeom>
                <a:avLst/>
                <a:gdLst>
                  <a:gd name="T0" fmla="*/ 0 w 160"/>
                  <a:gd name="T1" fmla="*/ 170 h 200"/>
                  <a:gd name="T2" fmla="*/ 30 w 160"/>
                  <a:gd name="T3" fmla="*/ 200 h 200"/>
                  <a:gd name="T4" fmla="*/ 60 w 160"/>
                  <a:gd name="T5" fmla="*/ 170 h 200"/>
                  <a:gd name="T6" fmla="*/ 60 w 160"/>
                  <a:gd name="T7" fmla="*/ 84 h 200"/>
                  <a:gd name="T8" fmla="*/ 85 w 160"/>
                  <a:gd name="T9" fmla="*/ 99 h 200"/>
                  <a:gd name="T10" fmla="*/ 92 w 160"/>
                  <a:gd name="T11" fmla="*/ 99 h 200"/>
                  <a:gd name="T12" fmla="*/ 121 w 160"/>
                  <a:gd name="T13" fmla="*/ 83 h 200"/>
                  <a:gd name="T14" fmla="*/ 152 w 160"/>
                  <a:gd name="T15" fmla="*/ 99 h 200"/>
                  <a:gd name="T16" fmla="*/ 157 w 160"/>
                  <a:gd name="T17" fmla="*/ 100 h 200"/>
                  <a:gd name="T18" fmla="*/ 160 w 160"/>
                  <a:gd name="T19" fmla="*/ 96 h 200"/>
                  <a:gd name="T20" fmla="*/ 58 w 160"/>
                  <a:gd name="T21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0" h="200">
                    <a:moveTo>
                      <a:pt x="0" y="170"/>
                    </a:moveTo>
                    <a:cubicBezTo>
                      <a:pt x="0" y="186"/>
                      <a:pt x="14" y="200"/>
                      <a:pt x="30" y="200"/>
                    </a:cubicBezTo>
                    <a:cubicBezTo>
                      <a:pt x="47" y="200"/>
                      <a:pt x="60" y="186"/>
                      <a:pt x="60" y="170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70" y="85"/>
                      <a:pt x="79" y="90"/>
                      <a:pt x="85" y="99"/>
                    </a:cubicBezTo>
                    <a:cubicBezTo>
                      <a:pt x="87" y="101"/>
                      <a:pt x="91" y="101"/>
                      <a:pt x="92" y="99"/>
                    </a:cubicBezTo>
                    <a:cubicBezTo>
                      <a:pt x="99" y="89"/>
                      <a:pt x="109" y="83"/>
                      <a:pt x="121" y="83"/>
                    </a:cubicBezTo>
                    <a:cubicBezTo>
                      <a:pt x="138" y="83"/>
                      <a:pt x="152" y="99"/>
                      <a:pt x="152" y="99"/>
                    </a:cubicBezTo>
                    <a:cubicBezTo>
                      <a:pt x="153" y="100"/>
                      <a:pt x="155" y="101"/>
                      <a:pt x="157" y="100"/>
                    </a:cubicBezTo>
                    <a:cubicBezTo>
                      <a:pt x="159" y="100"/>
                      <a:pt x="160" y="98"/>
                      <a:pt x="160" y="96"/>
                    </a:cubicBezTo>
                    <a:cubicBezTo>
                      <a:pt x="160" y="42"/>
                      <a:pt x="116" y="2"/>
                      <a:pt x="58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2E959D6B-DF15-419C-A374-1622A5F29E83}"/>
                </a:ext>
              </a:extLst>
            </p:cNvPr>
            <p:cNvSpPr/>
            <p:nvPr/>
          </p:nvSpPr>
          <p:spPr>
            <a:xfrm>
              <a:off x="8964621" y="4012509"/>
              <a:ext cx="670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TITLE</a:t>
              </a:r>
            </a:p>
          </p:txBody>
        </p:sp>
        <p:sp>
          <p:nvSpPr>
            <p:cNvPr id="168" name="矩形 167">
              <a:extLst>
                <a:ext uri="{FF2B5EF4-FFF2-40B4-BE49-F238E27FC236}">
                  <a16:creationId xmlns:a16="http://schemas.microsoft.com/office/drawing/2014/main" id="{6A2BBF61-8011-4928-8D38-57591337E38E}"/>
                </a:ext>
              </a:extLst>
            </p:cNvPr>
            <p:cNvSpPr/>
            <p:nvPr/>
          </p:nvSpPr>
          <p:spPr>
            <a:xfrm>
              <a:off x="9025869" y="4218455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cs typeface="+mn-ea"/>
                  <a:sym typeface="+mn-lt"/>
                </a:rPr>
                <a:t>30%</a:t>
              </a:r>
              <a:endParaRPr lang="zh-CN" alt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EB349C01-8718-4824-B1F2-CFC0B13C1F8A}"/>
              </a:ext>
            </a:extLst>
          </p:cNvPr>
          <p:cNvGrpSpPr/>
          <p:nvPr/>
        </p:nvGrpSpPr>
        <p:grpSpPr>
          <a:xfrm>
            <a:off x="10633401" y="3556749"/>
            <a:ext cx="670376" cy="741427"/>
            <a:chOff x="10633401" y="4264865"/>
            <a:chExt cx="670376" cy="741427"/>
          </a:xfrm>
        </p:grpSpPr>
        <p:grpSp>
          <p:nvGrpSpPr>
            <p:cNvPr id="172" name="组合 171">
              <a:extLst>
                <a:ext uri="{FF2B5EF4-FFF2-40B4-BE49-F238E27FC236}">
                  <a16:creationId xmlns:a16="http://schemas.microsoft.com/office/drawing/2014/main" id="{5433281E-3D59-4F84-9DA9-3CAD3F9770F3}"/>
                </a:ext>
              </a:extLst>
            </p:cNvPr>
            <p:cNvGrpSpPr/>
            <p:nvPr/>
          </p:nvGrpSpPr>
          <p:grpSpPr>
            <a:xfrm>
              <a:off x="10747332" y="4264865"/>
              <a:ext cx="281988" cy="213841"/>
              <a:chOff x="8964613" y="2898775"/>
              <a:chExt cx="762000" cy="577850"/>
            </a:xfrm>
          </p:grpSpPr>
          <p:sp>
            <p:nvSpPr>
              <p:cNvPr id="175" name="Freeform 70">
                <a:extLst>
                  <a:ext uri="{FF2B5EF4-FFF2-40B4-BE49-F238E27FC236}">
                    <a16:creationId xmlns:a16="http://schemas.microsoft.com/office/drawing/2014/main" id="{3EFF86BD-6151-4911-982F-EB6620D64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4613" y="2898775"/>
                <a:ext cx="762000" cy="252412"/>
              </a:xfrm>
              <a:custGeom>
                <a:avLst/>
                <a:gdLst>
                  <a:gd name="T0" fmla="*/ 190 w 229"/>
                  <a:gd name="T1" fmla="*/ 0 h 76"/>
                  <a:gd name="T2" fmla="*/ 229 w 229"/>
                  <a:gd name="T3" fmla="*/ 38 h 76"/>
                  <a:gd name="T4" fmla="*/ 190 w 229"/>
                  <a:gd name="T5" fmla="*/ 76 h 76"/>
                  <a:gd name="T6" fmla="*/ 0 w 229"/>
                  <a:gd name="T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9" h="76">
                    <a:moveTo>
                      <a:pt x="190" y="0"/>
                    </a:moveTo>
                    <a:cubicBezTo>
                      <a:pt x="211" y="0"/>
                      <a:pt x="229" y="17"/>
                      <a:pt x="229" y="38"/>
                    </a:cubicBezTo>
                    <a:cubicBezTo>
                      <a:pt x="229" y="59"/>
                      <a:pt x="212" y="76"/>
                      <a:pt x="190" y="76"/>
                    </a:cubicBezTo>
                    <a:cubicBezTo>
                      <a:pt x="0" y="76"/>
                      <a:pt x="0" y="76"/>
                      <a:pt x="0" y="76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6" name="Freeform 71">
                <a:extLst>
                  <a:ext uri="{FF2B5EF4-FFF2-40B4-BE49-F238E27FC236}">
                    <a16:creationId xmlns:a16="http://schemas.microsoft.com/office/drawing/2014/main" id="{9963869C-7E00-41EB-9ACE-3110FB5DE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1626" y="3363913"/>
                <a:ext cx="485775" cy="112712"/>
              </a:xfrm>
              <a:custGeom>
                <a:avLst/>
                <a:gdLst>
                  <a:gd name="T0" fmla="*/ 129 w 146"/>
                  <a:gd name="T1" fmla="*/ 34 h 34"/>
                  <a:gd name="T2" fmla="*/ 146 w 146"/>
                  <a:gd name="T3" fmla="*/ 17 h 34"/>
                  <a:gd name="T4" fmla="*/ 129 w 146"/>
                  <a:gd name="T5" fmla="*/ 0 h 34"/>
                  <a:gd name="T6" fmla="*/ 0 w 146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6" h="34">
                    <a:moveTo>
                      <a:pt x="129" y="34"/>
                    </a:moveTo>
                    <a:cubicBezTo>
                      <a:pt x="139" y="34"/>
                      <a:pt x="146" y="27"/>
                      <a:pt x="146" y="17"/>
                    </a:cubicBezTo>
                    <a:cubicBezTo>
                      <a:pt x="146" y="8"/>
                      <a:pt x="139" y="0"/>
                      <a:pt x="129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7" name="Line 72">
                <a:extLst>
                  <a:ext uri="{FF2B5EF4-FFF2-40B4-BE49-F238E27FC236}">
                    <a16:creationId xmlns:a16="http://schemas.microsoft.com/office/drawing/2014/main" id="{0FEFEAD5-D5FF-4798-B988-526F72BF8D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05888" y="3257550"/>
                <a:ext cx="625475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id="{5ADCD4E9-0E7B-4D98-A382-4C8E3414D7E5}"/>
                </a:ext>
              </a:extLst>
            </p:cNvPr>
            <p:cNvSpPr/>
            <p:nvPr/>
          </p:nvSpPr>
          <p:spPr>
            <a:xfrm>
              <a:off x="10633401" y="4492569"/>
              <a:ext cx="670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TITLE</a:t>
              </a:r>
            </a:p>
          </p:txBody>
        </p:sp>
        <p:sp>
          <p:nvSpPr>
            <p:cNvPr id="174" name="矩形 173">
              <a:extLst>
                <a:ext uri="{FF2B5EF4-FFF2-40B4-BE49-F238E27FC236}">
                  <a16:creationId xmlns:a16="http://schemas.microsoft.com/office/drawing/2014/main" id="{FFE726DE-1FD8-4DE8-8897-060CF0D5C99C}"/>
                </a:ext>
              </a:extLst>
            </p:cNvPr>
            <p:cNvSpPr/>
            <p:nvPr/>
          </p:nvSpPr>
          <p:spPr>
            <a:xfrm>
              <a:off x="10694649" y="4698515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cs typeface="+mn-ea"/>
                  <a:sym typeface="+mn-lt"/>
                </a:rPr>
                <a:t>20%</a:t>
              </a:r>
              <a:endParaRPr lang="zh-CN" alt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8" name="PA-组合 7">
            <a:extLst>
              <a:ext uri="{FF2B5EF4-FFF2-40B4-BE49-F238E27FC236}">
                <a16:creationId xmlns:a16="http://schemas.microsoft.com/office/drawing/2014/main" id="{19EE7BB4-AEF8-4B86-85E1-5FAE55A85C0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71290" y="5292444"/>
            <a:ext cx="967060" cy="967058"/>
            <a:chOff x="7664913" y="2801902"/>
            <a:chExt cx="967060" cy="967058"/>
          </a:xfrm>
        </p:grpSpPr>
        <p:grpSp>
          <p:nvGrpSpPr>
            <p:cNvPr id="179" name="组合 178">
              <a:extLst>
                <a:ext uri="{FF2B5EF4-FFF2-40B4-BE49-F238E27FC236}">
                  <a16:creationId xmlns:a16="http://schemas.microsoft.com/office/drawing/2014/main" id="{80ABD77F-E281-4A26-8CF6-758781BF78D8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64913" y="2801902"/>
              <a:ext cx="967060" cy="967058"/>
              <a:chOff x="1333481" y="1593118"/>
              <a:chExt cx="1418785" cy="1418785"/>
            </a:xfrm>
          </p:grpSpPr>
          <p:sp>
            <p:nvSpPr>
              <p:cNvPr id="181" name="PA-↖">
                <a:extLst>
                  <a:ext uri="{FF2B5EF4-FFF2-40B4-BE49-F238E27FC236}">
                    <a16:creationId xmlns:a16="http://schemas.microsoft.com/office/drawing/2014/main" id="{6ECC422A-F278-4B3B-BFB5-02A940279729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2" name="PA-↘">
                <a:extLst>
                  <a:ext uri="{FF2B5EF4-FFF2-40B4-BE49-F238E27FC236}">
                    <a16:creationId xmlns:a16="http://schemas.microsoft.com/office/drawing/2014/main" id="{D9AFFB34-A3C6-44C1-B94A-B5858A2AB86B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3" name="PA-1">
                <a:extLst>
                  <a:ext uri="{FF2B5EF4-FFF2-40B4-BE49-F238E27FC236}">
                    <a16:creationId xmlns:a16="http://schemas.microsoft.com/office/drawing/2014/main" id="{D9018207-9022-4842-B0C7-16847A226D01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80" name="PA-任意多边形 2112">
              <a:extLst>
                <a:ext uri="{FF2B5EF4-FFF2-40B4-BE49-F238E27FC236}">
                  <a16:creationId xmlns:a16="http://schemas.microsoft.com/office/drawing/2014/main" id="{DD276ABB-EC3B-4F3B-A05C-0384CD2A3625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7931898" y="3045590"/>
              <a:ext cx="375130" cy="455141"/>
            </a:xfrm>
            <a:custGeom>
              <a:avLst/>
              <a:gdLst>
                <a:gd name="T0" fmla="*/ 123 w 133"/>
                <a:gd name="T1" fmla="*/ 155 h 160"/>
                <a:gd name="T2" fmla="*/ 109 w 133"/>
                <a:gd name="T3" fmla="*/ 144 h 160"/>
                <a:gd name="T4" fmla="*/ 100 w 133"/>
                <a:gd name="T5" fmla="*/ 99 h 160"/>
                <a:gd name="T6" fmla="*/ 100 w 133"/>
                <a:gd name="T7" fmla="*/ 61 h 160"/>
                <a:gd name="T8" fmla="*/ 109 w 133"/>
                <a:gd name="T9" fmla="*/ 16 h 160"/>
                <a:gd name="T10" fmla="*/ 123 w 133"/>
                <a:gd name="T11" fmla="*/ 5 h 160"/>
                <a:gd name="T12" fmla="*/ 133 w 133"/>
                <a:gd name="T13" fmla="*/ 3 h 160"/>
                <a:gd name="T14" fmla="*/ 123 w 133"/>
                <a:gd name="T15" fmla="*/ 0 h 160"/>
                <a:gd name="T16" fmla="*/ 13 w 133"/>
                <a:gd name="T17" fmla="*/ 0 h 160"/>
                <a:gd name="T18" fmla="*/ 3 w 133"/>
                <a:gd name="T19" fmla="*/ 0 h 160"/>
                <a:gd name="T20" fmla="*/ 3 w 133"/>
                <a:gd name="T21" fmla="*/ 5 h 160"/>
                <a:gd name="T22" fmla="*/ 11 w 133"/>
                <a:gd name="T23" fmla="*/ 16 h 160"/>
                <a:gd name="T24" fmla="*/ 24 w 133"/>
                <a:gd name="T25" fmla="*/ 43 h 160"/>
                <a:gd name="T26" fmla="*/ 62 w 133"/>
                <a:gd name="T27" fmla="*/ 80 h 160"/>
                <a:gd name="T28" fmla="*/ 24 w 133"/>
                <a:gd name="T29" fmla="*/ 117 h 160"/>
                <a:gd name="T30" fmla="*/ 11 w 133"/>
                <a:gd name="T31" fmla="*/ 144 h 160"/>
                <a:gd name="T32" fmla="*/ 3 w 133"/>
                <a:gd name="T33" fmla="*/ 155 h 160"/>
                <a:gd name="T34" fmla="*/ 3 w 133"/>
                <a:gd name="T35" fmla="*/ 160 h 160"/>
                <a:gd name="T36" fmla="*/ 13 w 133"/>
                <a:gd name="T37" fmla="*/ 160 h 160"/>
                <a:gd name="T38" fmla="*/ 123 w 133"/>
                <a:gd name="T39" fmla="*/ 160 h 160"/>
                <a:gd name="T40" fmla="*/ 133 w 133"/>
                <a:gd name="T41" fmla="*/ 157 h 160"/>
                <a:gd name="T42" fmla="*/ 16 w 133"/>
                <a:gd name="T43" fmla="*/ 11 h 160"/>
                <a:gd name="T44" fmla="*/ 117 w 133"/>
                <a:gd name="T45" fmla="*/ 5 h 160"/>
                <a:gd name="T46" fmla="*/ 109 w 133"/>
                <a:gd name="T47" fmla="*/ 11 h 160"/>
                <a:gd name="T48" fmla="*/ 16 w 133"/>
                <a:gd name="T49" fmla="*/ 11 h 160"/>
                <a:gd name="T50" fmla="*/ 29 w 133"/>
                <a:gd name="T51" fmla="*/ 43 h 160"/>
                <a:gd name="T52" fmla="*/ 104 w 133"/>
                <a:gd name="T53" fmla="*/ 16 h 160"/>
                <a:gd name="T54" fmla="*/ 97 w 133"/>
                <a:gd name="T55" fmla="*/ 57 h 160"/>
                <a:gd name="T56" fmla="*/ 37 w 133"/>
                <a:gd name="T57" fmla="*/ 57 h 160"/>
                <a:gd name="T58" fmla="*/ 37 w 133"/>
                <a:gd name="T59" fmla="*/ 103 h 160"/>
                <a:gd name="T60" fmla="*/ 97 w 133"/>
                <a:gd name="T61" fmla="*/ 103 h 160"/>
                <a:gd name="T62" fmla="*/ 104 w 133"/>
                <a:gd name="T63" fmla="*/ 144 h 160"/>
                <a:gd name="T64" fmla="*/ 29 w 133"/>
                <a:gd name="T65" fmla="*/ 117 h 160"/>
                <a:gd name="T66" fmla="*/ 24 w 133"/>
                <a:gd name="T67" fmla="*/ 149 h 160"/>
                <a:gd name="T68" fmla="*/ 117 w 133"/>
                <a:gd name="T69" fmla="*/ 149 h 160"/>
                <a:gd name="T70" fmla="*/ 16 w 133"/>
                <a:gd name="T71" fmla="*/ 155 h 160"/>
                <a:gd name="T72" fmla="*/ 55 w 133"/>
                <a:gd name="T73" fmla="*/ 56 h 160"/>
                <a:gd name="T74" fmla="*/ 53 w 133"/>
                <a:gd name="T75" fmla="*/ 61 h 160"/>
                <a:gd name="T76" fmla="*/ 39 w 133"/>
                <a:gd name="T77" fmla="*/ 52 h 160"/>
                <a:gd name="T78" fmla="*/ 35 w 133"/>
                <a:gd name="T79" fmla="*/ 37 h 160"/>
                <a:gd name="T80" fmla="*/ 40 w 133"/>
                <a:gd name="T81" fmla="*/ 37 h 160"/>
                <a:gd name="T82" fmla="*/ 42 w 133"/>
                <a:gd name="T83" fmla="*/ 48 h 160"/>
                <a:gd name="T84" fmla="*/ 99 w 133"/>
                <a:gd name="T85" fmla="*/ 119 h 160"/>
                <a:gd name="T86" fmla="*/ 96 w 133"/>
                <a:gd name="T87" fmla="*/ 128 h 160"/>
                <a:gd name="T88" fmla="*/ 93 w 133"/>
                <a:gd name="T89" fmla="*/ 119 h 160"/>
                <a:gd name="T90" fmla="*/ 79 w 133"/>
                <a:gd name="T91" fmla="*/ 106 h 160"/>
                <a:gd name="T92" fmla="*/ 81 w 133"/>
                <a:gd name="T93" fmla="*/ 102 h 160"/>
                <a:gd name="T94" fmla="*/ 99 w 133"/>
                <a:gd name="T95" fmla="*/ 11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" h="160">
                  <a:moveTo>
                    <a:pt x="131" y="155"/>
                  </a:moveTo>
                  <a:cubicBezTo>
                    <a:pt x="123" y="155"/>
                    <a:pt x="123" y="155"/>
                    <a:pt x="123" y="155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09" y="110"/>
                    <a:pt x="106" y="103"/>
                    <a:pt x="100" y="99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6" y="57"/>
                    <a:pt x="109" y="50"/>
                    <a:pt x="109" y="43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23" y="16"/>
                    <a:pt x="123" y="16"/>
                    <a:pt x="123" y="16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2" y="5"/>
                    <a:pt x="133" y="4"/>
                    <a:pt x="133" y="3"/>
                  </a:cubicBezTo>
                  <a:cubicBezTo>
                    <a:pt x="133" y="1"/>
                    <a:pt x="132" y="0"/>
                    <a:pt x="131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50"/>
                    <a:pt x="28" y="57"/>
                    <a:pt x="34" y="61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28" y="103"/>
                    <a:pt x="24" y="110"/>
                    <a:pt x="24" y="117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1" y="155"/>
                    <a:pt x="0" y="156"/>
                    <a:pt x="0" y="157"/>
                  </a:cubicBezTo>
                  <a:cubicBezTo>
                    <a:pt x="0" y="159"/>
                    <a:pt x="1" y="160"/>
                    <a:pt x="3" y="160"/>
                  </a:cubicBezTo>
                  <a:cubicBezTo>
                    <a:pt x="11" y="160"/>
                    <a:pt x="11" y="160"/>
                    <a:pt x="11" y="160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2" y="160"/>
                    <a:pt x="133" y="159"/>
                    <a:pt x="133" y="157"/>
                  </a:cubicBezTo>
                  <a:cubicBezTo>
                    <a:pt x="133" y="156"/>
                    <a:pt x="132" y="155"/>
                    <a:pt x="131" y="155"/>
                  </a:cubicBezTo>
                  <a:close/>
                  <a:moveTo>
                    <a:pt x="16" y="11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24" y="11"/>
                    <a:pt x="24" y="11"/>
                    <a:pt x="24" y="11"/>
                  </a:cubicBezTo>
                  <a:lnTo>
                    <a:pt x="16" y="11"/>
                  </a:lnTo>
                  <a:close/>
                  <a:moveTo>
                    <a:pt x="37" y="57"/>
                  </a:moveTo>
                  <a:cubicBezTo>
                    <a:pt x="32" y="54"/>
                    <a:pt x="29" y="49"/>
                    <a:pt x="29" y="4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9"/>
                    <a:pt x="101" y="54"/>
                    <a:pt x="97" y="57"/>
                  </a:cubicBezTo>
                  <a:cubicBezTo>
                    <a:pt x="67" y="77"/>
                    <a:pt x="67" y="77"/>
                    <a:pt x="67" y="77"/>
                  </a:cubicBezTo>
                  <a:lnTo>
                    <a:pt x="37" y="57"/>
                  </a:lnTo>
                  <a:close/>
                  <a:moveTo>
                    <a:pt x="29" y="117"/>
                  </a:moveTo>
                  <a:cubicBezTo>
                    <a:pt x="29" y="111"/>
                    <a:pt x="32" y="106"/>
                    <a:pt x="37" y="103"/>
                  </a:cubicBezTo>
                  <a:cubicBezTo>
                    <a:pt x="67" y="83"/>
                    <a:pt x="67" y="83"/>
                    <a:pt x="67" y="83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101" y="106"/>
                    <a:pt x="104" y="111"/>
                    <a:pt x="104" y="117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29" y="144"/>
                    <a:pt x="29" y="144"/>
                    <a:pt x="29" y="144"/>
                  </a:cubicBezTo>
                  <a:lnTo>
                    <a:pt x="29" y="117"/>
                  </a:lnTo>
                  <a:close/>
                  <a:moveTo>
                    <a:pt x="16" y="149"/>
                  </a:moveTo>
                  <a:cubicBezTo>
                    <a:pt x="24" y="149"/>
                    <a:pt x="24" y="149"/>
                    <a:pt x="24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17" y="149"/>
                    <a:pt x="117" y="149"/>
                    <a:pt x="117" y="149"/>
                  </a:cubicBezTo>
                  <a:cubicBezTo>
                    <a:pt x="117" y="155"/>
                    <a:pt x="117" y="155"/>
                    <a:pt x="117" y="155"/>
                  </a:cubicBezTo>
                  <a:cubicBezTo>
                    <a:pt x="16" y="155"/>
                    <a:pt x="16" y="155"/>
                    <a:pt x="16" y="155"/>
                  </a:cubicBezTo>
                  <a:lnTo>
                    <a:pt x="16" y="149"/>
                  </a:lnTo>
                  <a:close/>
                  <a:moveTo>
                    <a:pt x="55" y="56"/>
                  </a:moveTo>
                  <a:cubicBezTo>
                    <a:pt x="56" y="57"/>
                    <a:pt x="56" y="59"/>
                    <a:pt x="56" y="60"/>
                  </a:cubicBezTo>
                  <a:cubicBezTo>
                    <a:pt x="55" y="61"/>
                    <a:pt x="54" y="61"/>
                    <a:pt x="53" y="61"/>
                  </a:cubicBezTo>
                  <a:cubicBezTo>
                    <a:pt x="53" y="61"/>
                    <a:pt x="52" y="61"/>
                    <a:pt x="52" y="61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6" y="50"/>
                    <a:pt x="35" y="47"/>
                    <a:pt x="35" y="43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6"/>
                    <a:pt x="36" y="35"/>
                    <a:pt x="37" y="35"/>
                  </a:cubicBezTo>
                  <a:cubicBezTo>
                    <a:pt x="39" y="35"/>
                    <a:pt x="40" y="36"/>
                    <a:pt x="40" y="37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0" y="45"/>
                    <a:pt x="41" y="47"/>
                    <a:pt x="42" y="48"/>
                  </a:cubicBezTo>
                  <a:lnTo>
                    <a:pt x="55" y="56"/>
                  </a:lnTo>
                  <a:close/>
                  <a:moveTo>
                    <a:pt x="99" y="119"/>
                  </a:moveTo>
                  <a:cubicBezTo>
                    <a:pt x="99" y="125"/>
                    <a:pt x="99" y="125"/>
                    <a:pt x="99" y="125"/>
                  </a:cubicBezTo>
                  <a:cubicBezTo>
                    <a:pt x="99" y="126"/>
                    <a:pt x="97" y="128"/>
                    <a:pt x="96" y="128"/>
                  </a:cubicBezTo>
                  <a:cubicBezTo>
                    <a:pt x="95" y="128"/>
                    <a:pt x="93" y="126"/>
                    <a:pt x="93" y="125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3" y="117"/>
                    <a:pt x="92" y="115"/>
                    <a:pt x="91" y="114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7" y="105"/>
                    <a:pt x="77" y="104"/>
                    <a:pt x="78" y="103"/>
                  </a:cubicBezTo>
                  <a:cubicBezTo>
                    <a:pt x="79" y="101"/>
                    <a:pt x="80" y="101"/>
                    <a:pt x="81" y="102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7" y="112"/>
                    <a:pt x="99" y="115"/>
                    <a:pt x="99" y="119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84" name="PA-文本框 15">
            <a:extLst>
              <a:ext uri="{FF2B5EF4-FFF2-40B4-BE49-F238E27FC236}">
                <a16:creationId xmlns:a16="http://schemas.microsoft.com/office/drawing/2014/main" id="{31D8EC3B-9E61-45BF-974F-D28628982D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26923" y="5645266"/>
            <a:ext cx="3051901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526175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185" name="PA-文本框 16">
            <a:extLst>
              <a:ext uri="{FF2B5EF4-FFF2-40B4-BE49-F238E27FC236}">
                <a16:creationId xmlns:a16="http://schemas.microsoft.com/office/drawing/2014/main" id="{5B2E38AF-A182-42CB-973A-B5DDBC7586E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26922" y="5305816"/>
            <a:ext cx="10772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defTabSz="914102"/>
            <a:r>
              <a:rPr lang="zh-CN" altLang="en-US" sz="1400" b="1" dirty="0">
                <a:solidFill>
                  <a:srgbClr val="526175"/>
                </a:solidFill>
                <a:cs typeface="+mn-ea"/>
                <a:sym typeface="+mn-lt"/>
              </a:rPr>
              <a:t>Add a title here</a:t>
            </a:r>
          </a:p>
        </p:txBody>
      </p:sp>
      <p:grpSp>
        <p:nvGrpSpPr>
          <p:cNvPr id="186" name="PA-组合 6">
            <a:extLst>
              <a:ext uri="{FF2B5EF4-FFF2-40B4-BE49-F238E27FC236}">
                <a16:creationId xmlns:a16="http://schemas.microsoft.com/office/drawing/2014/main" id="{DA2C1102-8369-4A44-B601-B87569AF20F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23603" y="5292444"/>
            <a:ext cx="967060" cy="967058"/>
            <a:chOff x="5342869" y="2801902"/>
            <a:chExt cx="967060" cy="967058"/>
          </a:xfrm>
        </p:grpSpPr>
        <p:grpSp>
          <p:nvGrpSpPr>
            <p:cNvPr id="187" name="组合 186">
              <a:extLst>
                <a:ext uri="{FF2B5EF4-FFF2-40B4-BE49-F238E27FC236}">
                  <a16:creationId xmlns:a16="http://schemas.microsoft.com/office/drawing/2014/main" id="{7BC06420-4D07-45D9-8C53-D1434069D223}"/>
                </a:ext>
              </a:extLst>
            </p:cNvPr>
            <p:cNvGrpSpPr>
              <a:grpSpLocks/>
            </p:cNvGrpSpPr>
            <p:nvPr/>
          </p:nvGrpSpPr>
          <p:grpSpPr>
            <a:xfrm>
              <a:off x="5342869" y="2801902"/>
              <a:ext cx="967060" cy="967058"/>
              <a:chOff x="1333481" y="1593118"/>
              <a:chExt cx="1418785" cy="1418785"/>
            </a:xfrm>
          </p:grpSpPr>
          <p:sp>
            <p:nvSpPr>
              <p:cNvPr id="189" name="PA-↖">
                <a:extLst>
                  <a:ext uri="{FF2B5EF4-FFF2-40B4-BE49-F238E27FC236}">
                    <a16:creationId xmlns:a16="http://schemas.microsoft.com/office/drawing/2014/main" id="{75DE227D-CB23-4B37-BC35-D558BB58AE4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0" name="PA-↘">
                <a:extLst>
                  <a:ext uri="{FF2B5EF4-FFF2-40B4-BE49-F238E27FC236}">
                    <a16:creationId xmlns:a16="http://schemas.microsoft.com/office/drawing/2014/main" id="{4C21D3B5-A95F-444E-88BD-E98FB4377C0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1" name="PA-1">
                <a:extLst>
                  <a:ext uri="{FF2B5EF4-FFF2-40B4-BE49-F238E27FC236}">
                    <a16:creationId xmlns:a16="http://schemas.microsoft.com/office/drawing/2014/main" id="{A472C9C4-06EA-4266-A1D1-4E2C33EE861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88" name="PA-任意多边形 2131">
              <a:extLst>
                <a:ext uri="{FF2B5EF4-FFF2-40B4-BE49-F238E27FC236}">
                  <a16:creationId xmlns:a16="http://schemas.microsoft.com/office/drawing/2014/main" id="{45AF2B91-4E93-4BFD-85FD-5046B52BE392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5606454" y="3061532"/>
              <a:ext cx="451205" cy="440712"/>
            </a:xfrm>
            <a:custGeom>
              <a:avLst/>
              <a:gdLst>
                <a:gd name="T0" fmla="*/ 284 w 344"/>
                <a:gd name="T1" fmla="*/ 132 h 336"/>
                <a:gd name="T2" fmla="*/ 344 w 344"/>
                <a:gd name="T3" fmla="*/ 98 h 336"/>
                <a:gd name="T4" fmla="*/ 172 w 344"/>
                <a:gd name="T5" fmla="*/ 0 h 336"/>
                <a:gd name="T6" fmla="*/ 0 w 344"/>
                <a:gd name="T7" fmla="*/ 98 h 336"/>
                <a:gd name="T8" fmla="*/ 60 w 344"/>
                <a:gd name="T9" fmla="*/ 132 h 336"/>
                <a:gd name="T10" fmla="*/ 0 w 344"/>
                <a:gd name="T11" fmla="*/ 167 h 336"/>
                <a:gd name="T12" fmla="*/ 60 w 344"/>
                <a:gd name="T13" fmla="*/ 204 h 336"/>
                <a:gd name="T14" fmla="*/ 0 w 344"/>
                <a:gd name="T15" fmla="*/ 236 h 336"/>
                <a:gd name="T16" fmla="*/ 172 w 344"/>
                <a:gd name="T17" fmla="*/ 336 h 336"/>
                <a:gd name="T18" fmla="*/ 344 w 344"/>
                <a:gd name="T19" fmla="*/ 236 h 336"/>
                <a:gd name="T20" fmla="*/ 284 w 344"/>
                <a:gd name="T21" fmla="*/ 204 h 336"/>
                <a:gd name="T22" fmla="*/ 344 w 344"/>
                <a:gd name="T23" fmla="*/ 167 h 336"/>
                <a:gd name="T24" fmla="*/ 284 w 344"/>
                <a:gd name="T25" fmla="*/ 132 h 336"/>
                <a:gd name="T26" fmla="*/ 172 w 344"/>
                <a:gd name="T27" fmla="*/ 15 h 336"/>
                <a:gd name="T28" fmla="*/ 318 w 344"/>
                <a:gd name="T29" fmla="*/ 98 h 336"/>
                <a:gd name="T30" fmla="*/ 172 w 344"/>
                <a:gd name="T31" fmla="*/ 182 h 336"/>
                <a:gd name="T32" fmla="*/ 26 w 344"/>
                <a:gd name="T33" fmla="*/ 98 h 336"/>
                <a:gd name="T34" fmla="*/ 172 w 344"/>
                <a:gd name="T35" fmla="*/ 15 h 336"/>
                <a:gd name="T36" fmla="*/ 73 w 344"/>
                <a:gd name="T37" fmla="*/ 141 h 336"/>
                <a:gd name="T38" fmla="*/ 172 w 344"/>
                <a:gd name="T39" fmla="*/ 197 h 336"/>
                <a:gd name="T40" fmla="*/ 271 w 344"/>
                <a:gd name="T41" fmla="*/ 141 h 336"/>
                <a:gd name="T42" fmla="*/ 318 w 344"/>
                <a:gd name="T43" fmla="*/ 167 h 336"/>
                <a:gd name="T44" fmla="*/ 172 w 344"/>
                <a:gd name="T45" fmla="*/ 252 h 336"/>
                <a:gd name="T46" fmla="*/ 26 w 344"/>
                <a:gd name="T47" fmla="*/ 167 h 336"/>
                <a:gd name="T48" fmla="*/ 73 w 344"/>
                <a:gd name="T49" fmla="*/ 141 h 336"/>
                <a:gd name="T50" fmla="*/ 318 w 344"/>
                <a:gd name="T51" fmla="*/ 239 h 336"/>
                <a:gd name="T52" fmla="*/ 172 w 344"/>
                <a:gd name="T53" fmla="*/ 321 h 336"/>
                <a:gd name="T54" fmla="*/ 26 w 344"/>
                <a:gd name="T55" fmla="*/ 239 h 336"/>
                <a:gd name="T56" fmla="*/ 73 w 344"/>
                <a:gd name="T57" fmla="*/ 210 h 336"/>
                <a:gd name="T58" fmla="*/ 172 w 344"/>
                <a:gd name="T59" fmla="*/ 267 h 336"/>
                <a:gd name="T60" fmla="*/ 271 w 344"/>
                <a:gd name="T61" fmla="*/ 210 h 336"/>
                <a:gd name="T62" fmla="*/ 318 w 344"/>
                <a:gd name="T63" fmla="*/ 239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4" h="336">
                  <a:moveTo>
                    <a:pt x="284" y="132"/>
                  </a:moveTo>
                  <a:lnTo>
                    <a:pt x="344" y="98"/>
                  </a:lnTo>
                  <a:lnTo>
                    <a:pt x="172" y="0"/>
                  </a:lnTo>
                  <a:lnTo>
                    <a:pt x="0" y="98"/>
                  </a:lnTo>
                  <a:lnTo>
                    <a:pt x="60" y="132"/>
                  </a:lnTo>
                  <a:lnTo>
                    <a:pt x="0" y="167"/>
                  </a:lnTo>
                  <a:lnTo>
                    <a:pt x="60" y="204"/>
                  </a:lnTo>
                  <a:lnTo>
                    <a:pt x="0" y="236"/>
                  </a:lnTo>
                  <a:lnTo>
                    <a:pt x="172" y="336"/>
                  </a:lnTo>
                  <a:lnTo>
                    <a:pt x="344" y="236"/>
                  </a:lnTo>
                  <a:lnTo>
                    <a:pt x="284" y="204"/>
                  </a:lnTo>
                  <a:lnTo>
                    <a:pt x="344" y="167"/>
                  </a:lnTo>
                  <a:lnTo>
                    <a:pt x="284" y="132"/>
                  </a:lnTo>
                  <a:close/>
                  <a:moveTo>
                    <a:pt x="172" y="15"/>
                  </a:moveTo>
                  <a:lnTo>
                    <a:pt x="318" y="98"/>
                  </a:lnTo>
                  <a:lnTo>
                    <a:pt x="172" y="182"/>
                  </a:lnTo>
                  <a:lnTo>
                    <a:pt x="26" y="98"/>
                  </a:lnTo>
                  <a:lnTo>
                    <a:pt x="172" y="15"/>
                  </a:lnTo>
                  <a:close/>
                  <a:moveTo>
                    <a:pt x="73" y="141"/>
                  </a:moveTo>
                  <a:lnTo>
                    <a:pt x="172" y="197"/>
                  </a:lnTo>
                  <a:lnTo>
                    <a:pt x="271" y="141"/>
                  </a:lnTo>
                  <a:lnTo>
                    <a:pt x="318" y="167"/>
                  </a:lnTo>
                  <a:lnTo>
                    <a:pt x="172" y="252"/>
                  </a:lnTo>
                  <a:lnTo>
                    <a:pt x="26" y="167"/>
                  </a:lnTo>
                  <a:lnTo>
                    <a:pt x="73" y="141"/>
                  </a:lnTo>
                  <a:close/>
                  <a:moveTo>
                    <a:pt x="318" y="239"/>
                  </a:moveTo>
                  <a:lnTo>
                    <a:pt x="172" y="321"/>
                  </a:lnTo>
                  <a:lnTo>
                    <a:pt x="26" y="239"/>
                  </a:lnTo>
                  <a:lnTo>
                    <a:pt x="73" y="210"/>
                  </a:lnTo>
                  <a:lnTo>
                    <a:pt x="172" y="267"/>
                  </a:lnTo>
                  <a:lnTo>
                    <a:pt x="271" y="210"/>
                  </a:lnTo>
                  <a:lnTo>
                    <a:pt x="318" y="239"/>
                  </a:ln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92" name="PA-文本框 15">
            <a:extLst>
              <a:ext uri="{FF2B5EF4-FFF2-40B4-BE49-F238E27FC236}">
                <a16:creationId xmlns:a16="http://schemas.microsoft.com/office/drawing/2014/main" id="{7FA0D82B-96AA-4F50-AA70-2856C7B902F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854248" y="5645266"/>
            <a:ext cx="3051901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526175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193" name="PA-文本框 16">
            <a:extLst>
              <a:ext uri="{FF2B5EF4-FFF2-40B4-BE49-F238E27FC236}">
                <a16:creationId xmlns:a16="http://schemas.microsoft.com/office/drawing/2014/main" id="{52C90B27-5C86-4EBC-B68E-16F9E1411A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854247" y="5310181"/>
            <a:ext cx="10772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defTabSz="914102"/>
            <a:r>
              <a:rPr lang="zh-CN" altLang="en-US" sz="1400" b="1" dirty="0">
                <a:solidFill>
                  <a:srgbClr val="526175"/>
                </a:solidFill>
                <a:cs typeface="+mn-ea"/>
                <a:sym typeface="+mn-lt"/>
              </a:rPr>
              <a:t>Add a title here</a:t>
            </a:r>
          </a:p>
        </p:txBody>
      </p:sp>
    </p:spTree>
    <p:extLst>
      <p:ext uri="{BB962C8B-B14F-4D97-AF65-F5344CB8AC3E}">
        <p14:creationId xmlns:p14="http://schemas.microsoft.com/office/powerpoint/2010/main" val="240495514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1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75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25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0833E-6 -0.04051 L -2.70833E-6 3.7037E-7 " pathEditMode="relative" rAng="0" ptsTypes="AA">
                                      <p:cBhvr>
                                        <p:cTn id="15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6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 animBg="1"/>
      <p:bldP spid="53" grpId="0" animBg="1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84" grpId="0"/>
      <p:bldP spid="185" grpId="0"/>
      <p:bldP spid="192" grpId="0"/>
      <p:bldP spid="1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02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632546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Business and market analysis</a:t>
            </a:r>
          </a:p>
        </p:txBody>
      </p:sp>
      <p:grpSp>
        <p:nvGrpSpPr>
          <p:cNvPr id="41" name="PA-组合 8">
            <a:extLst>
              <a:ext uri="{FF2B5EF4-FFF2-40B4-BE49-F238E27FC236}">
                <a16:creationId xmlns:a16="http://schemas.microsoft.com/office/drawing/2014/main" id="{55907F76-E485-4090-B2A7-E2568A62235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124961" y="3497423"/>
            <a:ext cx="2271160" cy="1398568"/>
            <a:chOff x="8304217" y="3420583"/>
            <a:chExt cx="2271160" cy="1398568"/>
          </a:xfrm>
        </p:grpSpPr>
        <p:sp>
          <p:nvSpPr>
            <p:cNvPr id="42" name="PA-文本框 17">
              <a:extLst>
                <a:ext uri="{FF2B5EF4-FFF2-40B4-BE49-F238E27FC236}">
                  <a16:creationId xmlns:a16="http://schemas.microsoft.com/office/drawing/2014/main" id="{A5B3CD52-F56F-4089-912E-E52D193707AC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8304217" y="4346201"/>
              <a:ext cx="2271160" cy="47295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 algn="ctr" defTabSz="914102">
                <a:lnSpc>
                  <a:spcPct val="130000"/>
                </a:lnSpc>
              </a:pPr>
              <a:r>
                <a:rPr lang="zh-CN" altLang="en-US" sz="1000" kern="0" dirty="0">
                  <a:solidFill>
                    <a:srgbClr val="526175">
                      <a:alpha val="70000"/>
                    </a:srgbClr>
                  </a:solidFill>
                  <a:cs typeface="+mn-ea"/>
                  <a:sym typeface="+mn-lt"/>
                </a:rPr>
                <a:t>Click to add a detailed text description, or copy the text stick from there, right-click to keep only the text.</a:t>
              </a:r>
            </a:p>
          </p:txBody>
        </p:sp>
        <p:sp>
          <p:nvSpPr>
            <p:cNvPr id="43" name="PA-文本框 18">
              <a:extLst>
                <a:ext uri="{FF2B5EF4-FFF2-40B4-BE49-F238E27FC236}">
                  <a16:creationId xmlns:a16="http://schemas.microsoft.com/office/drawing/2014/main" id="{F4D1B8E4-D31C-4222-9259-E2F89E6FCA56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9075753" y="3955375"/>
              <a:ext cx="82875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 algn="ctr" defTabSz="914102"/>
              <a:r>
                <a:rPr lang="zh-CN" altLang="en-US" sz="1400" b="1" kern="0" dirty="0">
                  <a:solidFill>
                    <a:srgbClr val="526175"/>
                  </a:solidFill>
                  <a:cs typeface="+mn-ea"/>
                  <a:sym typeface="+mn-lt"/>
                </a:rPr>
                <a:t>Add a title</a:t>
              </a:r>
              <a:r>
                <a:rPr lang="en-US" altLang="zh-CN" sz="1400" b="1" kern="0" dirty="0">
                  <a:solidFill>
                    <a:srgbClr val="526175"/>
                  </a:solidFill>
                  <a:cs typeface="+mn-ea"/>
                  <a:sym typeface="+mn-lt"/>
                </a:rPr>
                <a:t>3</a:t>
              </a:r>
              <a:endParaRPr lang="zh-CN" altLang="en-US" sz="1400" b="1" kern="0" dirty="0">
                <a:solidFill>
                  <a:srgbClr val="526175"/>
                </a:solidFill>
                <a:cs typeface="+mn-ea"/>
                <a:sym typeface="+mn-lt"/>
              </a:endParaRPr>
            </a:p>
          </p:txBody>
        </p:sp>
        <p:cxnSp>
          <p:nvCxnSpPr>
            <p:cNvPr id="44" name="PA-直接连接符 19">
              <a:extLst>
                <a:ext uri="{FF2B5EF4-FFF2-40B4-BE49-F238E27FC236}">
                  <a16:creationId xmlns:a16="http://schemas.microsoft.com/office/drawing/2014/main" id="{8BA43B18-22DB-406C-88C4-444B9EF7B9D4}"/>
                </a:ext>
              </a:extLst>
            </p:cNvPr>
            <p:cNvCxnSpPr/>
            <p:nvPr>
              <p:custDataLst>
                <p:tags r:id="rId27"/>
              </p:custDataLst>
            </p:nvPr>
          </p:nvCxnSpPr>
          <p:spPr>
            <a:xfrm>
              <a:off x="9439596" y="3420583"/>
              <a:ext cx="0" cy="476954"/>
            </a:xfrm>
            <a:prstGeom prst="line">
              <a:avLst/>
            </a:prstGeom>
            <a:noFill/>
            <a:ln w="635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45" name="PA-组合 7">
            <a:extLst>
              <a:ext uri="{FF2B5EF4-FFF2-40B4-BE49-F238E27FC236}">
                <a16:creationId xmlns:a16="http://schemas.microsoft.com/office/drawing/2014/main" id="{E8A2A465-3B7E-4B84-B01A-6053E981FBA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flipV="1">
            <a:off x="4787892" y="2192382"/>
            <a:ext cx="2271160" cy="1963717"/>
            <a:chOff x="4967148" y="5119650"/>
            <a:chExt cx="2271160" cy="1963717"/>
          </a:xfrm>
        </p:grpSpPr>
        <p:sp>
          <p:nvSpPr>
            <p:cNvPr id="46" name="PA-文本框 12">
              <a:extLst>
                <a:ext uri="{FF2B5EF4-FFF2-40B4-BE49-F238E27FC236}">
                  <a16:creationId xmlns:a16="http://schemas.microsoft.com/office/drawing/2014/main" id="{25033E51-9205-46F4-9031-123A7D3852C4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 flipV="1">
              <a:off x="4967148" y="6610417"/>
              <a:ext cx="2271160" cy="47295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 algn="ctr" defTabSz="914102">
                <a:lnSpc>
                  <a:spcPct val="130000"/>
                </a:lnSpc>
              </a:pPr>
              <a:r>
                <a:rPr lang="zh-CN" altLang="en-US" sz="1000" kern="0" dirty="0">
                  <a:solidFill>
                    <a:srgbClr val="526175">
                      <a:alpha val="70000"/>
                    </a:srgbClr>
                  </a:solidFill>
                  <a:cs typeface="+mn-ea"/>
                  <a:sym typeface="+mn-lt"/>
                </a:rPr>
                <a:t>Click to add a detailed text description, or copy the text stick from there, right-click to keep only the text.</a:t>
              </a:r>
            </a:p>
          </p:txBody>
        </p:sp>
        <p:sp>
          <p:nvSpPr>
            <p:cNvPr id="47" name="PA-文本框 13">
              <a:extLst>
                <a:ext uri="{FF2B5EF4-FFF2-40B4-BE49-F238E27FC236}">
                  <a16:creationId xmlns:a16="http://schemas.microsoft.com/office/drawing/2014/main" id="{21331290-6C50-4597-ADDB-C4323C57FA38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 flipV="1">
              <a:off x="5738686" y="5654442"/>
              <a:ext cx="82875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 algn="ctr" defTabSz="914102"/>
              <a:r>
                <a:rPr lang="zh-CN" altLang="en-US" sz="1400" b="1" kern="0" dirty="0">
                  <a:solidFill>
                    <a:srgbClr val="526175"/>
                  </a:solidFill>
                  <a:cs typeface="+mn-ea"/>
                  <a:sym typeface="+mn-lt"/>
                </a:rPr>
                <a:t>Add a title</a:t>
              </a:r>
              <a:r>
                <a:rPr lang="en-US" altLang="zh-CN" sz="1400" b="1" kern="0" dirty="0">
                  <a:solidFill>
                    <a:srgbClr val="526175"/>
                  </a:solidFill>
                  <a:cs typeface="+mn-ea"/>
                  <a:sym typeface="+mn-lt"/>
                </a:rPr>
                <a:t>2</a:t>
              </a:r>
              <a:endParaRPr lang="zh-CN" altLang="en-US" sz="1400" b="1" kern="0" dirty="0">
                <a:solidFill>
                  <a:srgbClr val="526175"/>
                </a:solidFill>
                <a:cs typeface="+mn-ea"/>
                <a:sym typeface="+mn-lt"/>
              </a:endParaRPr>
            </a:p>
          </p:txBody>
        </p:sp>
        <p:cxnSp>
          <p:nvCxnSpPr>
            <p:cNvPr id="48" name="PA-直接连接符 14">
              <a:extLst>
                <a:ext uri="{FF2B5EF4-FFF2-40B4-BE49-F238E27FC236}">
                  <a16:creationId xmlns:a16="http://schemas.microsoft.com/office/drawing/2014/main" id="{3F161B11-3A67-477A-9C95-591587FB375D}"/>
                </a:ext>
              </a:extLst>
            </p:cNvPr>
            <p:cNvCxnSpPr/>
            <p:nvPr>
              <p:custDataLst>
                <p:tags r:id="rId24"/>
              </p:custDataLst>
            </p:nvPr>
          </p:nvCxnSpPr>
          <p:spPr>
            <a:xfrm>
              <a:off x="6102527" y="5119650"/>
              <a:ext cx="0" cy="476954"/>
            </a:xfrm>
            <a:prstGeom prst="line">
              <a:avLst/>
            </a:prstGeom>
            <a:noFill/>
            <a:ln w="635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49" name="PA-组合 10">
            <a:extLst>
              <a:ext uri="{FF2B5EF4-FFF2-40B4-BE49-F238E27FC236}">
                <a16:creationId xmlns:a16="http://schemas.microsoft.com/office/drawing/2014/main" id="{11073AFB-696B-4C87-9BDE-E565770BB47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369561" y="3540422"/>
            <a:ext cx="2271160" cy="1398568"/>
            <a:chOff x="1548817" y="3463582"/>
            <a:chExt cx="2271160" cy="1398568"/>
          </a:xfrm>
        </p:grpSpPr>
        <p:sp>
          <p:nvSpPr>
            <p:cNvPr id="50" name="PA-文本框 7">
              <a:extLst>
                <a:ext uri="{FF2B5EF4-FFF2-40B4-BE49-F238E27FC236}">
                  <a16:creationId xmlns:a16="http://schemas.microsoft.com/office/drawing/2014/main" id="{AA041EFE-84A9-4C6B-80D4-C96947D3606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548817" y="4389200"/>
              <a:ext cx="2271160" cy="47295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 algn="ctr" defTabSz="914102">
                <a:lnSpc>
                  <a:spcPct val="130000"/>
                </a:lnSpc>
              </a:pPr>
              <a:r>
                <a:rPr lang="zh-CN" altLang="en-US" sz="1000" kern="0" dirty="0">
                  <a:solidFill>
                    <a:srgbClr val="526175">
                      <a:alpha val="70000"/>
                    </a:srgbClr>
                  </a:solidFill>
                  <a:cs typeface="+mn-ea"/>
                  <a:sym typeface="+mn-lt"/>
                </a:rPr>
                <a:t>Click to add a detailed text description, or copy the text stick from there, right-click to keep only the text.</a:t>
              </a:r>
            </a:p>
          </p:txBody>
        </p:sp>
        <p:sp>
          <p:nvSpPr>
            <p:cNvPr id="51" name="PA-文本框 8">
              <a:extLst>
                <a:ext uri="{FF2B5EF4-FFF2-40B4-BE49-F238E27FC236}">
                  <a16:creationId xmlns:a16="http://schemas.microsoft.com/office/drawing/2014/main" id="{CA1EB50C-029C-46C8-B512-55F9D46CFB5F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2320352" y="3998374"/>
              <a:ext cx="82875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 algn="ctr" defTabSz="914102"/>
              <a:r>
                <a:rPr lang="zh-CN" altLang="en-US" sz="1400" b="1" kern="0" dirty="0">
                  <a:solidFill>
                    <a:srgbClr val="526175"/>
                  </a:solidFill>
                  <a:cs typeface="+mn-ea"/>
                  <a:sym typeface="+mn-lt"/>
                </a:rPr>
                <a:t>Add a title</a:t>
              </a:r>
              <a:r>
                <a:rPr lang="en-US" altLang="zh-CN" sz="1400" b="1" kern="0" dirty="0">
                  <a:solidFill>
                    <a:srgbClr val="526175"/>
                  </a:solidFill>
                  <a:cs typeface="+mn-ea"/>
                  <a:sym typeface="+mn-lt"/>
                </a:rPr>
                <a:t>1</a:t>
              </a:r>
              <a:endParaRPr lang="zh-CN" altLang="en-US" sz="1400" b="1" kern="0" dirty="0">
                <a:solidFill>
                  <a:srgbClr val="526175"/>
                </a:solidFill>
                <a:cs typeface="+mn-ea"/>
                <a:sym typeface="+mn-lt"/>
              </a:endParaRPr>
            </a:p>
          </p:txBody>
        </p:sp>
        <p:cxnSp>
          <p:nvCxnSpPr>
            <p:cNvPr id="52" name="PA-直接连接符 9">
              <a:extLst>
                <a:ext uri="{FF2B5EF4-FFF2-40B4-BE49-F238E27FC236}">
                  <a16:creationId xmlns:a16="http://schemas.microsoft.com/office/drawing/2014/main" id="{0B8D130D-2495-48BD-9726-BEB71894B3A7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>
              <a:off x="2684196" y="3463582"/>
              <a:ext cx="0" cy="476954"/>
            </a:xfrm>
            <a:prstGeom prst="line">
              <a:avLst/>
            </a:prstGeom>
            <a:noFill/>
            <a:ln w="635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53" name="PA-组合 6">
            <a:extLst>
              <a:ext uri="{FF2B5EF4-FFF2-40B4-BE49-F238E27FC236}">
                <a16:creationId xmlns:a16="http://schemas.microsoft.com/office/drawing/2014/main" id="{48732EFA-5AF6-4348-9F01-68C86FD65A3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95843" y="2346652"/>
            <a:ext cx="1418785" cy="1418785"/>
            <a:chOff x="1975099" y="2269812"/>
            <a:chExt cx="1418785" cy="1418785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8737F714-A576-448E-917F-6BAA7C513EFD}"/>
                </a:ext>
              </a:extLst>
            </p:cNvPr>
            <p:cNvGrpSpPr/>
            <p:nvPr/>
          </p:nvGrpSpPr>
          <p:grpSpPr>
            <a:xfrm>
              <a:off x="1975099" y="2269812"/>
              <a:ext cx="1418785" cy="1418785"/>
              <a:chOff x="1333481" y="1593118"/>
              <a:chExt cx="1418785" cy="1418785"/>
            </a:xfrm>
          </p:grpSpPr>
          <p:sp>
            <p:nvSpPr>
              <p:cNvPr id="56" name="PA-↖">
                <a:extLst>
                  <a:ext uri="{FF2B5EF4-FFF2-40B4-BE49-F238E27FC236}">
                    <a16:creationId xmlns:a16="http://schemas.microsoft.com/office/drawing/2014/main" id="{E5937ADE-1FAC-4904-9571-573EC1AFF61D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7" name="PA-↘">
                <a:extLst>
                  <a:ext uri="{FF2B5EF4-FFF2-40B4-BE49-F238E27FC236}">
                    <a16:creationId xmlns:a16="http://schemas.microsoft.com/office/drawing/2014/main" id="{14B956CD-64C4-488B-BB4F-B4CF8B15CCB6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PA-1">
                <a:extLst>
                  <a:ext uri="{FF2B5EF4-FFF2-40B4-BE49-F238E27FC236}">
                    <a16:creationId xmlns:a16="http://schemas.microsoft.com/office/drawing/2014/main" id="{6953ECD1-91D1-4B6C-B6FD-828819FC25A8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55" name="PA-任意多边形 1134">
              <a:extLst>
                <a:ext uri="{FF2B5EF4-FFF2-40B4-BE49-F238E27FC236}">
                  <a16:creationId xmlns:a16="http://schemas.microsoft.com/office/drawing/2014/main" id="{2D4FCCCC-AF7F-4727-BBC1-8F38DD27734C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2436610" y="2678126"/>
              <a:ext cx="495171" cy="550720"/>
            </a:xfrm>
            <a:custGeom>
              <a:avLst/>
              <a:gdLst>
                <a:gd name="T0" fmla="*/ 12 w 145"/>
                <a:gd name="T1" fmla="*/ 84 h 160"/>
                <a:gd name="T2" fmla="*/ 17 w 145"/>
                <a:gd name="T3" fmla="*/ 102 h 160"/>
                <a:gd name="T4" fmla="*/ 23 w 145"/>
                <a:gd name="T5" fmla="*/ 96 h 160"/>
                <a:gd name="T6" fmla="*/ 38 w 145"/>
                <a:gd name="T7" fmla="*/ 93 h 160"/>
                <a:gd name="T8" fmla="*/ 38 w 145"/>
                <a:gd name="T9" fmla="*/ 93 h 160"/>
                <a:gd name="T10" fmla="*/ 32 w 145"/>
                <a:gd name="T11" fmla="*/ 99 h 160"/>
                <a:gd name="T12" fmla="*/ 52 w 145"/>
                <a:gd name="T13" fmla="*/ 102 h 160"/>
                <a:gd name="T14" fmla="*/ 58 w 145"/>
                <a:gd name="T15" fmla="*/ 96 h 160"/>
                <a:gd name="T16" fmla="*/ 73 w 145"/>
                <a:gd name="T17" fmla="*/ 93 h 160"/>
                <a:gd name="T18" fmla="*/ 73 w 145"/>
                <a:gd name="T19" fmla="*/ 93 h 160"/>
                <a:gd name="T20" fmla="*/ 67 w 145"/>
                <a:gd name="T21" fmla="*/ 99 h 160"/>
                <a:gd name="T22" fmla="*/ 87 w 145"/>
                <a:gd name="T23" fmla="*/ 102 h 160"/>
                <a:gd name="T24" fmla="*/ 93 w 145"/>
                <a:gd name="T25" fmla="*/ 96 h 160"/>
                <a:gd name="T26" fmla="*/ 108 w 145"/>
                <a:gd name="T27" fmla="*/ 93 h 160"/>
                <a:gd name="T28" fmla="*/ 108 w 145"/>
                <a:gd name="T29" fmla="*/ 93 h 160"/>
                <a:gd name="T30" fmla="*/ 102 w 145"/>
                <a:gd name="T31" fmla="*/ 99 h 160"/>
                <a:gd name="T32" fmla="*/ 122 w 145"/>
                <a:gd name="T33" fmla="*/ 102 h 160"/>
                <a:gd name="T34" fmla="*/ 128 w 145"/>
                <a:gd name="T35" fmla="*/ 96 h 160"/>
                <a:gd name="T36" fmla="*/ 134 w 145"/>
                <a:gd name="T37" fmla="*/ 84 h 160"/>
                <a:gd name="T38" fmla="*/ 134 w 145"/>
                <a:gd name="T39" fmla="*/ 84 h 160"/>
                <a:gd name="T40" fmla="*/ 41 w 145"/>
                <a:gd name="T41" fmla="*/ 108 h 160"/>
                <a:gd name="T42" fmla="*/ 61 w 145"/>
                <a:gd name="T43" fmla="*/ 111 h 160"/>
                <a:gd name="T44" fmla="*/ 76 w 145"/>
                <a:gd name="T45" fmla="*/ 113 h 160"/>
                <a:gd name="T46" fmla="*/ 90 w 145"/>
                <a:gd name="T47" fmla="*/ 111 h 160"/>
                <a:gd name="T48" fmla="*/ 90 w 145"/>
                <a:gd name="T49" fmla="*/ 111 h 160"/>
                <a:gd name="T50" fmla="*/ 111 w 145"/>
                <a:gd name="T51" fmla="*/ 108 h 160"/>
                <a:gd name="T52" fmla="*/ 145 w 145"/>
                <a:gd name="T53" fmla="*/ 96 h 160"/>
                <a:gd name="T54" fmla="*/ 73 w 145"/>
                <a:gd name="T55" fmla="*/ 160 h 160"/>
                <a:gd name="T56" fmla="*/ 0 w 145"/>
                <a:gd name="T57" fmla="*/ 96 h 160"/>
                <a:gd name="T58" fmla="*/ 0 w 145"/>
                <a:gd name="T59" fmla="*/ 25 h 160"/>
                <a:gd name="T60" fmla="*/ 145 w 145"/>
                <a:gd name="T61" fmla="*/ 25 h 160"/>
                <a:gd name="T62" fmla="*/ 134 w 145"/>
                <a:gd name="T63" fmla="*/ 102 h 160"/>
                <a:gd name="T64" fmla="*/ 140 w 145"/>
                <a:gd name="T65" fmla="*/ 96 h 160"/>
                <a:gd name="T66" fmla="*/ 122 w 145"/>
                <a:gd name="T67" fmla="*/ 83 h 160"/>
                <a:gd name="T68" fmla="*/ 73 w 145"/>
                <a:gd name="T69" fmla="*/ 90 h 160"/>
                <a:gd name="T70" fmla="*/ 9 w 145"/>
                <a:gd name="T71" fmla="*/ 76 h 160"/>
                <a:gd name="T72" fmla="*/ 6 w 145"/>
                <a:gd name="T73" fmla="*/ 96 h 160"/>
                <a:gd name="T74" fmla="*/ 20 w 145"/>
                <a:gd name="T75" fmla="*/ 111 h 160"/>
                <a:gd name="T76" fmla="*/ 47 w 145"/>
                <a:gd name="T77" fmla="*/ 118 h 160"/>
                <a:gd name="T78" fmla="*/ 67 w 145"/>
                <a:gd name="T79" fmla="*/ 116 h 160"/>
                <a:gd name="T80" fmla="*/ 84 w 145"/>
                <a:gd name="T81" fmla="*/ 116 h 160"/>
                <a:gd name="T82" fmla="*/ 103 w 145"/>
                <a:gd name="T83" fmla="*/ 117 h 160"/>
                <a:gd name="T84" fmla="*/ 130 w 145"/>
                <a:gd name="T85" fmla="*/ 108 h 160"/>
                <a:gd name="T86" fmla="*/ 6 w 145"/>
                <a:gd name="T87" fmla="*/ 39 h 160"/>
                <a:gd name="T88" fmla="*/ 140 w 145"/>
                <a:gd name="T89" fmla="*/ 64 h 160"/>
                <a:gd name="T90" fmla="*/ 6 w 145"/>
                <a:gd name="T91" fmla="*/ 27 h 160"/>
                <a:gd name="T92" fmla="*/ 140 w 145"/>
                <a:gd name="T93" fmla="*/ 27 h 160"/>
                <a:gd name="T94" fmla="*/ 140 w 145"/>
                <a:gd name="T95" fmla="*/ 133 h 160"/>
                <a:gd name="T96" fmla="*/ 6 w 145"/>
                <a:gd name="T97" fmla="*/ 133 h 160"/>
                <a:gd name="T98" fmla="*/ 140 w 145"/>
                <a:gd name="T9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60">
                  <a:moveTo>
                    <a:pt x="15" y="81"/>
                  </a:moveTo>
                  <a:cubicBezTo>
                    <a:pt x="16" y="81"/>
                    <a:pt x="17" y="83"/>
                    <a:pt x="17" y="84"/>
                  </a:cubicBezTo>
                  <a:cubicBezTo>
                    <a:pt x="17" y="86"/>
                    <a:pt x="16" y="87"/>
                    <a:pt x="15" y="87"/>
                  </a:cubicBezTo>
                  <a:cubicBezTo>
                    <a:pt x="13" y="87"/>
                    <a:pt x="12" y="86"/>
                    <a:pt x="12" y="84"/>
                  </a:cubicBezTo>
                  <a:cubicBezTo>
                    <a:pt x="12" y="83"/>
                    <a:pt x="13" y="81"/>
                    <a:pt x="15" y="81"/>
                  </a:cubicBezTo>
                  <a:close/>
                  <a:moveTo>
                    <a:pt x="12" y="102"/>
                  </a:moveTo>
                  <a:cubicBezTo>
                    <a:pt x="12" y="103"/>
                    <a:pt x="13" y="105"/>
                    <a:pt x="15" y="105"/>
                  </a:cubicBezTo>
                  <a:cubicBezTo>
                    <a:pt x="16" y="105"/>
                    <a:pt x="17" y="103"/>
                    <a:pt x="17" y="102"/>
                  </a:cubicBezTo>
                  <a:cubicBezTo>
                    <a:pt x="17" y="100"/>
                    <a:pt x="16" y="99"/>
                    <a:pt x="15" y="99"/>
                  </a:cubicBezTo>
                  <a:cubicBezTo>
                    <a:pt x="13" y="99"/>
                    <a:pt x="12" y="100"/>
                    <a:pt x="12" y="102"/>
                  </a:cubicBezTo>
                  <a:close/>
                  <a:moveTo>
                    <a:pt x="20" y="93"/>
                  </a:moveTo>
                  <a:cubicBezTo>
                    <a:pt x="20" y="95"/>
                    <a:pt x="22" y="96"/>
                    <a:pt x="23" y="96"/>
                  </a:cubicBezTo>
                  <a:cubicBezTo>
                    <a:pt x="25" y="96"/>
                    <a:pt x="26" y="95"/>
                    <a:pt x="26" y="93"/>
                  </a:cubicBezTo>
                  <a:cubicBezTo>
                    <a:pt x="26" y="91"/>
                    <a:pt x="25" y="90"/>
                    <a:pt x="23" y="90"/>
                  </a:cubicBezTo>
                  <a:cubicBezTo>
                    <a:pt x="22" y="90"/>
                    <a:pt x="20" y="91"/>
                    <a:pt x="20" y="93"/>
                  </a:cubicBezTo>
                  <a:close/>
                  <a:moveTo>
                    <a:pt x="38" y="93"/>
                  </a:moveTo>
                  <a:cubicBezTo>
                    <a:pt x="38" y="95"/>
                    <a:pt x="39" y="96"/>
                    <a:pt x="41" y="96"/>
                  </a:cubicBezTo>
                  <a:cubicBezTo>
                    <a:pt x="42" y="96"/>
                    <a:pt x="44" y="95"/>
                    <a:pt x="44" y="93"/>
                  </a:cubicBezTo>
                  <a:cubicBezTo>
                    <a:pt x="44" y="91"/>
                    <a:pt x="42" y="90"/>
                    <a:pt x="41" y="90"/>
                  </a:cubicBezTo>
                  <a:cubicBezTo>
                    <a:pt x="39" y="90"/>
                    <a:pt x="38" y="91"/>
                    <a:pt x="38" y="93"/>
                  </a:cubicBezTo>
                  <a:close/>
                  <a:moveTo>
                    <a:pt x="29" y="102"/>
                  </a:moveTo>
                  <a:cubicBezTo>
                    <a:pt x="29" y="103"/>
                    <a:pt x="30" y="105"/>
                    <a:pt x="32" y="105"/>
                  </a:cubicBezTo>
                  <a:cubicBezTo>
                    <a:pt x="34" y="105"/>
                    <a:pt x="35" y="103"/>
                    <a:pt x="35" y="102"/>
                  </a:cubicBezTo>
                  <a:cubicBezTo>
                    <a:pt x="35" y="100"/>
                    <a:pt x="34" y="99"/>
                    <a:pt x="32" y="99"/>
                  </a:cubicBezTo>
                  <a:cubicBezTo>
                    <a:pt x="30" y="99"/>
                    <a:pt x="29" y="100"/>
                    <a:pt x="29" y="102"/>
                  </a:cubicBezTo>
                  <a:close/>
                  <a:moveTo>
                    <a:pt x="47" y="102"/>
                  </a:moveTo>
                  <a:cubicBezTo>
                    <a:pt x="47" y="103"/>
                    <a:pt x="48" y="105"/>
                    <a:pt x="49" y="105"/>
                  </a:cubicBezTo>
                  <a:cubicBezTo>
                    <a:pt x="51" y="105"/>
                    <a:pt x="52" y="103"/>
                    <a:pt x="52" y="102"/>
                  </a:cubicBezTo>
                  <a:cubicBezTo>
                    <a:pt x="52" y="100"/>
                    <a:pt x="51" y="99"/>
                    <a:pt x="49" y="99"/>
                  </a:cubicBezTo>
                  <a:cubicBezTo>
                    <a:pt x="48" y="99"/>
                    <a:pt x="47" y="100"/>
                    <a:pt x="47" y="102"/>
                  </a:cubicBezTo>
                  <a:close/>
                  <a:moveTo>
                    <a:pt x="55" y="93"/>
                  </a:moveTo>
                  <a:cubicBezTo>
                    <a:pt x="55" y="95"/>
                    <a:pt x="57" y="96"/>
                    <a:pt x="58" y="96"/>
                  </a:cubicBezTo>
                  <a:cubicBezTo>
                    <a:pt x="60" y="96"/>
                    <a:pt x="61" y="95"/>
                    <a:pt x="61" y="93"/>
                  </a:cubicBezTo>
                  <a:cubicBezTo>
                    <a:pt x="61" y="91"/>
                    <a:pt x="60" y="90"/>
                    <a:pt x="58" y="90"/>
                  </a:cubicBezTo>
                  <a:cubicBezTo>
                    <a:pt x="57" y="90"/>
                    <a:pt x="55" y="91"/>
                    <a:pt x="55" y="93"/>
                  </a:cubicBezTo>
                  <a:close/>
                  <a:moveTo>
                    <a:pt x="73" y="93"/>
                  </a:moveTo>
                  <a:cubicBezTo>
                    <a:pt x="73" y="95"/>
                    <a:pt x="74" y="96"/>
                    <a:pt x="76" y="96"/>
                  </a:cubicBezTo>
                  <a:cubicBezTo>
                    <a:pt x="77" y="96"/>
                    <a:pt x="79" y="95"/>
                    <a:pt x="79" y="93"/>
                  </a:cubicBezTo>
                  <a:cubicBezTo>
                    <a:pt x="79" y="91"/>
                    <a:pt x="77" y="90"/>
                    <a:pt x="76" y="90"/>
                  </a:cubicBezTo>
                  <a:cubicBezTo>
                    <a:pt x="74" y="90"/>
                    <a:pt x="73" y="91"/>
                    <a:pt x="73" y="93"/>
                  </a:cubicBezTo>
                  <a:close/>
                  <a:moveTo>
                    <a:pt x="64" y="102"/>
                  </a:moveTo>
                  <a:cubicBezTo>
                    <a:pt x="64" y="103"/>
                    <a:pt x="65" y="105"/>
                    <a:pt x="67" y="105"/>
                  </a:cubicBezTo>
                  <a:cubicBezTo>
                    <a:pt x="69" y="105"/>
                    <a:pt x="70" y="103"/>
                    <a:pt x="70" y="102"/>
                  </a:cubicBezTo>
                  <a:cubicBezTo>
                    <a:pt x="70" y="100"/>
                    <a:pt x="69" y="99"/>
                    <a:pt x="67" y="99"/>
                  </a:cubicBezTo>
                  <a:cubicBezTo>
                    <a:pt x="65" y="99"/>
                    <a:pt x="64" y="100"/>
                    <a:pt x="64" y="102"/>
                  </a:cubicBezTo>
                  <a:close/>
                  <a:moveTo>
                    <a:pt x="81" y="102"/>
                  </a:moveTo>
                  <a:cubicBezTo>
                    <a:pt x="81" y="103"/>
                    <a:pt x="83" y="105"/>
                    <a:pt x="84" y="105"/>
                  </a:cubicBezTo>
                  <a:cubicBezTo>
                    <a:pt x="86" y="105"/>
                    <a:pt x="87" y="103"/>
                    <a:pt x="87" y="102"/>
                  </a:cubicBezTo>
                  <a:cubicBezTo>
                    <a:pt x="87" y="100"/>
                    <a:pt x="86" y="99"/>
                    <a:pt x="84" y="99"/>
                  </a:cubicBezTo>
                  <a:cubicBezTo>
                    <a:pt x="83" y="99"/>
                    <a:pt x="81" y="100"/>
                    <a:pt x="81" y="102"/>
                  </a:cubicBezTo>
                  <a:close/>
                  <a:moveTo>
                    <a:pt x="90" y="93"/>
                  </a:moveTo>
                  <a:cubicBezTo>
                    <a:pt x="90" y="95"/>
                    <a:pt x="91" y="96"/>
                    <a:pt x="93" y="96"/>
                  </a:cubicBezTo>
                  <a:cubicBezTo>
                    <a:pt x="95" y="96"/>
                    <a:pt x="96" y="95"/>
                    <a:pt x="96" y="93"/>
                  </a:cubicBezTo>
                  <a:cubicBezTo>
                    <a:pt x="96" y="91"/>
                    <a:pt x="95" y="90"/>
                    <a:pt x="93" y="90"/>
                  </a:cubicBezTo>
                  <a:cubicBezTo>
                    <a:pt x="91" y="90"/>
                    <a:pt x="90" y="91"/>
                    <a:pt x="90" y="93"/>
                  </a:cubicBezTo>
                  <a:close/>
                  <a:moveTo>
                    <a:pt x="108" y="93"/>
                  </a:moveTo>
                  <a:cubicBezTo>
                    <a:pt x="108" y="95"/>
                    <a:pt x="109" y="96"/>
                    <a:pt x="111" y="96"/>
                  </a:cubicBezTo>
                  <a:cubicBezTo>
                    <a:pt x="112" y="96"/>
                    <a:pt x="113" y="95"/>
                    <a:pt x="113" y="93"/>
                  </a:cubicBezTo>
                  <a:cubicBezTo>
                    <a:pt x="113" y="91"/>
                    <a:pt x="112" y="90"/>
                    <a:pt x="111" y="90"/>
                  </a:cubicBezTo>
                  <a:cubicBezTo>
                    <a:pt x="109" y="90"/>
                    <a:pt x="108" y="91"/>
                    <a:pt x="108" y="93"/>
                  </a:cubicBezTo>
                  <a:close/>
                  <a:moveTo>
                    <a:pt x="99" y="102"/>
                  </a:moveTo>
                  <a:cubicBezTo>
                    <a:pt x="99" y="103"/>
                    <a:pt x="100" y="105"/>
                    <a:pt x="102" y="105"/>
                  </a:cubicBezTo>
                  <a:cubicBezTo>
                    <a:pt x="103" y="105"/>
                    <a:pt x="105" y="103"/>
                    <a:pt x="105" y="102"/>
                  </a:cubicBezTo>
                  <a:cubicBezTo>
                    <a:pt x="105" y="100"/>
                    <a:pt x="103" y="99"/>
                    <a:pt x="102" y="99"/>
                  </a:cubicBezTo>
                  <a:cubicBezTo>
                    <a:pt x="100" y="99"/>
                    <a:pt x="99" y="100"/>
                    <a:pt x="99" y="102"/>
                  </a:cubicBezTo>
                  <a:close/>
                  <a:moveTo>
                    <a:pt x="116" y="102"/>
                  </a:moveTo>
                  <a:cubicBezTo>
                    <a:pt x="116" y="103"/>
                    <a:pt x="118" y="105"/>
                    <a:pt x="119" y="105"/>
                  </a:cubicBezTo>
                  <a:cubicBezTo>
                    <a:pt x="121" y="105"/>
                    <a:pt x="122" y="103"/>
                    <a:pt x="122" y="102"/>
                  </a:cubicBezTo>
                  <a:cubicBezTo>
                    <a:pt x="122" y="100"/>
                    <a:pt x="121" y="99"/>
                    <a:pt x="119" y="99"/>
                  </a:cubicBezTo>
                  <a:cubicBezTo>
                    <a:pt x="118" y="99"/>
                    <a:pt x="116" y="100"/>
                    <a:pt x="116" y="102"/>
                  </a:cubicBezTo>
                  <a:close/>
                  <a:moveTo>
                    <a:pt x="125" y="93"/>
                  </a:moveTo>
                  <a:cubicBezTo>
                    <a:pt x="125" y="95"/>
                    <a:pt x="126" y="96"/>
                    <a:pt x="128" y="96"/>
                  </a:cubicBezTo>
                  <a:cubicBezTo>
                    <a:pt x="130" y="96"/>
                    <a:pt x="131" y="95"/>
                    <a:pt x="131" y="93"/>
                  </a:cubicBezTo>
                  <a:cubicBezTo>
                    <a:pt x="131" y="91"/>
                    <a:pt x="130" y="90"/>
                    <a:pt x="128" y="90"/>
                  </a:cubicBezTo>
                  <a:cubicBezTo>
                    <a:pt x="126" y="90"/>
                    <a:pt x="125" y="91"/>
                    <a:pt x="125" y="93"/>
                  </a:cubicBezTo>
                  <a:close/>
                  <a:moveTo>
                    <a:pt x="134" y="84"/>
                  </a:moveTo>
                  <a:cubicBezTo>
                    <a:pt x="134" y="86"/>
                    <a:pt x="135" y="87"/>
                    <a:pt x="137" y="87"/>
                  </a:cubicBezTo>
                  <a:cubicBezTo>
                    <a:pt x="138" y="87"/>
                    <a:pt x="140" y="86"/>
                    <a:pt x="140" y="84"/>
                  </a:cubicBezTo>
                  <a:cubicBezTo>
                    <a:pt x="140" y="83"/>
                    <a:pt x="138" y="81"/>
                    <a:pt x="137" y="81"/>
                  </a:cubicBezTo>
                  <a:cubicBezTo>
                    <a:pt x="135" y="81"/>
                    <a:pt x="134" y="83"/>
                    <a:pt x="134" y="84"/>
                  </a:cubicBezTo>
                  <a:close/>
                  <a:moveTo>
                    <a:pt x="38" y="111"/>
                  </a:moveTo>
                  <a:cubicBezTo>
                    <a:pt x="38" y="112"/>
                    <a:pt x="39" y="113"/>
                    <a:pt x="41" y="113"/>
                  </a:cubicBezTo>
                  <a:cubicBezTo>
                    <a:pt x="42" y="113"/>
                    <a:pt x="44" y="112"/>
                    <a:pt x="44" y="111"/>
                  </a:cubicBezTo>
                  <a:cubicBezTo>
                    <a:pt x="44" y="109"/>
                    <a:pt x="42" y="108"/>
                    <a:pt x="41" y="108"/>
                  </a:cubicBezTo>
                  <a:cubicBezTo>
                    <a:pt x="39" y="108"/>
                    <a:pt x="38" y="109"/>
                    <a:pt x="38" y="111"/>
                  </a:cubicBezTo>
                  <a:close/>
                  <a:moveTo>
                    <a:pt x="55" y="111"/>
                  </a:moveTo>
                  <a:cubicBezTo>
                    <a:pt x="55" y="112"/>
                    <a:pt x="57" y="113"/>
                    <a:pt x="58" y="113"/>
                  </a:cubicBezTo>
                  <a:cubicBezTo>
                    <a:pt x="60" y="113"/>
                    <a:pt x="61" y="112"/>
                    <a:pt x="61" y="111"/>
                  </a:cubicBezTo>
                  <a:cubicBezTo>
                    <a:pt x="61" y="109"/>
                    <a:pt x="60" y="108"/>
                    <a:pt x="58" y="108"/>
                  </a:cubicBezTo>
                  <a:cubicBezTo>
                    <a:pt x="57" y="108"/>
                    <a:pt x="55" y="109"/>
                    <a:pt x="55" y="111"/>
                  </a:cubicBezTo>
                  <a:close/>
                  <a:moveTo>
                    <a:pt x="73" y="111"/>
                  </a:moveTo>
                  <a:cubicBezTo>
                    <a:pt x="73" y="112"/>
                    <a:pt x="74" y="113"/>
                    <a:pt x="76" y="113"/>
                  </a:cubicBezTo>
                  <a:cubicBezTo>
                    <a:pt x="77" y="113"/>
                    <a:pt x="79" y="112"/>
                    <a:pt x="79" y="111"/>
                  </a:cubicBezTo>
                  <a:cubicBezTo>
                    <a:pt x="79" y="109"/>
                    <a:pt x="77" y="108"/>
                    <a:pt x="76" y="108"/>
                  </a:cubicBezTo>
                  <a:cubicBezTo>
                    <a:pt x="74" y="108"/>
                    <a:pt x="73" y="109"/>
                    <a:pt x="73" y="111"/>
                  </a:cubicBezTo>
                  <a:close/>
                  <a:moveTo>
                    <a:pt x="90" y="111"/>
                  </a:moveTo>
                  <a:cubicBezTo>
                    <a:pt x="90" y="112"/>
                    <a:pt x="91" y="113"/>
                    <a:pt x="93" y="113"/>
                  </a:cubicBezTo>
                  <a:cubicBezTo>
                    <a:pt x="95" y="113"/>
                    <a:pt x="96" y="112"/>
                    <a:pt x="96" y="111"/>
                  </a:cubicBezTo>
                  <a:cubicBezTo>
                    <a:pt x="96" y="109"/>
                    <a:pt x="95" y="108"/>
                    <a:pt x="93" y="108"/>
                  </a:cubicBezTo>
                  <a:cubicBezTo>
                    <a:pt x="91" y="108"/>
                    <a:pt x="90" y="109"/>
                    <a:pt x="90" y="111"/>
                  </a:cubicBezTo>
                  <a:close/>
                  <a:moveTo>
                    <a:pt x="108" y="111"/>
                  </a:moveTo>
                  <a:cubicBezTo>
                    <a:pt x="108" y="112"/>
                    <a:pt x="109" y="113"/>
                    <a:pt x="111" y="113"/>
                  </a:cubicBezTo>
                  <a:cubicBezTo>
                    <a:pt x="112" y="113"/>
                    <a:pt x="113" y="112"/>
                    <a:pt x="113" y="111"/>
                  </a:cubicBezTo>
                  <a:cubicBezTo>
                    <a:pt x="113" y="109"/>
                    <a:pt x="112" y="108"/>
                    <a:pt x="111" y="108"/>
                  </a:cubicBezTo>
                  <a:cubicBezTo>
                    <a:pt x="109" y="108"/>
                    <a:pt x="108" y="109"/>
                    <a:pt x="108" y="111"/>
                  </a:cubicBezTo>
                  <a:close/>
                  <a:moveTo>
                    <a:pt x="145" y="26"/>
                  </a:moveTo>
                  <a:cubicBezTo>
                    <a:pt x="145" y="28"/>
                    <a:pt x="145" y="28"/>
                    <a:pt x="145" y="28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5"/>
                    <a:pt x="145" y="135"/>
                  </a:cubicBezTo>
                  <a:cubicBezTo>
                    <a:pt x="142" y="149"/>
                    <a:pt x="111" y="160"/>
                    <a:pt x="73" y="160"/>
                  </a:cubicBezTo>
                  <a:cubicBezTo>
                    <a:pt x="35" y="160"/>
                    <a:pt x="4" y="149"/>
                    <a:pt x="0" y="135"/>
                  </a:cubicBezTo>
                  <a:cubicBezTo>
                    <a:pt x="0" y="135"/>
                    <a:pt x="0" y="134"/>
                    <a:pt x="0" y="13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11"/>
                    <a:pt x="35" y="0"/>
                    <a:pt x="73" y="0"/>
                  </a:cubicBezTo>
                  <a:cubicBezTo>
                    <a:pt x="111" y="0"/>
                    <a:pt x="142" y="11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6"/>
                    <a:pt x="145" y="26"/>
                  </a:cubicBezTo>
                  <a:close/>
                  <a:moveTo>
                    <a:pt x="136" y="104"/>
                  </a:moveTo>
                  <a:cubicBezTo>
                    <a:pt x="135" y="104"/>
                    <a:pt x="134" y="103"/>
                    <a:pt x="134" y="102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9"/>
                    <a:pt x="138" y="99"/>
                    <a:pt x="139" y="100"/>
                  </a:cubicBezTo>
                  <a:cubicBezTo>
                    <a:pt x="139" y="99"/>
                    <a:pt x="140" y="98"/>
                    <a:pt x="140" y="97"/>
                  </a:cubicBezTo>
                  <a:cubicBezTo>
                    <a:pt x="140" y="97"/>
                    <a:pt x="140" y="97"/>
                    <a:pt x="140" y="96"/>
                  </a:cubicBezTo>
                  <a:cubicBezTo>
                    <a:pt x="139" y="96"/>
                    <a:pt x="140" y="96"/>
                    <a:pt x="140" y="95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29" y="80"/>
                    <a:pt x="122" y="83"/>
                  </a:cubicBezTo>
                  <a:cubicBezTo>
                    <a:pt x="122" y="83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7" y="86"/>
                    <a:pt x="116" y="85"/>
                  </a:cubicBezTo>
                  <a:cubicBezTo>
                    <a:pt x="104" y="88"/>
                    <a:pt x="89" y="90"/>
                    <a:pt x="73" y="90"/>
                  </a:cubicBezTo>
                  <a:cubicBezTo>
                    <a:pt x="59" y="90"/>
                    <a:pt x="45" y="89"/>
                    <a:pt x="34" y="86"/>
                  </a:cubicBezTo>
                  <a:cubicBezTo>
                    <a:pt x="34" y="87"/>
                    <a:pt x="33" y="87"/>
                    <a:pt x="32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1" y="82"/>
                    <a:pt x="14" y="79"/>
                    <a:pt x="9" y="76"/>
                  </a:cubicBezTo>
                  <a:cubicBezTo>
                    <a:pt x="9" y="77"/>
                    <a:pt x="7" y="79"/>
                    <a:pt x="6" y="7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0"/>
                    <a:pt x="9" y="91"/>
                    <a:pt x="9" y="93"/>
                  </a:cubicBezTo>
                  <a:cubicBezTo>
                    <a:pt x="9" y="95"/>
                    <a:pt x="7" y="96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102"/>
                    <a:pt x="11" y="107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09"/>
                    <a:pt x="22" y="108"/>
                    <a:pt x="23" y="108"/>
                  </a:cubicBezTo>
                  <a:cubicBezTo>
                    <a:pt x="25" y="108"/>
                    <a:pt x="26" y="109"/>
                    <a:pt x="26" y="111"/>
                  </a:cubicBezTo>
                  <a:cubicBezTo>
                    <a:pt x="26" y="111"/>
                    <a:pt x="26" y="112"/>
                    <a:pt x="25" y="113"/>
                  </a:cubicBezTo>
                  <a:cubicBezTo>
                    <a:pt x="31" y="115"/>
                    <a:pt x="39" y="116"/>
                    <a:pt x="47" y="118"/>
                  </a:cubicBezTo>
                  <a:cubicBezTo>
                    <a:pt x="48" y="117"/>
                    <a:pt x="49" y="116"/>
                    <a:pt x="49" y="116"/>
                  </a:cubicBezTo>
                  <a:cubicBezTo>
                    <a:pt x="51" y="116"/>
                    <a:pt x="52" y="117"/>
                    <a:pt x="52" y="118"/>
                  </a:cubicBezTo>
                  <a:cubicBezTo>
                    <a:pt x="56" y="119"/>
                    <a:pt x="60" y="119"/>
                    <a:pt x="64" y="119"/>
                  </a:cubicBezTo>
                  <a:cubicBezTo>
                    <a:pt x="64" y="118"/>
                    <a:pt x="65" y="116"/>
                    <a:pt x="67" y="116"/>
                  </a:cubicBezTo>
                  <a:cubicBezTo>
                    <a:pt x="68" y="116"/>
                    <a:pt x="70" y="118"/>
                    <a:pt x="70" y="119"/>
                  </a:cubicBezTo>
                  <a:cubicBezTo>
                    <a:pt x="71" y="119"/>
                    <a:pt x="72" y="119"/>
                    <a:pt x="73" y="119"/>
                  </a:cubicBezTo>
                  <a:cubicBezTo>
                    <a:pt x="76" y="119"/>
                    <a:pt x="79" y="119"/>
                    <a:pt x="81" y="119"/>
                  </a:cubicBezTo>
                  <a:cubicBezTo>
                    <a:pt x="82" y="118"/>
                    <a:pt x="83" y="116"/>
                    <a:pt x="84" y="116"/>
                  </a:cubicBezTo>
                  <a:cubicBezTo>
                    <a:pt x="86" y="116"/>
                    <a:pt x="87" y="117"/>
                    <a:pt x="87" y="119"/>
                  </a:cubicBezTo>
                  <a:cubicBezTo>
                    <a:pt x="92" y="118"/>
                    <a:pt x="96" y="118"/>
                    <a:pt x="100" y="117"/>
                  </a:cubicBezTo>
                  <a:cubicBezTo>
                    <a:pt x="100" y="117"/>
                    <a:pt x="101" y="116"/>
                    <a:pt x="102" y="116"/>
                  </a:cubicBezTo>
                  <a:cubicBezTo>
                    <a:pt x="102" y="116"/>
                    <a:pt x="103" y="117"/>
                    <a:pt x="103" y="117"/>
                  </a:cubicBezTo>
                  <a:cubicBezTo>
                    <a:pt x="112" y="115"/>
                    <a:pt x="119" y="113"/>
                    <a:pt x="125" y="111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6" y="108"/>
                    <a:pt x="128" y="108"/>
                  </a:cubicBezTo>
                  <a:cubicBezTo>
                    <a:pt x="129" y="108"/>
                    <a:pt x="129" y="108"/>
                    <a:pt x="130" y="108"/>
                  </a:cubicBezTo>
                  <a:cubicBezTo>
                    <a:pt x="132" y="107"/>
                    <a:pt x="134" y="106"/>
                    <a:pt x="136" y="104"/>
                  </a:cubicBezTo>
                  <a:close/>
                  <a:moveTo>
                    <a:pt x="140" y="39"/>
                  </a:moveTo>
                  <a:cubicBezTo>
                    <a:pt x="130" y="48"/>
                    <a:pt x="107" y="55"/>
                    <a:pt x="73" y="55"/>
                  </a:cubicBezTo>
                  <a:cubicBezTo>
                    <a:pt x="39" y="55"/>
                    <a:pt x="16" y="48"/>
                    <a:pt x="6" y="39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8" y="74"/>
                    <a:pt x="35" y="84"/>
                    <a:pt x="73" y="84"/>
                  </a:cubicBezTo>
                  <a:cubicBezTo>
                    <a:pt x="111" y="84"/>
                    <a:pt x="138" y="74"/>
                    <a:pt x="140" y="64"/>
                  </a:cubicBezTo>
                  <a:cubicBezTo>
                    <a:pt x="140" y="63"/>
                    <a:pt x="140" y="63"/>
                    <a:pt x="140" y="63"/>
                  </a:cubicBezTo>
                  <a:lnTo>
                    <a:pt x="140" y="39"/>
                  </a:lnTo>
                  <a:close/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38"/>
                    <a:pt x="33" y="49"/>
                    <a:pt x="73" y="49"/>
                  </a:cubicBezTo>
                  <a:cubicBezTo>
                    <a:pt x="112" y="49"/>
                    <a:pt x="140" y="38"/>
                    <a:pt x="140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8" y="17"/>
                    <a:pt x="111" y="6"/>
                    <a:pt x="73" y="6"/>
                  </a:cubicBezTo>
                  <a:cubicBezTo>
                    <a:pt x="35" y="6"/>
                    <a:pt x="8" y="17"/>
                    <a:pt x="6" y="27"/>
                  </a:cubicBezTo>
                  <a:close/>
                  <a:moveTo>
                    <a:pt x="140" y="133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30" y="118"/>
                    <a:pt x="107" y="125"/>
                    <a:pt x="73" y="125"/>
                  </a:cubicBezTo>
                  <a:cubicBezTo>
                    <a:pt x="39" y="125"/>
                    <a:pt x="16" y="118"/>
                    <a:pt x="6" y="108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8" y="143"/>
                    <a:pt x="35" y="154"/>
                    <a:pt x="73" y="154"/>
                  </a:cubicBezTo>
                  <a:cubicBezTo>
                    <a:pt x="111" y="154"/>
                    <a:pt x="138" y="143"/>
                    <a:pt x="140" y="133"/>
                  </a:cubicBezTo>
                  <a:cubicBezTo>
                    <a:pt x="140" y="133"/>
                    <a:pt x="140" y="133"/>
                    <a:pt x="140" y="133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9" name="PA-组合 5">
            <a:extLst>
              <a:ext uri="{FF2B5EF4-FFF2-40B4-BE49-F238E27FC236}">
                <a16:creationId xmlns:a16="http://schemas.microsoft.com/office/drawing/2014/main" id="{5471B57C-9920-4F6D-9955-7058C7C40BC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13879" y="4002720"/>
            <a:ext cx="1418785" cy="1418785"/>
            <a:chOff x="5393135" y="3925880"/>
            <a:chExt cx="1418785" cy="1418785"/>
          </a:xfrm>
        </p:grpSpPr>
        <p:sp>
          <p:nvSpPr>
            <p:cNvPr id="60" name="PA-↖">
              <a:extLst>
                <a:ext uri="{FF2B5EF4-FFF2-40B4-BE49-F238E27FC236}">
                  <a16:creationId xmlns:a16="http://schemas.microsoft.com/office/drawing/2014/main" id="{A117B1F2-DF5C-45D0-BF22-2B057D32864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393135" y="3925880"/>
              <a:ext cx="1418785" cy="1418785"/>
            </a:xfrm>
            <a:prstGeom prst="ellipse">
              <a:avLst/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90500" dir="13500000" algn="br" rotWithShape="0">
                <a:srgbClr val="FFFFFF">
                  <a:alpha val="9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1" name="PA-↘">
              <a:extLst>
                <a:ext uri="{FF2B5EF4-FFF2-40B4-BE49-F238E27FC236}">
                  <a16:creationId xmlns:a16="http://schemas.microsoft.com/office/drawing/2014/main" id="{997D33DF-6BBE-4794-88BE-C75967625C3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393135" y="3925880"/>
              <a:ext cx="1418785" cy="1418785"/>
            </a:xfrm>
            <a:prstGeom prst="ellipse">
              <a:avLst/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27000" dir="2700000" algn="tl" rotWithShape="0">
                <a:srgbClr val="CACED4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2" name="PA-1">
              <a:extLst>
                <a:ext uri="{FF2B5EF4-FFF2-40B4-BE49-F238E27FC236}">
                  <a16:creationId xmlns:a16="http://schemas.microsoft.com/office/drawing/2014/main" id="{7756D246-9DC1-45BF-9366-C719C695056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393135" y="3925880"/>
              <a:ext cx="1418785" cy="1418785"/>
            </a:xfrm>
            <a:prstGeom prst="ellipse">
              <a:avLst/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3" name="PA-任意多边形 848">
              <a:extLst>
                <a:ext uri="{FF2B5EF4-FFF2-40B4-BE49-F238E27FC236}">
                  <a16:creationId xmlns:a16="http://schemas.microsoft.com/office/drawing/2014/main" id="{547A1291-72C8-4C5D-B4FE-61FA3299FE21}"/>
                </a:ext>
              </a:extLst>
            </p:cNvPr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5829548" y="4356413"/>
              <a:ext cx="545958" cy="506281"/>
            </a:xfrm>
            <a:custGeom>
              <a:avLst/>
              <a:gdLst>
                <a:gd name="T0" fmla="*/ 125 w 160"/>
                <a:gd name="T1" fmla="*/ 53 h 147"/>
                <a:gd name="T2" fmla="*/ 93 w 160"/>
                <a:gd name="T3" fmla="*/ 15 h 147"/>
                <a:gd name="T4" fmla="*/ 80 w 160"/>
                <a:gd name="T5" fmla="*/ 0 h 147"/>
                <a:gd name="T6" fmla="*/ 67 w 160"/>
                <a:gd name="T7" fmla="*/ 15 h 147"/>
                <a:gd name="T8" fmla="*/ 35 w 160"/>
                <a:gd name="T9" fmla="*/ 53 h 147"/>
                <a:gd name="T10" fmla="*/ 17 w 160"/>
                <a:gd name="T11" fmla="*/ 121 h 147"/>
                <a:gd name="T12" fmla="*/ 18 w 160"/>
                <a:gd name="T13" fmla="*/ 125 h 147"/>
                <a:gd name="T14" fmla="*/ 57 w 160"/>
                <a:gd name="T15" fmla="*/ 132 h 147"/>
                <a:gd name="T16" fmla="*/ 104 w 160"/>
                <a:gd name="T17" fmla="*/ 132 h 147"/>
                <a:gd name="T18" fmla="*/ 143 w 160"/>
                <a:gd name="T19" fmla="*/ 125 h 147"/>
                <a:gd name="T20" fmla="*/ 144 w 160"/>
                <a:gd name="T21" fmla="*/ 121 h 147"/>
                <a:gd name="T22" fmla="*/ 72 w 160"/>
                <a:gd name="T23" fmla="*/ 13 h 147"/>
                <a:gd name="T24" fmla="*/ 88 w 160"/>
                <a:gd name="T25" fmla="*/ 13 h 147"/>
                <a:gd name="T26" fmla="*/ 72 w 160"/>
                <a:gd name="T27" fmla="*/ 14 h 147"/>
                <a:gd name="T28" fmla="*/ 80 w 160"/>
                <a:gd name="T29" fmla="*/ 141 h 147"/>
                <a:gd name="T30" fmla="*/ 80 w 160"/>
                <a:gd name="T31" fmla="*/ 133 h 147"/>
                <a:gd name="T32" fmla="*/ 80 w 160"/>
                <a:gd name="T33" fmla="*/ 141 h 147"/>
                <a:gd name="T34" fmla="*/ 102 w 160"/>
                <a:gd name="T35" fmla="*/ 127 h 147"/>
                <a:gd name="T36" fmla="*/ 97 w 160"/>
                <a:gd name="T37" fmla="*/ 127 h 147"/>
                <a:gd name="T38" fmla="*/ 91 w 160"/>
                <a:gd name="T39" fmla="*/ 128 h 147"/>
                <a:gd name="T40" fmla="*/ 86 w 160"/>
                <a:gd name="T41" fmla="*/ 128 h 147"/>
                <a:gd name="T42" fmla="*/ 76 w 160"/>
                <a:gd name="T43" fmla="*/ 128 h 147"/>
                <a:gd name="T44" fmla="*/ 70 w 160"/>
                <a:gd name="T45" fmla="*/ 128 h 147"/>
                <a:gd name="T46" fmla="*/ 65 w 160"/>
                <a:gd name="T47" fmla="*/ 127 h 147"/>
                <a:gd name="T48" fmla="*/ 59 w 160"/>
                <a:gd name="T49" fmla="*/ 127 h 147"/>
                <a:gd name="T50" fmla="*/ 44 w 160"/>
                <a:gd name="T51" fmla="*/ 124 h 147"/>
                <a:gd name="T52" fmla="*/ 40 w 160"/>
                <a:gd name="T53" fmla="*/ 77 h 147"/>
                <a:gd name="T54" fmla="*/ 61 w 160"/>
                <a:gd name="T55" fmla="*/ 23 h 147"/>
                <a:gd name="T56" fmla="*/ 70 w 160"/>
                <a:gd name="T57" fmla="*/ 20 h 147"/>
                <a:gd name="T58" fmla="*/ 90 w 160"/>
                <a:gd name="T59" fmla="*/ 20 h 147"/>
                <a:gd name="T60" fmla="*/ 120 w 160"/>
                <a:gd name="T61" fmla="*/ 53 h 147"/>
                <a:gd name="T62" fmla="*/ 137 w 160"/>
                <a:gd name="T63" fmla="*/ 121 h 147"/>
                <a:gd name="T64" fmla="*/ 98 w 160"/>
                <a:gd name="T65" fmla="*/ 34 h 147"/>
                <a:gd name="T66" fmla="*/ 66 w 160"/>
                <a:gd name="T67" fmla="*/ 35 h 147"/>
                <a:gd name="T68" fmla="*/ 51 w 160"/>
                <a:gd name="T69" fmla="*/ 56 h 147"/>
                <a:gd name="T70" fmla="*/ 48 w 160"/>
                <a:gd name="T71" fmla="*/ 53 h 147"/>
                <a:gd name="T72" fmla="*/ 97 w 160"/>
                <a:gd name="T73" fmla="*/ 30 h 147"/>
                <a:gd name="T74" fmla="*/ 13 w 160"/>
                <a:gd name="T75" fmla="*/ 58 h 147"/>
                <a:gd name="T76" fmla="*/ 13 w 160"/>
                <a:gd name="T77" fmla="*/ 94 h 147"/>
                <a:gd name="T78" fmla="*/ 11 w 160"/>
                <a:gd name="T79" fmla="*/ 99 h 147"/>
                <a:gd name="T80" fmla="*/ 0 w 160"/>
                <a:gd name="T81" fmla="*/ 76 h 147"/>
                <a:gd name="T82" fmla="*/ 13 w 160"/>
                <a:gd name="T83" fmla="*/ 54 h 147"/>
                <a:gd name="T84" fmla="*/ 20 w 160"/>
                <a:gd name="T85" fmla="*/ 92 h 147"/>
                <a:gd name="T86" fmla="*/ 24 w 160"/>
                <a:gd name="T87" fmla="*/ 59 h 147"/>
                <a:gd name="T88" fmla="*/ 24 w 160"/>
                <a:gd name="T89" fmla="*/ 88 h 147"/>
                <a:gd name="T90" fmla="*/ 22 w 160"/>
                <a:gd name="T91" fmla="*/ 93 h 147"/>
                <a:gd name="T92" fmla="*/ 160 w 160"/>
                <a:gd name="T93" fmla="*/ 76 h 147"/>
                <a:gd name="T94" fmla="*/ 149 w 160"/>
                <a:gd name="T95" fmla="*/ 99 h 147"/>
                <a:gd name="T96" fmla="*/ 147 w 160"/>
                <a:gd name="T97" fmla="*/ 94 h 147"/>
                <a:gd name="T98" fmla="*/ 147 w 160"/>
                <a:gd name="T99" fmla="*/ 58 h 147"/>
                <a:gd name="T100" fmla="*/ 151 w 160"/>
                <a:gd name="T101" fmla="*/ 54 h 147"/>
                <a:gd name="T102" fmla="*/ 140 w 160"/>
                <a:gd name="T103" fmla="*/ 59 h 147"/>
                <a:gd name="T104" fmla="*/ 138 w 160"/>
                <a:gd name="T105" fmla="*/ 93 h 147"/>
                <a:gd name="T106" fmla="*/ 136 w 160"/>
                <a:gd name="T107" fmla="*/ 88 h 147"/>
                <a:gd name="T108" fmla="*/ 136 w 160"/>
                <a:gd name="T109" fmla="*/ 5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0" h="147">
                  <a:moveTo>
                    <a:pt x="125" y="77"/>
                  </a:moveTo>
                  <a:cubicBezTo>
                    <a:pt x="125" y="53"/>
                    <a:pt x="125" y="53"/>
                    <a:pt x="125" y="53"/>
                  </a:cubicBezTo>
                  <a:cubicBezTo>
                    <a:pt x="126" y="35"/>
                    <a:pt x="113" y="23"/>
                    <a:pt x="103" y="18"/>
                  </a:cubicBezTo>
                  <a:cubicBezTo>
                    <a:pt x="100" y="17"/>
                    <a:pt x="97" y="16"/>
                    <a:pt x="93" y="15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6"/>
                    <a:pt x="87" y="0"/>
                    <a:pt x="80" y="0"/>
                  </a:cubicBezTo>
                  <a:cubicBezTo>
                    <a:pt x="73" y="0"/>
                    <a:pt x="67" y="6"/>
                    <a:pt x="67" y="13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4" y="16"/>
                    <a:pt x="61" y="17"/>
                    <a:pt x="58" y="18"/>
                  </a:cubicBezTo>
                  <a:cubicBezTo>
                    <a:pt x="47" y="24"/>
                    <a:pt x="35" y="36"/>
                    <a:pt x="35" y="53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94"/>
                    <a:pt x="29" y="109"/>
                    <a:pt x="17" y="121"/>
                  </a:cubicBezTo>
                  <a:cubicBezTo>
                    <a:pt x="16" y="121"/>
                    <a:pt x="16" y="123"/>
                    <a:pt x="16" y="123"/>
                  </a:cubicBezTo>
                  <a:cubicBezTo>
                    <a:pt x="16" y="124"/>
                    <a:pt x="17" y="125"/>
                    <a:pt x="18" y="125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8" y="130"/>
                    <a:pt x="53" y="131"/>
                    <a:pt x="57" y="132"/>
                  </a:cubicBezTo>
                  <a:cubicBezTo>
                    <a:pt x="61" y="141"/>
                    <a:pt x="71" y="147"/>
                    <a:pt x="80" y="147"/>
                  </a:cubicBezTo>
                  <a:cubicBezTo>
                    <a:pt x="90" y="147"/>
                    <a:pt x="100" y="141"/>
                    <a:pt x="104" y="132"/>
                  </a:cubicBezTo>
                  <a:cubicBezTo>
                    <a:pt x="108" y="131"/>
                    <a:pt x="113" y="130"/>
                    <a:pt x="117" y="130"/>
                  </a:cubicBezTo>
                  <a:cubicBezTo>
                    <a:pt x="143" y="125"/>
                    <a:pt x="143" y="125"/>
                    <a:pt x="143" y="125"/>
                  </a:cubicBezTo>
                  <a:cubicBezTo>
                    <a:pt x="144" y="125"/>
                    <a:pt x="144" y="124"/>
                    <a:pt x="145" y="123"/>
                  </a:cubicBezTo>
                  <a:cubicBezTo>
                    <a:pt x="145" y="123"/>
                    <a:pt x="145" y="121"/>
                    <a:pt x="144" y="121"/>
                  </a:cubicBezTo>
                  <a:cubicBezTo>
                    <a:pt x="132" y="108"/>
                    <a:pt x="125" y="94"/>
                    <a:pt x="125" y="77"/>
                  </a:cubicBezTo>
                  <a:close/>
                  <a:moveTo>
                    <a:pt x="72" y="13"/>
                  </a:moveTo>
                  <a:cubicBezTo>
                    <a:pt x="72" y="9"/>
                    <a:pt x="76" y="5"/>
                    <a:pt x="80" y="5"/>
                  </a:cubicBezTo>
                  <a:cubicBezTo>
                    <a:pt x="84" y="5"/>
                    <a:pt x="88" y="9"/>
                    <a:pt x="88" y="13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3" y="13"/>
                    <a:pt x="77" y="13"/>
                    <a:pt x="72" y="14"/>
                  </a:cubicBezTo>
                  <a:lnTo>
                    <a:pt x="72" y="13"/>
                  </a:lnTo>
                  <a:close/>
                  <a:moveTo>
                    <a:pt x="80" y="141"/>
                  </a:moveTo>
                  <a:cubicBezTo>
                    <a:pt x="74" y="141"/>
                    <a:pt x="67" y="138"/>
                    <a:pt x="63" y="132"/>
                  </a:cubicBezTo>
                  <a:cubicBezTo>
                    <a:pt x="69" y="133"/>
                    <a:pt x="75" y="133"/>
                    <a:pt x="80" y="133"/>
                  </a:cubicBezTo>
                  <a:cubicBezTo>
                    <a:pt x="86" y="133"/>
                    <a:pt x="92" y="133"/>
                    <a:pt x="98" y="132"/>
                  </a:cubicBezTo>
                  <a:cubicBezTo>
                    <a:pt x="94" y="138"/>
                    <a:pt x="87" y="141"/>
                    <a:pt x="80" y="141"/>
                  </a:cubicBezTo>
                  <a:close/>
                  <a:moveTo>
                    <a:pt x="116" y="124"/>
                  </a:moveTo>
                  <a:cubicBezTo>
                    <a:pt x="111" y="125"/>
                    <a:pt x="107" y="126"/>
                    <a:pt x="102" y="127"/>
                  </a:cubicBezTo>
                  <a:cubicBezTo>
                    <a:pt x="102" y="127"/>
                    <a:pt x="102" y="127"/>
                    <a:pt x="102" y="127"/>
                  </a:cubicBezTo>
                  <a:cubicBezTo>
                    <a:pt x="100" y="127"/>
                    <a:pt x="98" y="127"/>
                    <a:pt x="97" y="127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5" y="127"/>
                    <a:pt x="93" y="128"/>
                    <a:pt x="91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89" y="128"/>
                    <a:pt x="88" y="128"/>
                    <a:pt x="86" y="128"/>
                  </a:cubicBezTo>
                  <a:cubicBezTo>
                    <a:pt x="86" y="128"/>
                    <a:pt x="86" y="128"/>
                    <a:pt x="85" y="128"/>
                  </a:cubicBezTo>
                  <a:cubicBezTo>
                    <a:pt x="82" y="128"/>
                    <a:pt x="79" y="128"/>
                    <a:pt x="76" y="128"/>
                  </a:cubicBezTo>
                  <a:cubicBezTo>
                    <a:pt x="75" y="128"/>
                    <a:pt x="75" y="128"/>
                    <a:pt x="75" y="128"/>
                  </a:cubicBezTo>
                  <a:cubicBezTo>
                    <a:pt x="73" y="128"/>
                    <a:pt x="72" y="128"/>
                    <a:pt x="70" y="128"/>
                  </a:cubicBezTo>
                  <a:cubicBezTo>
                    <a:pt x="70" y="128"/>
                    <a:pt x="70" y="128"/>
                    <a:pt x="69" y="128"/>
                  </a:cubicBezTo>
                  <a:cubicBezTo>
                    <a:pt x="68" y="128"/>
                    <a:pt x="66" y="127"/>
                    <a:pt x="65" y="127"/>
                  </a:cubicBezTo>
                  <a:cubicBezTo>
                    <a:pt x="65" y="127"/>
                    <a:pt x="64" y="127"/>
                    <a:pt x="64" y="127"/>
                  </a:cubicBezTo>
                  <a:cubicBezTo>
                    <a:pt x="63" y="127"/>
                    <a:pt x="61" y="127"/>
                    <a:pt x="59" y="127"/>
                  </a:cubicBezTo>
                  <a:cubicBezTo>
                    <a:pt x="59" y="127"/>
                    <a:pt x="59" y="127"/>
                    <a:pt x="59" y="127"/>
                  </a:cubicBezTo>
                  <a:cubicBezTo>
                    <a:pt x="54" y="126"/>
                    <a:pt x="50" y="125"/>
                    <a:pt x="44" y="124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35" y="109"/>
                    <a:pt x="40" y="94"/>
                    <a:pt x="40" y="77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40" y="39"/>
                    <a:pt x="50" y="28"/>
                    <a:pt x="61" y="23"/>
                  </a:cubicBezTo>
                  <a:cubicBezTo>
                    <a:pt x="64" y="22"/>
                    <a:pt x="67" y="21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6" y="18"/>
                    <a:pt x="83" y="18"/>
                    <a:pt x="90" y="20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4" y="20"/>
                    <a:pt x="97" y="21"/>
                    <a:pt x="100" y="23"/>
                  </a:cubicBezTo>
                  <a:cubicBezTo>
                    <a:pt x="110" y="27"/>
                    <a:pt x="120" y="39"/>
                    <a:pt x="120" y="53"/>
                  </a:cubicBezTo>
                  <a:cubicBezTo>
                    <a:pt x="120" y="77"/>
                    <a:pt x="120" y="77"/>
                    <a:pt x="120" y="77"/>
                  </a:cubicBezTo>
                  <a:cubicBezTo>
                    <a:pt x="120" y="93"/>
                    <a:pt x="126" y="108"/>
                    <a:pt x="137" y="121"/>
                  </a:cubicBezTo>
                  <a:lnTo>
                    <a:pt x="116" y="124"/>
                  </a:lnTo>
                  <a:close/>
                  <a:moveTo>
                    <a:pt x="98" y="34"/>
                  </a:moveTo>
                  <a:cubicBezTo>
                    <a:pt x="98" y="35"/>
                    <a:pt x="96" y="36"/>
                    <a:pt x="95" y="35"/>
                  </a:cubicBezTo>
                  <a:cubicBezTo>
                    <a:pt x="86" y="31"/>
                    <a:pt x="75" y="31"/>
                    <a:pt x="66" y="35"/>
                  </a:cubicBezTo>
                  <a:cubicBezTo>
                    <a:pt x="61" y="37"/>
                    <a:pt x="53" y="44"/>
                    <a:pt x="53" y="53"/>
                  </a:cubicBezTo>
                  <a:cubicBezTo>
                    <a:pt x="53" y="55"/>
                    <a:pt x="52" y="56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49" y="56"/>
                    <a:pt x="48" y="55"/>
                    <a:pt x="48" y="53"/>
                  </a:cubicBezTo>
                  <a:cubicBezTo>
                    <a:pt x="48" y="41"/>
                    <a:pt x="58" y="33"/>
                    <a:pt x="64" y="30"/>
                  </a:cubicBezTo>
                  <a:cubicBezTo>
                    <a:pt x="74" y="26"/>
                    <a:pt x="87" y="26"/>
                    <a:pt x="97" y="30"/>
                  </a:cubicBezTo>
                  <a:cubicBezTo>
                    <a:pt x="98" y="31"/>
                    <a:pt x="99" y="32"/>
                    <a:pt x="98" y="34"/>
                  </a:cubicBezTo>
                  <a:close/>
                  <a:moveTo>
                    <a:pt x="13" y="58"/>
                  </a:moveTo>
                  <a:cubicBezTo>
                    <a:pt x="8" y="63"/>
                    <a:pt x="5" y="69"/>
                    <a:pt x="5" y="76"/>
                  </a:cubicBezTo>
                  <a:cubicBezTo>
                    <a:pt x="5" y="83"/>
                    <a:pt x="8" y="89"/>
                    <a:pt x="13" y="94"/>
                  </a:cubicBezTo>
                  <a:cubicBezTo>
                    <a:pt x="14" y="95"/>
                    <a:pt x="14" y="97"/>
                    <a:pt x="13" y="98"/>
                  </a:cubicBezTo>
                  <a:cubicBezTo>
                    <a:pt x="12" y="98"/>
                    <a:pt x="12" y="99"/>
                    <a:pt x="11" y="99"/>
                  </a:cubicBezTo>
                  <a:cubicBezTo>
                    <a:pt x="10" y="99"/>
                    <a:pt x="10" y="98"/>
                    <a:pt x="9" y="98"/>
                  </a:cubicBezTo>
                  <a:cubicBezTo>
                    <a:pt x="3" y="92"/>
                    <a:pt x="0" y="84"/>
                    <a:pt x="0" y="76"/>
                  </a:cubicBezTo>
                  <a:cubicBezTo>
                    <a:pt x="0" y="68"/>
                    <a:pt x="3" y="60"/>
                    <a:pt x="9" y="54"/>
                  </a:cubicBezTo>
                  <a:cubicBezTo>
                    <a:pt x="10" y="53"/>
                    <a:pt x="12" y="53"/>
                    <a:pt x="13" y="54"/>
                  </a:cubicBezTo>
                  <a:cubicBezTo>
                    <a:pt x="14" y="55"/>
                    <a:pt x="14" y="57"/>
                    <a:pt x="13" y="58"/>
                  </a:cubicBezTo>
                  <a:close/>
                  <a:moveTo>
                    <a:pt x="20" y="92"/>
                  </a:moveTo>
                  <a:cubicBezTo>
                    <a:pt x="11" y="83"/>
                    <a:pt x="11" y="68"/>
                    <a:pt x="20" y="59"/>
                  </a:cubicBezTo>
                  <a:cubicBezTo>
                    <a:pt x="21" y="58"/>
                    <a:pt x="23" y="58"/>
                    <a:pt x="24" y="59"/>
                  </a:cubicBezTo>
                  <a:cubicBezTo>
                    <a:pt x="25" y="60"/>
                    <a:pt x="25" y="62"/>
                    <a:pt x="24" y="63"/>
                  </a:cubicBezTo>
                  <a:cubicBezTo>
                    <a:pt x="17" y="70"/>
                    <a:pt x="17" y="81"/>
                    <a:pt x="24" y="88"/>
                  </a:cubicBezTo>
                  <a:cubicBezTo>
                    <a:pt x="25" y="89"/>
                    <a:pt x="25" y="91"/>
                    <a:pt x="24" y="92"/>
                  </a:cubicBezTo>
                  <a:cubicBezTo>
                    <a:pt x="24" y="92"/>
                    <a:pt x="23" y="93"/>
                    <a:pt x="22" y="93"/>
                  </a:cubicBezTo>
                  <a:cubicBezTo>
                    <a:pt x="21" y="93"/>
                    <a:pt x="21" y="92"/>
                    <a:pt x="20" y="92"/>
                  </a:cubicBezTo>
                  <a:close/>
                  <a:moveTo>
                    <a:pt x="160" y="76"/>
                  </a:moveTo>
                  <a:cubicBezTo>
                    <a:pt x="160" y="84"/>
                    <a:pt x="157" y="92"/>
                    <a:pt x="151" y="98"/>
                  </a:cubicBezTo>
                  <a:cubicBezTo>
                    <a:pt x="150" y="98"/>
                    <a:pt x="150" y="99"/>
                    <a:pt x="149" y="99"/>
                  </a:cubicBezTo>
                  <a:cubicBezTo>
                    <a:pt x="148" y="99"/>
                    <a:pt x="148" y="98"/>
                    <a:pt x="147" y="98"/>
                  </a:cubicBezTo>
                  <a:cubicBezTo>
                    <a:pt x="146" y="97"/>
                    <a:pt x="146" y="95"/>
                    <a:pt x="147" y="94"/>
                  </a:cubicBezTo>
                  <a:cubicBezTo>
                    <a:pt x="152" y="89"/>
                    <a:pt x="155" y="83"/>
                    <a:pt x="155" y="76"/>
                  </a:cubicBezTo>
                  <a:cubicBezTo>
                    <a:pt x="155" y="69"/>
                    <a:pt x="152" y="63"/>
                    <a:pt x="147" y="58"/>
                  </a:cubicBezTo>
                  <a:cubicBezTo>
                    <a:pt x="146" y="57"/>
                    <a:pt x="146" y="55"/>
                    <a:pt x="147" y="54"/>
                  </a:cubicBezTo>
                  <a:cubicBezTo>
                    <a:pt x="148" y="53"/>
                    <a:pt x="150" y="53"/>
                    <a:pt x="151" y="54"/>
                  </a:cubicBezTo>
                  <a:cubicBezTo>
                    <a:pt x="157" y="60"/>
                    <a:pt x="160" y="68"/>
                    <a:pt x="160" y="76"/>
                  </a:cubicBezTo>
                  <a:close/>
                  <a:moveTo>
                    <a:pt x="140" y="59"/>
                  </a:moveTo>
                  <a:cubicBezTo>
                    <a:pt x="149" y="68"/>
                    <a:pt x="149" y="83"/>
                    <a:pt x="140" y="92"/>
                  </a:cubicBezTo>
                  <a:cubicBezTo>
                    <a:pt x="139" y="92"/>
                    <a:pt x="139" y="93"/>
                    <a:pt x="138" y="93"/>
                  </a:cubicBezTo>
                  <a:cubicBezTo>
                    <a:pt x="137" y="93"/>
                    <a:pt x="136" y="92"/>
                    <a:pt x="136" y="92"/>
                  </a:cubicBezTo>
                  <a:cubicBezTo>
                    <a:pt x="135" y="91"/>
                    <a:pt x="135" y="89"/>
                    <a:pt x="136" y="88"/>
                  </a:cubicBezTo>
                  <a:cubicBezTo>
                    <a:pt x="143" y="81"/>
                    <a:pt x="143" y="70"/>
                    <a:pt x="136" y="63"/>
                  </a:cubicBezTo>
                  <a:cubicBezTo>
                    <a:pt x="135" y="62"/>
                    <a:pt x="135" y="60"/>
                    <a:pt x="136" y="59"/>
                  </a:cubicBezTo>
                  <a:cubicBezTo>
                    <a:pt x="137" y="58"/>
                    <a:pt x="139" y="58"/>
                    <a:pt x="140" y="59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4" name="PA-组合 4">
            <a:extLst>
              <a:ext uri="{FF2B5EF4-FFF2-40B4-BE49-F238E27FC236}">
                <a16:creationId xmlns:a16="http://schemas.microsoft.com/office/drawing/2014/main" id="{A1A36E47-9187-4977-97C6-12EE135798A7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545929" y="2303653"/>
            <a:ext cx="1418785" cy="1418785"/>
            <a:chOff x="8725185" y="2226813"/>
            <a:chExt cx="1418785" cy="1418785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5586F7BA-C76C-473B-A7AB-F0295E2123A8}"/>
                </a:ext>
              </a:extLst>
            </p:cNvPr>
            <p:cNvGrpSpPr/>
            <p:nvPr/>
          </p:nvGrpSpPr>
          <p:grpSpPr>
            <a:xfrm>
              <a:off x="8725185" y="2226813"/>
              <a:ext cx="1418785" cy="1418785"/>
              <a:chOff x="1333481" y="1593118"/>
              <a:chExt cx="1418785" cy="1418785"/>
            </a:xfrm>
          </p:grpSpPr>
          <p:sp>
            <p:nvSpPr>
              <p:cNvPr id="67" name="PA-↖">
                <a:extLst>
                  <a:ext uri="{FF2B5EF4-FFF2-40B4-BE49-F238E27FC236}">
                    <a16:creationId xmlns:a16="http://schemas.microsoft.com/office/drawing/2014/main" id="{DC700304-32CE-4C37-823F-E625B94C779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PA-↘">
                <a:extLst>
                  <a:ext uri="{FF2B5EF4-FFF2-40B4-BE49-F238E27FC236}">
                    <a16:creationId xmlns:a16="http://schemas.microsoft.com/office/drawing/2014/main" id="{F9F6B248-40CC-417A-AA3E-A276EFB0055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PA-1">
                <a:extLst>
                  <a:ext uri="{FF2B5EF4-FFF2-40B4-BE49-F238E27FC236}">
                    <a16:creationId xmlns:a16="http://schemas.microsoft.com/office/drawing/2014/main" id="{7689B615-A97F-4616-A1AB-FF32865B9379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66" name="PA-任意多边形 2149">
              <a:extLst>
                <a:ext uri="{FF2B5EF4-FFF2-40B4-BE49-F238E27FC236}">
                  <a16:creationId xmlns:a16="http://schemas.microsoft.com/office/drawing/2014/main" id="{74DC8021-8797-439C-874F-6F52A985653B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9166617" y="2653446"/>
              <a:ext cx="545958" cy="495171"/>
            </a:xfrm>
            <a:custGeom>
              <a:avLst/>
              <a:gdLst>
                <a:gd name="T0" fmla="*/ 72 w 160"/>
                <a:gd name="T1" fmla="*/ 144 h 144"/>
                <a:gd name="T2" fmla="*/ 72 w 160"/>
                <a:gd name="T3" fmla="*/ 101 h 144"/>
                <a:gd name="T4" fmla="*/ 128 w 160"/>
                <a:gd name="T5" fmla="*/ 43 h 144"/>
                <a:gd name="T6" fmla="*/ 123 w 160"/>
                <a:gd name="T7" fmla="*/ 139 h 144"/>
                <a:gd name="T8" fmla="*/ 123 w 160"/>
                <a:gd name="T9" fmla="*/ 107 h 144"/>
                <a:gd name="T10" fmla="*/ 72 w 160"/>
                <a:gd name="T11" fmla="*/ 107 h 144"/>
                <a:gd name="T12" fmla="*/ 72 w 160"/>
                <a:gd name="T13" fmla="*/ 139 h 144"/>
                <a:gd name="T14" fmla="*/ 99 w 160"/>
                <a:gd name="T15" fmla="*/ 5 h 144"/>
                <a:gd name="T16" fmla="*/ 37 w 160"/>
                <a:gd name="T17" fmla="*/ 72 h 144"/>
                <a:gd name="T18" fmla="*/ 104 w 160"/>
                <a:gd name="T19" fmla="*/ 5 h 144"/>
                <a:gd name="T20" fmla="*/ 141 w 160"/>
                <a:gd name="T21" fmla="*/ 11 h 144"/>
                <a:gd name="T22" fmla="*/ 149 w 160"/>
                <a:gd name="T23" fmla="*/ 11 h 144"/>
                <a:gd name="T24" fmla="*/ 141 w 160"/>
                <a:gd name="T25" fmla="*/ 11 h 144"/>
                <a:gd name="T26" fmla="*/ 136 w 160"/>
                <a:gd name="T27" fmla="*/ 8 h 144"/>
                <a:gd name="T28" fmla="*/ 133 w 160"/>
                <a:gd name="T29" fmla="*/ 13 h 144"/>
                <a:gd name="T30" fmla="*/ 155 w 160"/>
                <a:gd name="T31" fmla="*/ 8 h 144"/>
                <a:gd name="T32" fmla="*/ 157 w 160"/>
                <a:gd name="T33" fmla="*/ 13 h 144"/>
                <a:gd name="T34" fmla="*/ 149 w 160"/>
                <a:gd name="T35" fmla="*/ 32 h 144"/>
                <a:gd name="T36" fmla="*/ 141 w 160"/>
                <a:gd name="T37" fmla="*/ 32 h 144"/>
                <a:gd name="T38" fmla="*/ 149 w 160"/>
                <a:gd name="T39" fmla="*/ 32 h 144"/>
                <a:gd name="T40" fmla="*/ 136 w 160"/>
                <a:gd name="T41" fmla="*/ 29 h 144"/>
                <a:gd name="T42" fmla="*/ 133 w 160"/>
                <a:gd name="T43" fmla="*/ 35 h 144"/>
                <a:gd name="T44" fmla="*/ 157 w 160"/>
                <a:gd name="T45" fmla="*/ 35 h 144"/>
                <a:gd name="T46" fmla="*/ 155 w 160"/>
                <a:gd name="T47" fmla="*/ 29 h 144"/>
                <a:gd name="T48" fmla="*/ 139 w 160"/>
                <a:gd name="T49" fmla="*/ 19 h 144"/>
                <a:gd name="T50" fmla="*/ 141 w 160"/>
                <a:gd name="T51" fmla="*/ 24 h 144"/>
                <a:gd name="T52" fmla="*/ 139 w 160"/>
                <a:gd name="T53" fmla="*/ 19 h 144"/>
                <a:gd name="T54" fmla="*/ 155 w 160"/>
                <a:gd name="T55" fmla="*/ 21 h 144"/>
                <a:gd name="T56" fmla="*/ 147 w 160"/>
                <a:gd name="T57" fmla="*/ 21 h 144"/>
                <a:gd name="T58" fmla="*/ 147 w 160"/>
                <a:gd name="T59" fmla="*/ 117 h 144"/>
                <a:gd name="T60" fmla="*/ 144 w 160"/>
                <a:gd name="T61" fmla="*/ 112 h 144"/>
                <a:gd name="T62" fmla="*/ 131 w 160"/>
                <a:gd name="T63" fmla="*/ 115 h 144"/>
                <a:gd name="T64" fmla="*/ 139 w 160"/>
                <a:gd name="T65" fmla="*/ 115 h 144"/>
                <a:gd name="T66" fmla="*/ 131 w 160"/>
                <a:gd name="T67" fmla="*/ 115 h 144"/>
                <a:gd name="T68" fmla="*/ 155 w 160"/>
                <a:gd name="T69" fmla="*/ 117 h 144"/>
                <a:gd name="T70" fmla="*/ 157 w 160"/>
                <a:gd name="T71" fmla="*/ 112 h 144"/>
                <a:gd name="T72" fmla="*/ 147 w 160"/>
                <a:gd name="T73" fmla="*/ 139 h 144"/>
                <a:gd name="T74" fmla="*/ 144 w 160"/>
                <a:gd name="T75" fmla="*/ 133 h 144"/>
                <a:gd name="T76" fmla="*/ 139 w 160"/>
                <a:gd name="T77" fmla="*/ 136 h 144"/>
                <a:gd name="T78" fmla="*/ 131 w 160"/>
                <a:gd name="T79" fmla="*/ 136 h 144"/>
                <a:gd name="T80" fmla="*/ 139 w 160"/>
                <a:gd name="T81" fmla="*/ 136 h 144"/>
                <a:gd name="T82" fmla="*/ 155 w 160"/>
                <a:gd name="T83" fmla="*/ 139 h 144"/>
                <a:gd name="T84" fmla="*/ 157 w 160"/>
                <a:gd name="T85" fmla="*/ 133 h 144"/>
                <a:gd name="T86" fmla="*/ 139 w 160"/>
                <a:gd name="T87" fmla="*/ 128 h 144"/>
                <a:gd name="T88" fmla="*/ 141 w 160"/>
                <a:gd name="T89" fmla="*/ 123 h 144"/>
                <a:gd name="T90" fmla="*/ 152 w 160"/>
                <a:gd name="T91" fmla="*/ 128 h 144"/>
                <a:gd name="T92" fmla="*/ 149 w 160"/>
                <a:gd name="T93" fmla="*/ 123 h 144"/>
                <a:gd name="T94" fmla="*/ 152 w 160"/>
                <a:gd name="T95" fmla="*/ 1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56" y="101"/>
                    <a:pt x="43" y="88"/>
                    <a:pt x="43" y="72"/>
                  </a:cubicBezTo>
                  <a:cubicBezTo>
                    <a:pt x="43" y="56"/>
                    <a:pt x="56" y="43"/>
                    <a:pt x="72" y="43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28" y="0"/>
                    <a:pt x="128" y="0"/>
                    <a:pt x="128" y="0"/>
                  </a:cubicBezTo>
                  <a:lnTo>
                    <a:pt x="72" y="0"/>
                  </a:lnTo>
                  <a:close/>
                  <a:moveTo>
                    <a:pt x="123" y="139"/>
                  </a:moveTo>
                  <a:cubicBezTo>
                    <a:pt x="104" y="139"/>
                    <a:pt x="104" y="139"/>
                    <a:pt x="104" y="139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3" y="107"/>
                    <a:pt x="123" y="107"/>
                    <a:pt x="123" y="107"/>
                  </a:cubicBezTo>
                  <a:lnTo>
                    <a:pt x="123" y="139"/>
                  </a:lnTo>
                  <a:close/>
                  <a:moveTo>
                    <a:pt x="37" y="72"/>
                  </a:moveTo>
                  <a:cubicBezTo>
                    <a:pt x="37" y="91"/>
                    <a:pt x="53" y="107"/>
                    <a:pt x="72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72" y="139"/>
                    <a:pt x="72" y="139"/>
                    <a:pt x="72" y="139"/>
                  </a:cubicBezTo>
                  <a:cubicBezTo>
                    <a:pt x="35" y="139"/>
                    <a:pt x="5" y="109"/>
                    <a:pt x="5" y="72"/>
                  </a:cubicBezTo>
                  <a:cubicBezTo>
                    <a:pt x="5" y="35"/>
                    <a:pt x="35" y="5"/>
                    <a:pt x="72" y="5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9" y="37"/>
                    <a:pt x="99" y="37"/>
                    <a:pt x="99" y="37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53" y="37"/>
                    <a:pt x="37" y="53"/>
                    <a:pt x="37" y="72"/>
                  </a:cubicBezTo>
                  <a:close/>
                  <a:moveTo>
                    <a:pt x="123" y="37"/>
                  </a:moveTo>
                  <a:cubicBezTo>
                    <a:pt x="104" y="37"/>
                    <a:pt x="104" y="37"/>
                    <a:pt x="104" y="37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23" y="5"/>
                    <a:pt x="123" y="5"/>
                    <a:pt x="123" y="5"/>
                  </a:cubicBezTo>
                  <a:lnTo>
                    <a:pt x="123" y="37"/>
                  </a:lnTo>
                  <a:close/>
                  <a:moveTo>
                    <a:pt x="141" y="11"/>
                  </a:moveTo>
                  <a:cubicBezTo>
                    <a:pt x="141" y="9"/>
                    <a:pt x="143" y="8"/>
                    <a:pt x="144" y="8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8" y="8"/>
                    <a:pt x="149" y="9"/>
                    <a:pt x="149" y="11"/>
                  </a:cubicBezTo>
                  <a:cubicBezTo>
                    <a:pt x="149" y="12"/>
                    <a:pt x="148" y="13"/>
                    <a:pt x="147" y="13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3" y="13"/>
                    <a:pt x="141" y="12"/>
                    <a:pt x="141" y="11"/>
                  </a:cubicBezTo>
                  <a:close/>
                  <a:moveTo>
                    <a:pt x="131" y="11"/>
                  </a:moveTo>
                  <a:cubicBezTo>
                    <a:pt x="131" y="9"/>
                    <a:pt x="132" y="8"/>
                    <a:pt x="133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7" y="8"/>
                    <a:pt x="139" y="9"/>
                    <a:pt x="139" y="11"/>
                  </a:cubicBezTo>
                  <a:cubicBezTo>
                    <a:pt x="139" y="12"/>
                    <a:pt x="137" y="13"/>
                    <a:pt x="136" y="13"/>
                  </a:cubicBezTo>
                  <a:cubicBezTo>
                    <a:pt x="133" y="13"/>
                    <a:pt x="133" y="13"/>
                    <a:pt x="133" y="13"/>
                  </a:cubicBezTo>
                  <a:cubicBezTo>
                    <a:pt x="132" y="13"/>
                    <a:pt x="131" y="12"/>
                    <a:pt x="131" y="11"/>
                  </a:cubicBezTo>
                  <a:close/>
                  <a:moveTo>
                    <a:pt x="152" y="11"/>
                  </a:moveTo>
                  <a:cubicBezTo>
                    <a:pt x="152" y="9"/>
                    <a:pt x="153" y="8"/>
                    <a:pt x="155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9" y="8"/>
                    <a:pt x="160" y="9"/>
                    <a:pt x="160" y="11"/>
                  </a:cubicBezTo>
                  <a:cubicBezTo>
                    <a:pt x="160" y="12"/>
                    <a:pt x="159" y="13"/>
                    <a:pt x="157" y="13"/>
                  </a:cubicBezTo>
                  <a:cubicBezTo>
                    <a:pt x="155" y="13"/>
                    <a:pt x="155" y="13"/>
                    <a:pt x="155" y="13"/>
                  </a:cubicBezTo>
                  <a:cubicBezTo>
                    <a:pt x="153" y="13"/>
                    <a:pt x="152" y="12"/>
                    <a:pt x="152" y="11"/>
                  </a:cubicBezTo>
                  <a:close/>
                  <a:moveTo>
                    <a:pt x="149" y="32"/>
                  </a:moveTo>
                  <a:cubicBezTo>
                    <a:pt x="149" y="33"/>
                    <a:pt x="148" y="35"/>
                    <a:pt x="147" y="35"/>
                  </a:cubicBezTo>
                  <a:cubicBezTo>
                    <a:pt x="144" y="35"/>
                    <a:pt x="144" y="35"/>
                    <a:pt x="144" y="35"/>
                  </a:cubicBezTo>
                  <a:cubicBezTo>
                    <a:pt x="143" y="35"/>
                    <a:pt x="141" y="33"/>
                    <a:pt x="141" y="32"/>
                  </a:cubicBezTo>
                  <a:cubicBezTo>
                    <a:pt x="141" y="31"/>
                    <a:pt x="143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9"/>
                    <a:pt x="149" y="31"/>
                    <a:pt x="149" y="32"/>
                  </a:cubicBezTo>
                  <a:close/>
                  <a:moveTo>
                    <a:pt x="131" y="32"/>
                  </a:moveTo>
                  <a:cubicBezTo>
                    <a:pt x="131" y="31"/>
                    <a:pt x="132" y="29"/>
                    <a:pt x="133" y="29"/>
                  </a:cubicBezTo>
                  <a:cubicBezTo>
                    <a:pt x="136" y="29"/>
                    <a:pt x="136" y="29"/>
                    <a:pt x="136" y="29"/>
                  </a:cubicBezTo>
                  <a:cubicBezTo>
                    <a:pt x="137" y="29"/>
                    <a:pt x="139" y="31"/>
                    <a:pt x="139" y="32"/>
                  </a:cubicBezTo>
                  <a:cubicBezTo>
                    <a:pt x="139" y="33"/>
                    <a:pt x="137" y="35"/>
                    <a:pt x="136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2" y="35"/>
                    <a:pt x="131" y="33"/>
                    <a:pt x="131" y="32"/>
                  </a:cubicBezTo>
                  <a:close/>
                  <a:moveTo>
                    <a:pt x="160" y="32"/>
                  </a:moveTo>
                  <a:cubicBezTo>
                    <a:pt x="160" y="33"/>
                    <a:pt x="159" y="35"/>
                    <a:pt x="157" y="35"/>
                  </a:cubicBezTo>
                  <a:cubicBezTo>
                    <a:pt x="155" y="35"/>
                    <a:pt x="155" y="35"/>
                    <a:pt x="155" y="35"/>
                  </a:cubicBezTo>
                  <a:cubicBezTo>
                    <a:pt x="153" y="35"/>
                    <a:pt x="152" y="33"/>
                    <a:pt x="152" y="32"/>
                  </a:cubicBezTo>
                  <a:cubicBezTo>
                    <a:pt x="152" y="31"/>
                    <a:pt x="153" y="29"/>
                    <a:pt x="155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9" y="29"/>
                    <a:pt x="160" y="31"/>
                    <a:pt x="160" y="32"/>
                  </a:cubicBezTo>
                  <a:close/>
                  <a:moveTo>
                    <a:pt x="139" y="19"/>
                  </a:moveTo>
                  <a:cubicBezTo>
                    <a:pt x="141" y="19"/>
                    <a:pt x="141" y="19"/>
                    <a:pt x="141" y="19"/>
                  </a:cubicBezTo>
                  <a:cubicBezTo>
                    <a:pt x="143" y="19"/>
                    <a:pt x="144" y="20"/>
                    <a:pt x="144" y="21"/>
                  </a:cubicBezTo>
                  <a:cubicBezTo>
                    <a:pt x="144" y="23"/>
                    <a:pt x="143" y="24"/>
                    <a:pt x="141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7" y="24"/>
                    <a:pt x="136" y="23"/>
                    <a:pt x="136" y="21"/>
                  </a:cubicBezTo>
                  <a:cubicBezTo>
                    <a:pt x="136" y="20"/>
                    <a:pt x="137" y="19"/>
                    <a:pt x="139" y="19"/>
                  </a:cubicBezTo>
                  <a:close/>
                  <a:moveTo>
                    <a:pt x="149" y="19"/>
                  </a:moveTo>
                  <a:cubicBezTo>
                    <a:pt x="152" y="19"/>
                    <a:pt x="152" y="19"/>
                    <a:pt x="152" y="19"/>
                  </a:cubicBezTo>
                  <a:cubicBezTo>
                    <a:pt x="153" y="19"/>
                    <a:pt x="155" y="20"/>
                    <a:pt x="155" y="21"/>
                  </a:cubicBezTo>
                  <a:cubicBezTo>
                    <a:pt x="155" y="23"/>
                    <a:pt x="153" y="24"/>
                    <a:pt x="152" y="24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8" y="24"/>
                    <a:pt x="147" y="23"/>
                    <a:pt x="147" y="21"/>
                  </a:cubicBezTo>
                  <a:cubicBezTo>
                    <a:pt x="147" y="20"/>
                    <a:pt x="148" y="19"/>
                    <a:pt x="149" y="19"/>
                  </a:cubicBezTo>
                  <a:close/>
                  <a:moveTo>
                    <a:pt x="149" y="115"/>
                  </a:moveTo>
                  <a:cubicBezTo>
                    <a:pt x="149" y="116"/>
                    <a:pt x="148" y="117"/>
                    <a:pt x="147" y="117"/>
                  </a:cubicBezTo>
                  <a:cubicBezTo>
                    <a:pt x="144" y="117"/>
                    <a:pt x="144" y="117"/>
                    <a:pt x="144" y="117"/>
                  </a:cubicBezTo>
                  <a:cubicBezTo>
                    <a:pt x="143" y="117"/>
                    <a:pt x="141" y="116"/>
                    <a:pt x="141" y="115"/>
                  </a:cubicBezTo>
                  <a:cubicBezTo>
                    <a:pt x="141" y="113"/>
                    <a:pt x="143" y="112"/>
                    <a:pt x="144" y="112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48" y="112"/>
                    <a:pt x="149" y="113"/>
                    <a:pt x="149" y="115"/>
                  </a:cubicBezTo>
                  <a:close/>
                  <a:moveTo>
                    <a:pt x="131" y="115"/>
                  </a:moveTo>
                  <a:cubicBezTo>
                    <a:pt x="131" y="113"/>
                    <a:pt x="132" y="112"/>
                    <a:pt x="133" y="112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7" y="112"/>
                    <a:pt x="139" y="113"/>
                    <a:pt x="139" y="115"/>
                  </a:cubicBezTo>
                  <a:cubicBezTo>
                    <a:pt x="139" y="116"/>
                    <a:pt x="137" y="117"/>
                    <a:pt x="136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1" y="116"/>
                    <a:pt x="131" y="115"/>
                  </a:cubicBezTo>
                  <a:close/>
                  <a:moveTo>
                    <a:pt x="160" y="115"/>
                  </a:moveTo>
                  <a:cubicBezTo>
                    <a:pt x="160" y="116"/>
                    <a:pt x="159" y="117"/>
                    <a:pt x="157" y="117"/>
                  </a:cubicBezTo>
                  <a:cubicBezTo>
                    <a:pt x="155" y="117"/>
                    <a:pt x="155" y="117"/>
                    <a:pt x="155" y="117"/>
                  </a:cubicBezTo>
                  <a:cubicBezTo>
                    <a:pt x="153" y="117"/>
                    <a:pt x="152" y="116"/>
                    <a:pt x="152" y="115"/>
                  </a:cubicBezTo>
                  <a:cubicBezTo>
                    <a:pt x="152" y="113"/>
                    <a:pt x="153" y="112"/>
                    <a:pt x="155" y="112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9" y="112"/>
                    <a:pt x="160" y="113"/>
                    <a:pt x="160" y="115"/>
                  </a:cubicBezTo>
                  <a:close/>
                  <a:moveTo>
                    <a:pt x="149" y="136"/>
                  </a:moveTo>
                  <a:cubicBezTo>
                    <a:pt x="149" y="137"/>
                    <a:pt x="148" y="139"/>
                    <a:pt x="147" y="139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3" y="139"/>
                    <a:pt x="141" y="137"/>
                    <a:pt x="141" y="136"/>
                  </a:cubicBezTo>
                  <a:cubicBezTo>
                    <a:pt x="141" y="135"/>
                    <a:pt x="143" y="133"/>
                    <a:pt x="144" y="133"/>
                  </a:cubicBezTo>
                  <a:cubicBezTo>
                    <a:pt x="147" y="133"/>
                    <a:pt x="147" y="133"/>
                    <a:pt x="147" y="133"/>
                  </a:cubicBezTo>
                  <a:cubicBezTo>
                    <a:pt x="148" y="133"/>
                    <a:pt x="149" y="135"/>
                    <a:pt x="149" y="136"/>
                  </a:cubicBezTo>
                  <a:close/>
                  <a:moveTo>
                    <a:pt x="139" y="136"/>
                  </a:moveTo>
                  <a:cubicBezTo>
                    <a:pt x="139" y="137"/>
                    <a:pt x="137" y="139"/>
                    <a:pt x="136" y="139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2" y="139"/>
                    <a:pt x="131" y="137"/>
                    <a:pt x="131" y="136"/>
                  </a:cubicBezTo>
                  <a:cubicBezTo>
                    <a:pt x="131" y="135"/>
                    <a:pt x="132" y="133"/>
                    <a:pt x="133" y="133"/>
                  </a:cubicBezTo>
                  <a:cubicBezTo>
                    <a:pt x="136" y="133"/>
                    <a:pt x="136" y="133"/>
                    <a:pt x="136" y="133"/>
                  </a:cubicBezTo>
                  <a:cubicBezTo>
                    <a:pt x="137" y="133"/>
                    <a:pt x="139" y="135"/>
                    <a:pt x="139" y="136"/>
                  </a:cubicBezTo>
                  <a:close/>
                  <a:moveTo>
                    <a:pt x="160" y="136"/>
                  </a:moveTo>
                  <a:cubicBezTo>
                    <a:pt x="160" y="137"/>
                    <a:pt x="159" y="139"/>
                    <a:pt x="157" y="139"/>
                  </a:cubicBezTo>
                  <a:cubicBezTo>
                    <a:pt x="155" y="139"/>
                    <a:pt x="155" y="139"/>
                    <a:pt x="155" y="139"/>
                  </a:cubicBezTo>
                  <a:cubicBezTo>
                    <a:pt x="153" y="139"/>
                    <a:pt x="152" y="137"/>
                    <a:pt x="152" y="136"/>
                  </a:cubicBezTo>
                  <a:cubicBezTo>
                    <a:pt x="152" y="135"/>
                    <a:pt x="153" y="133"/>
                    <a:pt x="155" y="133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9" y="133"/>
                    <a:pt x="160" y="135"/>
                    <a:pt x="160" y="136"/>
                  </a:cubicBezTo>
                  <a:close/>
                  <a:moveTo>
                    <a:pt x="141" y="128"/>
                  </a:moveTo>
                  <a:cubicBezTo>
                    <a:pt x="139" y="128"/>
                    <a:pt x="139" y="128"/>
                    <a:pt x="139" y="128"/>
                  </a:cubicBezTo>
                  <a:cubicBezTo>
                    <a:pt x="137" y="128"/>
                    <a:pt x="136" y="127"/>
                    <a:pt x="136" y="125"/>
                  </a:cubicBezTo>
                  <a:cubicBezTo>
                    <a:pt x="136" y="124"/>
                    <a:pt x="137" y="123"/>
                    <a:pt x="139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43" y="123"/>
                    <a:pt x="144" y="124"/>
                    <a:pt x="144" y="125"/>
                  </a:cubicBezTo>
                  <a:cubicBezTo>
                    <a:pt x="144" y="127"/>
                    <a:pt x="143" y="128"/>
                    <a:pt x="141" y="128"/>
                  </a:cubicBezTo>
                  <a:close/>
                  <a:moveTo>
                    <a:pt x="152" y="128"/>
                  </a:moveTo>
                  <a:cubicBezTo>
                    <a:pt x="149" y="128"/>
                    <a:pt x="149" y="128"/>
                    <a:pt x="149" y="128"/>
                  </a:cubicBezTo>
                  <a:cubicBezTo>
                    <a:pt x="148" y="128"/>
                    <a:pt x="147" y="127"/>
                    <a:pt x="147" y="125"/>
                  </a:cubicBezTo>
                  <a:cubicBezTo>
                    <a:pt x="147" y="124"/>
                    <a:pt x="148" y="123"/>
                    <a:pt x="149" y="123"/>
                  </a:cubicBezTo>
                  <a:cubicBezTo>
                    <a:pt x="152" y="123"/>
                    <a:pt x="152" y="123"/>
                    <a:pt x="152" y="123"/>
                  </a:cubicBezTo>
                  <a:cubicBezTo>
                    <a:pt x="153" y="123"/>
                    <a:pt x="155" y="124"/>
                    <a:pt x="155" y="125"/>
                  </a:cubicBezTo>
                  <a:cubicBezTo>
                    <a:pt x="155" y="127"/>
                    <a:pt x="153" y="128"/>
                    <a:pt x="152" y="128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7C310932-D524-465D-845D-B9755E1F40F9}"/>
              </a:ext>
            </a:extLst>
          </p:cNvPr>
          <p:cNvCxnSpPr>
            <a:stCxn id="57" idx="6"/>
            <a:endCxn id="62" idx="2"/>
          </p:cNvCxnSpPr>
          <p:nvPr/>
        </p:nvCxnSpPr>
        <p:spPr>
          <a:xfrm>
            <a:off x="3214628" y="3056045"/>
            <a:ext cx="1999251" cy="1656068"/>
          </a:xfrm>
          <a:prstGeom prst="line">
            <a:avLst/>
          </a:prstGeom>
          <a:noFill/>
          <a:ln w="6350" cap="flat" cmpd="sng" algn="ctr">
            <a:solidFill>
              <a:srgbClr val="526175">
                <a:lumMod val="40000"/>
                <a:lumOff val="60000"/>
              </a:srgbClr>
            </a:solidFill>
            <a:prstDash val="sysDash"/>
            <a:miter lim="800000"/>
          </a:ln>
          <a:effectLst/>
        </p:spPr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819F883E-DE82-451F-84F2-9EEB67DF356D}"/>
              </a:ext>
            </a:extLst>
          </p:cNvPr>
          <p:cNvCxnSpPr>
            <a:cxnSpLocks/>
            <a:stCxn id="61" idx="6"/>
            <a:endCxn id="69" idx="2"/>
          </p:cNvCxnSpPr>
          <p:nvPr/>
        </p:nvCxnSpPr>
        <p:spPr>
          <a:xfrm flipV="1">
            <a:off x="6632664" y="3013046"/>
            <a:ext cx="1913265" cy="1699067"/>
          </a:xfrm>
          <a:prstGeom prst="line">
            <a:avLst/>
          </a:prstGeom>
          <a:noFill/>
          <a:ln w="6350" cap="flat" cmpd="sng" algn="ctr">
            <a:solidFill>
              <a:srgbClr val="526175">
                <a:lumMod val="40000"/>
                <a:lumOff val="60000"/>
              </a:srgbClr>
            </a:solidFill>
            <a:prstDash val="sys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69627565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-0.04051 L 1.25E-6 4.44444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79167E-6 -0.04051 L 4.79167E-6 4.44444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912 L 1.25E-6 -1.85185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4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58333E-6 0.03912 L -4.58333E-6 -1.85185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6 -0.04051 L 2.70833E-6 -1.48148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0.03912 L 2.70833E-6 2.96296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62B183A5-CDEF-414F-AF57-9A4D078E3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D6B4462B-9BE8-4F27-B865-C83FB157EC8B}"/>
              </a:ext>
            </a:extLst>
          </p:cNvPr>
          <p:cNvSpPr txBox="1"/>
          <p:nvPr/>
        </p:nvSpPr>
        <p:spPr>
          <a:xfrm>
            <a:off x="1951605" y="3675130"/>
            <a:ext cx="828878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285750"/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Product and service status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D5B184-918A-477B-8DEC-4A6350567F00}"/>
              </a:ext>
            </a:extLst>
          </p:cNvPr>
          <p:cNvSpPr/>
          <p:nvPr/>
        </p:nvSpPr>
        <p:spPr>
          <a:xfrm>
            <a:off x="4654550" y="1320823"/>
            <a:ext cx="28829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0"/>
              </a:spcBef>
            </a:pPr>
            <a:r>
              <a:rPr lang="en-US" altLang="zh-CN" sz="11500" spc="15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13" name="PA-1">
            <a:extLst>
              <a:ext uri="{FF2B5EF4-FFF2-40B4-BE49-F238E27FC236}">
                <a16:creationId xmlns:a16="http://schemas.microsoft.com/office/drawing/2014/main" id="{596CB061-B0ED-415F-B7DF-029975F4037B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 flipH="1" flipV="1">
            <a:off x="4637246" y="5467280"/>
            <a:ext cx="2917508" cy="5078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PA-任意多边形 849">
            <a:extLst>
              <a:ext uri="{FF2B5EF4-FFF2-40B4-BE49-F238E27FC236}">
                <a16:creationId xmlns:a16="http://schemas.microsoft.com/office/drawing/2014/main" id="{B04DDC33-0BDB-40A8-A80D-D3D86D4F7072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4773314" y="5567585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A19A90C4-F6AD-45F8-BA5F-E0B92E875ACC}"/>
              </a:ext>
            </a:extLst>
          </p:cNvPr>
          <p:cNvSpPr txBox="1"/>
          <p:nvPr/>
        </p:nvSpPr>
        <p:spPr>
          <a:xfrm>
            <a:off x="5217955" y="5585201"/>
            <a:ext cx="2268082" cy="289611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/>
          <a:p>
            <a:r>
              <a:rPr lang="en-US" altLang="zh-CN" sz="1600" spc="3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THE PART THREE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D25B814-C2FF-4299-BE38-CC46D6D8A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8985758" y="862396"/>
            <a:ext cx="1980253" cy="20395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50DACF7-20D7-40D4-89EB-5581705D93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8033224" y="5431098"/>
            <a:ext cx="1028769" cy="97432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1048B4E-52B8-44F5-822F-2E867581B2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2107599" y="577666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86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2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 animBg="1"/>
          <p:bldP spid="14" grpId="0" animBg="1"/>
          <p:bldP spid="15" grpId="0"/>
        </p:bldLst>
      </p:timing>
    </mc:Choice>
    <mc:Fallback xmlns:p15="http://schemas.microsoft.com/office/powerpoint/2012/main"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8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 animBg="1"/>
          <p:bldP spid="14" grpId="0" animBg="1"/>
          <p:bldP spid="1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03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29249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Product and service status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021DA7B-9886-4079-90D3-3F20A10A82B0}"/>
              </a:ext>
            </a:extLst>
          </p:cNvPr>
          <p:cNvGrpSpPr/>
          <p:nvPr/>
        </p:nvGrpSpPr>
        <p:grpSpPr>
          <a:xfrm>
            <a:off x="6865208" y="1332760"/>
            <a:ext cx="7546770" cy="4131128"/>
            <a:chOff x="5046278" y="950652"/>
            <a:chExt cx="9292385" cy="5077857"/>
          </a:xfrm>
        </p:grpSpPr>
        <p:pic>
          <p:nvPicPr>
            <p:cNvPr id="10" name="pasted-image.tiff">
              <a:extLst>
                <a:ext uri="{FF2B5EF4-FFF2-40B4-BE49-F238E27FC236}">
                  <a16:creationId xmlns:a16="http://schemas.microsoft.com/office/drawing/2014/main" id="{A9979936-DE7F-4846-A9D0-A3A5D44AE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46278" y="950652"/>
              <a:ext cx="9292385" cy="5077857"/>
            </a:xfrm>
            <a:prstGeom prst="rect">
              <a:avLst/>
            </a:prstGeom>
            <a:ln w="12700">
              <a:miter lim="400000"/>
            </a:ln>
            <a:effectLst>
              <a:outerShdw blurRad="1270000" dist="635000" dir="3300000" rotWithShape="0">
                <a:schemeClr val="accent6">
                  <a:hueOff val="-2214564"/>
                  <a:satOff val="-18455"/>
                  <a:lumOff val="-82930"/>
                  <a:alpha val="24538"/>
                </a:schemeClr>
              </a:outerShdw>
            </a:effectLst>
          </p:spPr>
        </p:pic>
        <p:pic>
          <p:nvPicPr>
            <p:cNvPr id="11" name="图片占位符 1">
              <a:extLst>
                <a:ext uri="{FF2B5EF4-FFF2-40B4-BE49-F238E27FC236}">
                  <a16:creationId xmlns:a16="http://schemas.microsoft.com/office/drawing/2014/main" id="{3C0D04BC-650C-4744-A699-B867AE3E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338748" y="1220351"/>
              <a:ext cx="5737422" cy="4325799"/>
            </a:xfrm>
            <a:prstGeom prst="rect">
              <a:avLst/>
            </a:prstGeom>
            <a:solidFill>
              <a:srgbClr val="2860A4"/>
            </a:solidFill>
          </p:spPr>
        </p:pic>
      </p:grpSp>
      <p:grpSp>
        <p:nvGrpSpPr>
          <p:cNvPr id="41" name="Group 105">
            <a:extLst>
              <a:ext uri="{FF2B5EF4-FFF2-40B4-BE49-F238E27FC236}">
                <a16:creationId xmlns:a16="http://schemas.microsoft.com/office/drawing/2014/main" id="{FA16EF23-DA8C-4C90-A769-6B6B4F439FCD}"/>
              </a:ext>
            </a:extLst>
          </p:cNvPr>
          <p:cNvGrpSpPr/>
          <p:nvPr/>
        </p:nvGrpSpPr>
        <p:grpSpPr>
          <a:xfrm>
            <a:off x="1369561" y="1927802"/>
            <a:ext cx="2687758" cy="584775"/>
            <a:chOff x="4572000" y="3143254"/>
            <a:chExt cx="2878587" cy="724196"/>
          </a:xfrm>
        </p:grpSpPr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807DAB88-7E7E-44BD-96F2-0D6853B8DCD2}"/>
                </a:ext>
              </a:extLst>
            </p:cNvPr>
            <p:cNvSpPr/>
            <p:nvPr/>
          </p:nvSpPr>
          <p:spPr>
            <a:xfrm>
              <a:off x="5807512" y="3210096"/>
              <a:ext cx="1643075" cy="571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800" dirty="0">
                  <a:solidFill>
                    <a:srgbClr val="7F91A9"/>
                  </a:solidFill>
                  <a:cs typeface="+mn-ea"/>
                  <a:sym typeface="+mn-lt"/>
                </a:rPr>
                <a:t>Please replace the text content, modify the text content, or copy your content directly to this. Please replace the text,</a:t>
              </a:r>
            </a:p>
          </p:txBody>
        </p:sp>
        <p:sp>
          <p:nvSpPr>
            <p:cNvPr id="43" name="Rectangle 92">
              <a:extLst>
                <a:ext uri="{FF2B5EF4-FFF2-40B4-BE49-F238E27FC236}">
                  <a16:creationId xmlns:a16="http://schemas.microsoft.com/office/drawing/2014/main" id="{0E4B46AE-3A4A-4443-BADF-0A9DE24C805A}"/>
                </a:ext>
              </a:extLst>
            </p:cNvPr>
            <p:cNvSpPr/>
            <p:nvPr/>
          </p:nvSpPr>
          <p:spPr>
            <a:xfrm>
              <a:off x="4572000" y="3143254"/>
              <a:ext cx="1306038" cy="724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89%</a:t>
              </a:r>
            </a:p>
          </p:txBody>
        </p:sp>
      </p:grpSp>
      <p:grpSp>
        <p:nvGrpSpPr>
          <p:cNvPr id="44" name="Group 105">
            <a:extLst>
              <a:ext uri="{FF2B5EF4-FFF2-40B4-BE49-F238E27FC236}">
                <a16:creationId xmlns:a16="http://schemas.microsoft.com/office/drawing/2014/main" id="{6DE5FBDF-23B3-4C76-A415-13E4E76F73FC}"/>
              </a:ext>
            </a:extLst>
          </p:cNvPr>
          <p:cNvGrpSpPr/>
          <p:nvPr/>
        </p:nvGrpSpPr>
        <p:grpSpPr>
          <a:xfrm>
            <a:off x="1367205" y="2669395"/>
            <a:ext cx="2690481" cy="584775"/>
            <a:chOff x="4572000" y="3143254"/>
            <a:chExt cx="2881503" cy="724196"/>
          </a:xfrm>
        </p:grpSpPr>
        <p:sp>
          <p:nvSpPr>
            <p:cNvPr id="45" name="Rectangle 16">
              <a:extLst>
                <a:ext uri="{FF2B5EF4-FFF2-40B4-BE49-F238E27FC236}">
                  <a16:creationId xmlns:a16="http://schemas.microsoft.com/office/drawing/2014/main" id="{51E16D37-6750-45EB-AA43-7B2F33BE03C0}"/>
                </a:ext>
              </a:extLst>
            </p:cNvPr>
            <p:cNvSpPr/>
            <p:nvPr/>
          </p:nvSpPr>
          <p:spPr>
            <a:xfrm>
              <a:off x="5810429" y="3219235"/>
              <a:ext cx="1643074" cy="571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800" dirty="0">
                  <a:solidFill>
                    <a:srgbClr val="7F91A9"/>
                  </a:solidFill>
                  <a:cs typeface="+mn-ea"/>
                  <a:sym typeface="+mn-lt"/>
                </a:rPr>
                <a:t>Please replace the text content, modify the text content, or copy your content directly to this. Please replace the text,</a:t>
              </a:r>
            </a:p>
          </p:txBody>
        </p:sp>
        <p:sp>
          <p:nvSpPr>
            <p:cNvPr id="46" name="Rectangle 92">
              <a:extLst>
                <a:ext uri="{FF2B5EF4-FFF2-40B4-BE49-F238E27FC236}">
                  <a16:creationId xmlns:a16="http://schemas.microsoft.com/office/drawing/2014/main" id="{9180F83D-6ECB-4641-AF0F-52C5A9AE1BA8}"/>
                </a:ext>
              </a:extLst>
            </p:cNvPr>
            <p:cNvSpPr/>
            <p:nvPr/>
          </p:nvSpPr>
          <p:spPr>
            <a:xfrm>
              <a:off x="4572000" y="3143254"/>
              <a:ext cx="1353418" cy="724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60</a:t>
              </a:r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%</a:t>
              </a:r>
            </a:p>
          </p:txBody>
        </p:sp>
      </p:grpSp>
      <p:grpSp>
        <p:nvGrpSpPr>
          <p:cNvPr id="48" name="Group 19">
            <a:extLst>
              <a:ext uri="{FF2B5EF4-FFF2-40B4-BE49-F238E27FC236}">
                <a16:creationId xmlns:a16="http://schemas.microsoft.com/office/drawing/2014/main" id="{967F0411-3508-402E-9973-2284A31FF3BB}"/>
              </a:ext>
            </a:extLst>
          </p:cNvPr>
          <p:cNvGrpSpPr/>
          <p:nvPr/>
        </p:nvGrpSpPr>
        <p:grpSpPr>
          <a:xfrm>
            <a:off x="4175440" y="1526809"/>
            <a:ext cx="1966406" cy="1727717"/>
            <a:chOff x="3303047" y="1259071"/>
            <a:chExt cx="1966406" cy="1727717"/>
          </a:xfrm>
        </p:grpSpPr>
        <p:sp>
          <p:nvSpPr>
            <p:cNvPr id="49" name="Freeform 3">
              <a:extLst>
                <a:ext uri="{FF2B5EF4-FFF2-40B4-BE49-F238E27FC236}">
                  <a16:creationId xmlns:a16="http://schemas.microsoft.com/office/drawing/2014/main" id="{1EBA8A9F-F93B-41E6-8104-E19B6BFE8FBB}"/>
                </a:ext>
              </a:extLst>
            </p:cNvPr>
            <p:cNvSpPr/>
            <p:nvPr/>
          </p:nvSpPr>
          <p:spPr>
            <a:xfrm rot="13500000">
              <a:off x="3422391" y="1139727"/>
              <a:ext cx="1727717" cy="1966406"/>
            </a:xfrm>
            <a:custGeom>
              <a:avLst/>
              <a:gdLst>
                <a:gd name="connsiteX0" fmla="*/ 1676570 w 1727717"/>
                <a:gd name="connsiteY0" fmla="*/ 1030708 h 1966406"/>
                <a:gd name="connsiteX1" fmla="*/ 792018 w 1727717"/>
                <a:gd name="connsiteY1" fmla="*/ 1915259 h 1966406"/>
                <a:gd name="connsiteX2" fmla="*/ 545057 w 1727717"/>
                <a:gd name="connsiteY2" fmla="*/ 1915259 h 1966406"/>
                <a:gd name="connsiteX3" fmla="*/ 51147 w 1727717"/>
                <a:gd name="connsiteY3" fmla="*/ 1421349 h 1966406"/>
                <a:gd name="connsiteX4" fmla="*/ 51147 w 1727717"/>
                <a:gd name="connsiteY4" fmla="*/ 1174388 h 1966406"/>
                <a:gd name="connsiteX5" fmla="*/ 650699 w 1727717"/>
                <a:gd name="connsiteY5" fmla="*/ 574836 h 1966406"/>
                <a:gd name="connsiteX6" fmla="*/ 815959 w 1727717"/>
                <a:gd name="connsiteY6" fmla="*/ 0 h 1966406"/>
                <a:gd name="connsiteX7" fmla="*/ 907415 w 1727717"/>
                <a:gd name="connsiteY7" fmla="*/ 318120 h 1966406"/>
                <a:gd name="connsiteX8" fmla="*/ 935698 w 1727717"/>
                <a:gd name="connsiteY8" fmla="*/ 289837 h 1966406"/>
                <a:gd name="connsiteX9" fmla="*/ 1182660 w 1727717"/>
                <a:gd name="connsiteY9" fmla="*/ 289837 h 1966406"/>
                <a:gd name="connsiteX10" fmla="*/ 1676570 w 1727717"/>
                <a:gd name="connsiteY10" fmla="*/ 783747 h 1966406"/>
                <a:gd name="connsiteX11" fmla="*/ 1676570 w 1727717"/>
                <a:gd name="connsiteY11" fmla="*/ 1030708 h 196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27717" h="1966406">
                  <a:moveTo>
                    <a:pt x="1676570" y="1030708"/>
                  </a:moveTo>
                  <a:lnTo>
                    <a:pt x="792018" y="1915259"/>
                  </a:lnTo>
                  <a:cubicBezTo>
                    <a:pt x="723822" y="1983455"/>
                    <a:pt x="613253" y="1983455"/>
                    <a:pt x="545057" y="1915259"/>
                  </a:cubicBezTo>
                  <a:lnTo>
                    <a:pt x="51147" y="1421349"/>
                  </a:lnTo>
                  <a:cubicBezTo>
                    <a:pt x="-17049" y="1353153"/>
                    <a:pt x="-17049" y="1242584"/>
                    <a:pt x="51147" y="1174388"/>
                  </a:cubicBezTo>
                  <a:lnTo>
                    <a:pt x="650699" y="574836"/>
                  </a:lnTo>
                  <a:lnTo>
                    <a:pt x="815959" y="0"/>
                  </a:lnTo>
                  <a:lnTo>
                    <a:pt x="907415" y="318120"/>
                  </a:lnTo>
                  <a:lnTo>
                    <a:pt x="935698" y="289837"/>
                  </a:lnTo>
                  <a:cubicBezTo>
                    <a:pt x="1003895" y="221641"/>
                    <a:pt x="1114463" y="221641"/>
                    <a:pt x="1182660" y="289837"/>
                  </a:cubicBezTo>
                  <a:lnTo>
                    <a:pt x="1676570" y="783747"/>
                  </a:lnTo>
                  <a:cubicBezTo>
                    <a:pt x="1744766" y="851943"/>
                    <a:pt x="1744766" y="962512"/>
                    <a:pt x="1676570" y="10307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sx="102000" sy="102000" algn="ct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0" name="TextBox 4">
              <a:extLst>
                <a:ext uri="{FF2B5EF4-FFF2-40B4-BE49-F238E27FC236}">
                  <a16:creationId xmlns:a16="http://schemas.microsoft.com/office/drawing/2014/main" id="{D568F964-1EB2-46FB-9598-017AF9DBCDB4}"/>
                </a:ext>
              </a:extLst>
            </p:cNvPr>
            <p:cNvSpPr txBox="1"/>
            <p:nvPr/>
          </p:nvSpPr>
          <p:spPr>
            <a:xfrm>
              <a:off x="3670166" y="1663497"/>
              <a:ext cx="1441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7F91A9"/>
                  </a:solidFill>
                  <a:cs typeface="+mn-ea"/>
                  <a:sym typeface="+mn-lt"/>
                </a:rPr>
                <a:t>$58,786</a:t>
              </a:r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804BA27F-7741-473F-BAC0-D7910F6D34A8}"/>
                </a:ext>
              </a:extLst>
            </p:cNvPr>
            <p:cNvSpPr txBox="1"/>
            <p:nvPr/>
          </p:nvSpPr>
          <p:spPr>
            <a:xfrm>
              <a:off x="3670166" y="2048545"/>
              <a:ext cx="1454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F91A9"/>
                  </a:solidFill>
                  <a:cs typeface="+mn-ea"/>
                  <a:sym typeface="+mn-lt"/>
                </a:rPr>
                <a:t>Text Here</a:t>
              </a: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9F39EBC0-2D8D-45D5-BB5F-5113A432C931}"/>
              </a:ext>
            </a:extLst>
          </p:cNvPr>
          <p:cNvGrpSpPr/>
          <p:nvPr/>
        </p:nvGrpSpPr>
        <p:grpSpPr>
          <a:xfrm>
            <a:off x="1504820" y="3687959"/>
            <a:ext cx="4286801" cy="530153"/>
            <a:chOff x="1442815" y="4372143"/>
            <a:chExt cx="1883945" cy="382731"/>
          </a:xfrm>
        </p:grpSpPr>
        <p:sp>
          <p:nvSpPr>
            <p:cNvPr id="58" name="PA-内容占位符 2">
              <a:extLst>
                <a:ext uri="{FF2B5EF4-FFF2-40B4-BE49-F238E27FC236}">
                  <a16:creationId xmlns:a16="http://schemas.microsoft.com/office/drawing/2014/main" id="{8DACECB9-CC7D-4689-AC5A-2CBF4ED1CE33}"/>
                </a:ext>
              </a:extLst>
            </p:cNvPr>
            <p:cNvSpPr txBox="1"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1442815" y="4372143"/>
              <a:ext cx="1162455" cy="133315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26175"/>
                  </a:solidFill>
                  <a:effectLst/>
                  <a:uLnTx/>
                  <a:uFillTx/>
                  <a:cs typeface="+mn-ea"/>
                  <a:sym typeface="+mn-lt"/>
                </a:rPr>
                <a:t>P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26175"/>
                  </a:solidFill>
                  <a:effectLst/>
                  <a:uLnTx/>
                  <a:uFillTx/>
                  <a:cs typeface="+mn-ea"/>
                  <a:sym typeface="+mn-lt"/>
                </a:rPr>
                <a:t>owerPoint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26175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6D35D6D8-92A2-4A50-AFD6-35D215A079D2}"/>
                </a:ext>
              </a:extLst>
            </p:cNvPr>
            <p:cNvGrpSpPr>
              <a:grpSpLocks/>
            </p:cNvGrpSpPr>
            <p:nvPr/>
          </p:nvGrpSpPr>
          <p:grpSpPr>
            <a:xfrm>
              <a:off x="1442815" y="4585372"/>
              <a:ext cx="1883945" cy="169502"/>
              <a:chOff x="2763360" y="5860224"/>
              <a:chExt cx="1883945" cy="169502"/>
            </a:xfrm>
          </p:grpSpPr>
          <p:sp>
            <p:nvSpPr>
              <p:cNvPr id="60" name="PA-1">
                <a:extLst>
                  <a:ext uri="{FF2B5EF4-FFF2-40B4-BE49-F238E27FC236}">
                    <a16:creationId xmlns:a16="http://schemas.microsoft.com/office/drawing/2014/main" id="{E965C4FE-7550-43F2-BC0F-C2F94BF0A260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>
              <a:xfrm flipH="1" flipV="1">
                <a:off x="2763360" y="5860224"/>
                <a:ext cx="1883945" cy="1695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FFFFF"/>
                  </a:gs>
                  <a:gs pos="65000">
                    <a:srgbClr val="EEF2F9"/>
                  </a:gs>
                </a:gsLst>
                <a:lin ang="2700000" scaled="0"/>
              </a:gradFill>
              <a:ln w="25400" cap="flat" cmpd="sng" algn="ctr">
                <a:gradFill>
                  <a:gsLst>
                    <a:gs pos="0">
                      <a:srgbClr val="FFFFFF">
                        <a:lumMod val="95000"/>
                        <a:lumOff val="5000"/>
                        <a:alpha val="50000"/>
                      </a:srgbClr>
                    </a:gs>
                    <a:gs pos="100000">
                      <a:srgbClr val="CACED4">
                        <a:lumMod val="95000"/>
                        <a:alpha val="50000"/>
                      </a:srgbClr>
                    </a:gs>
                  </a:gsLst>
                  <a:lin ang="2700000" scaled="0"/>
                </a:gradFill>
                <a:prstDash val="solid"/>
                <a:miter lim="800000"/>
              </a:ln>
              <a:effectLst>
                <a:innerShdw blurRad="127000" dist="63500" dir="2700000">
                  <a:srgbClr val="CACED4">
                    <a:alpha val="70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PA-1">
                <a:extLst>
                  <a:ext uri="{FF2B5EF4-FFF2-40B4-BE49-F238E27FC236}">
                    <a16:creationId xmlns:a16="http://schemas.microsoft.com/office/drawing/2014/main" id="{CC6E327E-4685-436C-8865-8EE5BE436EF4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>
              <a:xfrm flipV="1">
                <a:off x="2822820" y="5913328"/>
                <a:ext cx="1684789" cy="63287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26175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F5E9743-D4D3-4AD6-B8E9-99364CFFBF35}"/>
              </a:ext>
            </a:extLst>
          </p:cNvPr>
          <p:cNvGrpSpPr/>
          <p:nvPr/>
        </p:nvGrpSpPr>
        <p:grpSpPr>
          <a:xfrm>
            <a:off x="1504820" y="4546920"/>
            <a:ext cx="4286801" cy="453807"/>
            <a:chOff x="1442815" y="4919045"/>
            <a:chExt cx="1883945" cy="327615"/>
          </a:xfrm>
        </p:grpSpPr>
        <p:sp>
          <p:nvSpPr>
            <p:cNvPr id="63" name="PA-内容占位符 2">
              <a:extLst>
                <a:ext uri="{FF2B5EF4-FFF2-40B4-BE49-F238E27FC236}">
                  <a16:creationId xmlns:a16="http://schemas.microsoft.com/office/drawing/2014/main" id="{56538517-9FCC-413E-870E-18D87BD24D6A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442815" y="4919045"/>
              <a:ext cx="1162455" cy="133315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id-ID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26175"/>
                  </a:solidFill>
                  <a:effectLst/>
                  <a:uLnTx/>
                  <a:uFillTx/>
                  <a:cs typeface="+mn-ea"/>
                  <a:sym typeface="+mn-lt"/>
                </a:rPr>
                <a:t>Word</a:t>
              </a: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6AF5FE8A-FA24-496C-9A48-9FFE23516CB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442815" y="5077158"/>
              <a:ext cx="1883945" cy="169502"/>
              <a:chOff x="2763360" y="5860224"/>
              <a:chExt cx="1883945" cy="169502"/>
            </a:xfrm>
          </p:grpSpPr>
          <p:sp>
            <p:nvSpPr>
              <p:cNvPr id="65" name="PA-1">
                <a:extLst>
                  <a:ext uri="{FF2B5EF4-FFF2-40B4-BE49-F238E27FC236}">
                    <a16:creationId xmlns:a16="http://schemas.microsoft.com/office/drawing/2014/main" id="{A06C9225-756D-4CFF-9025-E845E4CACFA2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>
              <a:xfrm flipH="1" flipV="1">
                <a:off x="2763360" y="5860224"/>
                <a:ext cx="1883945" cy="1695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FFFFF"/>
                  </a:gs>
                  <a:gs pos="65000">
                    <a:srgbClr val="EEF2F9"/>
                  </a:gs>
                </a:gsLst>
                <a:lin ang="2700000" scaled="0"/>
              </a:gradFill>
              <a:ln w="25400" cap="flat" cmpd="sng" algn="ctr">
                <a:gradFill>
                  <a:gsLst>
                    <a:gs pos="0">
                      <a:srgbClr val="FFFFFF">
                        <a:lumMod val="95000"/>
                        <a:lumOff val="5000"/>
                        <a:alpha val="50000"/>
                      </a:srgbClr>
                    </a:gs>
                    <a:gs pos="100000">
                      <a:srgbClr val="CACED4">
                        <a:lumMod val="95000"/>
                        <a:alpha val="50000"/>
                      </a:srgbClr>
                    </a:gs>
                  </a:gsLst>
                  <a:lin ang="2700000" scaled="0"/>
                </a:gradFill>
                <a:prstDash val="solid"/>
                <a:miter lim="800000"/>
              </a:ln>
              <a:effectLst>
                <a:innerShdw blurRad="127000" dist="63500" dir="2700000">
                  <a:srgbClr val="CACED4">
                    <a:alpha val="70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PA-1">
                <a:extLst>
                  <a:ext uri="{FF2B5EF4-FFF2-40B4-BE49-F238E27FC236}">
                    <a16:creationId xmlns:a16="http://schemas.microsoft.com/office/drawing/2014/main" id="{8266CD48-1111-451F-B5C2-57C909BE5FCF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>
              <a:xfrm flipV="1">
                <a:off x="2822821" y="5913330"/>
                <a:ext cx="1315219" cy="63287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26175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7" name="组 5">
            <a:extLst>
              <a:ext uri="{FF2B5EF4-FFF2-40B4-BE49-F238E27FC236}">
                <a16:creationId xmlns:a16="http://schemas.microsoft.com/office/drawing/2014/main" id="{C0ABF2FE-28F1-4E1E-8BA1-7C88D72BF7FC}"/>
              </a:ext>
            </a:extLst>
          </p:cNvPr>
          <p:cNvGrpSpPr/>
          <p:nvPr/>
        </p:nvGrpSpPr>
        <p:grpSpPr>
          <a:xfrm>
            <a:off x="1541674" y="5548551"/>
            <a:ext cx="2076628" cy="304402"/>
            <a:chOff x="1506361" y="5550641"/>
            <a:chExt cx="2076628" cy="304402"/>
          </a:xfrm>
          <a:solidFill>
            <a:srgbClr val="677180"/>
          </a:solidFill>
        </p:grpSpPr>
        <p:sp>
          <p:nvSpPr>
            <p:cNvPr id="68" name="Shape 2637">
              <a:extLst>
                <a:ext uri="{FF2B5EF4-FFF2-40B4-BE49-F238E27FC236}">
                  <a16:creationId xmlns:a16="http://schemas.microsoft.com/office/drawing/2014/main" id="{21496CFB-3770-4BC6-93C3-22E5DFD00F50}"/>
                </a:ext>
              </a:extLst>
            </p:cNvPr>
            <p:cNvSpPr/>
            <p:nvPr/>
          </p:nvSpPr>
          <p:spPr>
            <a:xfrm>
              <a:off x="1506361" y="5550641"/>
              <a:ext cx="166039" cy="304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8836"/>
                  </a:moveTo>
                  <a:lnTo>
                    <a:pt x="16200" y="8836"/>
                  </a:lnTo>
                  <a:lnTo>
                    <a:pt x="16200" y="11782"/>
                  </a:lnTo>
                  <a:cubicBezTo>
                    <a:pt x="16200" y="13409"/>
                    <a:pt x="13783" y="14727"/>
                    <a:pt x="10800" y="14727"/>
                  </a:cubicBezTo>
                  <a:cubicBezTo>
                    <a:pt x="7817" y="14727"/>
                    <a:pt x="5400" y="13409"/>
                    <a:pt x="5400" y="11782"/>
                  </a:cubicBezTo>
                  <a:cubicBezTo>
                    <a:pt x="5400" y="11782"/>
                    <a:pt x="5400" y="8836"/>
                    <a:pt x="5400" y="8836"/>
                  </a:cubicBezTo>
                  <a:close/>
                  <a:moveTo>
                    <a:pt x="5400" y="3927"/>
                  </a:moveTo>
                  <a:cubicBezTo>
                    <a:pt x="5400" y="2301"/>
                    <a:pt x="7817" y="982"/>
                    <a:pt x="10800" y="982"/>
                  </a:cubicBezTo>
                  <a:cubicBezTo>
                    <a:pt x="13783" y="982"/>
                    <a:pt x="16200" y="2301"/>
                    <a:pt x="16200" y="3927"/>
                  </a:cubicBezTo>
                  <a:lnTo>
                    <a:pt x="16200" y="7855"/>
                  </a:lnTo>
                  <a:lnTo>
                    <a:pt x="5400" y="7855"/>
                  </a:lnTo>
                  <a:cubicBezTo>
                    <a:pt x="5400" y="7855"/>
                    <a:pt x="5400" y="3927"/>
                    <a:pt x="5400" y="3927"/>
                  </a:cubicBezTo>
                  <a:close/>
                  <a:moveTo>
                    <a:pt x="10800" y="15709"/>
                  </a:moveTo>
                  <a:cubicBezTo>
                    <a:pt x="14777" y="15709"/>
                    <a:pt x="18000" y="13951"/>
                    <a:pt x="18000" y="11782"/>
                  </a:cubicBezTo>
                  <a:lnTo>
                    <a:pt x="18000" y="3927"/>
                  </a:lnTo>
                  <a:cubicBezTo>
                    <a:pt x="18000" y="1758"/>
                    <a:pt x="14777" y="0"/>
                    <a:pt x="10800" y="0"/>
                  </a:cubicBezTo>
                  <a:cubicBezTo>
                    <a:pt x="6823" y="0"/>
                    <a:pt x="3600" y="1758"/>
                    <a:pt x="3600" y="3927"/>
                  </a:cubicBezTo>
                  <a:lnTo>
                    <a:pt x="3600" y="11782"/>
                  </a:lnTo>
                  <a:cubicBezTo>
                    <a:pt x="3600" y="13951"/>
                    <a:pt x="6823" y="15709"/>
                    <a:pt x="10800" y="15709"/>
                  </a:cubicBezTo>
                  <a:moveTo>
                    <a:pt x="21600" y="11782"/>
                  </a:moveTo>
                  <a:lnTo>
                    <a:pt x="21600" y="10309"/>
                  </a:lnTo>
                  <a:cubicBezTo>
                    <a:pt x="21600" y="10038"/>
                    <a:pt x="21197" y="9818"/>
                    <a:pt x="20700" y="9818"/>
                  </a:cubicBezTo>
                  <a:cubicBezTo>
                    <a:pt x="20203" y="9818"/>
                    <a:pt x="19800" y="10038"/>
                    <a:pt x="19800" y="10309"/>
                  </a:cubicBezTo>
                  <a:lnTo>
                    <a:pt x="19800" y="11782"/>
                  </a:lnTo>
                  <a:cubicBezTo>
                    <a:pt x="19800" y="14493"/>
                    <a:pt x="15771" y="16691"/>
                    <a:pt x="10800" y="16691"/>
                  </a:cubicBezTo>
                  <a:cubicBezTo>
                    <a:pt x="5829" y="16691"/>
                    <a:pt x="1800" y="14493"/>
                    <a:pt x="1800" y="11782"/>
                  </a:cubicBezTo>
                  <a:lnTo>
                    <a:pt x="1800" y="10309"/>
                  </a:lnTo>
                  <a:cubicBezTo>
                    <a:pt x="1800" y="10038"/>
                    <a:pt x="1397" y="9818"/>
                    <a:pt x="900" y="9818"/>
                  </a:cubicBezTo>
                  <a:cubicBezTo>
                    <a:pt x="403" y="9818"/>
                    <a:pt x="0" y="10038"/>
                    <a:pt x="0" y="10309"/>
                  </a:cubicBezTo>
                  <a:lnTo>
                    <a:pt x="0" y="11782"/>
                  </a:lnTo>
                  <a:cubicBezTo>
                    <a:pt x="0" y="14870"/>
                    <a:pt x="4358" y="17398"/>
                    <a:pt x="9900" y="17648"/>
                  </a:cubicBezTo>
                  <a:lnTo>
                    <a:pt x="9900" y="20618"/>
                  </a:lnTo>
                  <a:lnTo>
                    <a:pt x="3600" y="20618"/>
                  </a:lnTo>
                  <a:cubicBezTo>
                    <a:pt x="3103" y="20618"/>
                    <a:pt x="2700" y="20838"/>
                    <a:pt x="2700" y="21110"/>
                  </a:cubicBezTo>
                  <a:cubicBezTo>
                    <a:pt x="2700" y="21381"/>
                    <a:pt x="3103" y="21600"/>
                    <a:pt x="3600" y="21600"/>
                  </a:cubicBezTo>
                  <a:lnTo>
                    <a:pt x="18000" y="21600"/>
                  </a:lnTo>
                  <a:cubicBezTo>
                    <a:pt x="18497" y="21600"/>
                    <a:pt x="18900" y="21381"/>
                    <a:pt x="18900" y="21110"/>
                  </a:cubicBezTo>
                  <a:cubicBezTo>
                    <a:pt x="18900" y="20838"/>
                    <a:pt x="18497" y="20618"/>
                    <a:pt x="18000" y="20618"/>
                  </a:cubicBezTo>
                  <a:lnTo>
                    <a:pt x="11700" y="20618"/>
                  </a:lnTo>
                  <a:lnTo>
                    <a:pt x="11700" y="17648"/>
                  </a:lnTo>
                  <a:cubicBezTo>
                    <a:pt x="17243" y="17398"/>
                    <a:pt x="21600" y="14870"/>
                    <a:pt x="21600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  <p:sp>
          <p:nvSpPr>
            <p:cNvPr id="69" name="Shape 2639">
              <a:extLst>
                <a:ext uri="{FF2B5EF4-FFF2-40B4-BE49-F238E27FC236}">
                  <a16:creationId xmlns:a16="http://schemas.microsoft.com/office/drawing/2014/main" id="{3B4D7A37-0211-456A-9A68-AC3E7DE1FE3B}"/>
                </a:ext>
              </a:extLst>
            </p:cNvPr>
            <p:cNvSpPr/>
            <p:nvPr/>
          </p:nvSpPr>
          <p:spPr>
            <a:xfrm>
              <a:off x="2336984" y="5650189"/>
              <a:ext cx="292567" cy="18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  <p:sp>
          <p:nvSpPr>
            <p:cNvPr id="70" name="Shape 2645">
              <a:extLst>
                <a:ext uri="{FF2B5EF4-FFF2-40B4-BE49-F238E27FC236}">
                  <a16:creationId xmlns:a16="http://schemas.microsoft.com/office/drawing/2014/main" id="{A15971A9-45F9-43AB-8A27-6B4FD03110A6}"/>
                </a:ext>
              </a:extLst>
            </p:cNvPr>
            <p:cNvSpPr/>
            <p:nvPr/>
          </p:nvSpPr>
          <p:spPr>
            <a:xfrm>
              <a:off x="3294135" y="5632781"/>
              <a:ext cx="288854" cy="21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99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800"/>
                            </p:stCondLst>
                            <p:childTnLst>
                              <p:par>
                                <p:cTn id="3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6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6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3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03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08751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Product and service status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72BE3116-A913-4F00-B78E-96735BDD3362}"/>
              </a:ext>
            </a:extLst>
          </p:cNvPr>
          <p:cNvGrpSpPr/>
          <p:nvPr/>
        </p:nvGrpSpPr>
        <p:grpSpPr>
          <a:xfrm>
            <a:off x="4913078" y="1437250"/>
            <a:ext cx="2365844" cy="4574581"/>
            <a:chOff x="4913078" y="1437250"/>
            <a:chExt cx="2365844" cy="4574581"/>
          </a:xfrm>
        </p:grpSpPr>
        <p:pic>
          <p:nvPicPr>
            <p:cNvPr id="48" name="PA_库_图片 15" descr="Picture 15">
              <a:extLst>
                <a:ext uri="{FF2B5EF4-FFF2-40B4-BE49-F238E27FC236}">
                  <a16:creationId xmlns:a16="http://schemas.microsoft.com/office/drawing/2014/main" id="{7DA5524C-BCD3-40F8-8913-353F6D141364}"/>
                </a:ext>
              </a:extLst>
            </p:cNvPr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4913078" y="1437250"/>
              <a:ext cx="2365844" cy="45745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PA_库_PicturePlaceholder 2">
              <a:extLst>
                <a:ext uri="{FF2B5EF4-FFF2-40B4-BE49-F238E27FC236}">
                  <a16:creationId xmlns:a16="http://schemas.microsoft.com/office/drawing/2014/main" id="{2E80609C-C64F-48EE-A911-D1C7C533E72D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4000" y="2801540"/>
              <a:ext cx="1536699" cy="1832770"/>
            </a:xfrm>
            <a:prstGeom prst="rect">
              <a:avLst/>
            </a:prstGeom>
          </p:spPr>
        </p:pic>
      </p:grpSp>
      <p:sp>
        <p:nvSpPr>
          <p:cNvPr id="50" name="PA-文本框 15">
            <a:extLst>
              <a:ext uri="{FF2B5EF4-FFF2-40B4-BE49-F238E27FC236}">
                <a16:creationId xmlns:a16="http://schemas.microsoft.com/office/drawing/2014/main" id="{6A3A6129-08F4-41F7-B9CA-739AD26CB63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33003" y="2365010"/>
            <a:ext cx="2229109" cy="8925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526175">
                    <a:alpha val="70000"/>
                  </a:srgbClr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51" name="PA-文本框 16">
            <a:extLst>
              <a:ext uri="{FF2B5EF4-FFF2-40B4-BE49-F238E27FC236}">
                <a16:creationId xmlns:a16="http://schemas.microsoft.com/office/drawing/2014/main" id="{75EB0C71-3572-4CC0-8182-A5BB7345FF3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33002" y="2029925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defTabSz="914102"/>
            <a:r>
              <a:rPr lang="zh-CN" altLang="en-US" sz="1400" b="1" dirty="0">
                <a:solidFill>
                  <a:srgbClr val="526175"/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52" name="PA-文本框 20">
            <a:extLst>
              <a:ext uri="{FF2B5EF4-FFF2-40B4-BE49-F238E27FC236}">
                <a16:creationId xmlns:a16="http://schemas.microsoft.com/office/drawing/2014/main" id="{2BD47A22-155A-4A13-834E-0E8F71CA582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233003" y="4770261"/>
            <a:ext cx="2229109" cy="8925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526175">
                    <a:alpha val="70000"/>
                  </a:srgbClr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53" name="PA-文本框 21">
            <a:extLst>
              <a:ext uri="{FF2B5EF4-FFF2-40B4-BE49-F238E27FC236}">
                <a16:creationId xmlns:a16="http://schemas.microsoft.com/office/drawing/2014/main" id="{0411AF97-3DB1-4ACC-AA92-0F53BA5B0BF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233002" y="4435176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defTabSz="914102"/>
            <a:r>
              <a:rPr lang="zh-CN" altLang="en-US" sz="1400" b="1" dirty="0">
                <a:solidFill>
                  <a:srgbClr val="526175"/>
                </a:solidFill>
                <a:cs typeface="+mn-ea"/>
                <a:sym typeface="+mn-lt"/>
              </a:rPr>
              <a:t>Add a title</a:t>
            </a:r>
          </a:p>
        </p:txBody>
      </p:sp>
      <p:grpSp>
        <p:nvGrpSpPr>
          <p:cNvPr id="54" name="PA-组合 75">
            <a:extLst>
              <a:ext uri="{FF2B5EF4-FFF2-40B4-BE49-F238E27FC236}">
                <a16:creationId xmlns:a16="http://schemas.microsoft.com/office/drawing/2014/main" id="{27779C2D-3C57-433E-AE20-00204D8AC72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75048" y="2086550"/>
            <a:ext cx="1097459" cy="1097459"/>
            <a:chOff x="1687471" y="6477065"/>
            <a:chExt cx="1418785" cy="1418785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A456C449-7B26-4401-9986-CB194A737DA6}"/>
                </a:ext>
              </a:extLst>
            </p:cNvPr>
            <p:cNvGrpSpPr/>
            <p:nvPr/>
          </p:nvGrpSpPr>
          <p:grpSpPr>
            <a:xfrm>
              <a:off x="1687471" y="6477065"/>
              <a:ext cx="1418785" cy="1418785"/>
              <a:chOff x="1333481" y="1593118"/>
              <a:chExt cx="1418785" cy="1418785"/>
            </a:xfrm>
          </p:grpSpPr>
          <p:sp>
            <p:nvSpPr>
              <p:cNvPr id="57" name="PA-↖">
                <a:extLst>
                  <a:ext uri="{FF2B5EF4-FFF2-40B4-BE49-F238E27FC236}">
                    <a16:creationId xmlns:a16="http://schemas.microsoft.com/office/drawing/2014/main" id="{CF81853A-5B29-4B18-A9D0-0D623AB0834D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PA-↘">
                <a:extLst>
                  <a:ext uri="{FF2B5EF4-FFF2-40B4-BE49-F238E27FC236}">
                    <a16:creationId xmlns:a16="http://schemas.microsoft.com/office/drawing/2014/main" id="{2590A292-69D3-4054-B2C4-32C6786E9F20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PA-1">
                <a:extLst>
                  <a:ext uri="{FF2B5EF4-FFF2-40B4-BE49-F238E27FC236}">
                    <a16:creationId xmlns:a16="http://schemas.microsoft.com/office/drawing/2014/main" id="{534D346C-A813-462B-A087-3A7310F86E4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56" name="PA-任意多边形 1134">
              <a:extLst>
                <a:ext uri="{FF2B5EF4-FFF2-40B4-BE49-F238E27FC236}">
                  <a16:creationId xmlns:a16="http://schemas.microsoft.com/office/drawing/2014/main" id="{6C6C28FE-F2BC-41EC-A4CB-13237EB3FDD5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2148982" y="6885379"/>
              <a:ext cx="495171" cy="550720"/>
            </a:xfrm>
            <a:custGeom>
              <a:avLst/>
              <a:gdLst>
                <a:gd name="T0" fmla="*/ 12 w 145"/>
                <a:gd name="T1" fmla="*/ 84 h 160"/>
                <a:gd name="T2" fmla="*/ 17 w 145"/>
                <a:gd name="T3" fmla="*/ 102 h 160"/>
                <a:gd name="T4" fmla="*/ 23 w 145"/>
                <a:gd name="T5" fmla="*/ 96 h 160"/>
                <a:gd name="T6" fmla="*/ 38 w 145"/>
                <a:gd name="T7" fmla="*/ 93 h 160"/>
                <a:gd name="T8" fmla="*/ 38 w 145"/>
                <a:gd name="T9" fmla="*/ 93 h 160"/>
                <a:gd name="T10" fmla="*/ 32 w 145"/>
                <a:gd name="T11" fmla="*/ 99 h 160"/>
                <a:gd name="T12" fmla="*/ 52 w 145"/>
                <a:gd name="T13" fmla="*/ 102 h 160"/>
                <a:gd name="T14" fmla="*/ 58 w 145"/>
                <a:gd name="T15" fmla="*/ 96 h 160"/>
                <a:gd name="T16" fmla="*/ 73 w 145"/>
                <a:gd name="T17" fmla="*/ 93 h 160"/>
                <a:gd name="T18" fmla="*/ 73 w 145"/>
                <a:gd name="T19" fmla="*/ 93 h 160"/>
                <a:gd name="T20" fmla="*/ 67 w 145"/>
                <a:gd name="T21" fmla="*/ 99 h 160"/>
                <a:gd name="T22" fmla="*/ 87 w 145"/>
                <a:gd name="T23" fmla="*/ 102 h 160"/>
                <a:gd name="T24" fmla="*/ 93 w 145"/>
                <a:gd name="T25" fmla="*/ 96 h 160"/>
                <a:gd name="T26" fmla="*/ 108 w 145"/>
                <a:gd name="T27" fmla="*/ 93 h 160"/>
                <a:gd name="T28" fmla="*/ 108 w 145"/>
                <a:gd name="T29" fmla="*/ 93 h 160"/>
                <a:gd name="T30" fmla="*/ 102 w 145"/>
                <a:gd name="T31" fmla="*/ 99 h 160"/>
                <a:gd name="T32" fmla="*/ 122 w 145"/>
                <a:gd name="T33" fmla="*/ 102 h 160"/>
                <a:gd name="T34" fmla="*/ 128 w 145"/>
                <a:gd name="T35" fmla="*/ 96 h 160"/>
                <a:gd name="T36" fmla="*/ 134 w 145"/>
                <a:gd name="T37" fmla="*/ 84 h 160"/>
                <a:gd name="T38" fmla="*/ 134 w 145"/>
                <a:gd name="T39" fmla="*/ 84 h 160"/>
                <a:gd name="T40" fmla="*/ 41 w 145"/>
                <a:gd name="T41" fmla="*/ 108 h 160"/>
                <a:gd name="T42" fmla="*/ 61 w 145"/>
                <a:gd name="T43" fmla="*/ 111 h 160"/>
                <a:gd name="T44" fmla="*/ 76 w 145"/>
                <a:gd name="T45" fmla="*/ 113 h 160"/>
                <a:gd name="T46" fmla="*/ 90 w 145"/>
                <a:gd name="T47" fmla="*/ 111 h 160"/>
                <a:gd name="T48" fmla="*/ 90 w 145"/>
                <a:gd name="T49" fmla="*/ 111 h 160"/>
                <a:gd name="T50" fmla="*/ 111 w 145"/>
                <a:gd name="T51" fmla="*/ 108 h 160"/>
                <a:gd name="T52" fmla="*/ 145 w 145"/>
                <a:gd name="T53" fmla="*/ 96 h 160"/>
                <a:gd name="T54" fmla="*/ 73 w 145"/>
                <a:gd name="T55" fmla="*/ 160 h 160"/>
                <a:gd name="T56" fmla="*/ 0 w 145"/>
                <a:gd name="T57" fmla="*/ 96 h 160"/>
                <a:gd name="T58" fmla="*/ 0 w 145"/>
                <a:gd name="T59" fmla="*/ 25 h 160"/>
                <a:gd name="T60" fmla="*/ 145 w 145"/>
                <a:gd name="T61" fmla="*/ 25 h 160"/>
                <a:gd name="T62" fmla="*/ 134 w 145"/>
                <a:gd name="T63" fmla="*/ 102 h 160"/>
                <a:gd name="T64" fmla="*/ 140 w 145"/>
                <a:gd name="T65" fmla="*/ 96 h 160"/>
                <a:gd name="T66" fmla="*/ 122 w 145"/>
                <a:gd name="T67" fmla="*/ 83 h 160"/>
                <a:gd name="T68" fmla="*/ 73 w 145"/>
                <a:gd name="T69" fmla="*/ 90 h 160"/>
                <a:gd name="T70" fmla="*/ 9 w 145"/>
                <a:gd name="T71" fmla="*/ 76 h 160"/>
                <a:gd name="T72" fmla="*/ 6 w 145"/>
                <a:gd name="T73" fmla="*/ 96 h 160"/>
                <a:gd name="T74" fmla="*/ 20 w 145"/>
                <a:gd name="T75" fmla="*/ 111 h 160"/>
                <a:gd name="T76" fmla="*/ 47 w 145"/>
                <a:gd name="T77" fmla="*/ 118 h 160"/>
                <a:gd name="T78" fmla="*/ 67 w 145"/>
                <a:gd name="T79" fmla="*/ 116 h 160"/>
                <a:gd name="T80" fmla="*/ 84 w 145"/>
                <a:gd name="T81" fmla="*/ 116 h 160"/>
                <a:gd name="T82" fmla="*/ 103 w 145"/>
                <a:gd name="T83" fmla="*/ 117 h 160"/>
                <a:gd name="T84" fmla="*/ 130 w 145"/>
                <a:gd name="T85" fmla="*/ 108 h 160"/>
                <a:gd name="T86" fmla="*/ 6 w 145"/>
                <a:gd name="T87" fmla="*/ 39 h 160"/>
                <a:gd name="T88" fmla="*/ 140 w 145"/>
                <a:gd name="T89" fmla="*/ 64 h 160"/>
                <a:gd name="T90" fmla="*/ 6 w 145"/>
                <a:gd name="T91" fmla="*/ 27 h 160"/>
                <a:gd name="T92" fmla="*/ 140 w 145"/>
                <a:gd name="T93" fmla="*/ 27 h 160"/>
                <a:gd name="T94" fmla="*/ 140 w 145"/>
                <a:gd name="T95" fmla="*/ 133 h 160"/>
                <a:gd name="T96" fmla="*/ 6 w 145"/>
                <a:gd name="T97" fmla="*/ 133 h 160"/>
                <a:gd name="T98" fmla="*/ 140 w 145"/>
                <a:gd name="T9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60">
                  <a:moveTo>
                    <a:pt x="15" y="81"/>
                  </a:moveTo>
                  <a:cubicBezTo>
                    <a:pt x="16" y="81"/>
                    <a:pt x="17" y="83"/>
                    <a:pt x="17" y="84"/>
                  </a:cubicBezTo>
                  <a:cubicBezTo>
                    <a:pt x="17" y="86"/>
                    <a:pt x="16" y="87"/>
                    <a:pt x="15" y="87"/>
                  </a:cubicBezTo>
                  <a:cubicBezTo>
                    <a:pt x="13" y="87"/>
                    <a:pt x="12" y="86"/>
                    <a:pt x="12" y="84"/>
                  </a:cubicBezTo>
                  <a:cubicBezTo>
                    <a:pt x="12" y="83"/>
                    <a:pt x="13" y="81"/>
                    <a:pt x="15" y="81"/>
                  </a:cubicBezTo>
                  <a:close/>
                  <a:moveTo>
                    <a:pt x="12" y="102"/>
                  </a:moveTo>
                  <a:cubicBezTo>
                    <a:pt x="12" y="103"/>
                    <a:pt x="13" y="105"/>
                    <a:pt x="15" y="105"/>
                  </a:cubicBezTo>
                  <a:cubicBezTo>
                    <a:pt x="16" y="105"/>
                    <a:pt x="17" y="103"/>
                    <a:pt x="17" y="102"/>
                  </a:cubicBezTo>
                  <a:cubicBezTo>
                    <a:pt x="17" y="100"/>
                    <a:pt x="16" y="99"/>
                    <a:pt x="15" y="99"/>
                  </a:cubicBezTo>
                  <a:cubicBezTo>
                    <a:pt x="13" y="99"/>
                    <a:pt x="12" y="100"/>
                    <a:pt x="12" y="102"/>
                  </a:cubicBezTo>
                  <a:close/>
                  <a:moveTo>
                    <a:pt x="20" y="93"/>
                  </a:moveTo>
                  <a:cubicBezTo>
                    <a:pt x="20" y="95"/>
                    <a:pt x="22" y="96"/>
                    <a:pt x="23" y="96"/>
                  </a:cubicBezTo>
                  <a:cubicBezTo>
                    <a:pt x="25" y="96"/>
                    <a:pt x="26" y="95"/>
                    <a:pt x="26" y="93"/>
                  </a:cubicBezTo>
                  <a:cubicBezTo>
                    <a:pt x="26" y="91"/>
                    <a:pt x="25" y="90"/>
                    <a:pt x="23" y="90"/>
                  </a:cubicBezTo>
                  <a:cubicBezTo>
                    <a:pt x="22" y="90"/>
                    <a:pt x="20" y="91"/>
                    <a:pt x="20" y="93"/>
                  </a:cubicBezTo>
                  <a:close/>
                  <a:moveTo>
                    <a:pt x="38" y="93"/>
                  </a:moveTo>
                  <a:cubicBezTo>
                    <a:pt x="38" y="95"/>
                    <a:pt x="39" y="96"/>
                    <a:pt x="41" y="96"/>
                  </a:cubicBezTo>
                  <a:cubicBezTo>
                    <a:pt x="42" y="96"/>
                    <a:pt x="44" y="95"/>
                    <a:pt x="44" y="93"/>
                  </a:cubicBezTo>
                  <a:cubicBezTo>
                    <a:pt x="44" y="91"/>
                    <a:pt x="42" y="90"/>
                    <a:pt x="41" y="90"/>
                  </a:cubicBezTo>
                  <a:cubicBezTo>
                    <a:pt x="39" y="90"/>
                    <a:pt x="38" y="91"/>
                    <a:pt x="38" y="93"/>
                  </a:cubicBezTo>
                  <a:close/>
                  <a:moveTo>
                    <a:pt x="29" y="102"/>
                  </a:moveTo>
                  <a:cubicBezTo>
                    <a:pt x="29" y="103"/>
                    <a:pt x="30" y="105"/>
                    <a:pt x="32" y="105"/>
                  </a:cubicBezTo>
                  <a:cubicBezTo>
                    <a:pt x="34" y="105"/>
                    <a:pt x="35" y="103"/>
                    <a:pt x="35" y="102"/>
                  </a:cubicBezTo>
                  <a:cubicBezTo>
                    <a:pt x="35" y="100"/>
                    <a:pt x="34" y="99"/>
                    <a:pt x="32" y="99"/>
                  </a:cubicBezTo>
                  <a:cubicBezTo>
                    <a:pt x="30" y="99"/>
                    <a:pt x="29" y="100"/>
                    <a:pt x="29" y="102"/>
                  </a:cubicBezTo>
                  <a:close/>
                  <a:moveTo>
                    <a:pt x="47" y="102"/>
                  </a:moveTo>
                  <a:cubicBezTo>
                    <a:pt x="47" y="103"/>
                    <a:pt x="48" y="105"/>
                    <a:pt x="49" y="105"/>
                  </a:cubicBezTo>
                  <a:cubicBezTo>
                    <a:pt x="51" y="105"/>
                    <a:pt x="52" y="103"/>
                    <a:pt x="52" y="102"/>
                  </a:cubicBezTo>
                  <a:cubicBezTo>
                    <a:pt x="52" y="100"/>
                    <a:pt x="51" y="99"/>
                    <a:pt x="49" y="99"/>
                  </a:cubicBezTo>
                  <a:cubicBezTo>
                    <a:pt x="48" y="99"/>
                    <a:pt x="47" y="100"/>
                    <a:pt x="47" y="102"/>
                  </a:cubicBezTo>
                  <a:close/>
                  <a:moveTo>
                    <a:pt x="55" y="93"/>
                  </a:moveTo>
                  <a:cubicBezTo>
                    <a:pt x="55" y="95"/>
                    <a:pt x="57" y="96"/>
                    <a:pt x="58" y="96"/>
                  </a:cubicBezTo>
                  <a:cubicBezTo>
                    <a:pt x="60" y="96"/>
                    <a:pt x="61" y="95"/>
                    <a:pt x="61" y="93"/>
                  </a:cubicBezTo>
                  <a:cubicBezTo>
                    <a:pt x="61" y="91"/>
                    <a:pt x="60" y="90"/>
                    <a:pt x="58" y="90"/>
                  </a:cubicBezTo>
                  <a:cubicBezTo>
                    <a:pt x="57" y="90"/>
                    <a:pt x="55" y="91"/>
                    <a:pt x="55" y="93"/>
                  </a:cubicBezTo>
                  <a:close/>
                  <a:moveTo>
                    <a:pt x="73" y="93"/>
                  </a:moveTo>
                  <a:cubicBezTo>
                    <a:pt x="73" y="95"/>
                    <a:pt x="74" y="96"/>
                    <a:pt x="76" y="96"/>
                  </a:cubicBezTo>
                  <a:cubicBezTo>
                    <a:pt x="77" y="96"/>
                    <a:pt x="79" y="95"/>
                    <a:pt x="79" y="93"/>
                  </a:cubicBezTo>
                  <a:cubicBezTo>
                    <a:pt x="79" y="91"/>
                    <a:pt x="77" y="90"/>
                    <a:pt x="76" y="90"/>
                  </a:cubicBezTo>
                  <a:cubicBezTo>
                    <a:pt x="74" y="90"/>
                    <a:pt x="73" y="91"/>
                    <a:pt x="73" y="93"/>
                  </a:cubicBezTo>
                  <a:close/>
                  <a:moveTo>
                    <a:pt x="64" y="102"/>
                  </a:moveTo>
                  <a:cubicBezTo>
                    <a:pt x="64" y="103"/>
                    <a:pt x="65" y="105"/>
                    <a:pt x="67" y="105"/>
                  </a:cubicBezTo>
                  <a:cubicBezTo>
                    <a:pt x="69" y="105"/>
                    <a:pt x="70" y="103"/>
                    <a:pt x="70" y="102"/>
                  </a:cubicBezTo>
                  <a:cubicBezTo>
                    <a:pt x="70" y="100"/>
                    <a:pt x="69" y="99"/>
                    <a:pt x="67" y="99"/>
                  </a:cubicBezTo>
                  <a:cubicBezTo>
                    <a:pt x="65" y="99"/>
                    <a:pt x="64" y="100"/>
                    <a:pt x="64" y="102"/>
                  </a:cubicBezTo>
                  <a:close/>
                  <a:moveTo>
                    <a:pt x="81" y="102"/>
                  </a:moveTo>
                  <a:cubicBezTo>
                    <a:pt x="81" y="103"/>
                    <a:pt x="83" y="105"/>
                    <a:pt x="84" y="105"/>
                  </a:cubicBezTo>
                  <a:cubicBezTo>
                    <a:pt x="86" y="105"/>
                    <a:pt x="87" y="103"/>
                    <a:pt x="87" y="102"/>
                  </a:cubicBezTo>
                  <a:cubicBezTo>
                    <a:pt x="87" y="100"/>
                    <a:pt x="86" y="99"/>
                    <a:pt x="84" y="99"/>
                  </a:cubicBezTo>
                  <a:cubicBezTo>
                    <a:pt x="83" y="99"/>
                    <a:pt x="81" y="100"/>
                    <a:pt x="81" y="102"/>
                  </a:cubicBezTo>
                  <a:close/>
                  <a:moveTo>
                    <a:pt x="90" y="93"/>
                  </a:moveTo>
                  <a:cubicBezTo>
                    <a:pt x="90" y="95"/>
                    <a:pt x="91" y="96"/>
                    <a:pt x="93" y="96"/>
                  </a:cubicBezTo>
                  <a:cubicBezTo>
                    <a:pt x="95" y="96"/>
                    <a:pt x="96" y="95"/>
                    <a:pt x="96" y="93"/>
                  </a:cubicBezTo>
                  <a:cubicBezTo>
                    <a:pt x="96" y="91"/>
                    <a:pt x="95" y="90"/>
                    <a:pt x="93" y="90"/>
                  </a:cubicBezTo>
                  <a:cubicBezTo>
                    <a:pt x="91" y="90"/>
                    <a:pt x="90" y="91"/>
                    <a:pt x="90" y="93"/>
                  </a:cubicBezTo>
                  <a:close/>
                  <a:moveTo>
                    <a:pt x="108" y="93"/>
                  </a:moveTo>
                  <a:cubicBezTo>
                    <a:pt x="108" y="95"/>
                    <a:pt x="109" y="96"/>
                    <a:pt x="111" y="96"/>
                  </a:cubicBezTo>
                  <a:cubicBezTo>
                    <a:pt x="112" y="96"/>
                    <a:pt x="113" y="95"/>
                    <a:pt x="113" y="93"/>
                  </a:cubicBezTo>
                  <a:cubicBezTo>
                    <a:pt x="113" y="91"/>
                    <a:pt x="112" y="90"/>
                    <a:pt x="111" y="90"/>
                  </a:cubicBezTo>
                  <a:cubicBezTo>
                    <a:pt x="109" y="90"/>
                    <a:pt x="108" y="91"/>
                    <a:pt x="108" y="93"/>
                  </a:cubicBezTo>
                  <a:close/>
                  <a:moveTo>
                    <a:pt x="99" y="102"/>
                  </a:moveTo>
                  <a:cubicBezTo>
                    <a:pt x="99" y="103"/>
                    <a:pt x="100" y="105"/>
                    <a:pt x="102" y="105"/>
                  </a:cubicBezTo>
                  <a:cubicBezTo>
                    <a:pt x="103" y="105"/>
                    <a:pt x="105" y="103"/>
                    <a:pt x="105" y="102"/>
                  </a:cubicBezTo>
                  <a:cubicBezTo>
                    <a:pt x="105" y="100"/>
                    <a:pt x="103" y="99"/>
                    <a:pt x="102" y="99"/>
                  </a:cubicBezTo>
                  <a:cubicBezTo>
                    <a:pt x="100" y="99"/>
                    <a:pt x="99" y="100"/>
                    <a:pt x="99" y="102"/>
                  </a:cubicBezTo>
                  <a:close/>
                  <a:moveTo>
                    <a:pt x="116" y="102"/>
                  </a:moveTo>
                  <a:cubicBezTo>
                    <a:pt x="116" y="103"/>
                    <a:pt x="118" y="105"/>
                    <a:pt x="119" y="105"/>
                  </a:cubicBezTo>
                  <a:cubicBezTo>
                    <a:pt x="121" y="105"/>
                    <a:pt x="122" y="103"/>
                    <a:pt x="122" y="102"/>
                  </a:cubicBezTo>
                  <a:cubicBezTo>
                    <a:pt x="122" y="100"/>
                    <a:pt x="121" y="99"/>
                    <a:pt x="119" y="99"/>
                  </a:cubicBezTo>
                  <a:cubicBezTo>
                    <a:pt x="118" y="99"/>
                    <a:pt x="116" y="100"/>
                    <a:pt x="116" y="102"/>
                  </a:cubicBezTo>
                  <a:close/>
                  <a:moveTo>
                    <a:pt x="125" y="93"/>
                  </a:moveTo>
                  <a:cubicBezTo>
                    <a:pt x="125" y="95"/>
                    <a:pt x="126" y="96"/>
                    <a:pt x="128" y="96"/>
                  </a:cubicBezTo>
                  <a:cubicBezTo>
                    <a:pt x="130" y="96"/>
                    <a:pt x="131" y="95"/>
                    <a:pt x="131" y="93"/>
                  </a:cubicBezTo>
                  <a:cubicBezTo>
                    <a:pt x="131" y="91"/>
                    <a:pt x="130" y="90"/>
                    <a:pt x="128" y="90"/>
                  </a:cubicBezTo>
                  <a:cubicBezTo>
                    <a:pt x="126" y="90"/>
                    <a:pt x="125" y="91"/>
                    <a:pt x="125" y="93"/>
                  </a:cubicBezTo>
                  <a:close/>
                  <a:moveTo>
                    <a:pt x="134" y="84"/>
                  </a:moveTo>
                  <a:cubicBezTo>
                    <a:pt x="134" y="86"/>
                    <a:pt x="135" y="87"/>
                    <a:pt x="137" y="87"/>
                  </a:cubicBezTo>
                  <a:cubicBezTo>
                    <a:pt x="138" y="87"/>
                    <a:pt x="140" y="86"/>
                    <a:pt x="140" y="84"/>
                  </a:cubicBezTo>
                  <a:cubicBezTo>
                    <a:pt x="140" y="83"/>
                    <a:pt x="138" y="81"/>
                    <a:pt x="137" y="81"/>
                  </a:cubicBezTo>
                  <a:cubicBezTo>
                    <a:pt x="135" y="81"/>
                    <a:pt x="134" y="83"/>
                    <a:pt x="134" y="84"/>
                  </a:cubicBezTo>
                  <a:close/>
                  <a:moveTo>
                    <a:pt x="38" y="111"/>
                  </a:moveTo>
                  <a:cubicBezTo>
                    <a:pt x="38" y="112"/>
                    <a:pt x="39" y="113"/>
                    <a:pt x="41" y="113"/>
                  </a:cubicBezTo>
                  <a:cubicBezTo>
                    <a:pt x="42" y="113"/>
                    <a:pt x="44" y="112"/>
                    <a:pt x="44" y="111"/>
                  </a:cubicBezTo>
                  <a:cubicBezTo>
                    <a:pt x="44" y="109"/>
                    <a:pt x="42" y="108"/>
                    <a:pt x="41" y="108"/>
                  </a:cubicBezTo>
                  <a:cubicBezTo>
                    <a:pt x="39" y="108"/>
                    <a:pt x="38" y="109"/>
                    <a:pt x="38" y="111"/>
                  </a:cubicBezTo>
                  <a:close/>
                  <a:moveTo>
                    <a:pt x="55" y="111"/>
                  </a:moveTo>
                  <a:cubicBezTo>
                    <a:pt x="55" y="112"/>
                    <a:pt x="57" y="113"/>
                    <a:pt x="58" y="113"/>
                  </a:cubicBezTo>
                  <a:cubicBezTo>
                    <a:pt x="60" y="113"/>
                    <a:pt x="61" y="112"/>
                    <a:pt x="61" y="111"/>
                  </a:cubicBezTo>
                  <a:cubicBezTo>
                    <a:pt x="61" y="109"/>
                    <a:pt x="60" y="108"/>
                    <a:pt x="58" y="108"/>
                  </a:cubicBezTo>
                  <a:cubicBezTo>
                    <a:pt x="57" y="108"/>
                    <a:pt x="55" y="109"/>
                    <a:pt x="55" y="111"/>
                  </a:cubicBezTo>
                  <a:close/>
                  <a:moveTo>
                    <a:pt x="73" y="111"/>
                  </a:moveTo>
                  <a:cubicBezTo>
                    <a:pt x="73" y="112"/>
                    <a:pt x="74" y="113"/>
                    <a:pt x="76" y="113"/>
                  </a:cubicBezTo>
                  <a:cubicBezTo>
                    <a:pt x="77" y="113"/>
                    <a:pt x="79" y="112"/>
                    <a:pt x="79" y="111"/>
                  </a:cubicBezTo>
                  <a:cubicBezTo>
                    <a:pt x="79" y="109"/>
                    <a:pt x="77" y="108"/>
                    <a:pt x="76" y="108"/>
                  </a:cubicBezTo>
                  <a:cubicBezTo>
                    <a:pt x="74" y="108"/>
                    <a:pt x="73" y="109"/>
                    <a:pt x="73" y="111"/>
                  </a:cubicBezTo>
                  <a:close/>
                  <a:moveTo>
                    <a:pt x="90" y="111"/>
                  </a:moveTo>
                  <a:cubicBezTo>
                    <a:pt x="90" y="112"/>
                    <a:pt x="91" y="113"/>
                    <a:pt x="93" y="113"/>
                  </a:cubicBezTo>
                  <a:cubicBezTo>
                    <a:pt x="95" y="113"/>
                    <a:pt x="96" y="112"/>
                    <a:pt x="96" y="111"/>
                  </a:cubicBezTo>
                  <a:cubicBezTo>
                    <a:pt x="96" y="109"/>
                    <a:pt x="95" y="108"/>
                    <a:pt x="93" y="108"/>
                  </a:cubicBezTo>
                  <a:cubicBezTo>
                    <a:pt x="91" y="108"/>
                    <a:pt x="90" y="109"/>
                    <a:pt x="90" y="111"/>
                  </a:cubicBezTo>
                  <a:close/>
                  <a:moveTo>
                    <a:pt x="108" y="111"/>
                  </a:moveTo>
                  <a:cubicBezTo>
                    <a:pt x="108" y="112"/>
                    <a:pt x="109" y="113"/>
                    <a:pt x="111" y="113"/>
                  </a:cubicBezTo>
                  <a:cubicBezTo>
                    <a:pt x="112" y="113"/>
                    <a:pt x="113" y="112"/>
                    <a:pt x="113" y="111"/>
                  </a:cubicBezTo>
                  <a:cubicBezTo>
                    <a:pt x="113" y="109"/>
                    <a:pt x="112" y="108"/>
                    <a:pt x="111" y="108"/>
                  </a:cubicBezTo>
                  <a:cubicBezTo>
                    <a:pt x="109" y="108"/>
                    <a:pt x="108" y="109"/>
                    <a:pt x="108" y="111"/>
                  </a:cubicBezTo>
                  <a:close/>
                  <a:moveTo>
                    <a:pt x="145" y="26"/>
                  </a:moveTo>
                  <a:cubicBezTo>
                    <a:pt x="145" y="28"/>
                    <a:pt x="145" y="28"/>
                    <a:pt x="145" y="28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5"/>
                    <a:pt x="145" y="135"/>
                  </a:cubicBezTo>
                  <a:cubicBezTo>
                    <a:pt x="142" y="149"/>
                    <a:pt x="111" y="160"/>
                    <a:pt x="73" y="160"/>
                  </a:cubicBezTo>
                  <a:cubicBezTo>
                    <a:pt x="35" y="160"/>
                    <a:pt x="4" y="149"/>
                    <a:pt x="0" y="135"/>
                  </a:cubicBezTo>
                  <a:cubicBezTo>
                    <a:pt x="0" y="135"/>
                    <a:pt x="0" y="134"/>
                    <a:pt x="0" y="13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11"/>
                    <a:pt x="35" y="0"/>
                    <a:pt x="73" y="0"/>
                  </a:cubicBezTo>
                  <a:cubicBezTo>
                    <a:pt x="111" y="0"/>
                    <a:pt x="142" y="11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6"/>
                    <a:pt x="145" y="26"/>
                  </a:cubicBezTo>
                  <a:close/>
                  <a:moveTo>
                    <a:pt x="136" y="104"/>
                  </a:moveTo>
                  <a:cubicBezTo>
                    <a:pt x="135" y="104"/>
                    <a:pt x="134" y="103"/>
                    <a:pt x="134" y="102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9"/>
                    <a:pt x="138" y="99"/>
                    <a:pt x="139" y="100"/>
                  </a:cubicBezTo>
                  <a:cubicBezTo>
                    <a:pt x="139" y="99"/>
                    <a:pt x="140" y="98"/>
                    <a:pt x="140" y="97"/>
                  </a:cubicBezTo>
                  <a:cubicBezTo>
                    <a:pt x="140" y="97"/>
                    <a:pt x="140" y="97"/>
                    <a:pt x="140" y="96"/>
                  </a:cubicBezTo>
                  <a:cubicBezTo>
                    <a:pt x="139" y="96"/>
                    <a:pt x="140" y="96"/>
                    <a:pt x="140" y="95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29" y="80"/>
                    <a:pt x="122" y="83"/>
                  </a:cubicBezTo>
                  <a:cubicBezTo>
                    <a:pt x="122" y="83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7" y="86"/>
                    <a:pt x="116" y="85"/>
                  </a:cubicBezTo>
                  <a:cubicBezTo>
                    <a:pt x="104" y="88"/>
                    <a:pt x="89" y="90"/>
                    <a:pt x="73" y="90"/>
                  </a:cubicBezTo>
                  <a:cubicBezTo>
                    <a:pt x="59" y="90"/>
                    <a:pt x="45" y="89"/>
                    <a:pt x="34" y="86"/>
                  </a:cubicBezTo>
                  <a:cubicBezTo>
                    <a:pt x="34" y="87"/>
                    <a:pt x="33" y="87"/>
                    <a:pt x="32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1" y="82"/>
                    <a:pt x="14" y="79"/>
                    <a:pt x="9" y="76"/>
                  </a:cubicBezTo>
                  <a:cubicBezTo>
                    <a:pt x="9" y="77"/>
                    <a:pt x="7" y="79"/>
                    <a:pt x="6" y="7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0"/>
                    <a:pt x="9" y="91"/>
                    <a:pt x="9" y="93"/>
                  </a:cubicBezTo>
                  <a:cubicBezTo>
                    <a:pt x="9" y="95"/>
                    <a:pt x="7" y="96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102"/>
                    <a:pt x="11" y="107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09"/>
                    <a:pt x="22" y="108"/>
                    <a:pt x="23" y="108"/>
                  </a:cubicBezTo>
                  <a:cubicBezTo>
                    <a:pt x="25" y="108"/>
                    <a:pt x="26" y="109"/>
                    <a:pt x="26" y="111"/>
                  </a:cubicBezTo>
                  <a:cubicBezTo>
                    <a:pt x="26" y="111"/>
                    <a:pt x="26" y="112"/>
                    <a:pt x="25" y="113"/>
                  </a:cubicBezTo>
                  <a:cubicBezTo>
                    <a:pt x="31" y="115"/>
                    <a:pt x="39" y="116"/>
                    <a:pt x="47" y="118"/>
                  </a:cubicBezTo>
                  <a:cubicBezTo>
                    <a:pt x="48" y="117"/>
                    <a:pt x="49" y="116"/>
                    <a:pt x="49" y="116"/>
                  </a:cubicBezTo>
                  <a:cubicBezTo>
                    <a:pt x="51" y="116"/>
                    <a:pt x="52" y="117"/>
                    <a:pt x="52" y="118"/>
                  </a:cubicBezTo>
                  <a:cubicBezTo>
                    <a:pt x="56" y="119"/>
                    <a:pt x="60" y="119"/>
                    <a:pt x="64" y="119"/>
                  </a:cubicBezTo>
                  <a:cubicBezTo>
                    <a:pt x="64" y="118"/>
                    <a:pt x="65" y="116"/>
                    <a:pt x="67" y="116"/>
                  </a:cubicBezTo>
                  <a:cubicBezTo>
                    <a:pt x="68" y="116"/>
                    <a:pt x="70" y="118"/>
                    <a:pt x="70" y="119"/>
                  </a:cubicBezTo>
                  <a:cubicBezTo>
                    <a:pt x="71" y="119"/>
                    <a:pt x="72" y="119"/>
                    <a:pt x="73" y="119"/>
                  </a:cubicBezTo>
                  <a:cubicBezTo>
                    <a:pt x="76" y="119"/>
                    <a:pt x="79" y="119"/>
                    <a:pt x="81" y="119"/>
                  </a:cubicBezTo>
                  <a:cubicBezTo>
                    <a:pt x="82" y="118"/>
                    <a:pt x="83" y="116"/>
                    <a:pt x="84" y="116"/>
                  </a:cubicBezTo>
                  <a:cubicBezTo>
                    <a:pt x="86" y="116"/>
                    <a:pt x="87" y="117"/>
                    <a:pt x="87" y="119"/>
                  </a:cubicBezTo>
                  <a:cubicBezTo>
                    <a:pt x="92" y="118"/>
                    <a:pt x="96" y="118"/>
                    <a:pt x="100" y="117"/>
                  </a:cubicBezTo>
                  <a:cubicBezTo>
                    <a:pt x="100" y="117"/>
                    <a:pt x="101" y="116"/>
                    <a:pt x="102" y="116"/>
                  </a:cubicBezTo>
                  <a:cubicBezTo>
                    <a:pt x="102" y="116"/>
                    <a:pt x="103" y="117"/>
                    <a:pt x="103" y="117"/>
                  </a:cubicBezTo>
                  <a:cubicBezTo>
                    <a:pt x="112" y="115"/>
                    <a:pt x="119" y="113"/>
                    <a:pt x="125" y="111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6" y="108"/>
                    <a:pt x="128" y="108"/>
                  </a:cubicBezTo>
                  <a:cubicBezTo>
                    <a:pt x="129" y="108"/>
                    <a:pt x="129" y="108"/>
                    <a:pt x="130" y="108"/>
                  </a:cubicBezTo>
                  <a:cubicBezTo>
                    <a:pt x="132" y="107"/>
                    <a:pt x="134" y="106"/>
                    <a:pt x="136" y="104"/>
                  </a:cubicBezTo>
                  <a:close/>
                  <a:moveTo>
                    <a:pt x="140" y="39"/>
                  </a:moveTo>
                  <a:cubicBezTo>
                    <a:pt x="130" y="48"/>
                    <a:pt x="107" y="55"/>
                    <a:pt x="73" y="55"/>
                  </a:cubicBezTo>
                  <a:cubicBezTo>
                    <a:pt x="39" y="55"/>
                    <a:pt x="16" y="48"/>
                    <a:pt x="6" y="39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8" y="74"/>
                    <a:pt x="35" y="84"/>
                    <a:pt x="73" y="84"/>
                  </a:cubicBezTo>
                  <a:cubicBezTo>
                    <a:pt x="111" y="84"/>
                    <a:pt x="138" y="74"/>
                    <a:pt x="140" y="64"/>
                  </a:cubicBezTo>
                  <a:cubicBezTo>
                    <a:pt x="140" y="63"/>
                    <a:pt x="140" y="63"/>
                    <a:pt x="140" y="63"/>
                  </a:cubicBezTo>
                  <a:lnTo>
                    <a:pt x="140" y="39"/>
                  </a:lnTo>
                  <a:close/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38"/>
                    <a:pt x="33" y="49"/>
                    <a:pt x="73" y="49"/>
                  </a:cubicBezTo>
                  <a:cubicBezTo>
                    <a:pt x="112" y="49"/>
                    <a:pt x="140" y="38"/>
                    <a:pt x="140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8" y="17"/>
                    <a:pt x="111" y="6"/>
                    <a:pt x="73" y="6"/>
                  </a:cubicBezTo>
                  <a:cubicBezTo>
                    <a:pt x="35" y="6"/>
                    <a:pt x="8" y="17"/>
                    <a:pt x="6" y="27"/>
                  </a:cubicBezTo>
                  <a:close/>
                  <a:moveTo>
                    <a:pt x="140" y="133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30" y="118"/>
                    <a:pt x="107" y="125"/>
                    <a:pt x="73" y="125"/>
                  </a:cubicBezTo>
                  <a:cubicBezTo>
                    <a:pt x="39" y="125"/>
                    <a:pt x="16" y="118"/>
                    <a:pt x="6" y="108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8" y="143"/>
                    <a:pt x="35" y="154"/>
                    <a:pt x="73" y="154"/>
                  </a:cubicBezTo>
                  <a:cubicBezTo>
                    <a:pt x="111" y="154"/>
                    <a:pt x="138" y="143"/>
                    <a:pt x="140" y="133"/>
                  </a:cubicBezTo>
                  <a:cubicBezTo>
                    <a:pt x="140" y="133"/>
                    <a:pt x="140" y="133"/>
                    <a:pt x="140" y="133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0" name="PA-组合 84">
            <a:extLst>
              <a:ext uri="{FF2B5EF4-FFF2-40B4-BE49-F238E27FC236}">
                <a16:creationId xmlns:a16="http://schemas.microsoft.com/office/drawing/2014/main" id="{254816A0-8619-43A2-BFCF-2ABEEDB2B6DB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75048" y="4491801"/>
            <a:ext cx="1097459" cy="1097459"/>
            <a:chOff x="1687471" y="6477065"/>
            <a:chExt cx="1418785" cy="1418785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CB4458CA-A41F-4F46-B4FC-C16B643CE668}"/>
                </a:ext>
              </a:extLst>
            </p:cNvPr>
            <p:cNvGrpSpPr/>
            <p:nvPr/>
          </p:nvGrpSpPr>
          <p:grpSpPr>
            <a:xfrm>
              <a:off x="1687471" y="6477065"/>
              <a:ext cx="1418785" cy="1418785"/>
              <a:chOff x="1333481" y="1593118"/>
              <a:chExt cx="1418785" cy="1418785"/>
            </a:xfrm>
          </p:grpSpPr>
          <p:sp>
            <p:nvSpPr>
              <p:cNvPr id="63" name="PA-↖">
                <a:extLst>
                  <a:ext uri="{FF2B5EF4-FFF2-40B4-BE49-F238E27FC236}">
                    <a16:creationId xmlns:a16="http://schemas.microsoft.com/office/drawing/2014/main" id="{D6239708-C7EA-4056-B584-F1EEF4EEFE0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PA-↘">
                <a:extLst>
                  <a:ext uri="{FF2B5EF4-FFF2-40B4-BE49-F238E27FC236}">
                    <a16:creationId xmlns:a16="http://schemas.microsoft.com/office/drawing/2014/main" id="{EC42F2A8-FB87-4A3D-96B9-94111A7B7D24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PA-1">
                <a:extLst>
                  <a:ext uri="{FF2B5EF4-FFF2-40B4-BE49-F238E27FC236}">
                    <a16:creationId xmlns:a16="http://schemas.microsoft.com/office/drawing/2014/main" id="{6B026AFF-05BA-4561-8348-07CE4B221484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62" name="PA-任意多边形 1134">
              <a:extLst>
                <a:ext uri="{FF2B5EF4-FFF2-40B4-BE49-F238E27FC236}">
                  <a16:creationId xmlns:a16="http://schemas.microsoft.com/office/drawing/2014/main" id="{F55C11A8-3F5C-400C-B8CF-F650A55B2DAA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2148982" y="6885379"/>
              <a:ext cx="495171" cy="550720"/>
            </a:xfrm>
            <a:custGeom>
              <a:avLst/>
              <a:gdLst>
                <a:gd name="T0" fmla="*/ 12 w 145"/>
                <a:gd name="T1" fmla="*/ 84 h 160"/>
                <a:gd name="T2" fmla="*/ 17 w 145"/>
                <a:gd name="T3" fmla="*/ 102 h 160"/>
                <a:gd name="T4" fmla="*/ 23 w 145"/>
                <a:gd name="T5" fmla="*/ 96 h 160"/>
                <a:gd name="T6" fmla="*/ 38 w 145"/>
                <a:gd name="T7" fmla="*/ 93 h 160"/>
                <a:gd name="T8" fmla="*/ 38 w 145"/>
                <a:gd name="T9" fmla="*/ 93 h 160"/>
                <a:gd name="T10" fmla="*/ 32 w 145"/>
                <a:gd name="T11" fmla="*/ 99 h 160"/>
                <a:gd name="T12" fmla="*/ 52 w 145"/>
                <a:gd name="T13" fmla="*/ 102 h 160"/>
                <a:gd name="T14" fmla="*/ 58 w 145"/>
                <a:gd name="T15" fmla="*/ 96 h 160"/>
                <a:gd name="T16" fmla="*/ 73 w 145"/>
                <a:gd name="T17" fmla="*/ 93 h 160"/>
                <a:gd name="T18" fmla="*/ 73 w 145"/>
                <a:gd name="T19" fmla="*/ 93 h 160"/>
                <a:gd name="T20" fmla="*/ 67 w 145"/>
                <a:gd name="T21" fmla="*/ 99 h 160"/>
                <a:gd name="T22" fmla="*/ 87 w 145"/>
                <a:gd name="T23" fmla="*/ 102 h 160"/>
                <a:gd name="T24" fmla="*/ 93 w 145"/>
                <a:gd name="T25" fmla="*/ 96 h 160"/>
                <a:gd name="T26" fmla="*/ 108 w 145"/>
                <a:gd name="T27" fmla="*/ 93 h 160"/>
                <a:gd name="T28" fmla="*/ 108 w 145"/>
                <a:gd name="T29" fmla="*/ 93 h 160"/>
                <a:gd name="T30" fmla="*/ 102 w 145"/>
                <a:gd name="T31" fmla="*/ 99 h 160"/>
                <a:gd name="T32" fmla="*/ 122 w 145"/>
                <a:gd name="T33" fmla="*/ 102 h 160"/>
                <a:gd name="T34" fmla="*/ 128 w 145"/>
                <a:gd name="T35" fmla="*/ 96 h 160"/>
                <a:gd name="T36" fmla="*/ 134 w 145"/>
                <a:gd name="T37" fmla="*/ 84 h 160"/>
                <a:gd name="T38" fmla="*/ 134 w 145"/>
                <a:gd name="T39" fmla="*/ 84 h 160"/>
                <a:gd name="T40" fmla="*/ 41 w 145"/>
                <a:gd name="T41" fmla="*/ 108 h 160"/>
                <a:gd name="T42" fmla="*/ 61 w 145"/>
                <a:gd name="T43" fmla="*/ 111 h 160"/>
                <a:gd name="T44" fmla="*/ 76 w 145"/>
                <a:gd name="T45" fmla="*/ 113 h 160"/>
                <a:gd name="T46" fmla="*/ 90 w 145"/>
                <a:gd name="T47" fmla="*/ 111 h 160"/>
                <a:gd name="T48" fmla="*/ 90 w 145"/>
                <a:gd name="T49" fmla="*/ 111 h 160"/>
                <a:gd name="T50" fmla="*/ 111 w 145"/>
                <a:gd name="T51" fmla="*/ 108 h 160"/>
                <a:gd name="T52" fmla="*/ 145 w 145"/>
                <a:gd name="T53" fmla="*/ 96 h 160"/>
                <a:gd name="T54" fmla="*/ 73 w 145"/>
                <a:gd name="T55" fmla="*/ 160 h 160"/>
                <a:gd name="T56" fmla="*/ 0 w 145"/>
                <a:gd name="T57" fmla="*/ 96 h 160"/>
                <a:gd name="T58" fmla="*/ 0 w 145"/>
                <a:gd name="T59" fmla="*/ 25 h 160"/>
                <a:gd name="T60" fmla="*/ 145 w 145"/>
                <a:gd name="T61" fmla="*/ 25 h 160"/>
                <a:gd name="T62" fmla="*/ 134 w 145"/>
                <a:gd name="T63" fmla="*/ 102 h 160"/>
                <a:gd name="T64" fmla="*/ 140 w 145"/>
                <a:gd name="T65" fmla="*/ 96 h 160"/>
                <a:gd name="T66" fmla="*/ 122 w 145"/>
                <a:gd name="T67" fmla="*/ 83 h 160"/>
                <a:gd name="T68" fmla="*/ 73 w 145"/>
                <a:gd name="T69" fmla="*/ 90 h 160"/>
                <a:gd name="T70" fmla="*/ 9 w 145"/>
                <a:gd name="T71" fmla="*/ 76 h 160"/>
                <a:gd name="T72" fmla="*/ 6 w 145"/>
                <a:gd name="T73" fmla="*/ 96 h 160"/>
                <a:gd name="T74" fmla="*/ 20 w 145"/>
                <a:gd name="T75" fmla="*/ 111 h 160"/>
                <a:gd name="T76" fmla="*/ 47 w 145"/>
                <a:gd name="T77" fmla="*/ 118 h 160"/>
                <a:gd name="T78" fmla="*/ 67 w 145"/>
                <a:gd name="T79" fmla="*/ 116 h 160"/>
                <a:gd name="T80" fmla="*/ 84 w 145"/>
                <a:gd name="T81" fmla="*/ 116 h 160"/>
                <a:gd name="T82" fmla="*/ 103 w 145"/>
                <a:gd name="T83" fmla="*/ 117 h 160"/>
                <a:gd name="T84" fmla="*/ 130 w 145"/>
                <a:gd name="T85" fmla="*/ 108 h 160"/>
                <a:gd name="T86" fmla="*/ 6 w 145"/>
                <a:gd name="T87" fmla="*/ 39 h 160"/>
                <a:gd name="T88" fmla="*/ 140 w 145"/>
                <a:gd name="T89" fmla="*/ 64 h 160"/>
                <a:gd name="T90" fmla="*/ 6 w 145"/>
                <a:gd name="T91" fmla="*/ 27 h 160"/>
                <a:gd name="T92" fmla="*/ 140 w 145"/>
                <a:gd name="T93" fmla="*/ 27 h 160"/>
                <a:gd name="T94" fmla="*/ 140 w 145"/>
                <a:gd name="T95" fmla="*/ 133 h 160"/>
                <a:gd name="T96" fmla="*/ 6 w 145"/>
                <a:gd name="T97" fmla="*/ 133 h 160"/>
                <a:gd name="T98" fmla="*/ 140 w 145"/>
                <a:gd name="T9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60">
                  <a:moveTo>
                    <a:pt x="15" y="81"/>
                  </a:moveTo>
                  <a:cubicBezTo>
                    <a:pt x="16" y="81"/>
                    <a:pt x="17" y="83"/>
                    <a:pt x="17" y="84"/>
                  </a:cubicBezTo>
                  <a:cubicBezTo>
                    <a:pt x="17" y="86"/>
                    <a:pt x="16" y="87"/>
                    <a:pt x="15" y="87"/>
                  </a:cubicBezTo>
                  <a:cubicBezTo>
                    <a:pt x="13" y="87"/>
                    <a:pt x="12" y="86"/>
                    <a:pt x="12" y="84"/>
                  </a:cubicBezTo>
                  <a:cubicBezTo>
                    <a:pt x="12" y="83"/>
                    <a:pt x="13" y="81"/>
                    <a:pt x="15" y="81"/>
                  </a:cubicBezTo>
                  <a:close/>
                  <a:moveTo>
                    <a:pt x="12" y="102"/>
                  </a:moveTo>
                  <a:cubicBezTo>
                    <a:pt x="12" y="103"/>
                    <a:pt x="13" y="105"/>
                    <a:pt x="15" y="105"/>
                  </a:cubicBezTo>
                  <a:cubicBezTo>
                    <a:pt x="16" y="105"/>
                    <a:pt x="17" y="103"/>
                    <a:pt x="17" y="102"/>
                  </a:cubicBezTo>
                  <a:cubicBezTo>
                    <a:pt x="17" y="100"/>
                    <a:pt x="16" y="99"/>
                    <a:pt x="15" y="99"/>
                  </a:cubicBezTo>
                  <a:cubicBezTo>
                    <a:pt x="13" y="99"/>
                    <a:pt x="12" y="100"/>
                    <a:pt x="12" y="102"/>
                  </a:cubicBezTo>
                  <a:close/>
                  <a:moveTo>
                    <a:pt x="20" y="93"/>
                  </a:moveTo>
                  <a:cubicBezTo>
                    <a:pt x="20" y="95"/>
                    <a:pt x="22" y="96"/>
                    <a:pt x="23" y="96"/>
                  </a:cubicBezTo>
                  <a:cubicBezTo>
                    <a:pt x="25" y="96"/>
                    <a:pt x="26" y="95"/>
                    <a:pt x="26" y="93"/>
                  </a:cubicBezTo>
                  <a:cubicBezTo>
                    <a:pt x="26" y="91"/>
                    <a:pt x="25" y="90"/>
                    <a:pt x="23" y="90"/>
                  </a:cubicBezTo>
                  <a:cubicBezTo>
                    <a:pt x="22" y="90"/>
                    <a:pt x="20" y="91"/>
                    <a:pt x="20" y="93"/>
                  </a:cubicBezTo>
                  <a:close/>
                  <a:moveTo>
                    <a:pt x="38" y="93"/>
                  </a:moveTo>
                  <a:cubicBezTo>
                    <a:pt x="38" y="95"/>
                    <a:pt x="39" y="96"/>
                    <a:pt x="41" y="96"/>
                  </a:cubicBezTo>
                  <a:cubicBezTo>
                    <a:pt x="42" y="96"/>
                    <a:pt x="44" y="95"/>
                    <a:pt x="44" y="93"/>
                  </a:cubicBezTo>
                  <a:cubicBezTo>
                    <a:pt x="44" y="91"/>
                    <a:pt x="42" y="90"/>
                    <a:pt x="41" y="90"/>
                  </a:cubicBezTo>
                  <a:cubicBezTo>
                    <a:pt x="39" y="90"/>
                    <a:pt x="38" y="91"/>
                    <a:pt x="38" y="93"/>
                  </a:cubicBezTo>
                  <a:close/>
                  <a:moveTo>
                    <a:pt x="29" y="102"/>
                  </a:moveTo>
                  <a:cubicBezTo>
                    <a:pt x="29" y="103"/>
                    <a:pt x="30" y="105"/>
                    <a:pt x="32" y="105"/>
                  </a:cubicBezTo>
                  <a:cubicBezTo>
                    <a:pt x="34" y="105"/>
                    <a:pt x="35" y="103"/>
                    <a:pt x="35" y="102"/>
                  </a:cubicBezTo>
                  <a:cubicBezTo>
                    <a:pt x="35" y="100"/>
                    <a:pt x="34" y="99"/>
                    <a:pt x="32" y="99"/>
                  </a:cubicBezTo>
                  <a:cubicBezTo>
                    <a:pt x="30" y="99"/>
                    <a:pt x="29" y="100"/>
                    <a:pt x="29" y="102"/>
                  </a:cubicBezTo>
                  <a:close/>
                  <a:moveTo>
                    <a:pt x="47" y="102"/>
                  </a:moveTo>
                  <a:cubicBezTo>
                    <a:pt x="47" y="103"/>
                    <a:pt x="48" y="105"/>
                    <a:pt x="49" y="105"/>
                  </a:cubicBezTo>
                  <a:cubicBezTo>
                    <a:pt x="51" y="105"/>
                    <a:pt x="52" y="103"/>
                    <a:pt x="52" y="102"/>
                  </a:cubicBezTo>
                  <a:cubicBezTo>
                    <a:pt x="52" y="100"/>
                    <a:pt x="51" y="99"/>
                    <a:pt x="49" y="99"/>
                  </a:cubicBezTo>
                  <a:cubicBezTo>
                    <a:pt x="48" y="99"/>
                    <a:pt x="47" y="100"/>
                    <a:pt x="47" y="102"/>
                  </a:cubicBezTo>
                  <a:close/>
                  <a:moveTo>
                    <a:pt x="55" y="93"/>
                  </a:moveTo>
                  <a:cubicBezTo>
                    <a:pt x="55" y="95"/>
                    <a:pt x="57" y="96"/>
                    <a:pt x="58" y="96"/>
                  </a:cubicBezTo>
                  <a:cubicBezTo>
                    <a:pt x="60" y="96"/>
                    <a:pt x="61" y="95"/>
                    <a:pt x="61" y="93"/>
                  </a:cubicBezTo>
                  <a:cubicBezTo>
                    <a:pt x="61" y="91"/>
                    <a:pt x="60" y="90"/>
                    <a:pt x="58" y="90"/>
                  </a:cubicBezTo>
                  <a:cubicBezTo>
                    <a:pt x="57" y="90"/>
                    <a:pt x="55" y="91"/>
                    <a:pt x="55" y="93"/>
                  </a:cubicBezTo>
                  <a:close/>
                  <a:moveTo>
                    <a:pt x="73" y="93"/>
                  </a:moveTo>
                  <a:cubicBezTo>
                    <a:pt x="73" y="95"/>
                    <a:pt x="74" y="96"/>
                    <a:pt x="76" y="96"/>
                  </a:cubicBezTo>
                  <a:cubicBezTo>
                    <a:pt x="77" y="96"/>
                    <a:pt x="79" y="95"/>
                    <a:pt x="79" y="93"/>
                  </a:cubicBezTo>
                  <a:cubicBezTo>
                    <a:pt x="79" y="91"/>
                    <a:pt x="77" y="90"/>
                    <a:pt x="76" y="90"/>
                  </a:cubicBezTo>
                  <a:cubicBezTo>
                    <a:pt x="74" y="90"/>
                    <a:pt x="73" y="91"/>
                    <a:pt x="73" y="93"/>
                  </a:cubicBezTo>
                  <a:close/>
                  <a:moveTo>
                    <a:pt x="64" y="102"/>
                  </a:moveTo>
                  <a:cubicBezTo>
                    <a:pt x="64" y="103"/>
                    <a:pt x="65" y="105"/>
                    <a:pt x="67" y="105"/>
                  </a:cubicBezTo>
                  <a:cubicBezTo>
                    <a:pt x="69" y="105"/>
                    <a:pt x="70" y="103"/>
                    <a:pt x="70" y="102"/>
                  </a:cubicBezTo>
                  <a:cubicBezTo>
                    <a:pt x="70" y="100"/>
                    <a:pt x="69" y="99"/>
                    <a:pt x="67" y="99"/>
                  </a:cubicBezTo>
                  <a:cubicBezTo>
                    <a:pt x="65" y="99"/>
                    <a:pt x="64" y="100"/>
                    <a:pt x="64" y="102"/>
                  </a:cubicBezTo>
                  <a:close/>
                  <a:moveTo>
                    <a:pt x="81" y="102"/>
                  </a:moveTo>
                  <a:cubicBezTo>
                    <a:pt x="81" y="103"/>
                    <a:pt x="83" y="105"/>
                    <a:pt x="84" y="105"/>
                  </a:cubicBezTo>
                  <a:cubicBezTo>
                    <a:pt x="86" y="105"/>
                    <a:pt x="87" y="103"/>
                    <a:pt x="87" y="102"/>
                  </a:cubicBezTo>
                  <a:cubicBezTo>
                    <a:pt x="87" y="100"/>
                    <a:pt x="86" y="99"/>
                    <a:pt x="84" y="99"/>
                  </a:cubicBezTo>
                  <a:cubicBezTo>
                    <a:pt x="83" y="99"/>
                    <a:pt x="81" y="100"/>
                    <a:pt x="81" y="102"/>
                  </a:cubicBezTo>
                  <a:close/>
                  <a:moveTo>
                    <a:pt x="90" y="93"/>
                  </a:moveTo>
                  <a:cubicBezTo>
                    <a:pt x="90" y="95"/>
                    <a:pt x="91" y="96"/>
                    <a:pt x="93" y="96"/>
                  </a:cubicBezTo>
                  <a:cubicBezTo>
                    <a:pt x="95" y="96"/>
                    <a:pt x="96" y="95"/>
                    <a:pt x="96" y="93"/>
                  </a:cubicBezTo>
                  <a:cubicBezTo>
                    <a:pt x="96" y="91"/>
                    <a:pt x="95" y="90"/>
                    <a:pt x="93" y="90"/>
                  </a:cubicBezTo>
                  <a:cubicBezTo>
                    <a:pt x="91" y="90"/>
                    <a:pt x="90" y="91"/>
                    <a:pt x="90" y="93"/>
                  </a:cubicBezTo>
                  <a:close/>
                  <a:moveTo>
                    <a:pt x="108" y="93"/>
                  </a:moveTo>
                  <a:cubicBezTo>
                    <a:pt x="108" y="95"/>
                    <a:pt x="109" y="96"/>
                    <a:pt x="111" y="96"/>
                  </a:cubicBezTo>
                  <a:cubicBezTo>
                    <a:pt x="112" y="96"/>
                    <a:pt x="113" y="95"/>
                    <a:pt x="113" y="93"/>
                  </a:cubicBezTo>
                  <a:cubicBezTo>
                    <a:pt x="113" y="91"/>
                    <a:pt x="112" y="90"/>
                    <a:pt x="111" y="90"/>
                  </a:cubicBezTo>
                  <a:cubicBezTo>
                    <a:pt x="109" y="90"/>
                    <a:pt x="108" y="91"/>
                    <a:pt x="108" y="93"/>
                  </a:cubicBezTo>
                  <a:close/>
                  <a:moveTo>
                    <a:pt x="99" y="102"/>
                  </a:moveTo>
                  <a:cubicBezTo>
                    <a:pt x="99" y="103"/>
                    <a:pt x="100" y="105"/>
                    <a:pt x="102" y="105"/>
                  </a:cubicBezTo>
                  <a:cubicBezTo>
                    <a:pt x="103" y="105"/>
                    <a:pt x="105" y="103"/>
                    <a:pt x="105" y="102"/>
                  </a:cubicBezTo>
                  <a:cubicBezTo>
                    <a:pt x="105" y="100"/>
                    <a:pt x="103" y="99"/>
                    <a:pt x="102" y="99"/>
                  </a:cubicBezTo>
                  <a:cubicBezTo>
                    <a:pt x="100" y="99"/>
                    <a:pt x="99" y="100"/>
                    <a:pt x="99" y="102"/>
                  </a:cubicBezTo>
                  <a:close/>
                  <a:moveTo>
                    <a:pt x="116" y="102"/>
                  </a:moveTo>
                  <a:cubicBezTo>
                    <a:pt x="116" y="103"/>
                    <a:pt x="118" y="105"/>
                    <a:pt x="119" y="105"/>
                  </a:cubicBezTo>
                  <a:cubicBezTo>
                    <a:pt x="121" y="105"/>
                    <a:pt x="122" y="103"/>
                    <a:pt x="122" y="102"/>
                  </a:cubicBezTo>
                  <a:cubicBezTo>
                    <a:pt x="122" y="100"/>
                    <a:pt x="121" y="99"/>
                    <a:pt x="119" y="99"/>
                  </a:cubicBezTo>
                  <a:cubicBezTo>
                    <a:pt x="118" y="99"/>
                    <a:pt x="116" y="100"/>
                    <a:pt x="116" y="102"/>
                  </a:cubicBezTo>
                  <a:close/>
                  <a:moveTo>
                    <a:pt x="125" y="93"/>
                  </a:moveTo>
                  <a:cubicBezTo>
                    <a:pt x="125" y="95"/>
                    <a:pt x="126" y="96"/>
                    <a:pt x="128" y="96"/>
                  </a:cubicBezTo>
                  <a:cubicBezTo>
                    <a:pt x="130" y="96"/>
                    <a:pt x="131" y="95"/>
                    <a:pt x="131" y="93"/>
                  </a:cubicBezTo>
                  <a:cubicBezTo>
                    <a:pt x="131" y="91"/>
                    <a:pt x="130" y="90"/>
                    <a:pt x="128" y="90"/>
                  </a:cubicBezTo>
                  <a:cubicBezTo>
                    <a:pt x="126" y="90"/>
                    <a:pt x="125" y="91"/>
                    <a:pt x="125" y="93"/>
                  </a:cubicBezTo>
                  <a:close/>
                  <a:moveTo>
                    <a:pt x="134" y="84"/>
                  </a:moveTo>
                  <a:cubicBezTo>
                    <a:pt x="134" y="86"/>
                    <a:pt x="135" y="87"/>
                    <a:pt x="137" y="87"/>
                  </a:cubicBezTo>
                  <a:cubicBezTo>
                    <a:pt x="138" y="87"/>
                    <a:pt x="140" y="86"/>
                    <a:pt x="140" y="84"/>
                  </a:cubicBezTo>
                  <a:cubicBezTo>
                    <a:pt x="140" y="83"/>
                    <a:pt x="138" y="81"/>
                    <a:pt x="137" y="81"/>
                  </a:cubicBezTo>
                  <a:cubicBezTo>
                    <a:pt x="135" y="81"/>
                    <a:pt x="134" y="83"/>
                    <a:pt x="134" y="84"/>
                  </a:cubicBezTo>
                  <a:close/>
                  <a:moveTo>
                    <a:pt x="38" y="111"/>
                  </a:moveTo>
                  <a:cubicBezTo>
                    <a:pt x="38" y="112"/>
                    <a:pt x="39" y="113"/>
                    <a:pt x="41" y="113"/>
                  </a:cubicBezTo>
                  <a:cubicBezTo>
                    <a:pt x="42" y="113"/>
                    <a:pt x="44" y="112"/>
                    <a:pt x="44" y="111"/>
                  </a:cubicBezTo>
                  <a:cubicBezTo>
                    <a:pt x="44" y="109"/>
                    <a:pt x="42" y="108"/>
                    <a:pt x="41" y="108"/>
                  </a:cubicBezTo>
                  <a:cubicBezTo>
                    <a:pt x="39" y="108"/>
                    <a:pt x="38" y="109"/>
                    <a:pt x="38" y="111"/>
                  </a:cubicBezTo>
                  <a:close/>
                  <a:moveTo>
                    <a:pt x="55" y="111"/>
                  </a:moveTo>
                  <a:cubicBezTo>
                    <a:pt x="55" y="112"/>
                    <a:pt x="57" y="113"/>
                    <a:pt x="58" y="113"/>
                  </a:cubicBezTo>
                  <a:cubicBezTo>
                    <a:pt x="60" y="113"/>
                    <a:pt x="61" y="112"/>
                    <a:pt x="61" y="111"/>
                  </a:cubicBezTo>
                  <a:cubicBezTo>
                    <a:pt x="61" y="109"/>
                    <a:pt x="60" y="108"/>
                    <a:pt x="58" y="108"/>
                  </a:cubicBezTo>
                  <a:cubicBezTo>
                    <a:pt x="57" y="108"/>
                    <a:pt x="55" y="109"/>
                    <a:pt x="55" y="111"/>
                  </a:cubicBezTo>
                  <a:close/>
                  <a:moveTo>
                    <a:pt x="73" y="111"/>
                  </a:moveTo>
                  <a:cubicBezTo>
                    <a:pt x="73" y="112"/>
                    <a:pt x="74" y="113"/>
                    <a:pt x="76" y="113"/>
                  </a:cubicBezTo>
                  <a:cubicBezTo>
                    <a:pt x="77" y="113"/>
                    <a:pt x="79" y="112"/>
                    <a:pt x="79" y="111"/>
                  </a:cubicBezTo>
                  <a:cubicBezTo>
                    <a:pt x="79" y="109"/>
                    <a:pt x="77" y="108"/>
                    <a:pt x="76" y="108"/>
                  </a:cubicBezTo>
                  <a:cubicBezTo>
                    <a:pt x="74" y="108"/>
                    <a:pt x="73" y="109"/>
                    <a:pt x="73" y="111"/>
                  </a:cubicBezTo>
                  <a:close/>
                  <a:moveTo>
                    <a:pt x="90" y="111"/>
                  </a:moveTo>
                  <a:cubicBezTo>
                    <a:pt x="90" y="112"/>
                    <a:pt x="91" y="113"/>
                    <a:pt x="93" y="113"/>
                  </a:cubicBezTo>
                  <a:cubicBezTo>
                    <a:pt x="95" y="113"/>
                    <a:pt x="96" y="112"/>
                    <a:pt x="96" y="111"/>
                  </a:cubicBezTo>
                  <a:cubicBezTo>
                    <a:pt x="96" y="109"/>
                    <a:pt x="95" y="108"/>
                    <a:pt x="93" y="108"/>
                  </a:cubicBezTo>
                  <a:cubicBezTo>
                    <a:pt x="91" y="108"/>
                    <a:pt x="90" y="109"/>
                    <a:pt x="90" y="111"/>
                  </a:cubicBezTo>
                  <a:close/>
                  <a:moveTo>
                    <a:pt x="108" y="111"/>
                  </a:moveTo>
                  <a:cubicBezTo>
                    <a:pt x="108" y="112"/>
                    <a:pt x="109" y="113"/>
                    <a:pt x="111" y="113"/>
                  </a:cubicBezTo>
                  <a:cubicBezTo>
                    <a:pt x="112" y="113"/>
                    <a:pt x="113" y="112"/>
                    <a:pt x="113" y="111"/>
                  </a:cubicBezTo>
                  <a:cubicBezTo>
                    <a:pt x="113" y="109"/>
                    <a:pt x="112" y="108"/>
                    <a:pt x="111" y="108"/>
                  </a:cubicBezTo>
                  <a:cubicBezTo>
                    <a:pt x="109" y="108"/>
                    <a:pt x="108" y="109"/>
                    <a:pt x="108" y="111"/>
                  </a:cubicBezTo>
                  <a:close/>
                  <a:moveTo>
                    <a:pt x="145" y="26"/>
                  </a:moveTo>
                  <a:cubicBezTo>
                    <a:pt x="145" y="28"/>
                    <a:pt x="145" y="28"/>
                    <a:pt x="145" y="28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5"/>
                    <a:pt x="145" y="135"/>
                  </a:cubicBezTo>
                  <a:cubicBezTo>
                    <a:pt x="142" y="149"/>
                    <a:pt x="111" y="160"/>
                    <a:pt x="73" y="160"/>
                  </a:cubicBezTo>
                  <a:cubicBezTo>
                    <a:pt x="35" y="160"/>
                    <a:pt x="4" y="149"/>
                    <a:pt x="0" y="135"/>
                  </a:cubicBezTo>
                  <a:cubicBezTo>
                    <a:pt x="0" y="135"/>
                    <a:pt x="0" y="134"/>
                    <a:pt x="0" y="13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11"/>
                    <a:pt x="35" y="0"/>
                    <a:pt x="73" y="0"/>
                  </a:cubicBezTo>
                  <a:cubicBezTo>
                    <a:pt x="111" y="0"/>
                    <a:pt x="142" y="11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6"/>
                    <a:pt x="145" y="26"/>
                  </a:cubicBezTo>
                  <a:close/>
                  <a:moveTo>
                    <a:pt x="136" y="104"/>
                  </a:moveTo>
                  <a:cubicBezTo>
                    <a:pt x="135" y="104"/>
                    <a:pt x="134" y="103"/>
                    <a:pt x="134" y="102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9"/>
                    <a:pt x="138" y="99"/>
                    <a:pt x="139" y="100"/>
                  </a:cubicBezTo>
                  <a:cubicBezTo>
                    <a:pt x="139" y="99"/>
                    <a:pt x="140" y="98"/>
                    <a:pt x="140" y="97"/>
                  </a:cubicBezTo>
                  <a:cubicBezTo>
                    <a:pt x="140" y="97"/>
                    <a:pt x="140" y="97"/>
                    <a:pt x="140" y="96"/>
                  </a:cubicBezTo>
                  <a:cubicBezTo>
                    <a:pt x="139" y="96"/>
                    <a:pt x="140" y="96"/>
                    <a:pt x="140" y="95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29" y="80"/>
                    <a:pt x="122" y="83"/>
                  </a:cubicBezTo>
                  <a:cubicBezTo>
                    <a:pt x="122" y="83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7" y="86"/>
                    <a:pt x="116" y="85"/>
                  </a:cubicBezTo>
                  <a:cubicBezTo>
                    <a:pt x="104" y="88"/>
                    <a:pt x="89" y="90"/>
                    <a:pt x="73" y="90"/>
                  </a:cubicBezTo>
                  <a:cubicBezTo>
                    <a:pt x="59" y="90"/>
                    <a:pt x="45" y="89"/>
                    <a:pt x="34" y="86"/>
                  </a:cubicBezTo>
                  <a:cubicBezTo>
                    <a:pt x="34" y="87"/>
                    <a:pt x="33" y="87"/>
                    <a:pt x="32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1" y="82"/>
                    <a:pt x="14" y="79"/>
                    <a:pt x="9" y="76"/>
                  </a:cubicBezTo>
                  <a:cubicBezTo>
                    <a:pt x="9" y="77"/>
                    <a:pt x="7" y="79"/>
                    <a:pt x="6" y="7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0"/>
                    <a:pt x="9" y="91"/>
                    <a:pt x="9" y="93"/>
                  </a:cubicBezTo>
                  <a:cubicBezTo>
                    <a:pt x="9" y="95"/>
                    <a:pt x="7" y="96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102"/>
                    <a:pt x="11" y="107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09"/>
                    <a:pt x="22" y="108"/>
                    <a:pt x="23" y="108"/>
                  </a:cubicBezTo>
                  <a:cubicBezTo>
                    <a:pt x="25" y="108"/>
                    <a:pt x="26" y="109"/>
                    <a:pt x="26" y="111"/>
                  </a:cubicBezTo>
                  <a:cubicBezTo>
                    <a:pt x="26" y="111"/>
                    <a:pt x="26" y="112"/>
                    <a:pt x="25" y="113"/>
                  </a:cubicBezTo>
                  <a:cubicBezTo>
                    <a:pt x="31" y="115"/>
                    <a:pt x="39" y="116"/>
                    <a:pt x="47" y="118"/>
                  </a:cubicBezTo>
                  <a:cubicBezTo>
                    <a:pt x="48" y="117"/>
                    <a:pt x="49" y="116"/>
                    <a:pt x="49" y="116"/>
                  </a:cubicBezTo>
                  <a:cubicBezTo>
                    <a:pt x="51" y="116"/>
                    <a:pt x="52" y="117"/>
                    <a:pt x="52" y="118"/>
                  </a:cubicBezTo>
                  <a:cubicBezTo>
                    <a:pt x="56" y="119"/>
                    <a:pt x="60" y="119"/>
                    <a:pt x="64" y="119"/>
                  </a:cubicBezTo>
                  <a:cubicBezTo>
                    <a:pt x="64" y="118"/>
                    <a:pt x="65" y="116"/>
                    <a:pt x="67" y="116"/>
                  </a:cubicBezTo>
                  <a:cubicBezTo>
                    <a:pt x="68" y="116"/>
                    <a:pt x="70" y="118"/>
                    <a:pt x="70" y="119"/>
                  </a:cubicBezTo>
                  <a:cubicBezTo>
                    <a:pt x="71" y="119"/>
                    <a:pt x="72" y="119"/>
                    <a:pt x="73" y="119"/>
                  </a:cubicBezTo>
                  <a:cubicBezTo>
                    <a:pt x="76" y="119"/>
                    <a:pt x="79" y="119"/>
                    <a:pt x="81" y="119"/>
                  </a:cubicBezTo>
                  <a:cubicBezTo>
                    <a:pt x="82" y="118"/>
                    <a:pt x="83" y="116"/>
                    <a:pt x="84" y="116"/>
                  </a:cubicBezTo>
                  <a:cubicBezTo>
                    <a:pt x="86" y="116"/>
                    <a:pt x="87" y="117"/>
                    <a:pt x="87" y="119"/>
                  </a:cubicBezTo>
                  <a:cubicBezTo>
                    <a:pt x="92" y="118"/>
                    <a:pt x="96" y="118"/>
                    <a:pt x="100" y="117"/>
                  </a:cubicBezTo>
                  <a:cubicBezTo>
                    <a:pt x="100" y="117"/>
                    <a:pt x="101" y="116"/>
                    <a:pt x="102" y="116"/>
                  </a:cubicBezTo>
                  <a:cubicBezTo>
                    <a:pt x="102" y="116"/>
                    <a:pt x="103" y="117"/>
                    <a:pt x="103" y="117"/>
                  </a:cubicBezTo>
                  <a:cubicBezTo>
                    <a:pt x="112" y="115"/>
                    <a:pt x="119" y="113"/>
                    <a:pt x="125" y="111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6" y="108"/>
                    <a:pt x="128" y="108"/>
                  </a:cubicBezTo>
                  <a:cubicBezTo>
                    <a:pt x="129" y="108"/>
                    <a:pt x="129" y="108"/>
                    <a:pt x="130" y="108"/>
                  </a:cubicBezTo>
                  <a:cubicBezTo>
                    <a:pt x="132" y="107"/>
                    <a:pt x="134" y="106"/>
                    <a:pt x="136" y="104"/>
                  </a:cubicBezTo>
                  <a:close/>
                  <a:moveTo>
                    <a:pt x="140" y="39"/>
                  </a:moveTo>
                  <a:cubicBezTo>
                    <a:pt x="130" y="48"/>
                    <a:pt x="107" y="55"/>
                    <a:pt x="73" y="55"/>
                  </a:cubicBezTo>
                  <a:cubicBezTo>
                    <a:pt x="39" y="55"/>
                    <a:pt x="16" y="48"/>
                    <a:pt x="6" y="39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8" y="74"/>
                    <a:pt x="35" y="84"/>
                    <a:pt x="73" y="84"/>
                  </a:cubicBezTo>
                  <a:cubicBezTo>
                    <a:pt x="111" y="84"/>
                    <a:pt x="138" y="74"/>
                    <a:pt x="140" y="64"/>
                  </a:cubicBezTo>
                  <a:cubicBezTo>
                    <a:pt x="140" y="63"/>
                    <a:pt x="140" y="63"/>
                    <a:pt x="140" y="63"/>
                  </a:cubicBezTo>
                  <a:lnTo>
                    <a:pt x="140" y="39"/>
                  </a:lnTo>
                  <a:close/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38"/>
                    <a:pt x="33" y="49"/>
                    <a:pt x="73" y="49"/>
                  </a:cubicBezTo>
                  <a:cubicBezTo>
                    <a:pt x="112" y="49"/>
                    <a:pt x="140" y="38"/>
                    <a:pt x="140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8" y="17"/>
                    <a:pt x="111" y="6"/>
                    <a:pt x="73" y="6"/>
                  </a:cubicBezTo>
                  <a:cubicBezTo>
                    <a:pt x="35" y="6"/>
                    <a:pt x="8" y="17"/>
                    <a:pt x="6" y="27"/>
                  </a:cubicBezTo>
                  <a:close/>
                  <a:moveTo>
                    <a:pt x="140" y="133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30" y="118"/>
                    <a:pt x="107" y="125"/>
                    <a:pt x="73" y="125"/>
                  </a:cubicBezTo>
                  <a:cubicBezTo>
                    <a:pt x="39" y="125"/>
                    <a:pt x="16" y="118"/>
                    <a:pt x="6" y="108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8" y="143"/>
                    <a:pt x="35" y="154"/>
                    <a:pt x="73" y="154"/>
                  </a:cubicBezTo>
                  <a:cubicBezTo>
                    <a:pt x="111" y="154"/>
                    <a:pt x="138" y="143"/>
                    <a:pt x="140" y="133"/>
                  </a:cubicBezTo>
                  <a:cubicBezTo>
                    <a:pt x="140" y="133"/>
                    <a:pt x="140" y="133"/>
                    <a:pt x="140" y="133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6" name="PA-文本框 15">
            <a:extLst>
              <a:ext uri="{FF2B5EF4-FFF2-40B4-BE49-F238E27FC236}">
                <a16:creationId xmlns:a16="http://schemas.microsoft.com/office/drawing/2014/main" id="{5449122F-CB31-4560-B4E1-1EC06E1646B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343273" y="2365010"/>
            <a:ext cx="2229109" cy="8925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526175">
                    <a:alpha val="70000"/>
                  </a:srgbClr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67" name="PA-文本框 16">
            <a:extLst>
              <a:ext uri="{FF2B5EF4-FFF2-40B4-BE49-F238E27FC236}">
                <a16:creationId xmlns:a16="http://schemas.microsoft.com/office/drawing/2014/main" id="{B9B100F6-74D0-4DE8-ADB2-D530E8F8387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343272" y="2029925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defTabSz="914102"/>
            <a:r>
              <a:rPr lang="zh-CN" altLang="en-US" sz="1400" b="1" dirty="0">
                <a:solidFill>
                  <a:srgbClr val="526175"/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68" name="PA-文本框 20">
            <a:extLst>
              <a:ext uri="{FF2B5EF4-FFF2-40B4-BE49-F238E27FC236}">
                <a16:creationId xmlns:a16="http://schemas.microsoft.com/office/drawing/2014/main" id="{CA2D033D-8577-4ECB-A91A-FBCAB3B41A4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343273" y="4770261"/>
            <a:ext cx="2229109" cy="8925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526175">
                    <a:alpha val="70000"/>
                  </a:srgbClr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69" name="PA-文本框 21">
            <a:extLst>
              <a:ext uri="{FF2B5EF4-FFF2-40B4-BE49-F238E27FC236}">
                <a16:creationId xmlns:a16="http://schemas.microsoft.com/office/drawing/2014/main" id="{691EE1A8-451D-43AF-8677-23B571266A6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343272" y="4435176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defTabSz="914102"/>
            <a:r>
              <a:rPr lang="zh-CN" altLang="en-US" sz="1400" b="1" dirty="0">
                <a:solidFill>
                  <a:srgbClr val="526175"/>
                </a:solidFill>
                <a:cs typeface="+mn-ea"/>
                <a:sym typeface="+mn-lt"/>
              </a:rPr>
              <a:t>Add a title</a:t>
            </a:r>
          </a:p>
        </p:txBody>
      </p:sp>
      <p:grpSp>
        <p:nvGrpSpPr>
          <p:cNvPr id="70" name="PA-组合 75">
            <a:extLst>
              <a:ext uri="{FF2B5EF4-FFF2-40B4-BE49-F238E27FC236}">
                <a16:creationId xmlns:a16="http://schemas.microsoft.com/office/drawing/2014/main" id="{C7707967-F222-4FED-B737-9EDF6C457183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7885318" y="2086550"/>
            <a:ext cx="1097459" cy="1097459"/>
            <a:chOff x="1687471" y="6477065"/>
            <a:chExt cx="1418785" cy="1418785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63604C6E-23C1-44D0-A12C-2E0947C0BDC7}"/>
                </a:ext>
              </a:extLst>
            </p:cNvPr>
            <p:cNvGrpSpPr/>
            <p:nvPr/>
          </p:nvGrpSpPr>
          <p:grpSpPr>
            <a:xfrm>
              <a:off x="1687471" y="6477065"/>
              <a:ext cx="1418785" cy="1418785"/>
              <a:chOff x="1333481" y="1593118"/>
              <a:chExt cx="1418785" cy="1418785"/>
            </a:xfrm>
          </p:grpSpPr>
          <p:sp>
            <p:nvSpPr>
              <p:cNvPr id="73" name="PA-↖">
                <a:extLst>
                  <a:ext uri="{FF2B5EF4-FFF2-40B4-BE49-F238E27FC236}">
                    <a16:creationId xmlns:a16="http://schemas.microsoft.com/office/drawing/2014/main" id="{9A3EFC91-0563-4EEB-AB7D-464BE75DC1C0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PA-↘">
                <a:extLst>
                  <a:ext uri="{FF2B5EF4-FFF2-40B4-BE49-F238E27FC236}">
                    <a16:creationId xmlns:a16="http://schemas.microsoft.com/office/drawing/2014/main" id="{3E91A792-4EA4-4937-B368-C36683DE827B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PA-1">
                <a:extLst>
                  <a:ext uri="{FF2B5EF4-FFF2-40B4-BE49-F238E27FC236}">
                    <a16:creationId xmlns:a16="http://schemas.microsoft.com/office/drawing/2014/main" id="{8CE0E4CA-7AC6-4C7A-BE58-8F37B99AB919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72" name="PA-任意多边形 1134">
              <a:extLst>
                <a:ext uri="{FF2B5EF4-FFF2-40B4-BE49-F238E27FC236}">
                  <a16:creationId xmlns:a16="http://schemas.microsoft.com/office/drawing/2014/main" id="{D8FCE4BC-A4FB-4552-B2E4-7F922459F432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2148982" y="6885379"/>
              <a:ext cx="495171" cy="550720"/>
            </a:xfrm>
            <a:custGeom>
              <a:avLst/>
              <a:gdLst>
                <a:gd name="T0" fmla="*/ 12 w 145"/>
                <a:gd name="T1" fmla="*/ 84 h 160"/>
                <a:gd name="T2" fmla="*/ 17 w 145"/>
                <a:gd name="T3" fmla="*/ 102 h 160"/>
                <a:gd name="T4" fmla="*/ 23 w 145"/>
                <a:gd name="T5" fmla="*/ 96 h 160"/>
                <a:gd name="T6" fmla="*/ 38 w 145"/>
                <a:gd name="T7" fmla="*/ 93 h 160"/>
                <a:gd name="T8" fmla="*/ 38 w 145"/>
                <a:gd name="T9" fmla="*/ 93 h 160"/>
                <a:gd name="T10" fmla="*/ 32 w 145"/>
                <a:gd name="T11" fmla="*/ 99 h 160"/>
                <a:gd name="T12" fmla="*/ 52 w 145"/>
                <a:gd name="T13" fmla="*/ 102 h 160"/>
                <a:gd name="T14" fmla="*/ 58 w 145"/>
                <a:gd name="T15" fmla="*/ 96 h 160"/>
                <a:gd name="T16" fmla="*/ 73 w 145"/>
                <a:gd name="T17" fmla="*/ 93 h 160"/>
                <a:gd name="T18" fmla="*/ 73 w 145"/>
                <a:gd name="T19" fmla="*/ 93 h 160"/>
                <a:gd name="T20" fmla="*/ 67 w 145"/>
                <a:gd name="T21" fmla="*/ 99 h 160"/>
                <a:gd name="T22" fmla="*/ 87 w 145"/>
                <a:gd name="T23" fmla="*/ 102 h 160"/>
                <a:gd name="T24" fmla="*/ 93 w 145"/>
                <a:gd name="T25" fmla="*/ 96 h 160"/>
                <a:gd name="T26" fmla="*/ 108 w 145"/>
                <a:gd name="T27" fmla="*/ 93 h 160"/>
                <a:gd name="T28" fmla="*/ 108 w 145"/>
                <a:gd name="T29" fmla="*/ 93 h 160"/>
                <a:gd name="T30" fmla="*/ 102 w 145"/>
                <a:gd name="T31" fmla="*/ 99 h 160"/>
                <a:gd name="T32" fmla="*/ 122 w 145"/>
                <a:gd name="T33" fmla="*/ 102 h 160"/>
                <a:gd name="T34" fmla="*/ 128 w 145"/>
                <a:gd name="T35" fmla="*/ 96 h 160"/>
                <a:gd name="T36" fmla="*/ 134 w 145"/>
                <a:gd name="T37" fmla="*/ 84 h 160"/>
                <a:gd name="T38" fmla="*/ 134 w 145"/>
                <a:gd name="T39" fmla="*/ 84 h 160"/>
                <a:gd name="T40" fmla="*/ 41 w 145"/>
                <a:gd name="T41" fmla="*/ 108 h 160"/>
                <a:gd name="T42" fmla="*/ 61 w 145"/>
                <a:gd name="T43" fmla="*/ 111 h 160"/>
                <a:gd name="T44" fmla="*/ 76 w 145"/>
                <a:gd name="T45" fmla="*/ 113 h 160"/>
                <a:gd name="T46" fmla="*/ 90 w 145"/>
                <a:gd name="T47" fmla="*/ 111 h 160"/>
                <a:gd name="T48" fmla="*/ 90 w 145"/>
                <a:gd name="T49" fmla="*/ 111 h 160"/>
                <a:gd name="T50" fmla="*/ 111 w 145"/>
                <a:gd name="T51" fmla="*/ 108 h 160"/>
                <a:gd name="T52" fmla="*/ 145 w 145"/>
                <a:gd name="T53" fmla="*/ 96 h 160"/>
                <a:gd name="T54" fmla="*/ 73 w 145"/>
                <a:gd name="T55" fmla="*/ 160 h 160"/>
                <a:gd name="T56" fmla="*/ 0 w 145"/>
                <a:gd name="T57" fmla="*/ 96 h 160"/>
                <a:gd name="T58" fmla="*/ 0 w 145"/>
                <a:gd name="T59" fmla="*/ 25 h 160"/>
                <a:gd name="T60" fmla="*/ 145 w 145"/>
                <a:gd name="T61" fmla="*/ 25 h 160"/>
                <a:gd name="T62" fmla="*/ 134 w 145"/>
                <a:gd name="T63" fmla="*/ 102 h 160"/>
                <a:gd name="T64" fmla="*/ 140 w 145"/>
                <a:gd name="T65" fmla="*/ 96 h 160"/>
                <a:gd name="T66" fmla="*/ 122 w 145"/>
                <a:gd name="T67" fmla="*/ 83 h 160"/>
                <a:gd name="T68" fmla="*/ 73 w 145"/>
                <a:gd name="T69" fmla="*/ 90 h 160"/>
                <a:gd name="T70" fmla="*/ 9 w 145"/>
                <a:gd name="T71" fmla="*/ 76 h 160"/>
                <a:gd name="T72" fmla="*/ 6 w 145"/>
                <a:gd name="T73" fmla="*/ 96 h 160"/>
                <a:gd name="T74" fmla="*/ 20 w 145"/>
                <a:gd name="T75" fmla="*/ 111 h 160"/>
                <a:gd name="T76" fmla="*/ 47 w 145"/>
                <a:gd name="T77" fmla="*/ 118 h 160"/>
                <a:gd name="T78" fmla="*/ 67 w 145"/>
                <a:gd name="T79" fmla="*/ 116 h 160"/>
                <a:gd name="T80" fmla="*/ 84 w 145"/>
                <a:gd name="T81" fmla="*/ 116 h 160"/>
                <a:gd name="T82" fmla="*/ 103 w 145"/>
                <a:gd name="T83" fmla="*/ 117 h 160"/>
                <a:gd name="T84" fmla="*/ 130 w 145"/>
                <a:gd name="T85" fmla="*/ 108 h 160"/>
                <a:gd name="T86" fmla="*/ 6 w 145"/>
                <a:gd name="T87" fmla="*/ 39 h 160"/>
                <a:gd name="T88" fmla="*/ 140 w 145"/>
                <a:gd name="T89" fmla="*/ 64 h 160"/>
                <a:gd name="T90" fmla="*/ 6 w 145"/>
                <a:gd name="T91" fmla="*/ 27 h 160"/>
                <a:gd name="T92" fmla="*/ 140 w 145"/>
                <a:gd name="T93" fmla="*/ 27 h 160"/>
                <a:gd name="T94" fmla="*/ 140 w 145"/>
                <a:gd name="T95" fmla="*/ 133 h 160"/>
                <a:gd name="T96" fmla="*/ 6 w 145"/>
                <a:gd name="T97" fmla="*/ 133 h 160"/>
                <a:gd name="T98" fmla="*/ 140 w 145"/>
                <a:gd name="T9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60">
                  <a:moveTo>
                    <a:pt x="15" y="81"/>
                  </a:moveTo>
                  <a:cubicBezTo>
                    <a:pt x="16" y="81"/>
                    <a:pt x="17" y="83"/>
                    <a:pt x="17" y="84"/>
                  </a:cubicBezTo>
                  <a:cubicBezTo>
                    <a:pt x="17" y="86"/>
                    <a:pt x="16" y="87"/>
                    <a:pt x="15" y="87"/>
                  </a:cubicBezTo>
                  <a:cubicBezTo>
                    <a:pt x="13" y="87"/>
                    <a:pt x="12" y="86"/>
                    <a:pt x="12" y="84"/>
                  </a:cubicBezTo>
                  <a:cubicBezTo>
                    <a:pt x="12" y="83"/>
                    <a:pt x="13" y="81"/>
                    <a:pt x="15" y="81"/>
                  </a:cubicBezTo>
                  <a:close/>
                  <a:moveTo>
                    <a:pt x="12" y="102"/>
                  </a:moveTo>
                  <a:cubicBezTo>
                    <a:pt x="12" y="103"/>
                    <a:pt x="13" y="105"/>
                    <a:pt x="15" y="105"/>
                  </a:cubicBezTo>
                  <a:cubicBezTo>
                    <a:pt x="16" y="105"/>
                    <a:pt x="17" y="103"/>
                    <a:pt x="17" y="102"/>
                  </a:cubicBezTo>
                  <a:cubicBezTo>
                    <a:pt x="17" y="100"/>
                    <a:pt x="16" y="99"/>
                    <a:pt x="15" y="99"/>
                  </a:cubicBezTo>
                  <a:cubicBezTo>
                    <a:pt x="13" y="99"/>
                    <a:pt x="12" y="100"/>
                    <a:pt x="12" y="102"/>
                  </a:cubicBezTo>
                  <a:close/>
                  <a:moveTo>
                    <a:pt x="20" y="93"/>
                  </a:moveTo>
                  <a:cubicBezTo>
                    <a:pt x="20" y="95"/>
                    <a:pt x="22" y="96"/>
                    <a:pt x="23" y="96"/>
                  </a:cubicBezTo>
                  <a:cubicBezTo>
                    <a:pt x="25" y="96"/>
                    <a:pt x="26" y="95"/>
                    <a:pt x="26" y="93"/>
                  </a:cubicBezTo>
                  <a:cubicBezTo>
                    <a:pt x="26" y="91"/>
                    <a:pt x="25" y="90"/>
                    <a:pt x="23" y="90"/>
                  </a:cubicBezTo>
                  <a:cubicBezTo>
                    <a:pt x="22" y="90"/>
                    <a:pt x="20" y="91"/>
                    <a:pt x="20" y="93"/>
                  </a:cubicBezTo>
                  <a:close/>
                  <a:moveTo>
                    <a:pt x="38" y="93"/>
                  </a:moveTo>
                  <a:cubicBezTo>
                    <a:pt x="38" y="95"/>
                    <a:pt x="39" y="96"/>
                    <a:pt x="41" y="96"/>
                  </a:cubicBezTo>
                  <a:cubicBezTo>
                    <a:pt x="42" y="96"/>
                    <a:pt x="44" y="95"/>
                    <a:pt x="44" y="93"/>
                  </a:cubicBezTo>
                  <a:cubicBezTo>
                    <a:pt x="44" y="91"/>
                    <a:pt x="42" y="90"/>
                    <a:pt x="41" y="90"/>
                  </a:cubicBezTo>
                  <a:cubicBezTo>
                    <a:pt x="39" y="90"/>
                    <a:pt x="38" y="91"/>
                    <a:pt x="38" y="93"/>
                  </a:cubicBezTo>
                  <a:close/>
                  <a:moveTo>
                    <a:pt x="29" y="102"/>
                  </a:moveTo>
                  <a:cubicBezTo>
                    <a:pt x="29" y="103"/>
                    <a:pt x="30" y="105"/>
                    <a:pt x="32" y="105"/>
                  </a:cubicBezTo>
                  <a:cubicBezTo>
                    <a:pt x="34" y="105"/>
                    <a:pt x="35" y="103"/>
                    <a:pt x="35" y="102"/>
                  </a:cubicBezTo>
                  <a:cubicBezTo>
                    <a:pt x="35" y="100"/>
                    <a:pt x="34" y="99"/>
                    <a:pt x="32" y="99"/>
                  </a:cubicBezTo>
                  <a:cubicBezTo>
                    <a:pt x="30" y="99"/>
                    <a:pt x="29" y="100"/>
                    <a:pt x="29" y="102"/>
                  </a:cubicBezTo>
                  <a:close/>
                  <a:moveTo>
                    <a:pt x="47" y="102"/>
                  </a:moveTo>
                  <a:cubicBezTo>
                    <a:pt x="47" y="103"/>
                    <a:pt x="48" y="105"/>
                    <a:pt x="49" y="105"/>
                  </a:cubicBezTo>
                  <a:cubicBezTo>
                    <a:pt x="51" y="105"/>
                    <a:pt x="52" y="103"/>
                    <a:pt x="52" y="102"/>
                  </a:cubicBezTo>
                  <a:cubicBezTo>
                    <a:pt x="52" y="100"/>
                    <a:pt x="51" y="99"/>
                    <a:pt x="49" y="99"/>
                  </a:cubicBezTo>
                  <a:cubicBezTo>
                    <a:pt x="48" y="99"/>
                    <a:pt x="47" y="100"/>
                    <a:pt x="47" y="102"/>
                  </a:cubicBezTo>
                  <a:close/>
                  <a:moveTo>
                    <a:pt x="55" y="93"/>
                  </a:moveTo>
                  <a:cubicBezTo>
                    <a:pt x="55" y="95"/>
                    <a:pt x="57" y="96"/>
                    <a:pt x="58" y="96"/>
                  </a:cubicBezTo>
                  <a:cubicBezTo>
                    <a:pt x="60" y="96"/>
                    <a:pt x="61" y="95"/>
                    <a:pt x="61" y="93"/>
                  </a:cubicBezTo>
                  <a:cubicBezTo>
                    <a:pt x="61" y="91"/>
                    <a:pt x="60" y="90"/>
                    <a:pt x="58" y="90"/>
                  </a:cubicBezTo>
                  <a:cubicBezTo>
                    <a:pt x="57" y="90"/>
                    <a:pt x="55" y="91"/>
                    <a:pt x="55" y="93"/>
                  </a:cubicBezTo>
                  <a:close/>
                  <a:moveTo>
                    <a:pt x="73" y="93"/>
                  </a:moveTo>
                  <a:cubicBezTo>
                    <a:pt x="73" y="95"/>
                    <a:pt x="74" y="96"/>
                    <a:pt x="76" y="96"/>
                  </a:cubicBezTo>
                  <a:cubicBezTo>
                    <a:pt x="77" y="96"/>
                    <a:pt x="79" y="95"/>
                    <a:pt x="79" y="93"/>
                  </a:cubicBezTo>
                  <a:cubicBezTo>
                    <a:pt x="79" y="91"/>
                    <a:pt x="77" y="90"/>
                    <a:pt x="76" y="90"/>
                  </a:cubicBezTo>
                  <a:cubicBezTo>
                    <a:pt x="74" y="90"/>
                    <a:pt x="73" y="91"/>
                    <a:pt x="73" y="93"/>
                  </a:cubicBezTo>
                  <a:close/>
                  <a:moveTo>
                    <a:pt x="64" y="102"/>
                  </a:moveTo>
                  <a:cubicBezTo>
                    <a:pt x="64" y="103"/>
                    <a:pt x="65" y="105"/>
                    <a:pt x="67" y="105"/>
                  </a:cubicBezTo>
                  <a:cubicBezTo>
                    <a:pt x="69" y="105"/>
                    <a:pt x="70" y="103"/>
                    <a:pt x="70" y="102"/>
                  </a:cubicBezTo>
                  <a:cubicBezTo>
                    <a:pt x="70" y="100"/>
                    <a:pt x="69" y="99"/>
                    <a:pt x="67" y="99"/>
                  </a:cubicBezTo>
                  <a:cubicBezTo>
                    <a:pt x="65" y="99"/>
                    <a:pt x="64" y="100"/>
                    <a:pt x="64" y="102"/>
                  </a:cubicBezTo>
                  <a:close/>
                  <a:moveTo>
                    <a:pt x="81" y="102"/>
                  </a:moveTo>
                  <a:cubicBezTo>
                    <a:pt x="81" y="103"/>
                    <a:pt x="83" y="105"/>
                    <a:pt x="84" y="105"/>
                  </a:cubicBezTo>
                  <a:cubicBezTo>
                    <a:pt x="86" y="105"/>
                    <a:pt x="87" y="103"/>
                    <a:pt x="87" y="102"/>
                  </a:cubicBezTo>
                  <a:cubicBezTo>
                    <a:pt x="87" y="100"/>
                    <a:pt x="86" y="99"/>
                    <a:pt x="84" y="99"/>
                  </a:cubicBezTo>
                  <a:cubicBezTo>
                    <a:pt x="83" y="99"/>
                    <a:pt x="81" y="100"/>
                    <a:pt x="81" y="102"/>
                  </a:cubicBezTo>
                  <a:close/>
                  <a:moveTo>
                    <a:pt x="90" y="93"/>
                  </a:moveTo>
                  <a:cubicBezTo>
                    <a:pt x="90" y="95"/>
                    <a:pt x="91" y="96"/>
                    <a:pt x="93" y="96"/>
                  </a:cubicBezTo>
                  <a:cubicBezTo>
                    <a:pt x="95" y="96"/>
                    <a:pt x="96" y="95"/>
                    <a:pt x="96" y="93"/>
                  </a:cubicBezTo>
                  <a:cubicBezTo>
                    <a:pt x="96" y="91"/>
                    <a:pt x="95" y="90"/>
                    <a:pt x="93" y="90"/>
                  </a:cubicBezTo>
                  <a:cubicBezTo>
                    <a:pt x="91" y="90"/>
                    <a:pt x="90" y="91"/>
                    <a:pt x="90" y="93"/>
                  </a:cubicBezTo>
                  <a:close/>
                  <a:moveTo>
                    <a:pt x="108" y="93"/>
                  </a:moveTo>
                  <a:cubicBezTo>
                    <a:pt x="108" y="95"/>
                    <a:pt x="109" y="96"/>
                    <a:pt x="111" y="96"/>
                  </a:cubicBezTo>
                  <a:cubicBezTo>
                    <a:pt x="112" y="96"/>
                    <a:pt x="113" y="95"/>
                    <a:pt x="113" y="93"/>
                  </a:cubicBezTo>
                  <a:cubicBezTo>
                    <a:pt x="113" y="91"/>
                    <a:pt x="112" y="90"/>
                    <a:pt x="111" y="90"/>
                  </a:cubicBezTo>
                  <a:cubicBezTo>
                    <a:pt x="109" y="90"/>
                    <a:pt x="108" y="91"/>
                    <a:pt x="108" y="93"/>
                  </a:cubicBezTo>
                  <a:close/>
                  <a:moveTo>
                    <a:pt x="99" y="102"/>
                  </a:moveTo>
                  <a:cubicBezTo>
                    <a:pt x="99" y="103"/>
                    <a:pt x="100" y="105"/>
                    <a:pt x="102" y="105"/>
                  </a:cubicBezTo>
                  <a:cubicBezTo>
                    <a:pt x="103" y="105"/>
                    <a:pt x="105" y="103"/>
                    <a:pt x="105" y="102"/>
                  </a:cubicBezTo>
                  <a:cubicBezTo>
                    <a:pt x="105" y="100"/>
                    <a:pt x="103" y="99"/>
                    <a:pt x="102" y="99"/>
                  </a:cubicBezTo>
                  <a:cubicBezTo>
                    <a:pt x="100" y="99"/>
                    <a:pt x="99" y="100"/>
                    <a:pt x="99" y="102"/>
                  </a:cubicBezTo>
                  <a:close/>
                  <a:moveTo>
                    <a:pt x="116" y="102"/>
                  </a:moveTo>
                  <a:cubicBezTo>
                    <a:pt x="116" y="103"/>
                    <a:pt x="118" y="105"/>
                    <a:pt x="119" y="105"/>
                  </a:cubicBezTo>
                  <a:cubicBezTo>
                    <a:pt x="121" y="105"/>
                    <a:pt x="122" y="103"/>
                    <a:pt x="122" y="102"/>
                  </a:cubicBezTo>
                  <a:cubicBezTo>
                    <a:pt x="122" y="100"/>
                    <a:pt x="121" y="99"/>
                    <a:pt x="119" y="99"/>
                  </a:cubicBezTo>
                  <a:cubicBezTo>
                    <a:pt x="118" y="99"/>
                    <a:pt x="116" y="100"/>
                    <a:pt x="116" y="102"/>
                  </a:cubicBezTo>
                  <a:close/>
                  <a:moveTo>
                    <a:pt x="125" y="93"/>
                  </a:moveTo>
                  <a:cubicBezTo>
                    <a:pt x="125" y="95"/>
                    <a:pt x="126" y="96"/>
                    <a:pt x="128" y="96"/>
                  </a:cubicBezTo>
                  <a:cubicBezTo>
                    <a:pt x="130" y="96"/>
                    <a:pt x="131" y="95"/>
                    <a:pt x="131" y="93"/>
                  </a:cubicBezTo>
                  <a:cubicBezTo>
                    <a:pt x="131" y="91"/>
                    <a:pt x="130" y="90"/>
                    <a:pt x="128" y="90"/>
                  </a:cubicBezTo>
                  <a:cubicBezTo>
                    <a:pt x="126" y="90"/>
                    <a:pt x="125" y="91"/>
                    <a:pt x="125" y="93"/>
                  </a:cubicBezTo>
                  <a:close/>
                  <a:moveTo>
                    <a:pt x="134" y="84"/>
                  </a:moveTo>
                  <a:cubicBezTo>
                    <a:pt x="134" y="86"/>
                    <a:pt x="135" y="87"/>
                    <a:pt x="137" y="87"/>
                  </a:cubicBezTo>
                  <a:cubicBezTo>
                    <a:pt x="138" y="87"/>
                    <a:pt x="140" y="86"/>
                    <a:pt x="140" y="84"/>
                  </a:cubicBezTo>
                  <a:cubicBezTo>
                    <a:pt x="140" y="83"/>
                    <a:pt x="138" y="81"/>
                    <a:pt x="137" y="81"/>
                  </a:cubicBezTo>
                  <a:cubicBezTo>
                    <a:pt x="135" y="81"/>
                    <a:pt x="134" y="83"/>
                    <a:pt x="134" y="84"/>
                  </a:cubicBezTo>
                  <a:close/>
                  <a:moveTo>
                    <a:pt x="38" y="111"/>
                  </a:moveTo>
                  <a:cubicBezTo>
                    <a:pt x="38" y="112"/>
                    <a:pt x="39" y="113"/>
                    <a:pt x="41" y="113"/>
                  </a:cubicBezTo>
                  <a:cubicBezTo>
                    <a:pt x="42" y="113"/>
                    <a:pt x="44" y="112"/>
                    <a:pt x="44" y="111"/>
                  </a:cubicBezTo>
                  <a:cubicBezTo>
                    <a:pt x="44" y="109"/>
                    <a:pt x="42" y="108"/>
                    <a:pt x="41" y="108"/>
                  </a:cubicBezTo>
                  <a:cubicBezTo>
                    <a:pt x="39" y="108"/>
                    <a:pt x="38" y="109"/>
                    <a:pt x="38" y="111"/>
                  </a:cubicBezTo>
                  <a:close/>
                  <a:moveTo>
                    <a:pt x="55" y="111"/>
                  </a:moveTo>
                  <a:cubicBezTo>
                    <a:pt x="55" y="112"/>
                    <a:pt x="57" y="113"/>
                    <a:pt x="58" y="113"/>
                  </a:cubicBezTo>
                  <a:cubicBezTo>
                    <a:pt x="60" y="113"/>
                    <a:pt x="61" y="112"/>
                    <a:pt x="61" y="111"/>
                  </a:cubicBezTo>
                  <a:cubicBezTo>
                    <a:pt x="61" y="109"/>
                    <a:pt x="60" y="108"/>
                    <a:pt x="58" y="108"/>
                  </a:cubicBezTo>
                  <a:cubicBezTo>
                    <a:pt x="57" y="108"/>
                    <a:pt x="55" y="109"/>
                    <a:pt x="55" y="111"/>
                  </a:cubicBezTo>
                  <a:close/>
                  <a:moveTo>
                    <a:pt x="73" y="111"/>
                  </a:moveTo>
                  <a:cubicBezTo>
                    <a:pt x="73" y="112"/>
                    <a:pt x="74" y="113"/>
                    <a:pt x="76" y="113"/>
                  </a:cubicBezTo>
                  <a:cubicBezTo>
                    <a:pt x="77" y="113"/>
                    <a:pt x="79" y="112"/>
                    <a:pt x="79" y="111"/>
                  </a:cubicBezTo>
                  <a:cubicBezTo>
                    <a:pt x="79" y="109"/>
                    <a:pt x="77" y="108"/>
                    <a:pt x="76" y="108"/>
                  </a:cubicBezTo>
                  <a:cubicBezTo>
                    <a:pt x="74" y="108"/>
                    <a:pt x="73" y="109"/>
                    <a:pt x="73" y="111"/>
                  </a:cubicBezTo>
                  <a:close/>
                  <a:moveTo>
                    <a:pt x="90" y="111"/>
                  </a:moveTo>
                  <a:cubicBezTo>
                    <a:pt x="90" y="112"/>
                    <a:pt x="91" y="113"/>
                    <a:pt x="93" y="113"/>
                  </a:cubicBezTo>
                  <a:cubicBezTo>
                    <a:pt x="95" y="113"/>
                    <a:pt x="96" y="112"/>
                    <a:pt x="96" y="111"/>
                  </a:cubicBezTo>
                  <a:cubicBezTo>
                    <a:pt x="96" y="109"/>
                    <a:pt x="95" y="108"/>
                    <a:pt x="93" y="108"/>
                  </a:cubicBezTo>
                  <a:cubicBezTo>
                    <a:pt x="91" y="108"/>
                    <a:pt x="90" y="109"/>
                    <a:pt x="90" y="111"/>
                  </a:cubicBezTo>
                  <a:close/>
                  <a:moveTo>
                    <a:pt x="108" y="111"/>
                  </a:moveTo>
                  <a:cubicBezTo>
                    <a:pt x="108" y="112"/>
                    <a:pt x="109" y="113"/>
                    <a:pt x="111" y="113"/>
                  </a:cubicBezTo>
                  <a:cubicBezTo>
                    <a:pt x="112" y="113"/>
                    <a:pt x="113" y="112"/>
                    <a:pt x="113" y="111"/>
                  </a:cubicBezTo>
                  <a:cubicBezTo>
                    <a:pt x="113" y="109"/>
                    <a:pt x="112" y="108"/>
                    <a:pt x="111" y="108"/>
                  </a:cubicBezTo>
                  <a:cubicBezTo>
                    <a:pt x="109" y="108"/>
                    <a:pt x="108" y="109"/>
                    <a:pt x="108" y="111"/>
                  </a:cubicBezTo>
                  <a:close/>
                  <a:moveTo>
                    <a:pt x="145" y="26"/>
                  </a:moveTo>
                  <a:cubicBezTo>
                    <a:pt x="145" y="28"/>
                    <a:pt x="145" y="28"/>
                    <a:pt x="145" y="28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5"/>
                    <a:pt x="145" y="135"/>
                  </a:cubicBezTo>
                  <a:cubicBezTo>
                    <a:pt x="142" y="149"/>
                    <a:pt x="111" y="160"/>
                    <a:pt x="73" y="160"/>
                  </a:cubicBezTo>
                  <a:cubicBezTo>
                    <a:pt x="35" y="160"/>
                    <a:pt x="4" y="149"/>
                    <a:pt x="0" y="135"/>
                  </a:cubicBezTo>
                  <a:cubicBezTo>
                    <a:pt x="0" y="135"/>
                    <a:pt x="0" y="134"/>
                    <a:pt x="0" y="13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11"/>
                    <a:pt x="35" y="0"/>
                    <a:pt x="73" y="0"/>
                  </a:cubicBezTo>
                  <a:cubicBezTo>
                    <a:pt x="111" y="0"/>
                    <a:pt x="142" y="11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6"/>
                    <a:pt x="145" y="26"/>
                  </a:cubicBezTo>
                  <a:close/>
                  <a:moveTo>
                    <a:pt x="136" y="104"/>
                  </a:moveTo>
                  <a:cubicBezTo>
                    <a:pt x="135" y="104"/>
                    <a:pt x="134" y="103"/>
                    <a:pt x="134" y="102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9"/>
                    <a:pt x="138" y="99"/>
                    <a:pt x="139" y="100"/>
                  </a:cubicBezTo>
                  <a:cubicBezTo>
                    <a:pt x="139" y="99"/>
                    <a:pt x="140" y="98"/>
                    <a:pt x="140" y="97"/>
                  </a:cubicBezTo>
                  <a:cubicBezTo>
                    <a:pt x="140" y="97"/>
                    <a:pt x="140" y="97"/>
                    <a:pt x="140" y="96"/>
                  </a:cubicBezTo>
                  <a:cubicBezTo>
                    <a:pt x="139" y="96"/>
                    <a:pt x="140" y="96"/>
                    <a:pt x="140" y="95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29" y="80"/>
                    <a:pt x="122" y="83"/>
                  </a:cubicBezTo>
                  <a:cubicBezTo>
                    <a:pt x="122" y="83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7" y="86"/>
                    <a:pt x="116" y="85"/>
                  </a:cubicBezTo>
                  <a:cubicBezTo>
                    <a:pt x="104" y="88"/>
                    <a:pt x="89" y="90"/>
                    <a:pt x="73" y="90"/>
                  </a:cubicBezTo>
                  <a:cubicBezTo>
                    <a:pt x="59" y="90"/>
                    <a:pt x="45" y="89"/>
                    <a:pt x="34" y="86"/>
                  </a:cubicBezTo>
                  <a:cubicBezTo>
                    <a:pt x="34" y="87"/>
                    <a:pt x="33" y="87"/>
                    <a:pt x="32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1" y="82"/>
                    <a:pt x="14" y="79"/>
                    <a:pt x="9" y="76"/>
                  </a:cubicBezTo>
                  <a:cubicBezTo>
                    <a:pt x="9" y="77"/>
                    <a:pt x="7" y="79"/>
                    <a:pt x="6" y="7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0"/>
                    <a:pt x="9" y="91"/>
                    <a:pt x="9" y="93"/>
                  </a:cubicBezTo>
                  <a:cubicBezTo>
                    <a:pt x="9" y="95"/>
                    <a:pt x="7" y="96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102"/>
                    <a:pt x="11" y="107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09"/>
                    <a:pt x="22" y="108"/>
                    <a:pt x="23" y="108"/>
                  </a:cubicBezTo>
                  <a:cubicBezTo>
                    <a:pt x="25" y="108"/>
                    <a:pt x="26" y="109"/>
                    <a:pt x="26" y="111"/>
                  </a:cubicBezTo>
                  <a:cubicBezTo>
                    <a:pt x="26" y="111"/>
                    <a:pt x="26" y="112"/>
                    <a:pt x="25" y="113"/>
                  </a:cubicBezTo>
                  <a:cubicBezTo>
                    <a:pt x="31" y="115"/>
                    <a:pt x="39" y="116"/>
                    <a:pt x="47" y="118"/>
                  </a:cubicBezTo>
                  <a:cubicBezTo>
                    <a:pt x="48" y="117"/>
                    <a:pt x="49" y="116"/>
                    <a:pt x="49" y="116"/>
                  </a:cubicBezTo>
                  <a:cubicBezTo>
                    <a:pt x="51" y="116"/>
                    <a:pt x="52" y="117"/>
                    <a:pt x="52" y="118"/>
                  </a:cubicBezTo>
                  <a:cubicBezTo>
                    <a:pt x="56" y="119"/>
                    <a:pt x="60" y="119"/>
                    <a:pt x="64" y="119"/>
                  </a:cubicBezTo>
                  <a:cubicBezTo>
                    <a:pt x="64" y="118"/>
                    <a:pt x="65" y="116"/>
                    <a:pt x="67" y="116"/>
                  </a:cubicBezTo>
                  <a:cubicBezTo>
                    <a:pt x="68" y="116"/>
                    <a:pt x="70" y="118"/>
                    <a:pt x="70" y="119"/>
                  </a:cubicBezTo>
                  <a:cubicBezTo>
                    <a:pt x="71" y="119"/>
                    <a:pt x="72" y="119"/>
                    <a:pt x="73" y="119"/>
                  </a:cubicBezTo>
                  <a:cubicBezTo>
                    <a:pt x="76" y="119"/>
                    <a:pt x="79" y="119"/>
                    <a:pt x="81" y="119"/>
                  </a:cubicBezTo>
                  <a:cubicBezTo>
                    <a:pt x="82" y="118"/>
                    <a:pt x="83" y="116"/>
                    <a:pt x="84" y="116"/>
                  </a:cubicBezTo>
                  <a:cubicBezTo>
                    <a:pt x="86" y="116"/>
                    <a:pt x="87" y="117"/>
                    <a:pt x="87" y="119"/>
                  </a:cubicBezTo>
                  <a:cubicBezTo>
                    <a:pt x="92" y="118"/>
                    <a:pt x="96" y="118"/>
                    <a:pt x="100" y="117"/>
                  </a:cubicBezTo>
                  <a:cubicBezTo>
                    <a:pt x="100" y="117"/>
                    <a:pt x="101" y="116"/>
                    <a:pt x="102" y="116"/>
                  </a:cubicBezTo>
                  <a:cubicBezTo>
                    <a:pt x="102" y="116"/>
                    <a:pt x="103" y="117"/>
                    <a:pt x="103" y="117"/>
                  </a:cubicBezTo>
                  <a:cubicBezTo>
                    <a:pt x="112" y="115"/>
                    <a:pt x="119" y="113"/>
                    <a:pt x="125" y="111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6" y="108"/>
                    <a:pt x="128" y="108"/>
                  </a:cubicBezTo>
                  <a:cubicBezTo>
                    <a:pt x="129" y="108"/>
                    <a:pt x="129" y="108"/>
                    <a:pt x="130" y="108"/>
                  </a:cubicBezTo>
                  <a:cubicBezTo>
                    <a:pt x="132" y="107"/>
                    <a:pt x="134" y="106"/>
                    <a:pt x="136" y="104"/>
                  </a:cubicBezTo>
                  <a:close/>
                  <a:moveTo>
                    <a:pt x="140" y="39"/>
                  </a:moveTo>
                  <a:cubicBezTo>
                    <a:pt x="130" y="48"/>
                    <a:pt x="107" y="55"/>
                    <a:pt x="73" y="55"/>
                  </a:cubicBezTo>
                  <a:cubicBezTo>
                    <a:pt x="39" y="55"/>
                    <a:pt x="16" y="48"/>
                    <a:pt x="6" y="39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8" y="74"/>
                    <a:pt x="35" y="84"/>
                    <a:pt x="73" y="84"/>
                  </a:cubicBezTo>
                  <a:cubicBezTo>
                    <a:pt x="111" y="84"/>
                    <a:pt x="138" y="74"/>
                    <a:pt x="140" y="64"/>
                  </a:cubicBezTo>
                  <a:cubicBezTo>
                    <a:pt x="140" y="63"/>
                    <a:pt x="140" y="63"/>
                    <a:pt x="140" y="63"/>
                  </a:cubicBezTo>
                  <a:lnTo>
                    <a:pt x="140" y="39"/>
                  </a:lnTo>
                  <a:close/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38"/>
                    <a:pt x="33" y="49"/>
                    <a:pt x="73" y="49"/>
                  </a:cubicBezTo>
                  <a:cubicBezTo>
                    <a:pt x="112" y="49"/>
                    <a:pt x="140" y="38"/>
                    <a:pt x="140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8" y="17"/>
                    <a:pt x="111" y="6"/>
                    <a:pt x="73" y="6"/>
                  </a:cubicBezTo>
                  <a:cubicBezTo>
                    <a:pt x="35" y="6"/>
                    <a:pt x="8" y="17"/>
                    <a:pt x="6" y="27"/>
                  </a:cubicBezTo>
                  <a:close/>
                  <a:moveTo>
                    <a:pt x="140" y="133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30" y="118"/>
                    <a:pt x="107" y="125"/>
                    <a:pt x="73" y="125"/>
                  </a:cubicBezTo>
                  <a:cubicBezTo>
                    <a:pt x="39" y="125"/>
                    <a:pt x="16" y="118"/>
                    <a:pt x="6" y="108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8" y="143"/>
                    <a:pt x="35" y="154"/>
                    <a:pt x="73" y="154"/>
                  </a:cubicBezTo>
                  <a:cubicBezTo>
                    <a:pt x="111" y="154"/>
                    <a:pt x="138" y="143"/>
                    <a:pt x="140" y="133"/>
                  </a:cubicBezTo>
                  <a:cubicBezTo>
                    <a:pt x="140" y="133"/>
                    <a:pt x="140" y="133"/>
                    <a:pt x="140" y="133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6" name="PA-组合 84">
            <a:extLst>
              <a:ext uri="{FF2B5EF4-FFF2-40B4-BE49-F238E27FC236}">
                <a16:creationId xmlns:a16="http://schemas.microsoft.com/office/drawing/2014/main" id="{42B50B62-F884-4FE9-91AF-B264E26669FB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7885318" y="4491801"/>
            <a:ext cx="1097459" cy="1097459"/>
            <a:chOff x="1687471" y="6477065"/>
            <a:chExt cx="1418785" cy="1418785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58DA168C-4D51-49B7-AC33-34CD6D69F2BA}"/>
                </a:ext>
              </a:extLst>
            </p:cNvPr>
            <p:cNvGrpSpPr/>
            <p:nvPr/>
          </p:nvGrpSpPr>
          <p:grpSpPr>
            <a:xfrm>
              <a:off x="1687471" y="6477065"/>
              <a:ext cx="1418785" cy="1418785"/>
              <a:chOff x="1333481" y="1593118"/>
              <a:chExt cx="1418785" cy="1418785"/>
            </a:xfrm>
          </p:grpSpPr>
          <p:sp>
            <p:nvSpPr>
              <p:cNvPr id="79" name="PA-↖">
                <a:extLst>
                  <a:ext uri="{FF2B5EF4-FFF2-40B4-BE49-F238E27FC236}">
                    <a16:creationId xmlns:a16="http://schemas.microsoft.com/office/drawing/2014/main" id="{392E34DA-7FE3-4E8D-8ECD-3C334968BFCF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PA-↘">
                <a:extLst>
                  <a:ext uri="{FF2B5EF4-FFF2-40B4-BE49-F238E27FC236}">
                    <a16:creationId xmlns:a16="http://schemas.microsoft.com/office/drawing/2014/main" id="{CA883DC1-61DD-457D-8B7E-1D58B7E3EF0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PA-1">
                <a:extLst>
                  <a:ext uri="{FF2B5EF4-FFF2-40B4-BE49-F238E27FC236}">
                    <a16:creationId xmlns:a16="http://schemas.microsoft.com/office/drawing/2014/main" id="{6751DC30-BEAA-43D2-A37D-879435DC7FD6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78" name="PA-任意多边形 1134">
              <a:extLst>
                <a:ext uri="{FF2B5EF4-FFF2-40B4-BE49-F238E27FC236}">
                  <a16:creationId xmlns:a16="http://schemas.microsoft.com/office/drawing/2014/main" id="{0682F16F-FF14-40B9-9ACA-7F0EDFC7E906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2148982" y="6885379"/>
              <a:ext cx="495171" cy="550720"/>
            </a:xfrm>
            <a:custGeom>
              <a:avLst/>
              <a:gdLst>
                <a:gd name="T0" fmla="*/ 12 w 145"/>
                <a:gd name="T1" fmla="*/ 84 h 160"/>
                <a:gd name="T2" fmla="*/ 17 w 145"/>
                <a:gd name="T3" fmla="*/ 102 h 160"/>
                <a:gd name="T4" fmla="*/ 23 w 145"/>
                <a:gd name="T5" fmla="*/ 96 h 160"/>
                <a:gd name="T6" fmla="*/ 38 w 145"/>
                <a:gd name="T7" fmla="*/ 93 h 160"/>
                <a:gd name="T8" fmla="*/ 38 w 145"/>
                <a:gd name="T9" fmla="*/ 93 h 160"/>
                <a:gd name="T10" fmla="*/ 32 w 145"/>
                <a:gd name="T11" fmla="*/ 99 h 160"/>
                <a:gd name="T12" fmla="*/ 52 w 145"/>
                <a:gd name="T13" fmla="*/ 102 h 160"/>
                <a:gd name="T14" fmla="*/ 58 w 145"/>
                <a:gd name="T15" fmla="*/ 96 h 160"/>
                <a:gd name="T16" fmla="*/ 73 w 145"/>
                <a:gd name="T17" fmla="*/ 93 h 160"/>
                <a:gd name="T18" fmla="*/ 73 w 145"/>
                <a:gd name="T19" fmla="*/ 93 h 160"/>
                <a:gd name="T20" fmla="*/ 67 w 145"/>
                <a:gd name="T21" fmla="*/ 99 h 160"/>
                <a:gd name="T22" fmla="*/ 87 w 145"/>
                <a:gd name="T23" fmla="*/ 102 h 160"/>
                <a:gd name="T24" fmla="*/ 93 w 145"/>
                <a:gd name="T25" fmla="*/ 96 h 160"/>
                <a:gd name="T26" fmla="*/ 108 w 145"/>
                <a:gd name="T27" fmla="*/ 93 h 160"/>
                <a:gd name="T28" fmla="*/ 108 w 145"/>
                <a:gd name="T29" fmla="*/ 93 h 160"/>
                <a:gd name="T30" fmla="*/ 102 w 145"/>
                <a:gd name="T31" fmla="*/ 99 h 160"/>
                <a:gd name="T32" fmla="*/ 122 w 145"/>
                <a:gd name="T33" fmla="*/ 102 h 160"/>
                <a:gd name="T34" fmla="*/ 128 w 145"/>
                <a:gd name="T35" fmla="*/ 96 h 160"/>
                <a:gd name="T36" fmla="*/ 134 w 145"/>
                <a:gd name="T37" fmla="*/ 84 h 160"/>
                <a:gd name="T38" fmla="*/ 134 w 145"/>
                <a:gd name="T39" fmla="*/ 84 h 160"/>
                <a:gd name="T40" fmla="*/ 41 w 145"/>
                <a:gd name="T41" fmla="*/ 108 h 160"/>
                <a:gd name="T42" fmla="*/ 61 w 145"/>
                <a:gd name="T43" fmla="*/ 111 h 160"/>
                <a:gd name="T44" fmla="*/ 76 w 145"/>
                <a:gd name="T45" fmla="*/ 113 h 160"/>
                <a:gd name="T46" fmla="*/ 90 w 145"/>
                <a:gd name="T47" fmla="*/ 111 h 160"/>
                <a:gd name="T48" fmla="*/ 90 w 145"/>
                <a:gd name="T49" fmla="*/ 111 h 160"/>
                <a:gd name="T50" fmla="*/ 111 w 145"/>
                <a:gd name="T51" fmla="*/ 108 h 160"/>
                <a:gd name="T52" fmla="*/ 145 w 145"/>
                <a:gd name="T53" fmla="*/ 96 h 160"/>
                <a:gd name="T54" fmla="*/ 73 w 145"/>
                <a:gd name="T55" fmla="*/ 160 h 160"/>
                <a:gd name="T56" fmla="*/ 0 w 145"/>
                <a:gd name="T57" fmla="*/ 96 h 160"/>
                <a:gd name="T58" fmla="*/ 0 w 145"/>
                <a:gd name="T59" fmla="*/ 25 h 160"/>
                <a:gd name="T60" fmla="*/ 145 w 145"/>
                <a:gd name="T61" fmla="*/ 25 h 160"/>
                <a:gd name="T62" fmla="*/ 134 w 145"/>
                <a:gd name="T63" fmla="*/ 102 h 160"/>
                <a:gd name="T64" fmla="*/ 140 w 145"/>
                <a:gd name="T65" fmla="*/ 96 h 160"/>
                <a:gd name="T66" fmla="*/ 122 w 145"/>
                <a:gd name="T67" fmla="*/ 83 h 160"/>
                <a:gd name="T68" fmla="*/ 73 w 145"/>
                <a:gd name="T69" fmla="*/ 90 h 160"/>
                <a:gd name="T70" fmla="*/ 9 w 145"/>
                <a:gd name="T71" fmla="*/ 76 h 160"/>
                <a:gd name="T72" fmla="*/ 6 w 145"/>
                <a:gd name="T73" fmla="*/ 96 h 160"/>
                <a:gd name="T74" fmla="*/ 20 w 145"/>
                <a:gd name="T75" fmla="*/ 111 h 160"/>
                <a:gd name="T76" fmla="*/ 47 w 145"/>
                <a:gd name="T77" fmla="*/ 118 h 160"/>
                <a:gd name="T78" fmla="*/ 67 w 145"/>
                <a:gd name="T79" fmla="*/ 116 h 160"/>
                <a:gd name="T80" fmla="*/ 84 w 145"/>
                <a:gd name="T81" fmla="*/ 116 h 160"/>
                <a:gd name="T82" fmla="*/ 103 w 145"/>
                <a:gd name="T83" fmla="*/ 117 h 160"/>
                <a:gd name="T84" fmla="*/ 130 w 145"/>
                <a:gd name="T85" fmla="*/ 108 h 160"/>
                <a:gd name="T86" fmla="*/ 6 w 145"/>
                <a:gd name="T87" fmla="*/ 39 h 160"/>
                <a:gd name="T88" fmla="*/ 140 w 145"/>
                <a:gd name="T89" fmla="*/ 64 h 160"/>
                <a:gd name="T90" fmla="*/ 6 w 145"/>
                <a:gd name="T91" fmla="*/ 27 h 160"/>
                <a:gd name="T92" fmla="*/ 140 w 145"/>
                <a:gd name="T93" fmla="*/ 27 h 160"/>
                <a:gd name="T94" fmla="*/ 140 w 145"/>
                <a:gd name="T95" fmla="*/ 133 h 160"/>
                <a:gd name="T96" fmla="*/ 6 w 145"/>
                <a:gd name="T97" fmla="*/ 133 h 160"/>
                <a:gd name="T98" fmla="*/ 140 w 145"/>
                <a:gd name="T9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60">
                  <a:moveTo>
                    <a:pt x="15" y="81"/>
                  </a:moveTo>
                  <a:cubicBezTo>
                    <a:pt x="16" y="81"/>
                    <a:pt x="17" y="83"/>
                    <a:pt x="17" y="84"/>
                  </a:cubicBezTo>
                  <a:cubicBezTo>
                    <a:pt x="17" y="86"/>
                    <a:pt x="16" y="87"/>
                    <a:pt x="15" y="87"/>
                  </a:cubicBezTo>
                  <a:cubicBezTo>
                    <a:pt x="13" y="87"/>
                    <a:pt x="12" y="86"/>
                    <a:pt x="12" y="84"/>
                  </a:cubicBezTo>
                  <a:cubicBezTo>
                    <a:pt x="12" y="83"/>
                    <a:pt x="13" y="81"/>
                    <a:pt x="15" y="81"/>
                  </a:cubicBezTo>
                  <a:close/>
                  <a:moveTo>
                    <a:pt x="12" y="102"/>
                  </a:moveTo>
                  <a:cubicBezTo>
                    <a:pt x="12" y="103"/>
                    <a:pt x="13" y="105"/>
                    <a:pt x="15" y="105"/>
                  </a:cubicBezTo>
                  <a:cubicBezTo>
                    <a:pt x="16" y="105"/>
                    <a:pt x="17" y="103"/>
                    <a:pt x="17" y="102"/>
                  </a:cubicBezTo>
                  <a:cubicBezTo>
                    <a:pt x="17" y="100"/>
                    <a:pt x="16" y="99"/>
                    <a:pt x="15" y="99"/>
                  </a:cubicBezTo>
                  <a:cubicBezTo>
                    <a:pt x="13" y="99"/>
                    <a:pt x="12" y="100"/>
                    <a:pt x="12" y="102"/>
                  </a:cubicBezTo>
                  <a:close/>
                  <a:moveTo>
                    <a:pt x="20" y="93"/>
                  </a:moveTo>
                  <a:cubicBezTo>
                    <a:pt x="20" y="95"/>
                    <a:pt x="22" y="96"/>
                    <a:pt x="23" y="96"/>
                  </a:cubicBezTo>
                  <a:cubicBezTo>
                    <a:pt x="25" y="96"/>
                    <a:pt x="26" y="95"/>
                    <a:pt x="26" y="93"/>
                  </a:cubicBezTo>
                  <a:cubicBezTo>
                    <a:pt x="26" y="91"/>
                    <a:pt x="25" y="90"/>
                    <a:pt x="23" y="90"/>
                  </a:cubicBezTo>
                  <a:cubicBezTo>
                    <a:pt x="22" y="90"/>
                    <a:pt x="20" y="91"/>
                    <a:pt x="20" y="93"/>
                  </a:cubicBezTo>
                  <a:close/>
                  <a:moveTo>
                    <a:pt x="38" y="93"/>
                  </a:moveTo>
                  <a:cubicBezTo>
                    <a:pt x="38" y="95"/>
                    <a:pt x="39" y="96"/>
                    <a:pt x="41" y="96"/>
                  </a:cubicBezTo>
                  <a:cubicBezTo>
                    <a:pt x="42" y="96"/>
                    <a:pt x="44" y="95"/>
                    <a:pt x="44" y="93"/>
                  </a:cubicBezTo>
                  <a:cubicBezTo>
                    <a:pt x="44" y="91"/>
                    <a:pt x="42" y="90"/>
                    <a:pt x="41" y="90"/>
                  </a:cubicBezTo>
                  <a:cubicBezTo>
                    <a:pt x="39" y="90"/>
                    <a:pt x="38" y="91"/>
                    <a:pt x="38" y="93"/>
                  </a:cubicBezTo>
                  <a:close/>
                  <a:moveTo>
                    <a:pt x="29" y="102"/>
                  </a:moveTo>
                  <a:cubicBezTo>
                    <a:pt x="29" y="103"/>
                    <a:pt x="30" y="105"/>
                    <a:pt x="32" y="105"/>
                  </a:cubicBezTo>
                  <a:cubicBezTo>
                    <a:pt x="34" y="105"/>
                    <a:pt x="35" y="103"/>
                    <a:pt x="35" y="102"/>
                  </a:cubicBezTo>
                  <a:cubicBezTo>
                    <a:pt x="35" y="100"/>
                    <a:pt x="34" y="99"/>
                    <a:pt x="32" y="99"/>
                  </a:cubicBezTo>
                  <a:cubicBezTo>
                    <a:pt x="30" y="99"/>
                    <a:pt x="29" y="100"/>
                    <a:pt x="29" y="102"/>
                  </a:cubicBezTo>
                  <a:close/>
                  <a:moveTo>
                    <a:pt x="47" y="102"/>
                  </a:moveTo>
                  <a:cubicBezTo>
                    <a:pt x="47" y="103"/>
                    <a:pt x="48" y="105"/>
                    <a:pt x="49" y="105"/>
                  </a:cubicBezTo>
                  <a:cubicBezTo>
                    <a:pt x="51" y="105"/>
                    <a:pt x="52" y="103"/>
                    <a:pt x="52" y="102"/>
                  </a:cubicBezTo>
                  <a:cubicBezTo>
                    <a:pt x="52" y="100"/>
                    <a:pt x="51" y="99"/>
                    <a:pt x="49" y="99"/>
                  </a:cubicBezTo>
                  <a:cubicBezTo>
                    <a:pt x="48" y="99"/>
                    <a:pt x="47" y="100"/>
                    <a:pt x="47" y="102"/>
                  </a:cubicBezTo>
                  <a:close/>
                  <a:moveTo>
                    <a:pt x="55" y="93"/>
                  </a:moveTo>
                  <a:cubicBezTo>
                    <a:pt x="55" y="95"/>
                    <a:pt x="57" y="96"/>
                    <a:pt x="58" y="96"/>
                  </a:cubicBezTo>
                  <a:cubicBezTo>
                    <a:pt x="60" y="96"/>
                    <a:pt x="61" y="95"/>
                    <a:pt x="61" y="93"/>
                  </a:cubicBezTo>
                  <a:cubicBezTo>
                    <a:pt x="61" y="91"/>
                    <a:pt x="60" y="90"/>
                    <a:pt x="58" y="90"/>
                  </a:cubicBezTo>
                  <a:cubicBezTo>
                    <a:pt x="57" y="90"/>
                    <a:pt x="55" y="91"/>
                    <a:pt x="55" y="93"/>
                  </a:cubicBezTo>
                  <a:close/>
                  <a:moveTo>
                    <a:pt x="73" y="93"/>
                  </a:moveTo>
                  <a:cubicBezTo>
                    <a:pt x="73" y="95"/>
                    <a:pt x="74" y="96"/>
                    <a:pt x="76" y="96"/>
                  </a:cubicBezTo>
                  <a:cubicBezTo>
                    <a:pt x="77" y="96"/>
                    <a:pt x="79" y="95"/>
                    <a:pt x="79" y="93"/>
                  </a:cubicBezTo>
                  <a:cubicBezTo>
                    <a:pt x="79" y="91"/>
                    <a:pt x="77" y="90"/>
                    <a:pt x="76" y="90"/>
                  </a:cubicBezTo>
                  <a:cubicBezTo>
                    <a:pt x="74" y="90"/>
                    <a:pt x="73" y="91"/>
                    <a:pt x="73" y="93"/>
                  </a:cubicBezTo>
                  <a:close/>
                  <a:moveTo>
                    <a:pt x="64" y="102"/>
                  </a:moveTo>
                  <a:cubicBezTo>
                    <a:pt x="64" y="103"/>
                    <a:pt x="65" y="105"/>
                    <a:pt x="67" y="105"/>
                  </a:cubicBezTo>
                  <a:cubicBezTo>
                    <a:pt x="69" y="105"/>
                    <a:pt x="70" y="103"/>
                    <a:pt x="70" y="102"/>
                  </a:cubicBezTo>
                  <a:cubicBezTo>
                    <a:pt x="70" y="100"/>
                    <a:pt x="69" y="99"/>
                    <a:pt x="67" y="99"/>
                  </a:cubicBezTo>
                  <a:cubicBezTo>
                    <a:pt x="65" y="99"/>
                    <a:pt x="64" y="100"/>
                    <a:pt x="64" y="102"/>
                  </a:cubicBezTo>
                  <a:close/>
                  <a:moveTo>
                    <a:pt x="81" y="102"/>
                  </a:moveTo>
                  <a:cubicBezTo>
                    <a:pt x="81" y="103"/>
                    <a:pt x="83" y="105"/>
                    <a:pt x="84" y="105"/>
                  </a:cubicBezTo>
                  <a:cubicBezTo>
                    <a:pt x="86" y="105"/>
                    <a:pt x="87" y="103"/>
                    <a:pt x="87" y="102"/>
                  </a:cubicBezTo>
                  <a:cubicBezTo>
                    <a:pt x="87" y="100"/>
                    <a:pt x="86" y="99"/>
                    <a:pt x="84" y="99"/>
                  </a:cubicBezTo>
                  <a:cubicBezTo>
                    <a:pt x="83" y="99"/>
                    <a:pt x="81" y="100"/>
                    <a:pt x="81" y="102"/>
                  </a:cubicBezTo>
                  <a:close/>
                  <a:moveTo>
                    <a:pt x="90" y="93"/>
                  </a:moveTo>
                  <a:cubicBezTo>
                    <a:pt x="90" y="95"/>
                    <a:pt x="91" y="96"/>
                    <a:pt x="93" y="96"/>
                  </a:cubicBezTo>
                  <a:cubicBezTo>
                    <a:pt x="95" y="96"/>
                    <a:pt x="96" y="95"/>
                    <a:pt x="96" y="93"/>
                  </a:cubicBezTo>
                  <a:cubicBezTo>
                    <a:pt x="96" y="91"/>
                    <a:pt x="95" y="90"/>
                    <a:pt x="93" y="90"/>
                  </a:cubicBezTo>
                  <a:cubicBezTo>
                    <a:pt x="91" y="90"/>
                    <a:pt x="90" y="91"/>
                    <a:pt x="90" y="93"/>
                  </a:cubicBezTo>
                  <a:close/>
                  <a:moveTo>
                    <a:pt x="108" y="93"/>
                  </a:moveTo>
                  <a:cubicBezTo>
                    <a:pt x="108" y="95"/>
                    <a:pt x="109" y="96"/>
                    <a:pt x="111" y="96"/>
                  </a:cubicBezTo>
                  <a:cubicBezTo>
                    <a:pt x="112" y="96"/>
                    <a:pt x="113" y="95"/>
                    <a:pt x="113" y="93"/>
                  </a:cubicBezTo>
                  <a:cubicBezTo>
                    <a:pt x="113" y="91"/>
                    <a:pt x="112" y="90"/>
                    <a:pt x="111" y="90"/>
                  </a:cubicBezTo>
                  <a:cubicBezTo>
                    <a:pt x="109" y="90"/>
                    <a:pt x="108" y="91"/>
                    <a:pt x="108" y="93"/>
                  </a:cubicBezTo>
                  <a:close/>
                  <a:moveTo>
                    <a:pt x="99" y="102"/>
                  </a:moveTo>
                  <a:cubicBezTo>
                    <a:pt x="99" y="103"/>
                    <a:pt x="100" y="105"/>
                    <a:pt x="102" y="105"/>
                  </a:cubicBezTo>
                  <a:cubicBezTo>
                    <a:pt x="103" y="105"/>
                    <a:pt x="105" y="103"/>
                    <a:pt x="105" y="102"/>
                  </a:cubicBezTo>
                  <a:cubicBezTo>
                    <a:pt x="105" y="100"/>
                    <a:pt x="103" y="99"/>
                    <a:pt x="102" y="99"/>
                  </a:cubicBezTo>
                  <a:cubicBezTo>
                    <a:pt x="100" y="99"/>
                    <a:pt x="99" y="100"/>
                    <a:pt x="99" y="102"/>
                  </a:cubicBezTo>
                  <a:close/>
                  <a:moveTo>
                    <a:pt x="116" y="102"/>
                  </a:moveTo>
                  <a:cubicBezTo>
                    <a:pt x="116" y="103"/>
                    <a:pt x="118" y="105"/>
                    <a:pt x="119" y="105"/>
                  </a:cubicBezTo>
                  <a:cubicBezTo>
                    <a:pt x="121" y="105"/>
                    <a:pt x="122" y="103"/>
                    <a:pt x="122" y="102"/>
                  </a:cubicBezTo>
                  <a:cubicBezTo>
                    <a:pt x="122" y="100"/>
                    <a:pt x="121" y="99"/>
                    <a:pt x="119" y="99"/>
                  </a:cubicBezTo>
                  <a:cubicBezTo>
                    <a:pt x="118" y="99"/>
                    <a:pt x="116" y="100"/>
                    <a:pt x="116" y="102"/>
                  </a:cubicBezTo>
                  <a:close/>
                  <a:moveTo>
                    <a:pt x="125" y="93"/>
                  </a:moveTo>
                  <a:cubicBezTo>
                    <a:pt x="125" y="95"/>
                    <a:pt x="126" y="96"/>
                    <a:pt x="128" y="96"/>
                  </a:cubicBezTo>
                  <a:cubicBezTo>
                    <a:pt x="130" y="96"/>
                    <a:pt x="131" y="95"/>
                    <a:pt x="131" y="93"/>
                  </a:cubicBezTo>
                  <a:cubicBezTo>
                    <a:pt x="131" y="91"/>
                    <a:pt x="130" y="90"/>
                    <a:pt x="128" y="90"/>
                  </a:cubicBezTo>
                  <a:cubicBezTo>
                    <a:pt x="126" y="90"/>
                    <a:pt x="125" y="91"/>
                    <a:pt x="125" y="93"/>
                  </a:cubicBezTo>
                  <a:close/>
                  <a:moveTo>
                    <a:pt x="134" y="84"/>
                  </a:moveTo>
                  <a:cubicBezTo>
                    <a:pt x="134" y="86"/>
                    <a:pt x="135" y="87"/>
                    <a:pt x="137" y="87"/>
                  </a:cubicBezTo>
                  <a:cubicBezTo>
                    <a:pt x="138" y="87"/>
                    <a:pt x="140" y="86"/>
                    <a:pt x="140" y="84"/>
                  </a:cubicBezTo>
                  <a:cubicBezTo>
                    <a:pt x="140" y="83"/>
                    <a:pt x="138" y="81"/>
                    <a:pt x="137" y="81"/>
                  </a:cubicBezTo>
                  <a:cubicBezTo>
                    <a:pt x="135" y="81"/>
                    <a:pt x="134" y="83"/>
                    <a:pt x="134" y="84"/>
                  </a:cubicBezTo>
                  <a:close/>
                  <a:moveTo>
                    <a:pt x="38" y="111"/>
                  </a:moveTo>
                  <a:cubicBezTo>
                    <a:pt x="38" y="112"/>
                    <a:pt x="39" y="113"/>
                    <a:pt x="41" y="113"/>
                  </a:cubicBezTo>
                  <a:cubicBezTo>
                    <a:pt x="42" y="113"/>
                    <a:pt x="44" y="112"/>
                    <a:pt x="44" y="111"/>
                  </a:cubicBezTo>
                  <a:cubicBezTo>
                    <a:pt x="44" y="109"/>
                    <a:pt x="42" y="108"/>
                    <a:pt x="41" y="108"/>
                  </a:cubicBezTo>
                  <a:cubicBezTo>
                    <a:pt x="39" y="108"/>
                    <a:pt x="38" y="109"/>
                    <a:pt x="38" y="111"/>
                  </a:cubicBezTo>
                  <a:close/>
                  <a:moveTo>
                    <a:pt x="55" y="111"/>
                  </a:moveTo>
                  <a:cubicBezTo>
                    <a:pt x="55" y="112"/>
                    <a:pt x="57" y="113"/>
                    <a:pt x="58" y="113"/>
                  </a:cubicBezTo>
                  <a:cubicBezTo>
                    <a:pt x="60" y="113"/>
                    <a:pt x="61" y="112"/>
                    <a:pt x="61" y="111"/>
                  </a:cubicBezTo>
                  <a:cubicBezTo>
                    <a:pt x="61" y="109"/>
                    <a:pt x="60" y="108"/>
                    <a:pt x="58" y="108"/>
                  </a:cubicBezTo>
                  <a:cubicBezTo>
                    <a:pt x="57" y="108"/>
                    <a:pt x="55" y="109"/>
                    <a:pt x="55" y="111"/>
                  </a:cubicBezTo>
                  <a:close/>
                  <a:moveTo>
                    <a:pt x="73" y="111"/>
                  </a:moveTo>
                  <a:cubicBezTo>
                    <a:pt x="73" y="112"/>
                    <a:pt x="74" y="113"/>
                    <a:pt x="76" y="113"/>
                  </a:cubicBezTo>
                  <a:cubicBezTo>
                    <a:pt x="77" y="113"/>
                    <a:pt x="79" y="112"/>
                    <a:pt x="79" y="111"/>
                  </a:cubicBezTo>
                  <a:cubicBezTo>
                    <a:pt x="79" y="109"/>
                    <a:pt x="77" y="108"/>
                    <a:pt x="76" y="108"/>
                  </a:cubicBezTo>
                  <a:cubicBezTo>
                    <a:pt x="74" y="108"/>
                    <a:pt x="73" y="109"/>
                    <a:pt x="73" y="111"/>
                  </a:cubicBezTo>
                  <a:close/>
                  <a:moveTo>
                    <a:pt x="90" y="111"/>
                  </a:moveTo>
                  <a:cubicBezTo>
                    <a:pt x="90" y="112"/>
                    <a:pt x="91" y="113"/>
                    <a:pt x="93" y="113"/>
                  </a:cubicBezTo>
                  <a:cubicBezTo>
                    <a:pt x="95" y="113"/>
                    <a:pt x="96" y="112"/>
                    <a:pt x="96" y="111"/>
                  </a:cubicBezTo>
                  <a:cubicBezTo>
                    <a:pt x="96" y="109"/>
                    <a:pt x="95" y="108"/>
                    <a:pt x="93" y="108"/>
                  </a:cubicBezTo>
                  <a:cubicBezTo>
                    <a:pt x="91" y="108"/>
                    <a:pt x="90" y="109"/>
                    <a:pt x="90" y="111"/>
                  </a:cubicBezTo>
                  <a:close/>
                  <a:moveTo>
                    <a:pt x="108" y="111"/>
                  </a:moveTo>
                  <a:cubicBezTo>
                    <a:pt x="108" y="112"/>
                    <a:pt x="109" y="113"/>
                    <a:pt x="111" y="113"/>
                  </a:cubicBezTo>
                  <a:cubicBezTo>
                    <a:pt x="112" y="113"/>
                    <a:pt x="113" y="112"/>
                    <a:pt x="113" y="111"/>
                  </a:cubicBezTo>
                  <a:cubicBezTo>
                    <a:pt x="113" y="109"/>
                    <a:pt x="112" y="108"/>
                    <a:pt x="111" y="108"/>
                  </a:cubicBezTo>
                  <a:cubicBezTo>
                    <a:pt x="109" y="108"/>
                    <a:pt x="108" y="109"/>
                    <a:pt x="108" y="111"/>
                  </a:cubicBezTo>
                  <a:close/>
                  <a:moveTo>
                    <a:pt x="145" y="26"/>
                  </a:moveTo>
                  <a:cubicBezTo>
                    <a:pt x="145" y="28"/>
                    <a:pt x="145" y="28"/>
                    <a:pt x="145" y="28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5"/>
                    <a:pt x="145" y="135"/>
                  </a:cubicBezTo>
                  <a:cubicBezTo>
                    <a:pt x="142" y="149"/>
                    <a:pt x="111" y="160"/>
                    <a:pt x="73" y="160"/>
                  </a:cubicBezTo>
                  <a:cubicBezTo>
                    <a:pt x="35" y="160"/>
                    <a:pt x="4" y="149"/>
                    <a:pt x="0" y="135"/>
                  </a:cubicBezTo>
                  <a:cubicBezTo>
                    <a:pt x="0" y="135"/>
                    <a:pt x="0" y="134"/>
                    <a:pt x="0" y="13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11"/>
                    <a:pt x="35" y="0"/>
                    <a:pt x="73" y="0"/>
                  </a:cubicBezTo>
                  <a:cubicBezTo>
                    <a:pt x="111" y="0"/>
                    <a:pt x="142" y="11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6"/>
                    <a:pt x="145" y="26"/>
                  </a:cubicBezTo>
                  <a:close/>
                  <a:moveTo>
                    <a:pt x="136" y="104"/>
                  </a:moveTo>
                  <a:cubicBezTo>
                    <a:pt x="135" y="104"/>
                    <a:pt x="134" y="103"/>
                    <a:pt x="134" y="102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9"/>
                    <a:pt x="138" y="99"/>
                    <a:pt x="139" y="100"/>
                  </a:cubicBezTo>
                  <a:cubicBezTo>
                    <a:pt x="139" y="99"/>
                    <a:pt x="140" y="98"/>
                    <a:pt x="140" y="97"/>
                  </a:cubicBezTo>
                  <a:cubicBezTo>
                    <a:pt x="140" y="97"/>
                    <a:pt x="140" y="97"/>
                    <a:pt x="140" y="96"/>
                  </a:cubicBezTo>
                  <a:cubicBezTo>
                    <a:pt x="139" y="96"/>
                    <a:pt x="140" y="96"/>
                    <a:pt x="140" y="95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29" y="80"/>
                    <a:pt x="122" y="83"/>
                  </a:cubicBezTo>
                  <a:cubicBezTo>
                    <a:pt x="122" y="83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7" y="86"/>
                    <a:pt x="116" y="85"/>
                  </a:cubicBezTo>
                  <a:cubicBezTo>
                    <a:pt x="104" y="88"/>
                    <a:pt x="89" y="90"/>
                    <a:pt x="73" y="90"/>
                  </a:cubicBezTo>
                  <a:cubicBezTo>
                    <a:pt x="59" y="90"/>
                    <a:pt x="45" y="89"/>
                    <a:pt x="34" y="86"/>
                  </a:cubicBezTo>
                  <a:cubicBezTo>
                    <a:pt x="34" y="87"/>
                    <a:pt x="33" y="87"/>
                    <a:pt x="32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1" y="82"/>
                    <a:pt x="14" y="79"/>
                    <a:pt x="9" y="76"/>
                  </a:cubicBezTo>
                  <a:cubicBezTo>
                    <a:pt x="9" y="77"/>
                    <a:pt x="7" y="79"/>
                    <a:pt x="6" y="7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0"/>
                    <a:pt x="9" y="91"/>
                    <a:pt x="9" y="93"/>
                  </a:cubicBezTo>
                  <a:cubicBezTo>
                    <a:pt x="9" y="95"/>
                    <a:pt x="7" y="96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102"/>
                    <a:pt x="11" y="107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09"/>
                    <a:pt x="22" y="108"/>
                    <a:pt x="23" y="108"/>
                  </a:cubicBezTo>
                  <a:cubicBezTo>
                    <a:pt x="25" y="108"/>
                    <a:pt x="26" y="109"/>
                    <a:pt x="26" y="111"/>
                  </a:cubicBezTo>
                  <a:cubicBezTo>
                    <a:pt x="26" y="111"/>
                    <a:pt x="26" y="112"/>
                    <a:pt x="25" y="113"/>
                  </a:cubicBezTo>
                  <a:cubicBezTo>
                    <a:pt x="31" y="115"/>
                    <a:pt x="39" y="116"/>
                    <a:pt x="47" y="118"/>
                  </a:cubicBezTo>
                  <a:cubicBezTo>
                    <a:pt x="48" y="117"/>
                    <a:pt x="49" y="116"/>
                    <a:pt x="49" y="116"/>
                  </a:cubicBezTo>
                  <a:cubicBezTo>
                    <a:pt x="51" y="116"/>
                    <a:pt x="52" y="117"/>
                    <a:pt x="52" y="118"/>
                  </a:cubicBezTo>
                  <a:cubicBezTo>
                    <a:pt x="56" y="119"/>
                    <a:pt x="60" y="119"/>
                    <a:pt x="64" y="119"/>
                  </a:cubicBezTo>
                  <a:cubicBezTo>
                    <a:pt x="64" y="118"/>
                    <a:pt x="65" y="116"/>
                    <a:pt x="67" y="116"/>
                  </a:cubicBezTo>
                  <a:cubicBezTo>
                    <a:pt x="68" y="116"/>
                    <a:pt x="70" y="118"/>
                    <a:pt x="70" y="119"/>
                  </a:cubicBezTo>
                  <a:cubicBezTo>
                    <a:pt x="71" y="119"/>
                    <a:pt x="72" y="119"/>
                    <a:pt x="73" y="119"/>
                  </a:cubicBezTo>
                  <a:cubicBezTo>
                    <a:pt x="76" y="119"/>
                    <a:pt x="79" y="119"/>
                    <a:pt x="81" y="119"/>
                  </a:cubicBezTo>
                  <a:cubicBezTo>
                    <a:pt x="82" y="118"/>
                    <a:pt x="83" y="116"/>
                    <a:pt x="84" y="116"/>
                  </a:cubicBezTo>
                  <a:cubicBezTo>
                    <a:pt x="86" y="116"/>
                    <a:pt x="87" y="117"/>
                    <a:pt x="87" y="119"/>
                  </a:cubicBezTo>
                  <a:cubicBezTo>
                    <a:pt x="92" y="118"/>
                    <a:pt x="96" y="118"/>
                    <a:pt x="100" y="117"/>
                  </a:cubicBezTo>
                  <a:cubicBezTo>
                    <a:pt x="100" y="117"/>
                    <a:pt x="101" y="116"/>
                    <a:pt x="102" y="116"/>
                  </a:cubicBezTo>
                  <a:cubicBezTo>
                    <a:pt x="102" y="116"/>
                    <a:pt x="103" y="117"/>
                    <a:pt x="103" y="117"/>
                  </a:cubicBezTo>
                  <a:cubicBezTo>
                    <a:pt x="112" y="115"/>
                    <a:pt x="119" y="113"/>
                    <a:pt x="125" y="111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6" y="108"/>
                    <a:pt x="128" y="108"/>
                  </a:cubicBezTo>
                  <a:cubicBezTo>
                    <a:pt x="129" y="108"/>
                    <a:pt x="129" y="108"/>
                    <a:pt x="130" y="108"/>
                  </a:cubicBezTo>
                  <a:cubicBezTo>
                    <a:pt x="132" y="107"/>
                    <a:pt x="134" y="106"/>
                    <a:pt x="136" y="104"/>
                  </a:cubicBezTo>
                  <a:close/>
                  <a:moveTo>
                    <a:pt x="140" y="39"/>
                  </a:moveTo>
                  <a:cubicBezTo>
                    <a:pt x="130" y="48"/>
                    <a:pt x="107" y="55"/>
                    <a:pt x="73" y="55"/>
                  </a:cubicBezTo>
                  <a:cubicBezTo>
                    <a:pt x="39" y="55"/>
                    <a:pt x="16" y="48"/>
                    <a:pt x="6" y="39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8" y="74"/>
                    <a:pt x="35" y="84"/>
                    <a:pt x="73" y="84"/>
                  </a:cubicBezTo>
                  <a:cubicBezTo>
                    <a:pt x="111" y="84"/>
                    <a:pt x="138" y="74"/>
                    <a:pt x="140" y="64"/>
                  </a:cubicBezTo>
                  <a:cubicBezTo>
                    <a:pt x="140" y="63"/>
                    <a:pt x="140" y="63"/>
                    <a:pt x="140" y="63"/>
                  </a:cubicBezTo>
                  <a:lnTo>
                    <a:pt x="140" y="39"/>
                  </a:lnTo>
                  <a:close/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38"/>
                    <a:pt x="33" y="49"/>
                    <a:pt x="73" y="49"/>
                  </a:cubicBezTo>
                  <a:cubicBezTo>
                    <a:pt x="112" y="49"/>
                    <a:pt x="140" y="38"/>
                    <a:pt x="140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8" y="17"/>
                    <a:pt x="111" y="6"/>
                    <a:pt x="73" y="6"/>
                  </a:cubicBezTo>
                  <a:cubicBezTo>
                    <a:pt x="35" y="6"/>
                    <a:pt x="8" y="17"/>
                    <a:pt x="6" y="27"/>
                  </a:cubicBezTo>
                  <a:close/>
                  <a:moveTo>
                    <a:pt x="140" y="133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30" y="118"/>
                    <a:pt x="107" y="125"/>
                    <a:pt x="73" y="125"/>
                  </a:cubicBezTo>
                  <a:cubicBezTo>
                    <a:pt x="39" y="125"/>
                    <a:pt x="16" y="118"/>
                    <a:pt x="6" y="108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8" y="143"/>
                    <a:pt x="35" y="154"/>
                    <a:pt x="73" y="154"/>
                  </a:cubicBezTo>
                  <a:cubicBezTo>
                    <a:pt x="111" y="154"/>
                    <a:pt x="138" y="143"/>
                    <a:pt x="140" y="133"/>
                  </a:cubicBezTo>
                  <a:cubicBezTo>
                    <a:pt x="140" y="133"/>
                    <a:pt x="140" y="133"/>
                    <a:pt x="140" y="133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732539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3789 7.40741E-7 L -3.75E-6 7.40741E-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43 1.48148E-6 L -3.75E-6 1.48148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543 -4.81481E-6 L 6.25E-7 -4.81481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3789 -3.7037E-6 L -3.75E-6 -3.7037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543 -2.96296E-6 L -3.75E-6 -2.96296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543 7.40741E-7 L 6.25E-7 7.40741E-7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3789 7.40741E-7 L 3.33333E-6 7.40741E-7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429 1.48148E-6 L 3.125E-6 1.48148E-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5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543 -4.81481E-6 L -2.5E-6 -4.81481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3789 -3.7037E-6 L 3.33333E-6 -3.7037E-6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5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5429 -2.96296E-6 L 3.125E-6 -2.96296E-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5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543 7.40741E-7 L -2.5E-6 7.40741E-7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03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43131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Product and service status</a:t>
            </a:r>
          </a:p>
        </p:txBody>
      </p:sp>
      <p:sp>
        <p:nvSpPr>
          <p:cNvPr id="48" name="Block Arc 2">
            <a:extLst>
              <a:ext uri="{FF2B5EF4-FFF2-40B4-BE49-F238E27FC236}">
                <a16:creationId xmlns:a16="http://schemas.microsoft.com/office/drawing/2014/main" id="{C1CB12D1-4D8E-4FE9-88C4-8201497BB8DA}"/>
              </a:ext>
            </a:extLst>
          </p:cNvPr>
          <p:cNvSpPr/>
          <p:nvPr/>
        </p:nvSpPr>
        <p:spPr>
          <a:xfrm>
            <a:off x="5832016" y="1365842"/>
            <a:ext cx="5071976" cy="5071976"/>
          </a:xfrm>
          <a:prstGeom prst="blockArc">
            <a:avLst>
              <a:gd name="adj1" fmla="val 10800000"/>
              <a:gd name="adj2" fmla="val 21585085"/>
              <a:gd name="adj3" fmla="val 11145"/>
            </a:avLst>
          </a:prstGeom>
          <a:solidFill>
            <a:srgbClr val="677180"/>
          </a:solidFill>
          <a:ln w="12700" cap="flat" cmpd="sng" algn="ctr">
            <a:noFill/>
            <a:prstDash val="solid"/>
            <a:miter lim="800000"/>
          </a:ln>
          <a:effectLst>
            <a:outerShdw blurRad="635000" sx="102000" sy="102000" algn="ctr" rotWithShape="0">
              <a:srgbClr val="677180">
                <a:alpha val="40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Block Arc 3">
            <a:extLst>
              <a:ext uri="{FF2B5EF4-FFF2-40B4-BE49-F238E27FC236}">
                <a16:creationId xmlns:a16="http://schemas.microsoft.com/office/drawing/2014/main" id="{50F7D54F-8D5E-46AC-B7DD-6ADE20D962AF}"/>
              </a:ext>
            </a:extLst>
          </p:cNvPr>
          <p:cNvSpPr/>
          <p:nvPr/>
        </p:nvSpPr>
        <p:spPr>
          <a:xfrm>
            <a:off x="6515062" y="2048888"/>
            <a:ext cx="3705883" cy="3705884"/>
          </a:xfrm>
          <a:prstGeom prst="blockArc">
            <a:avLst>
              <a:gd name="adj1" fmla="val 10800000"/>
              <a:gd name="adj2" fmla="val 11933"/>
              <a:gd name="adj3" fmla="val 16016"/>
            </a:avLst>
          </a:prstGeom>
          <a:solidFill>
            <a:srgbClr val="67718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0" sx="102000" sy="102000" algn="ctr" rotWithShape="0">
              <a:srgbClr val="677180">
                <a:alpha val="40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0" name="Block Arc 4">
            <a:extLst>
              <a:ext uri="{FF2B5EF4-FFF2-40B4-BE49-F238E27FC236}">
                <a16:creationId xmlns:a16="http://schemas.microsoft.com/office/drawing/2014/main" id="{30C6C6F6-4332-47D9-BCCA-88BA491A4BF6}"/>
              </a:ext>
            </a:extLst>
          </p:cNvPr>
          <p:cNvSpPr/>
          <p:nvPr/>
        </p:nvSpPr>
        <p:spPr>
          <a:xfrm>
            <a:off x="7241705" y="2775531"/>
            <a:ext cx="2252597" cy="2252597"/>
          </a:xfrm>
          <a:prstGeom prst="blockArc">
            <a:avLst>
              <a:gd name="adj1" fmla="val 10800000"/>
              <a:gd name="adj2" fmla="val 13127"/>
              <a:gd name="adj3" fmla="val 19113"/>
            </a:avLst>
          </a:prstGeom>
          <a:solidFill>
            <a:srgbClr val="677180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0" sx="102000" sy="102000" algn="ctr" rotWithShape="0">
              <a:srgbClr val="677180">
                <a:alpha val="40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1" name="Block Arc 5">
            <a:extLst>
              <a:ext uri="{FF2B5EF4-FFF2-40B4-BE49-F238E27FC236}">
                <a16:creationId xmlns:a16="http://schemas.microsoft.com/office/drawing/2014/main" id="{29F31229-69CB-4D92-8169-0131409DAFF3}"/>
              </a:ext>
            </a:extLst>
          </p:cNvPr>
          <p:cNvSpPr/>
          <p:nvPr/>
        </p:nvSpPr>
        <p:spPr>
          <a:xfrm>
            <a:off x="7801774" y="3335600"/>
            <a:ext cx="1132460" cy="1132460"/>
          </a:xfrm>
          <a:prstGeom prst="blockArc">
            <a:avLst>
              <a:gd name="adj1" fmla="val 10800000"/>
              <a:gd name="adj2" fmla="val 19051"/>
              <a:gd name="adj3" fmla="val 28719"/>
            </a:avLst>
          </a:prstGeom>
          <a:solidFill>
            <a:srgbClr val="677180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0" sx="102000" sy="102000" algn="ctr" rotWithShape="0">
              <a:srgbClr val="677180">
                <a:alpha val="40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2" name="Arc 6">
            <a:extLst>
              <a:ext uri="{FF2B5EF4-FFF2-40B4-BE49-F238E27FC236}">
                <a16:creationId xmlns:a16="http://schemas.microsoft.com/office/drawing/2014/main" id="{F7FADF80-C157-4F3E-A525-34B3A00FA777}"/>
              </a:ext>
            </a:extLst>
          </p:cNvPr>
          <p:cNvSpPr/>
          <p:nvPr/>
        </p:nvSpPr>
        <p:spPr>
          <a:xfrm flipH="1" flipV="1">
            <a:off x="7442743" y="3089280"/>
            <a:ext cx="1717301" cy="1717301"/>
          </a:xfrm>
          <a:prstGeom prst="arc">
            <a:avLst>
              <a:gd name="adj1" fmla="val 16305533"/>
              <a:gd name="adj2" fmla="val 0"/>
            </a:avLst>
          </a:prstGeom>
          <a:noFill/>
          <a:ln w="31750" cap="flat" cmpd="sng" algn="ctr">
            <a:solidFill>
              <a:srgbClr val="D2DDEA"/>
            </a:solidFill>
            <a:prstDash val="solid"/>
            <a:miter lim="800000"/>
            <a:headEnd type="oval" w="med" len="me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3" name="Arc 7">
            <a:extLst>
              <a:ext uri="{FF2B5EF4-FFF2-40B4-BE49-F238E27FC236}">
                <a16:creationId xmlns:a16="http://schemas.microsoft.com/office/drawing/2014/main" id="{42855951-0BAF-4B96-8B74-0A4BC6B285BC}"/>
              </a:ext>
            </a:extLst>
          </p:cNvPr>
          <p:cNvSpPr/>
          <p:nvPr/>
        </p:nvSpPr>
        <p:spPr>
          <a:xfrm flipH="1" flipV="1">
            <a:off x="6800878" y="2460457"/>
            <a:ext cx="2952593" cy="2952599"/>
          </a:xfrm>
          <a:prstGeom prst="arc">
            <a:avLst>
              <a:gd name="adj1" fmla="val 16164292"/>
              <a:gd name="adj2" fmla="val 0"/>
            </a:avLst>
          </a:prstGeom>
          <a:noFill/>
          <a:ln w="31750" cap="flat" cmpd="sng" algn="ctr">
            <a:solidFill>
              <a:srgbClr val="D2DDEA"/>
            </a:solidFill>
            <a:prstDash val="solid"/>
            <a:miter lim="800000"/>
            <a:headEnd type="oval" w="med" len="me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Arc 8">
            <a:extLst>
              <a:ext uri="{FF2B5EF4-FFF2-40B4-BE49-F238E27FC236}">
                <a16:creationId xmlns:a16="http://schemas.microsoft.com/office/drawing/2014/main" id="{68BBB1AB-256A-453A-80FC-5171DFC56225}"/>
              </a:ext>
            </a:extLst>
          </p:cNvPr>
          <p:cNvSpPr/>
          <p:nvPr/>
        </p:nvSpPr>
        <p:spPr>
          <a:xfrm flipH="1" flipV="1">
            <a:off x="6120252" y="1886407"/>
            <a:ext cx="4100692" cy="4100700"/>
          </a:xfrm>
          <a:prstGeom prst="arc">
            <a:avLst>
              <a:gd name="adj1" fmla="val 15969452"/>
              <a:gd name="adj2" fmla="val 0"/>
            </a:avLst>
          </a:prstGeom>
          <a:noFill/>
          <a:ln w="31750" cap="flat" cmpd="sng" algn="ctr">
            <a:solidFill>
              <a:srgbClr val="D2DDEA"/>
            </a:solidFill>
            <a:prstDash val="solid"/>
            <a:miter lim="800000"/>
            <a:headEnd type="oval" w="med" len="me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5" name="Arc 9">
            <a:extLst>
              <a:ext uri="{FF2B5EF4-FFF2-40B4-BE49-F238E27FC236}">
                <a16:creationId xmlns:a16="http://schemas.microsoft.com/office/drawing/2014/main" id="{690656A0-347B-4BB5-A950-3A977F90AE34}"/>
              </a:ext>
            </a:extLst>
          </p:cNvPr>
          <p:cNvSpPr/>
          <p:nvPr/>
        </p:nvSpPr>
        <p:spPr>
          <a:xfrm flipH="1" flipV="1">
            <a:off x="7952607" y="3639438"/>
            <a:ext cx="594636" cy="594636"/>
          </a:xfrm>
          <a:prstGeom prst="arc">
            <a:avLst>
              <a:gd name="adj1" fmla="val 15879700"/>
              <a:gd name="adj2" fmla="val 0"/>
            </a:avLst>
          </a:prstGeom>
          <a:noFill/>
          <a:ln w="31750" cap="flat" cmpd="sng" algn="ctr">
            <a:solidFill>
              <a:srgbClr val="D2DDEA"/>
            </a:solidFill>
            <a:prstDash val="solid"/>
            <a:miter lim="800000"/>
            <a:headEnd type="oval" w="med" len="me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6" name="TextBox 17">
            <a:extLst>
              <a:ext uri="{FF2B5EF4-FFF2-40B4-BE49-F238E27FC236}">
                <a16:creationId xmlns:a16="http://schemas.microsoft.com/office/drawing/2014/main" id="{FE574DB1-DBEF-4257-9E85-2A4A5DEF3621}"/>
              </a:ext>
            </a:extLst>
          </p:cNvPr>
          <p:cNvSpPr txBox="1"/>
          <p:nvPr/>
        </p:nvSpPr>
        <p:spPr>
          <a:xfrm>
            <a:off x="8367319" y="4095574"/>
            <a:ext cx="1939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25% PROTECTED</a:t>
            </a:r>
          </a:p>
        </p:txBody>
      </p:sp>
      <p:sp>
        <p:nvSpPr>
          <p:cNvPr id="57" name="TextBox 19">
            <a:extLst>
              <a:ext uri="{FF2B5EF4-FFF2-40B4-BE49-F238E27FC236}">
                <a16:creationId xmlns:a16="http://schemas.microsoft.com/office/drawing/2014/main" id="{56B8EA2A-A065-4684-9747-45BFAF2A29DD}"/>
              </a:ext>
            </a:extLst>
          </p:cNvPr>
          <p:cNvSpPr txBox="1"/>
          <p:nvPr/>
        </p:nvSpPr>
        <p:spPr>
          <a:xfrm>
            <a:off x="8367319" y="4668081"/>
            <a:ext cx="1939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50% PROTECTED</a:t>
            </a: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3E1258AA-3CF5-4B38-9B8B-0C2834B373AC}"/>
              </a:ext>
            </a:extLst>
          </p:cNvPr>
          <p:cNvSpPr txBox="1"/>
          <p:nvPr/>
        </p:nvSpPr>
        <p:spPr>
          <a:xfrm>
            <a:off x="8374685" y="5274448"/>
            <a:ext cx="1939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75% PROTECTED</a:t>
            </a:r>
          </a:p>
        </p:txBody>
      </p:sp>
      <p:sp>
        <p:nvSpPr>
          <p:cNvPr id="59" name="TextBox 21">
            <a:extLst>
              <a:ext uri="{FF2B5EF4-FFF2-40B4-BE49-F238E27FC236}">
                <a16:creationId xmlns:a16="http://schemas.microsoft.com/office/drawing/2014/main" id="{0234490F-80B0-46B2-AF21-5DE744BACE7C}"/>
              </a:ext>
            </a:extLst>
          </p:cNvPr>
          <p:cNvSpPr txBox="1"/>
          <p:nvPr/>
        </p:nvSpPr>
        <p:spPr>
          <a:xfrm>
            <a:off x="8374685" y="5846955"/>
            <a:ext cx="1939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100% PROTECTED</a:t>
            </a:r>
          </a:p>
        </p:txBody>
      </p:sp>
      <p:grpSp>
        <p:nvGrpSpPr>
          <p:cNvPr id="60" name="PA-组合 2">
            <a:extLst>
              <a:ext uri="{FF2B5EF4-FFF2-40B4-BE49-F238E27FC236}">
                <a16:creationId xmlns:a16="http://schemas.microsoft.com/office/drawing/2014/main" id="{A93CC641-A1B8-4E81-BDBA-AA9C65CCD68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12850" y="1732957"/>
            <a:ext cx="1065791" cy="1065791"/>
            <a:chOff x="2413675" y="2745327"/>
            <a:chExt cx="1418785" cy="1418785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6E886A96-6ED6-4981-9B0A-BBE4CA8720C9}"/>
                </a:ext>
              </a:extLst>
            </p:cNvPr>
            <p:cNvGrpSpPr/>
            <p:nvPr/>
          </p:nvGrpSpPr>
          <p:grpSpPr>
            <a:xfrm>
              <a:off x="2413675" y="2745327"/>
              <a:ext cx="1418785" cy="1418785"/>
              <a:chOff x="1333481" y="1593118"/>
              <a:chExt cx="1418785" cy="1418785"/>
            </a:xfrm>
          </p:grpSpPr>
          <p:sp>
            <p:nvSpPr>
              <p:cNvPr id="63" name="PA-↖">
                <a:extLst>
                  <a:ext uri="{FF2B5EF4-FFF2-40B4-BE49-F238E27FC236}">
                    <a16:creationId xmlns:a16="http://schemas.microsoft.com/office/drawing/2014/main" id="{89441CCD-7FCB-4150-91A2-21A46A2B6D9A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PA-↘">
                <a:extLst>
                  <a:ext uri="{FF2B5EF4-FFF2-40B4-BE49-F238E27FC236}">
                    <a16:creationId xmlns:a16="http://schemas.microsoft.com/office/drawing/2014/main" id="{DACEDB78-2CC3-42B2-B7F5-CD5127B53BE4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PA-1">
                <a:extLst>
                  <a:ext uri="{FF2B5EF4-FFF2-40B4-BE49-F238E27FC236}">
                    <a16:creationId xmlns:a16="http://schemas.microsoft.com/office/drawing/2014/main" id="{9ACD7890-B183-4625-B28E-8F65B3F9C1E8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62" name="PA-任意多边形 1134">
              <a:extLst>
                <a:ext uri="{FF2B5EF4-FFF2-40B4-BE49-F238E27FC236}">
                  <a16:creationId xmlns:a16="http://schemas.microsoft.com/office/drawing/2014/main" id="{20A971EB-1FEB-4AFD-AEA6-B367231FA0BB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2875186" y="3153641"/>
              <a:ext cx="495171" cy="550720"/>
            </a:xfrm>
            <a:custGeom>
              <a:avLst/>
              <a:gdLst>
                <a:gd name="T0" fmla="*/ 12 w 145"/>
                <a:gd name="T1" fmla="*/ 84 h 160"/>
                <a:gd name="T2" fmla="*/ 17 w 145"/>
                <a:gd name="T3" fmla="*/ 102 h 160"/>
                <a:gd name="T4" fmla="*/ 23 w 145"/>
                <a:gd name="T5" fmla="*/ 96 h 160"/>
                <a:gd name="T6" fmla="*/ 38 w 145"/>
                <a:gd name="T7" fmla="*/ 93 h 160"/>
                <a:gd name="T8" fmla="*/ 38 w 145"/>
                <a:gd name="T9" fmla="*/ 93 h 160"/>
                <a:gd name="T10" fmla="*/ 32 w 145"/>
                <a:gd name="T11" fmla="*/ 99 h 160"/>
                <a:gd name="T12" fmla="*/ 52 w 145"/>
                <a:gd name="T13" fmla="*/ 102 h 160"/>
                <a:gd name="T14" fmla="*/ 58 w 145"/>
                <a:gd name="T15" fmla="*/ 96 h 160"/>
                <a:gd name="T16" fmla="*/ 73 w 145"/>
                <a:gd name="T17" fmla="*/ 93 h 160"/>
                <a:gd name="T18" fmla="*/ 73 w 145"/>
                <a:gd name="T19" fmla="*/ 93 h 160"/>
                <a:gd name="T20" fmla="*/ 67 w 145"/>
                <a:gd name="T21" fmla="*/ 99 h 160"/>
                <a:gd name="T22" fmla="*/ 87 w 145"/>
                <a:gd name="T23" fmla="*/ 102 h 160"/>
                <a:gd name="T24" fmla="*/ 93 w 145"/>
                <a:gd name="T25" fmla="*/ 96 h 160"/>
                <a:gd name="T26" fmla="*/ 108 w 145"/>
                <a:gd name="T27" fmla="*/ 93 h 160"/>
                <a:gd name="T28" fmla="*/ 108 w 145"/>
                <a:gd name="T29" fmla="*/ 93 h 160"/>
                <a:gd name="T30" fmla="*/ 102 w 145"/>
                <a:gd name="T31" fmla="*/ 99 h 160"/>
                <a:gd name="T32" fmla="*/ 122 w 145"/>
                <a:gd name="T33" fmla="*/ 102 h 160"/>
                <a:gd name="T34" fmla="*/ 128 w 145"/>
                <a:gd name="T35" fmla="*/ 96 h 160"/>
                <a:gd name="T36" fmla="*/ 134 w 145"/>
                <a:gd name="T37" fmla="*/ 84 h 160"/>
                <a:gd name="T38" fmla="*/ 134 w 145"/>
                <a:gd name="T39" fmla="*/ 84 h 160"/>
                <a:gd name="T40" fmla="*/ 41 w 145"/>
                <a:gd name="T41" fmla="*/ 108 h 160"/>
                <a:gd name="T42" fmla="*/ 61 w 145"/>
                <a:gd name="T43" fmla="*/ 111 h 160"/>
                <a:gd name="T44" fmla="*/ 76 w 145"/>
                <a:gd name="T45" fmla="*/ 113 h 160"/>
                <a:gd name="T46" fmla="*/ 90 w 145"/>
                <a:gd name="T47" fmla="*/ 111 h 160"/>
                <a:gd name="T48" fmla="*/ 90 w 145"/>
                <a:gd name="T49" fmla="*/ 111 h 160"/>
                <a:gd name="T50" fmla="*/ 111 w 145"/>
                <a:gd name="T51" fmla="*/ 108 h 160"/>
                <a:gd name="T52" fmla="*/ 145 w 145"/>
                <a:gd name="T53" fmla="*/ 96 h 160"/>
                <a:gd name="T54" fmla="*/ 73 w 145"/>
                <a:gd name="T55" fmla="*/ 160 h 160"/>
                <a:gd name="T56" fmla="*/ 0 w 145"/>
                <a:gd name="T57" fmla="*/ 96 h 160"/>
                <a:gd name="T58" fmla="*/ 0 w 145"/>
                <a:gd name="T59" fmla="*/ 25 h 160"/>
                <a:gd name="T60" fmla="*/ 145 w 145"/>
                <a:gd name="T61" fmla="*/ 25 h 160"/>
                <a:gd name="T62" fmla="*/ 134 w 145"/>
                <a:gd name="T63" fmla="*/ 102 h 160"/>
                <a:gd name="T64" fmla="*/ 140 w 145"/>
                <a:gd name="T65" fmla="*/ 96 h 160"/>
                <a:gd name="T66" fmla="*/ 122 w 145"/>
                <a:gd name="T67" fmla="*/ 83 h 160"/>
                <a:gd name="T68" fmla="*/ 73 w 145"/>
                <a:gd name="T69" fmla="*/ 90 h 160"/>
                <a:gd name="T70" fmla="*/ 9 w 145"/>
                <a:gd name="T71" fmla="*/ 76 h 160"/>
                <a:gd name="T72" fmla="*/ 6 w 145"/>
                <a:gd name="T73" fmla="*/ 96 h 160"/>
                <a:gd name="T74" fmla="*/ 20 w 145"/>
                <a:gd name="T75" fmla="*/ 111 h 160"/>
                <a:gd name="T76" fmla="*/ 47 w 145"/>
                <a:gd name="T77" fmla="*/ 118 h 160"/>
                <a:gd name="T78" fmla="*/ 67 w 145"/>
                <a:gd name="T79" fmla="*/ 116 h 160"/>
                <a:gd name="T80" fmla="*/ 84 w 145"/>
                <a:gd name="T81" fmla="*/ 116 h 160"/>
                <a:gd name="T82" fmla="*/ 103 w 145"/>
                <a:gd name="T83" fmla="*/ 117 h 160"/>
                <a:gd name="T84" fmla="*/ 130 w 145"/>
                <a:gd name="T85" fmla="*/ 108 h 160"/>
                <a:gd name="T86" fmla="*/ 6 w 145"/>
                <a:gd name="T87" fmla="*/ 39 h 160"/>
                <a:gd name="T88" fmla="*/ 140 w 145"/>
                <a:gd name="T89" fmla="*/ 64 h 160"/>
                <a:gd name="T90" fmla="*/ 6 w 145"/>
                <a:gd name="T91" fmla="*/ 27 h 160"/>
                <a:gd name="T92" fmla="*/ 140 w 145"/>
                <a:gd name="T93" fmla="*/ 27 h 160"/>
                <a:gd name="T94" fmla="*/ 140 w 145"/>
                <a:gd name="T95" fmla="*/ 133 h 160"/>
                <a:gd name="T96" fmla="*/ 6 w 145"/>
                <a:gd name="T97" fmla="*/ 133 h 160"/>
                <a:gd name="T98" fmla="*/ 140 w 145"/>
                <a:gd name="T9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60">
                  <a:moveTo>
                    <a:pt x="15" y="81"/>
                  </a:moveTo>
                  <a:cubicBezTo>
                    <a:pt x="16" y="81"/>
                    <a:pt x="17" y="83"/>
                    <a:pt x="17" y="84"/>
                  </a:cubicBezTo>
                  <a:cubicBezTo>
                    <a:pt x="17" y="86"/>
                    <a:pt x="16" y="87"/>
                    <a:pt x="15" y="87"/>
                  </a:cubicBezTo>
                  <a:cubicBezTo>
                    <a:pt x="13" y="87"/>
                    <a:pt x="12" y="86"/>
                    <a:pt x="12" y="84"/>
                  </a:cubicBezTo>
                  <a:cubicBezTo>
                    <a:pt x="12" y="83"/>
                    <a:pt x="13" y="81"/>
                    <a:pt x="15" y="81"/>
                  </a:cubicBezTo>
                  <a:close/>
                  <a:moveTo>
                    <a:pt x="12" y="102"/>
                  </a:moveTo>
                  <a:cubicBezTo>
                    <a:pt x="12" y="103"/>
                    <a:pt x="13" y="105"/>
                    <a:pt x="15" y="105"/>
                  </a:cubicBezTo>
                  <a:cubicBezTo>
                    <a:pt x="16" y="105"/>
                    <a:pt x="17" y="103"/>
                    <a:pt x="17" y="102"/>
                  </a:cubicBezTo>
                  <a:cubicBezTo>
                    <a:pt x="17" y="100"/>
                    <a:pt x="16" y="99"/>
                    <a:pt x="15" y="99"/>
                  </a:cubicBezTo>
                  <a:cubicBezTo>
                    <a:pt x="13" y="99"/>
                    <a:pt x="12" y="100"/>
                    <a:pt x="12" y="102"/>
                  </a:cubicBezTo>
                  <a:close/>
                  <a:moveTo>
                    <a:pt x="20" y="93"/>
                  </a:moveTo>
                  <a:cubicBezTo>
                    <a:pt x="20" y="95"/>
                    <a:pt x="22" y="96"/>
                    <a:pt x="23" y="96"/>
                  </a:cubicBezTo>
                  <a:cubicBezTo>
                    <a:pt x="25" y="96"/>
                    <a:pt x="26" y="95"/>
                    <a:pt x="26" y="93"/>
                  </a:cubicBezTo>
                  <a:cubicBezTo>
                    <a:pt x="26" y="91"/>
                    <a:pt x="25" y="90"/>
                    <a:pt x="23" y="90"/>
                  </a:cubicBezTo>
                  <a:cubicBezTo>
                    <a:pt x="22" y="90"/>
                    <a:pt x="20" y="91"/>
                    <a:pt x="20" y="93"/>
                  </a:cubicBezTo>
                  <a:close/>
                  <a:moveTo>
                    <a:pt x="38" y="93"/>
                  </a:moveTo>
                  <a:cubicBezTo>
                    <a:pt x="38" y="95"/>
                    <a:pt x="39" y="96"/>
                    <a:pt x="41" y="96"/>
                  </a:cubicBezTo>
                  <a:cubicBezTo>
                    <a:pt x="42" y="96"/>
                    <a:pt x="44" y="95"/>
                    <a:pt x="44" y="93"/>
                  </a:cubicBezTo>
                  <a:cubicBezTo>
                    <a:pt x="44" y="91"/>
                    <a:pt x="42" y="90"/>
                    <a:pt x="41" y="90"/>
                  </a:cubicBezTo>
                  <a:cubicBezTo>
                    <a:pt x="39" y="90"/>
                    <a:pt x="38" y="91"/>
                    <a:pt x="38" y="93"/>
                  </a:cubicBezTo>
                  <a:close/>
                  <a:moveTo>
                    <a:pt x="29" y="102"/>
                  </a:moveTo>
                  <a:cubicBezTo>
                    <a:pt x="29" y="103"/>
                    <a:pt x="30" y="105"/>
                    <a:pt x="32" y="105"/>
                  </a:cubicBezTo>
                  <a:cubicBezTo>
                    <a:pt x="34" y="105"/>
                    <a:pt x="35" y="103"/>
                    <a:pt x="35" y="102"/>
                  </a:cubicBezTo>
                  <a:cubicBezTo>
                    <a:pt x="35" y="100"/>
                    <a:pt x="34" y="99"/>
                    <a:pt x="32" y="99"/>
                  </a:cubicBezTo>
                  <a:cubicBezTo>
                    <a:pt x="30" y="99"/>
                    <a:pt x="29" y="100"/>
                    <a:pt x="29" y="102"/>
                  </a:cubicBezTo>
                  <a:close/>
                  <a:moveTo>
                    <a:pt x="47" y="102"/>
                  </a:moveTo>
                  <a:cubicBezTo>
                    <a:pt x="47" y="103"/>
                    <a:pt x="48" y="105"/>
                    <a:pt x="49" y="105"/>
                  </a:cubicBezTo>
                  <a:cubicBezTo>
                    <a:pt x="51" y="105"/>
                    <a:pt x="52" y="103"/>
                    <a:pt x="52" y="102"/>
                  </a:cubicBezTo>
                  <a:cubicBezTo>
                    <a:pt x="52" y="100"/>
                    <a:pt x="51" y="99"/>
                    <a:pt x="49" y="99"/>
                  </a:cubicBezTo>
                  <a:cubicBezTo>
                    <a:pt x="48" y="99"/>
                    <a:pt x="47" y="100"/>
                    <a:pt x="47" y="102"/>
                  </a:cubicBezTo>
                  <a:close/>
                  <a:moveTo>
                    <a:pt x="55" y="93"/>
                  </a:moveTo>
                  <a:cubicBezTo>
                    <a:pt x="55" y="95"/>
                    <a:pt x="57" y="96"/>
                    <a:pt x="58" y="96"/>
                  </a:cubicBezTo>
                  <a:cubicBezTo>
                    <a:pt x="60" y="96"/>
                    <a:pt x="61" y="95"/>
                    <a:pt x="61" y="93"/>
                  </a:cubicBezTo>
                  <a:cubicBezTo>
                    <a:pt x="61" y="91"/>
                    <a:pt x="60" y="90"/>
                    <a:pt x="58" y="90"/>
                  </a:cubicBezTo>
                  <a:cubicBezTo>
                    <a:pt x="57" y="90"/>
                    <a:pt x="55" y="91"/>
                    <a:pt x="55" y="93"/>
                  </a:cubicBezTo>
                  <a:close/>
                  <a:moveTo>
                    <a:pt x="73" y="93"/>
                  </a:moveTo>
                  <a:cubicBezTo>
                    <a:pt x="73" y="95"/>
                    <a:pt x="74" y="96"/>
                    <a:pt x="76" y="96"/>
                  </a:cubicBezTo>
                  <a:cubicBezTo>
                    <a:pt x="77" y="96"/>
                    <a:pt x="79" y="95"/>
                    <a:pt x="79" y="93"/>
                  </a:cubicBezTo>
                  <a:cubicBezTo>
                    <a:pt x="79" y="91"/>
                    <a:pt x="77" y="90"/>
                    <a:pt x="76" y="90"/>
                  </a:cubicBezTo>
                  <a:cubicBezTo>
                    <a:pt x="74" y="90"/>
                    <a:pt x="73" y="91"/>
                    <a:pt x="73" y="93"/>
                  </a:cubicBezTo>
                  <a:close/>
                  <a:moveTo>
                    <a:pt x="64" y="102"/>
                  </a:moveTo>
                  <a:cubicBezTo>
                    <a:pt x="64" y="103"/>
                    <a:pt x="65" y="105"/>
                    <a:pt x="67" y="105"/>
                  </a:cubicBezTo>
                  <a:cubicBezTo>
                    <a:pt x="69" y="105"/>
                    <a:pt x="70" y="103"/>
                    <a:pt x="70" y="102"/>
                  </a:cubicBezTo>
                  <a:cubicBezTo>
                    <a:pt x="70" y="100"/>
                    <a:pt x="69" y="99"/>
                    <a:pt x="67" y="99"/>
                  </a:cubicBezTo>
                  <a:cubicBezTo>
                    <a:pt x="65" y="99"/>
                    <a:pt x="64" y="100"/>
                    <a:pt x="64" y="102"/>
                  </a:cubicBezTo>
                  <a:close/>
                  <a:moveTo>
                    <a:pt x="81" y="102"/>
                  </a:moveTo>
                  <a:cubicBezTo>
                    <a:pt x="81" y="103"/>
                    <a:pt x="83" y="105"/>
                    <a:pt x="84" y="105"/>
                  </a:cubicBezTo>
                  <a:cubicBezTo>
                    <a:pt x="86" y="105"/>
                    <a:pt x="87" y="103"/>
                    <a:pt x="87" y="102"/>
                  </a:cubicBezTo>
                  <a:cubicBezTo>
                    <a:pt x="87" y="100"/>
                    <a:pt x="86" y="99"/>
                    <a:pt x="84" y="99"/>
                  </a:cubicBezTo>
                  <a:cubicBezTo>
                    <a:pt x="83" y="99"/>
                    <a:pt x="81" y="100"/>
                    <a:pt x="81" y="102"/>
                  </a:cubicBezTo>
                  <a:close/>
                  <a:moveTo>
                    <a:pt x="90" y="93"/>
                  </a:moveTo>
                  <a:cubicBezTo>
                    <a:pt x="90" y="95"/>
                    <a:pt x="91" y="96"/>
                    <a:pt x="93" y="96"/>
                  </a:cubicBezTo>
                  <a:cubicBezTo>
                    <a:pt x="95" y="96"/>
                    <a:pt x="96" y="95"/>
                    <a:pt x="96" y="93"/>
                  </a:cubicBezTo>
                  <a:cubicBezTo>
                    <a:pt x="96" y="91"/>
                    <a:pt x="95" y="90"/>
                    <a:pt x="93" y="90"/>
                  </a:cubicBezTo>
                  <a:cubicBezTo>
                    <a:pt x="91" y="90"/>
                    <a:pt x="90" y="91"/>
                    <a:pt x="90" y="93"/>
                  </a:cubicBezTo>
                  <a:close/>
                  <a:moveTo>
                    <a:pt x="108" y="93"/>
                  </a:moveTo>
                  <a:cubicBezTo>
                    <a:pt x="108" y="95"/>
                    <a:pt x="109" y="96"/>
                    <a:pt x="111" y="96"/>
                  </a:cubicBezTo>
                  <a:cubicBezTo>
                    <a:pt x="112" y="96"/>
                    <a:pt x="113" y="95"/>
                    <a:pt x="113" y="93"/>
                  </a:cubicBezTo>
                  <a:cubicBezTo>
                    <a:pt x="113" y="91"/>
                    <a:pt x="112" y="90"/>
                    <a:pt x="111" y="90"/>
                  </a:cubicBezTo>
                  <a:cubicBezTo>
                    <a:pt x="109" y="90"/>
                    <a:pt x="108" y="91"/>
                    <a:pt x="108" y="93"/>
                  </a:cubicBezTo>
                  <a:close/>
                  <a:moveTo>
                    <a:pt x="99" y="102"/>
                  </a:moveTo>
                  <a:cubicBezTo>
                    <a:pt x="99" y="103"/>
                    <a:pt x="100" y="105"/>
                    <a:pt x="102" y="105"/>
                  </a:cubicBezTo>
                  <a:cubicBezTo>
                    <a:pt x="103" y="105"/>
                    <a:pt x="105" y="103"/>
                    <a:pt x="105" y="102"/>
                  </a:cubicBezTo>
                  <a:cubicBezTo>
                    <a:pt x="105" y="100"/>
                    <a:pt x="103" y="99"/>
                    <a:pt x="102" y="99"/>
                  </a:cubicBezTo>
                  <a:cubicBezTo>
                    <a:pt x="100" y="99"/>
                    <a:pt x="99" y="100"/>
                    <a:pt x="99" y="102"/>
                  </a:cubicBezTo>
                  <a:close/>
                  <a:moveTo>
                    <a:pt x="116" y="102"/>
                  </a:moveTo>
                  <a:cubicBezTo>
                    <a:pt x="116" y="103"/>
                    <a:pt x="118" y="105"/>
                    <a:pt x="119" y="105"/>
                  </a:cubicBezTo>
                  <a:cubicBezTo>
                    <a:pt x="121" y="105"/>
                    <a:pt x="122" y="103"/>
                    <a:pt x="122" y="102"/>
                  </a:cubicBezTo>
                  <a:cubicBezTo>
                    <a:pt x="122" y="100"/>
                    <a:pt x="121" y="99"/>
                    <a:pt x="119" y="99"/>
                  </a:cubicBezTo>
                  <a:cubicBezTo>
                    <a:pt x="118" y="99"/>
                    <a:pt x="116" y="100"/>
                    <a:pt x="116" y="102"/>
                  </a:cubicBezTo>
                  <a:close/>
                  <a:moveTo>
                    <a:pt x="125" y="93"/>
                  </a:moveTo>
                  <a:cubicBezTo>
                    <a:pt x="125" y="95"/>
                    <a:pt x="126" y="96"/>
                    <a:pt x="128" y="96"/>
                  </a:cubicBezTo>
                  <a:cubicBezTo>
                    <a:pt x="130" y="96"/>
                    <a:pt x="131" y="95"/>
                    <a:pt x="131" y="93"/>
                  </a:cubicBezTo>
                  <a:cubicBezTo>
                    <a:pt x="131" y="91"/>
                    <a:pt x="130" y="90"/>
                    <a:pt x="128" y="90"/>
                  </a:cubicBezTo>
                  <a:cubicBezTo>
                    <a:pt x="126" y="90"/>
                    <a:pt x="125" y="91"/>
                    <a:pt x="125" y="93"/>
                  </a:cubicBezTo>
                  <a:close/>
                  <a:moveTo>
                    <a:pt x="134" y="84"/>
                  </a:moveTo>
                  <a:cubicBezTo>
                    <a:pt x="134" y="86"/>
                    <a:pt x="135" y="87"/>
                    <a:pt x="137" y="87"/>
                  </a:cubicBezTo>
                  <a:cubicBezTo>
                    <a:pt x="138" y="87"/>
                    <a:pt x="140" y="86"/>
                    <a:pt x="140" y="84"/>
                  </a:cubicBezTo>
                  <a:cubicBezTo>
                    <a:pt x="140" y="83"/>
                    <a:pt x="138" y="81"/>
                    <a:pt x="137" y="81"/>
                  </a:cubicBezTo>
                  <a:cubicBezTo>
                    <a:pt x="135" y="81"/>
                    <a:pt x="134" y="83"/>
                    <a:pt x="134" y="84"/>
                  </a:cubicBezTo>
                  <a:close/>
                  <a:moveTo>
                    <a:pt x="38" y="111"/>
                  </a:moveTo>
                  <a:cubicBezTo>
                    <a:pt x="38" y="112"/>
                    <a:pt x="39" y="113"/>
                    <a:pt x="41" y="113"/>
                  </a:cubicBezTo>
                  <a:cubicBezTo>
                    <a:pt x="42" y="113"/>
                    <a:pt x="44" y="112"/>
                    <a:pt x="44" y="111"/>
                  </a:cubicBezTo>
                  <a:cubicBezTo>
                    <a:pt x="44" y="109"/>
                    <a:pt x="42" y="108"/>
                    <a:pt x="41" y="108"/>
                  </a:cubicBezTo>
                  <a:cubicBezTo>
                    <a:pt x="39" y="108"/>
                    <a:pt x="38" y="109"/>
                    <a:pt x="38" y="111"/>
                  </a:cubicBezTo>
                  <a:close/>
                  <a:moveTo>
                    <a:pt x="55" y="111"/>
                  </a:moveTo>
                  <a:cubicBezTo>
                    <a:pt x="55" y="112"/>
                    <a:pt x="57" y="113"/>
                    <a:pt x="58" y="113"/>
                  </a:cubicBezTo>
                  <a:cubicBezTo>
                    <a:pt x="60" y="113"/>
                    <a:pt x="61" y="112"/>
                    <a:pt x="61" y="111"/>
                  </a:cubicBezTo>
                  <a:cubicBezTo>
                    <a:pt x="61" y="109"/>
                    <a:pt x="60" y="108"/>
                    <a:pt x="58" y="108"/>
                  </a:cubicBezTo>
                  <a:cubicBezTo>
                    <a:pt x="57" y="108"/>
                    <a:pt x="55" y="109"/>
                    <a:pt x="55" y="111"/>
                  </a:cubicBezTo>
                  <a:close/>
                  <a:moveTo>
                    <a:pt x="73" y="111"/>
                  </a:moveTo>
                  <a:cubicBezTo>
                    <a:pt x="73" y="112"/>
                    <a:pt x="74" y="113"/>
                    <a:pt x="76" y="113"/>
                  </a:cubicBezTo>
                  <a:cubicBezTo>
                    <a:pt x="77" y="113"/>
                    <a:pt x="79" y="112"/>
                    <a:pt x="79" y="111"/>
                  </a:cubicBezTo>
                  <a:cubicBezTo>
                    <a:pt x="79" y="109"/>
                    <a:pt x="77" y="108"/>
                    <a:pt x="76" y="108"/>
                  </a:cubicBezTo>
                  <a:cubicBezTo>
                    <a:pt x="74" y="108"/>
                    <a:pt x="73" y="109"/>
                    <a:pt x="73" y="111"/>
                  </a:cubicBezTo>
                  <a:close/>
                  <a:moveTo>
                    <a:pt x="90" y="111"/>
                  </a:moveTo>
                  <a:cubicBezTo>
                    <a:pt x="90" y="112"/>
                    <a:pt x="91" y="113"/>
                    <a:pt x="93" y="113"/>
                  </a:cubicBezTo>
                  <a:cubicBezTo>
                    <a:pt x="95" y="113"/>
                    <a:pt x="96" y="112"/>
                    <a:pt x="96" y="111"/>
                  </a:cubicBezTo>
                  <a:cubicBezTo>
                    <a:pt x="96" y="109"/>
                    <a:pt x="95" y="108"/>
                    <a:pt x="93" y="108"/>
                  </a:cubicBezTo>
                  <a:cubicBezTo>
                    <a:pt x="91" y="108"/>
                    <a:pt x="90" y="109"/>
                    <a:pt x="90" y="111"/>
                  </a:cubicBezTo>
                  <a:close/>
                  <a:moveTo>
                    <a:pt x="108" y="111"/>
                  </a:moveTo>
                  <a:cubicBezTo>
                    <a:pt x="108" y="112"/>
                    <a:pt x="109" y="113"/>
                    <a:pt x="111" y="113"/>
                  </a:cubicBezTo>
                  <a:cubicBezTo>
                    <a:pt x="112" y="113"/>
                    <a:pt x="113" y="112"/>
                    <a:pt x="113" y="111"/>
                  </a:cubicBezTo>
                  <a:cubicBezTo>
                    <a:pt x="113" y="109"/>
                    <a:pt x="112" y="108"/>
                    <a:pt x="111" y="108"/>
                  </a:cubicBezTo>
                  <a:cubicBezTo>
                    <a:pt x="109" y="108"/>
                    <a:pt x="108" y="109"/>
                    <a:pt x="108" y="111"/>
                  </a:cubicBezTo>
                  <a:close/>
                  <a:moveTo>
                    <a:pt x="145" y="26"/>
                  </a:moveTo>
                  <a:cubicBezTo>
                    <a:pt x="145" y="28"/>
                    <a:pt x="145" y="28"/>
                    <a:pt x="145" y="28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5"/>
                    <a:pt x="145" y="135"/>
                  </a:cubicBezTo>
                  <a:cubicBezTo>
                    <a:pt x="142" y="149"/>
                    <a:pt x="111" y="160"/>
                    <a:pt x="73" y="160"/>
                  </a:cubicBezTo>
                  <a:cubicBezTo>
                    <a:pt x="35" y="160"/>
                    <a:pt x="4" y="149"/>
                    <a:pt x="0" y="135"/>
                  </a:cubicBezTo>
                  <a:cubicBezTo>
                    <a:pt x="0" y="135"/>
                    <a:pt x="0" y="134"/>
                    <a:pt x="0" y="13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11"/>
                    <a:pt x="35" y="0"/>
                    <a:pt x="73" y="0"/>
                  </a:cubicBezTo>
                  <a:cubicBezTo>
                    <a:pt x="111" y="0"/>
                    <a:pt x="142" y="11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6"/>
                    <a:pt x="145" y="26"/>
                  </a:cubicBezTo>
                  <a:close/>
                  <a:moveTo>
                    <a:pt x="136" y="104"/>
                  </a:moveTo>
                  <a:cubicBezTo>
                    <a:pt x="135" y="104"/>
                    <a:pt x="134" y="103"/>
                    <a:pt x="134" y="102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9"/>
                    <a:pt x="138" y="99"/>
                    <a:pt x="139" y="100"/>
                  </a:cubicBezTo>
                  <a:cubicBezTo>
                    <a:pt x="139" y="99"/>
                    <a:pt x="140" y="98"/>
                    <a:pt x="140" y="97"/>
                  </a:cubicBezTo>
                  <a:cubicBezTo>
                    <a:pt x="140" y="97"/>
                    <a:pt x="140" y="97"/>
                    <a:pt x="140" y="96"/>
                  </a:cubicBezTo>
                  <a:cubicBezTo>
                    <a:pt x="139" y="96"/>
                    <a:pt x="140" y="96"/>
                    <a:pt x="140" y="95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29" y="80"/>
                    <a:pt x="122" y="83"/>
                  </a:cubicBezTo>
                  <a:cubicBezTo>
                    <a:pt x="122" y="83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7" y="86"/>
                    <a:pt x="116" y="85"/>
                  </a:cubicBezTo>
                  <a:cubicBezTo>
                    <a:pt x="104" y="88"/>
                    <a:pt x="89" y="90"/>
                    <a:pt x="73" y="90"/>
                  </a:cubicBezTo>
                  <a:cubicBezTo>
                    <a:pt x="59" y="90"/>
                    <a:pt x="45" y="89"/>
                    <a:pt x="34" y="86"/>
                  </a:cubicBezTo>
                  <a:cubicBezTo>
                    <a:pt x="34" y="87"/>
                    <a:pt x="33" y="87"/>
                    <a:pt x="32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1" y="82"/>
                    <a:pt x="14" y="79"/>
                    <a:pt x="9" y="76"/>
                  </a:cubicBezTo>
                  <a:cubicBezTo>
                    <a:pt x="9" y="77"/>
                    <a:pt x="7" y="79"/>
                    <a:pt x="6" y="7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0"/>
                    <a:pt x="9" y="91"/>
                    <a:pt x="9" y="93"/>
                  </a:cubicBezTo>
                  <a:cubicBezTo>
                    <a:pt x="9" y="95"/>
                    <a:pt x="7" y="96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102"/>
                    <a:pt x="11" y="107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09"/>
                    <a:pt x="22" y="108"/>
                    <a:pt x="23" y="108"/>
                  </a:cubicBezTo>
                  <a:cubicBezTo>
                    <a:pt x="25" y="108"/>
                    <a:pt x="26" y="109"/>
                    <a:pt x="26" y="111"/>
                  </a:cubicBezTo>
                  <a:cubicBezTo>
                    <a:pt x="26" y="111"/>
                    <a:pt x="26" y="112"/>
                    <a:pt x="25" y="113"/>
                  </a:cubicBezTo>
                  <a:cubicBezTo>
                    <a:pt x="31" y="115"/>
                    <a:pt x="39" y="116"/>
                    <a:pt x="47" y="118"/>
                  </a:cubicBezTo>
                  <a:cubicBezTo>
                    <a:pt x="48" y="117"/>
                    <a:pt x="49" y="116"/>
                    <a:pt x="49" y="116"/>
                  </a:cubicBezTo>
                  <a:cubicBezTo>
                    <a:pt x="51" y="116"/>
                    <a:pt x="52" y="117"/>
                    <a:pt x="52" y="118"/>
                  </a:cubicBezTo>
                  <a:cubicBezTo>
                    <a:pt x="56" y="119"/>
                    <a:pt x="60" y="119"/>
                    <a:pt x="64" y="119"/>
                  </a:cubicBezTo>
                  <a:cubicBezTo>
                    <a:pt x="64" y="118"/>
                    <a:pt x="65" y="116"/>
                    <a:pt x="67" y="116"/>
                  </a:cubicBezTo>
                  <a:cubicBezTo>
                    <a:pt x="68" y="116"/>
                    <a:pt x="70" y="118"/>
                    <a:pt x="70" y="119"/>
                  </a:cubicBezTo>
                  <a:cubicBezTo>
                    <a:pt x="71" y="119"/>
                    <a:pt x="72" y="119"/>
                    <a:pt x="73" y="119"/>
                  </a:cubicBezTo>
                  <a:cubicBezTo>
                    <a:pt x="76" y="119"/>
                    <a:pt x="79" y="119"/>
                    <a:pt x="81" y="119"/>
                  </a:cubicBezTo>
                  <a:cubicBezTo>
                    <a:pt x="82" y="118"/>
                    <a:pt x="83" y="116"/>
                    <a:pt x="84" y="116"/>
                  </a:cubicBezTo>
                  <a:cubicBezTo>
                    <a:pt x="86" y="116"/>
                    <a:pt x="87" y="117"/>
                    <a:pt x="87" y="119"/>
                  </a:cubicBezTo>
                  <a:cubicBezTo>
                    <a:pt x="92" y="118"/>
                    <a:pt x="96" y="118"/>
                    <a:pt x="100" y="117"/>
                  </a:cubicBezTo>
                  <a:cubicBezTo>
                    <a:pt x="100" y="117"/>
                    <a:pt x="101" y="116"/>
                    <a:pt x="102" y="116"/>
                  </a:cubicBezTo>
                  <a:cubicBezTo>
                    <a:pt x="102" y="116"/>
                    <a:pt x="103" y="117"/>
                    <a:pt x="103" y="117"/>
                  </a:cubicBezTo>
                  <a:cubicBezTo>
                    <a:pt x="112" y="115"/>
                    <a:pt x="119" y="113"/>
                    <a:pt x="125" y="111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6" y="108"/>
                    <a:pt x="128" y="108"/>
                  </a:cubicBezTo>
                  <a:cubicBezTo>
                    <a:pt x="129" y="108"/>
                    <a:pt x="129" y="108"/>
                    <a:pt x="130" y="108"/>
                  </a:cubicBezTo>
                  <a:cubicBezTo>
                    <a:pt x="132" y="107"/>
                    <a:pt x="134" y="106"/>
                    <a:pt x="136" y="104"/>
                  </a:cubicBezTo>
                  <a:close/>
                  <a:moveTo>
                    <a:pt x="140" y="39"/>
                  </a:moveTo>
                  <a:cubicBezTo>
                    <a:pt x="130" y="48"/>
                    <a:pt x="107" y="55"/>
                    <a:pt x="73" y="55"/>
                  </a:cubicBezTo>
                  <a:cubicBezTo>
                    <a:pt x="39" y="55"/>
                    <a:pt x="16" y="48"/>
                    <a:pt x="6" y="39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8" y="74"/>
                    <a:pt x="35" y="84"/>
                    <a:pt x="73" y="84"/>
                  </a:cubicBezTo>
                  <a:cubicBezTo>
                    <a:pt x="111" y="84"/>
                    <a:pt x="138" y="74"/>
                    <a:pt x="140" y="64"/>
                  </a:cubicBezTo>
                  <a:cubicBezTo>
                    <a:pt x="140" y="63"/>
                    <a:pt x="140" y="63"/>
                    <a:pt x="140" y="63"/>
                  </a:cubicBezTo>
                  <a:lnTo>
                    <a:pt x="140" y="39"/>
                  </a:lnTo>
                  <a:close/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38"/>
                    <a:pt x="33" y="49"/>
                    <a:pt x="73" y="49"/>
                  </a:cubicBezTo>
                  <a:cubicBezTo>
                    <a:pt x="112" y="49"/>
                    <a:pt x="140" y="38"/>
                    <a:pt x="140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8" y="17"/>
                    <a:pt x="111" y="6"/>
                    <a:pt x="73" y="6"/>
                  </a:cubicBezTo>
                  <a:cubicBezTo>
                    <a:pt x="35" y="6"/>
                    <a:pt x="8" y="17"/>
                    <a:pt x="6" y="27"/>
                  </a:cubicBezTo>
                  <a:close/>
                  <a:moveTo>
                    <a:pt x="140" y="133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30" y="118"/>
                    <a:pt x="107" y="125"/>
                    <a:pt x="73" y="125"/>
                  </a:cubicBezTo>
                  <a:cubicBezTo>
                    <a:pt x="39" y="125"/>
                    <a:pt x="16" y="118"/>
                    <a:pt x="6" y="108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8" y="143"/>
                    <a:pt x="35" y="154"/>
                    <a:pt x="73" y="154"/>
                  </a:cubicBezTo>
                  <a:cubicBezTo>
                    <a:pt x="111" y="154"/>
                    <a:pt x="138" y="143"/>
                    <a:pt x="140" y="133"/>
                  </a:cubicBezTo>
                  <a:cubicBezTo>
                    <a:pt x="140" y="133"/>
                    <a:pt x="140" y="133"/>
                    <a:pt x="140" y="133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6" name="PA-组合 3">
            <a:extLst>
              <a:ext uri="{FF2B5EF4-FFF2-40B4-BE49-F238E27FC236}">
                <a16:creationId xmlns:a16="http://schemas.microsoft.com/office/drawing/2014/main" id="{A8E25032-4E29-4F6D-8A2B-AAA4D62DC5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12850" y="3292746"/>
            <a:ext cx="1065791" cy="1065791"/>
            <a:chOff x="5386608" y="2745327"/>
            <a:chExt cx="1418785" cy="1418785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C102C728-C96B-4942-8C3F-2AC75AA50D59}"/>
                </a:ext>
              </a:extLst>
            </p:cNvPr>
            <p:cNvGrpSpPr/>
            <p:nvPr/>
          </p:nvGrpSpPr>
          <p:grpSpPr>
            <a:xfrm>
              <a:off x="5386608" y="2745327"/>
              <a:ext cx="1418785" cy="1418785"/>
              <a:chOff x="1333481" y="1593118"/>
              <a:chExt cx="1418785" cy="1418785"/>
            </a:xfrm>
          </p:grpSpPr>
          <p:sp>
            <p:nvSpPr>
              <p:cNvPr id="69" name="PA-↖">
                <a:extLst>
                  <a:ext uri="{FF2B5EF4-FFF2-40B4-BE49-F238E27FC236}">
                    <a16:creationId xmlns:a16="http://schemas.microsoft.com/office/drawing/2014/main" id="{A4F0034D-7EF7-4EB7-8408-A23CA3B20A4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PA-↘">
                <a:extLst>
                  <a:ext uri="{FF2B5EF4-FFF2-40B4-BE49-F238E27FC236}">
                    <a16:creationId xmlns:a16="http://schemas.microsoft.com/office/drawing/2014/main" id="{CE83E85B-0CC1-48DE-9ACA-B14585E1361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PA-1">
                <a:extLst>
                  <a:ext uri="{FF2B5EF4-FFF2-40B4-BE49-F238E27FC236}">
                    <a16:creationId xmlns:a16="http://schemas.microsoft.com/office/drawing/2014/main" id="{CC903CE1-D0C3-4452-91CD-FE696E34E717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68" name="PA-任意多边形 848">
              <a:extLst>
                <a:ext uri="{FF2B5EF4-FFF2-40B4-BE49-F238E27FC236}">
                  <a16:creationId xmlns:a16="http://schemas.microsoft.com/office/drawing/2014/main" id="{BF68B58D-C8C6-446C-8372-399AFB6AA1E8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5823021" y="3175860"/>
              <a:ext cx="545958" cy="506281"/>
            </a:xfrm>
            <a:custGeom>
              <a:avLst/>
              <a:gdLst>
                <a:gd name="T0" fmla="*/ 125 w 160"/>
                <a:gd name="T1" fmla="*/ 53 h 147"/>
                <a:gd name="T2" fmla="*/ 93 w 160"/>
                <a:gd name="T3" fmla="*/ 15 h 147"/>
                <a:gd name="T4" fmla="*/ 80 w 160"/>
                <a:gd name="T5" fmla="*/ 0 h 147"/>
                <a:gd name="T6" fmla="*/ 67 w 160"/>
                <a:gd name="T7" fmla="*/ 15 h 147"/>
                <a:gd name="T8" fmla="*/ 35 w 160"/>
                <a:gd name="T9" fmla="*/ 53 h 147"/>
                <a:gd name="T10" fmla="*/ 17 w 160"/>
                <a:gd name="T11" fmla="*/ 121 h 147"/>
                <a:gd name="T12" fmla="*/ 18 w 160"/>
                <a:gd name="T13" fmla="*/ 125 h 147"/>
                <a:gd name="T14" fmla="*/ 57 w 160"/>
                <a:gd name="T15" fmla="*/ 132 h 147"/>
                <a:gd name="T16" fmla="*/ 104 w 160"/>
                <a:gd name="T17" fmla="*/ 132 h 147"/>
                <a:gd name="T18" fmla="*/ 143 w 160"/>
                <a:gd name="T19" fmla="*/ 125 h 147"/>
                <a:gd name="T20" fmla="*/ 144 w 160"/>
                <a:gd name="T21" fmla="*/ 121 h 147"/>
                <a:gd name="T22" fmla="*/ 72 w 160"/>
                <a:gd name="T23" fmla="*/ 13 h 147"/>
                <a:gd name="T24" fmla="*/ 88 w 160"/>
                <a:gd name="T25" fmla="*/ 13 h 147"/>
                <a:gd name="T26" fmla="*/ 72 w 160"/>
                <a:gd name="T27" fmla="*/ 14 h 147"/>
                <a:gd name="T28" fmla="*/ 80 w 160"/>
                <a:gd name="T29" fmla="*/ 141 h 147"/>
                <a:gd name="T30" fmla="*/ 80 w 160"/>
                <a:gd name="T31" fmla="*/ 133 h 147"/>
                <a:gd name="T32" fmla="*/ 80 w 160"/>
                <a:gd name="T33" fmla="*/ 141 h 147"/>
                <a:gd name="T34" fmla="*/ 102 w 160"/>
                <a:gd name="T35" fmla="*/ 127 h 147"/>
                <a:gd name="T36" fmla="*/ 97 w 160"/>
                <a:gd name="T37" fmla="*/ 127 h 147"/>
                <a:gd name="T38" fmla="*/ 91 w 160"/>
                <a:gd name="T39" fmla="*/ 128 h 147"/>
                <a:gd name="T40" fmla="*/ 86 w 160"/>
                <a:gd name="T41" fmla="*/ 128 h 147"/>
                <a:gd name="T42" fmla="*/ 76 w 160"/>
                <a:gd name="T43" fmla="*/ 128 h 147"/>
                <a:gd name="T44" fmla="*/ 70 w 160"/>
                <a:gd name="T45" fmla="*/ 128 h 147"/>
                <a:gd name="T46" fmla="*/ 65 w 160"/>
                <a:gd name="T47" fmla="*/ 127 h 147"/>
                <a:gd name="T48" fmla="*/ 59 w 160"/>
                <a:gd name="T49" fmla="*/ 127 h 147"/>
                <a:gd name="T50" fmla="*/ 44 w 160"/>
                <a:gd name="T51" fmla="*/ 124 h 147"/>
                <a:gd name="T52" fmla="*/ 40 w 160"/>
                <a:gd name="T53" fmla="*/ 77 h 147"/>
                <a:gd name="T54" fmla="*/ 61 w 160"/>
                <a:gd name="T55" fmla="*/ 23 h 147"/>
                <a:gd name="T56" fmla="*/ 70 w 160"/>
                <a:gd name="T57" fmla="*/ 20 h 147"/>
                <a:gd name="T58" fmla="*/ 90 w 160"/>
                <a:gd name="T59" fmla="*/ 20 h 147"/>
                <a:gd name="T60" fmla="*/ 120 w 160"/>
                <a:gd name="T61" fmla="*/ 53 h 147"/>
                <a:gd name="T62" fmla="*/ 137 w 160"/>
                <a:gd name="T63" fmla="*/ 121 h 147"/>
                <a:gd name="T64" fmla="*/ 98 w 160"/>
                <a:gd name="T65" fmla="*/ 34 h 147"/>
                <a:gd name="T66" fmla="*/ 66 w 160"/>
                <a:gd name="T67" fmla="*/ 35 h 147"/>
                <a:gd name="T68" fmla="*/ 51 w 160"/>
                <a:gd name="T69" fmla="*/ 56 h 147"/>
                <a:gd name="T70" fmla="*/ 48 w 160"/>
                <a:gd name="T71" fmla="*/ 53 h 147"/>
                <a:gd name="T72" fmla="*/ 97 w 160"/>
                <a:gd name="T73" fmla="*/ 30 h 147"/>
                <a:gd name="T74" fmla="*/ 13 w 160"/>
                <a:gd name="T75" fmla="*/ 58 h 147"/>
                <a:gd name="T76" fmla="*/ 13 w 160"/>
                <a:gd name="T77" fmla="*/ 94 h 147"/>
                <a:gd name="T78" fmla="*/ 11 w 160"/>
                <a:gd name="T79" fmla="*/ 99 h 147"/>
                <a:gd name="T80" fmla="*/ 0 w 160"/>
                <a:gd name="T81" fmla="*/ 76 h 147"/>
                <a:gd name="T82" fmla="*/ 13 w 160"/>
                <a:gd name="T83" fmla="*/ 54 h 147"/>
                <a:gd name="T84" fmla="*/ 20 w 160"/>
                <a:gd name="T85" fmla="*/ 92 h 147"/>
                <a:gd name="T86" fmla="*/ 24 w 160"/>
                <a:gd name="T87" fmla="*/ 59 h 147"/>
                <a:gd name="T88" fmla="*/ 24 w 160"/>
                <a:gd name="T89" fmla="*/ 88 h 147"/>
                <a:gd name="T90" fmla="*/ 22 w 160"/>
                <a:gd name="T91" fmla="*/ 93 h 147"/>
                <a:gd name="T92" fmla="*/ 160 w 160"/>
                <a:gd name="T93" fmla="*/ 76 h 147"/>
                <a:gd name="T94" fmla="*/ 149 w 160"/>
                <a:gd name="T95" fmla="*/ 99 h 147"/>
                <a:gd name="T96" fmla="*/ 147 w 160"/>
                <a:gd name="T97" fmla="*/ 94 h 147"/>
                <a:gd name="T98" fmla="*/ 147 w 160"/>
                <a:gd name="T99" fmla="*/ 58 h 147"/>
                <a:gd name="T100" fmla="*/ 151 w 160"/>
                <a:gd name="T101" fmla="*/ 54 h 147"/>
                <a:gd name="T102" fmla="*/ 140 w 160"/>
                <a:gd name="T103" fmla="*/ 59 h 147"/>
                <a:gd name="T104" fmla="*/ 138 w 160"/>
                <a:gd name="T105" fmla="*/ 93 h 147"/>
                <a:gd name="T106" fmla="*/ 136 w 160"/>
                <a:gd name="T107" fmla="*/ 88 h 147"/>
                <a:gd name="T108" fmla="*/ 136 w 160"/>
                <a:gd name="T109" fmla="*/ 5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0" h="147">
                  <a:moveTo>
                    <a:pt x="125" y="77"/>
                  </a:moveTo>
                  <a:cubicBezTo>
                    <a:pt x="125" y="53"/>
                    <a:pt x="125" y="53"/>
                    <a:pt x="125" y="53"/>
                  </a:cubicBezTo>
                  <a:cubicBezTo>
                    <a:pt x="126" y="35"/>
                    <a:pt x="113" y="23"/>
                    <a:pt x="103" y="18"/>
                  </a:cubicBezTo>
                  <a:cubicBezTo>
                    <a:pt x="100" y="17"/>
                    <a:pt x="97" y="16"/>
                    <a:pt x="93" y="15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6"/>
                    <a:pt x="87" y="0"/>
                    <a:pt x="80" y="0"/>
                  </a:cubicBezTo>
                  <a:cubicBezTo>
                    <a:pt x="73" y="0"/>
                    <a:pt x="67" y="6"/>
                    <a:pt x="67" y="13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4" y="16"/>
                    <a:pt x="61" y="17"/>
                    <a:pt x="58" y="18"/>
                  </a:cubicBezTo>
                  <a:cubicBezTo>
                    <a:pt x="47" y="24"/>
                    <a:pt x="35" y="36"/>
                    <a:pt x="35" y="53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94"/>
                    <a:pt x="29" y="109"/>
                    <a:pt x="17" y="121"/>
                  </a:cubicBezTo>
                  <a:cubicBezTo>
                    <a:pt x="16" y="121"/>
                    <a:pt x="16" y="123"/>
                    <a:pt x="16" y="123"/>
                  </a:cubicBezTo>
                  <a:cubicBezTo>
                    <a:pt x="16" y="124"/>
                    <a:pt x="17" y="125"/>
                    <a:pt x="18" y="125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8" y="130"/>
                    <a:pt x="53" y="131"/>
                    <a:pt x="57" y="132"/>
                  </a:cubicBezTo>
                  <a:cubicBezTo>
                    <a:pt x="61" y="141"/>
                    <a:pt x="71" y="147"/>
                    <a:pt x="80" y="147"/>
                  </a:cubicBezTo>
                  <a:cubicBezTo>
                    <a:pt x="90" y="147"/>
                    <a:pt x="100" y="141"/>
                    <a:pt x="104" y="132"/>
                  </a:cubicBezTo>
                  <a:cubicBezTo>
                    <a:pt x="108" y="131"/>
                    <a:pt x="113" y="130"/>
                    <a:pt x="117" y="130"/>
                  </a:cubicBezTo>
                  <a:cubicBezTo>
                    <a:pt x="143" y="125"/>
                    <a:pt x="143" y="125"/>
                    <a:pt x="143" y="125"/>
                  </a:cubicBezTo>
                  <a:cubicBezTo>
                    <a:pt x="144" y="125"/>
                    <a:pt x="144" y="124"/>
                    <a:pt x="145" y="123"/>
                  </a:cubicBezTo>
                  <a:cubicBezTo>
                    <a:pt x="145" y="123"/>
                    <a:pt x="145" y="121"/>
                    <a:pt x="144" y="121"/>
                  </a:cubicBezTo>
                  <a:cubicBezTo>
                    <a:pt x="132" y="108"/>
                    <a:pt x="125" y="94"/>
                    <a:pt x="125" y="77"/>
                  </a:cubicBezTo>
                  <a:close/>
                  <a:moveTo>
                    <a:pt x="72" y="13"/>
                  </a:moveTo>
                  <a:cubicBezTo>
                    <a:pt x="72" y="9"/>
                    <a:pt x="76" y="5"/>
                    <a:pt x="80" y="5"/>
                  </a:cubicBezTo>
                  <a:cubicBezTo>
                    <a:pt x="84" y="5"/>
                    <a:pt x="88" y="9"/>
                    <a:pt x="88" y="13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3" y="13"/>
                    <a:pt x="77" y="13"/>
                    <a:pt x="72" y="14"/>
                  </a:cubicBezTo>
                  <a:lnTo>
                    <a:pt x="72" y="13"/>
                  </a:lnTo>
                  <a:close/>
                  <a:moveTo>
                    <a:pt x="80" y="141"/>
                  </a:moveTo>
                  <a:cubicBezTo>
                    <a:pt x="74" y="141"/>
                    <a:pt x="67" y="138"/>
                    <a:pt x="63" y="132"/>
                  </a:cubicBezTo>
                  <a:cubicBezTo>
                    <a:pt x="69" y="133"/>
                    <a:pt x="75" y="133"/>
                    <a:pt x="80" y="133"/>
                  </a:cubicBezTo>
                  <a:cubicBezTo>
                    <a:pt x="86" y="133"/>
                    <a:pt x="92" y="133"/>
                    <a:pt x="98" y="132"/>
                  </a:cubicBezTo>
                  <a:cubicBezTo>
                    <a:pt x="94" y="138"/>
                    <a:pt x="87" y="141"/>
                    <a:pt x="80" y="141"/>
                  </a:cubicBezTo>
                  <a:close/>
                  <a:moveTo>
                    <a:pt x="116" y="124"/>
                  </a:moveTo>
                  <a:cubicBezTo>
                    <a:pt x="111" y="125"/>
                    <a:pt x="107" y="126"/>
                    <a:pt x="102" y="127"/>
                  </a:cubicBezTo>
                  <a:cubicBezTo>
                    <a:pt x="102" y="127"/>
                    <a:pt x="102" y="127"/>
                    <a:pt x="102" y="127"/>
                  </a:cubicBezTo>
                  <a:cubicBezTo>
                    <a:pt x="100" y="127"/>
                    <a:pt x="98" y="127"/>
                    <a:pt x="97" y="127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5" y="127"/>
                    <a:pt x="93" y="128"/>
                    <a:pt x="91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89" y="128"/>
                    <a:pt x="88" y="128"/>
                    <a:pt x="86" y="128"/>
                  </a:cubicBezTo>
                  <a:cubicBezTo>
                    <a:pt x="86" y="128"/>
                    <a:pt x="86" y="128"/>
                    <a:pt x="85" y="128"/>
                  </a:cubicBezTo>
                  <a:cubicBezTo>
                    <a:pt x="82" y="128"/>
                    <a:pt x="79" y="128"/>
                    <a:pt x="76" y="128"/>
                  </a:cubicBezTo>
                  <a:cubicBezTo>
                    <a:pt x="75" y="128"/>
                    <a:pt x="75" y="128"/>
                    <a:pt x="75" y="128"/>
                  </a:cubicBezTo>
                  <a:cubicBezTo>
                    <a:pt x="73" y="128"/>
                    <a:pt x="72" y="128"/>
                    <a:pt x="70" y="128"/>
                  </a:cubicBezTo>
                  <a:cubicBezTo>
                    <a:pt x="70" y="128"/>
                    <a:pt x="70" y="128"/>
                    <a:pt x="69" y="128"/>
                  </a:cubicBezTo>
                  <a:cubicBezTo>
                    <a:pt x="68" y="128"/>
                    <a:pt x="66" y="127"/>
                    <a:pt x="65" y="127"/>
                  </a:cubicBezTo>
                  <a:cubicBezTo>
                    <a:pt x="65" y="127"/>
                    <a:pt x="64" y="127"/>
                    <a:pt x="64" y="127"/>
                  </a:cubicBezTo>
                  <a:cubicBezTo>
                    <a:pt x="63" y="127"/>
                    <a:pt x="61" y="127"/>
                    <a:pt x="59" y="127"/>
                  </a:cubicBezTo>
                  <a:cubicBezTo>
                    <a:pt x="59" y="127"/>
                    <a:pt x="59" y="127"/>
                    <a:pt x="59" y="127"/>
                  </a:cubicBezTo>
                  <a:cubicBezTo>
                    <a:pt x="54" y="126"/>
                    <a:pt x="50" y="125"/>
                    <a:pt x="44" y="124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35" y="109"/>
                    <a:pt x="40" y="94"/>
                    <a:pt x="40" y="77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40" y="39"/>
                    <a:pt x="50" y="28"/>
                    <a:pt x="61" y="23"/>
                  </a:cubicBezTo>
                  <a:cubicBezTo>
                    <a:pt x="64" y="22"/>
                    <a:pt x="67" y="21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6" y="18"/>
                    <a:pt x="83" y="18"/>
                    <a:pt x="90" y="20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4" y="20"/>
                    <a:pt x="97" y="21"/>
                    <a:pt x="100" y="23"/>
                  </a:cubicBezTo>
                  <a:cubicBezTo>
                    <a:pt x="110" y="27"/>
                    <a:pt x="120" y="39"/>
                    <a:pt x="120" y="53"/>
                  </a:cubicBezTo>
                  <a:cubicBezTo>
                    <a:pt x="120" y="77"/>
                    <a:pt x="120" y="77"/>
                    <a:pt x="120" y="77"/>
                  </a:cubicBezTo>
                  <a:cubicBezTo>
                    <a:pt x="120" y="93"/>
                    <a:pt x="126" y="108"/>
                    <a:pt x="137" y="121"/>
                  </a:cubicBezTo>
                  <a:lnTo>
                    <a:pt x="116" y="124"/>
                  </a:lnTo>
                  <a:close/>
                  <a:moveTo>
                    <a:pt x="98" y="34"/>
                  </a:moveTo>
                  <a:cubicBezTo>
                    <a:pt x="98" y="35"/>
                    <a:pt x="96" y="36"/>
                    <a:pt x="95" y="35"/>
                  </a:cubicBezTo>
                  <a:cubicBezTo>
                    <a:pt x="86" y="31"/>
                    <a:pt x="75" y="31"/>
                    <a:pt x="66" y="35"/>
                  </a:cubicBezTo>
                  <a:cubicBezTo>
                    <a:pt x="61" y="37"/>
                    <a:pt x="53" y="44"/>
                    <a:pt x="53" y="53"/>
                  </a:cubicBezTo>
                  <a:cubicBezTo>
                    <a:pt x="53" y="55"/>
                    <a:pt x="52" y="56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49" y="56"/>
                    <a:pt x="48" y="55"/>
                    <a:pt x="48" y="53"/>
                  </a:cubicBezTo>
                  <a:cubicBezTo>
                    <a:pt x="48" y="41"/>
                    <a:pt x="58" y="33"/>
                    <a:pt x="64" y="30"/>
                  </a:cubicBezTo>
                  <a:cubicBezTo>
                    <a:pt x="74" y="26"/>
                    <a:pt x="87" y="26"/>
                    <a:pt x="97" y="30"/>
                  </a:cubicBezTo>
                  <a:cubicBezTo>
                    <a:pt x="98" y="31"/>
                    <a:pt x="99" y="32"/>
                    <a:pt x="98" y="34"/>
                  </a:cubicBezTo>
                  <a:close/>
                  <a:moveTo>
                    <a:pt x="13" y="58"/>
                  </a:moveTo>
                  <a:cubicBezTo>
                    <a:pt x="8" y="63"/>
                    <a:pt x="5" y="69"/>
                    <a:pt x="5" y="76"/>
                  </a:cubicBezTo>
                  <a:cubicBezTo>
                    <a:pt x="5" y="83"/>
                    <a:pt x="8" y="89"/>
                    <a:pt x="13" y="94"/>
                  </a:cubicBezTo>
                  <a:cubicBezTo>
                    <a:pt x="14" y="95"/>
                    <a:pt x="14" y="97"/>
                    <a:pt x="13" y="98"/>
                  </a:cubicBezTo>
                  <a:cubicBezTo>
                    <a:pt x="12" y="98"/>
                    <a:pt x="12" y="99"/>
                    <a:pt x="11" y="99"/>
                  </a:cubicBezTo>
                  <a:cubicBezTo>
                    <a:pt x="10" y="99"/>
                    <a:pt x="10" y="98"/>
                    <a:pt x="9" y="98"/>
                  </a:cubicBezTo>
                  <a:cubicBezTo>
                    <a:pt x="3" y="92"/>
                    <a:pt x="0" y="84"/>
                    <a:pt x="0" y="76"/>
                  </a:cubicBezTo>
                  <a:cubicBezTo>
                    <a:pt x="0" y="68"/>
                    <a:pt x="3" y="60"/>
                    <a:pt x="9" y="54"/>
                  </a:cubicBezTo>
                  <a:cubicBezTo>
                    <a:pt x="10" y="53"/>
                    <a:pt x="12" y="53"/>
                    <a:pt x="13" y="54"/>
                  </a:cubicBezTo>
                  <a:cubicBezTo>
                    <a:pt x="14" y="55"/>
                    <a:pt x="14" y="57"/>
                    <a:pt x="13" y="58"/>
                  </a:cubicBezTo>
                  <a:close/>
                  <a:moveTo>
                    <a:pt x="20" y="92"/>
                  </a:moveTo>
                  <a:cubicBezTo>
                    <a:pt x="11" y="83"/>
                    <a:pt x="11" y="68"/>
                    <a:pt x="20" y="59"/>
                  </a:cubicBezTo>
                  <a:cubicBezTo>
                    <a:pt x="21" y="58"/>
                    <a:pt x="23" y="58"/>
                    <a:pt x="24" y="59"/>
                  </a:cubicBezTo>
                  <a:cubicBezTo>
                    <a:pt x="25" y="60"/>
                    <a:pt x="25" y="62"/>
                    <a:pt x="24" y="63"/>
                  </a:cubicBezTo>
                  <a:cubicBezTo>
                    <a:pt x="17" y="70"/>
                    <a:pt x="17" y="81"/>
                    <a:pt x="24" y="88"/>
                  </a:cubicBezTo>
                  <a:cubicBezTo>
                    <a:pt x="25" y="89"/>
                    <a:pt x="25" y="91"/>
                    <a:pt x="24" y="92"/>
                  </a:cubicBezTo>
                  <a:cubicBezTo>
                    <a:pt x="24" y="92"/>
                    <a:pt x="23" y="93"/>
                    <a:pt x="22" y="93"/>
                  </a:cubicBezTo>
                  <a:cubicBezTo>
                    <a:pt x="21" y="93"/>
                    <a:pt x="21" y="92"/>
                    <a:pt x="20" y="92"/>
                  </a:cubicBezTo>
                  <a:close/>
                  <a:moveTo>
                    <a:pt x="160" y="76"/>
                  </a:moveTo>
                  <a:cubicBezTo>
                    <a:pt x="160" y="84"/>
                    <a:pt x="157" y="92"/>
                    <a:pt x="151" y="98"/>
                  </a:cubicBezTo>
                  <a:cubicBezTo>
                    <a:pt x="150" y="98"/>
                    <a:pt x="150" y="99"/>
                    <a:pt x="149" y="99"/>
                  </a:cubicBezTo>
                  <a:cubicBezTo>
                    <a:pt x="148" y="99"/>
                    <a:pt x="148" y="98"/>
                    <a:pt x="147" y="98"/>
                  </a:cubicBezTo>
                  <a:cubicBezTo>
                    <a:pt x="146" y="97"/>
                    <a:pt x="146" y="95"/>
                    <a:pt x="147" y="94"/>
                  </a:cubicBezTo>
                  <a:cubicBezTo>
                    <a:pt x="152" y="89"/>
                    <a:pt x="155" y="83"/>
                    <a:pt x="155" y="76"/>
                  </a:cubicBezTo>
                  <a:cubicBezTo>
                    <a:pt x="155" y="69"/>
                    <a:pt x="152" y="63"/>
                    <a:pt x="147" y="58"/>
                  </a:cubicBezTo>
                  <a:cubicBezTo>
                    <a:pt x="146" y="57"/>
                    <a:pt x="146" y="55"/>
                    <a:pt x="147" y="54"/>
                  </a:cubicBezTo>
                  <a:cubicBezTo>
                    <a:pt x="148" y="53"/>
                    <a:pt x="150" y="53"/>
                    <a:pt x="151" y="54"/>
                  </a:cubicBezTo>
                  <a:cubicBezTo>
                    <a:pt x="157" y="60"/>
                    <a:pt x="160" y="68"/>
                    <a:pt x="160" y="76"/>
                  </a:cubicBezTo>
                  <a:close/>
                  <a:moveTo>
                    <a:pt x="140" y="59"/>
                  </a:moveTo>
                  <a:cubicBezTo>
                    <a:pt x="149" y="68"/>
                    <a:pt x="149" y="83"/>
                    <a:pt x="140" y="92"/>
                  </a:cubicBezTo>
                  <a:cubicBezTo>
                    <a:pt x="139" y="92"/>
                    <a:pt x="139" y="93"/>
                    <a:pt x="138" y="93"/>
                  </a:cubicBezTo>
                  <a:cubicBezTo>
                    <a:pt x="137" y="93"/>
                    <a:pt x="136" y="92"/>
                    <a:pt x="136" y="92"/>
                  </a:cubicBezTo>
                  <a:cubicBezTo>
                    <a:pt x="135" y="91"/>
                    <a:pt x="135" y="89"/>
                    <a:pt x="136" y="88"/>
                  </a:cubicBezTo>
                  <a:cubicBezTo>
                    <a:pt x="143" y="81"/>
                    <a:pt x="143" y="70"/>
                    <a:pt x="136" y="63"/>
                  </a:cubicBezTo>
                  <a:cubicBezTo>
                    <a:pt x="135" y="62"/>
                    <a:pt x="135" y="60"/>
                    <a:pt x="136" y="59"/>
                  </a:cubicBezTo>
                  <a:cubicBezTo>
                    <a:pt x="137" y="58"/>
                    <a:pt x="139" y="58"/>
                    <a:pt x="140" y="59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2" name="PA-组合 4">
            <a:extLst>
              <a:ext uri="{FF2B5EF4-FFF2-40B4-BE49-F238E27FC236}">
                <a16:creationId xmlns:a16="http://schemas.microsoft.com/office/drawing/2014/main" id="{110B18E7-1AC3-47FF-AD6B-3A04D8EED42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12850" y="4852535"/>
            <a:ext cx="1065791" cy="1065791"/>
            <a:chOff x="8359541" y="2745327"/>
            <a:chExt cx="1418785" cy="1418785"/>
          </a:xfrm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A58567FF-9681-4E7A-AE30-964B473145B8}"/>
                </a:ext>
              </a:extLst>
            </p:cNvPr>
            <p:cNvGrpSpPr/>
            <p:nvPr/>
          </p:nvGrpSpPr>
          <p:grpSpPr>
            <a:xfrm>
              <a:off x="8359541" y="2745327"/>
              <a:ext cx="1418785" cy="1418785"/>
              <a:chOff x="1333481" y="1593118"/>
              <a:chExt cx="1418785" cy="1418785"/>
            </a:xfrm>
          </p:grpSpPr>
          <p:sp>
            <p:nvSpPr>
              <p:cNvPr id="75" name="PA-↖">
                <a:extLst>
                  <a:ext uri="{FF2B5EF4-FFF2-40B4-BE49-F238E27FC236}">
                    <a16:creationId xmlns:a16="http://schemas.microsoft.com/office/drawing/2014/main" id="{D859766B-63BB-4E31-B1E3-AE9FD82643A8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PA-↘">
                <a:extLst>
                  <a:ext uri="{FF2B5EF4-FFF2-40B4-BE49-F238E27FC236}">
                    <a16:creationId xmlns:a16="http://schemas.microsoft.com/office/drawing/2014/main" id="{DB9FC9D0-6DBC-42C1-9280-016489A534FC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PA-1">
                <a:extLst>
                  <a:ext uri="{FF2B5EF4-FFF2-40B4-BE49-F238E27FC236}">
                    <a16:creationId xmlns:a16="http://schemas.microsoft.com/office/drawing/2014/main" id="{649DF4AF-AA4E-4F6A-935A-632ED2EA3AD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74" name="PA-任意多边形 2149">
              <a:extLst>
                <a:ext uri="{FF2B5EF4-FFF2-40B4-BE49-F238E27FC236}">
                  <a16:creationId xmlns:a16="http://schemas.microsoft.com/office/drawing/2014/main" id="{509BF2CF-B367-470C-9EB7-E05F602870CF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8800973" y="3171960"/>
              <a:ext cx="545958" cy="495171"/>
            </a:xfrm>
            <a:custGeom>
              <a:avLst/>
              <a:gdLst>
                <a:gd name="T0" fmla="*/ 72 w 160"/>
                <a:gd name="T1" fmla="*/ 144 h 144"/>
                <a:gd name="T2" fmla="*/ 72 w 160"/>
                <a:gd name="T3" fmla="*/ 101 h 144"/>
                <a:gd name="T4" fmla="*/ 128 w 160"/>
                <a:gd name="T5" fmla="*/ 43 h 144"/>
                <a:gd name="T6" fmla="*/ 123 w 160"/>
                <a:gd name="T7" fmla="*/ 139 h 144"/>
                <a:gd name="T8" fmla="*/ 123 w 160"/>
                <a:gd name="T9" fmla="*/ 107 h 144"/>
                <a:gd name="T10" fmla="*/ 72 w 160"/>
                <a:gd name="T11" fmla="*/ 107 h 144"/>
                <a:gd name="T12" fmla="*/ 72 w 160"/>
                <a:gd name="T13" fmla="*/ 139 h 144"/>
                <a:gd name="T14" fmla="*/ 99 w 160"/>
                <a:gd name="T15" fmla="*/ 5 h 144"/>
                <a:gd name="T16" fmla="*/ 37 w 160"/>
                <a:gd name="T17" fmla="*/ 72 h 144"/>
                <a:gd name="T18" fmla="*/ 104 w 160"/>
                <a:gd name="T19" fmla="*/ 5 h 144"/>
                <a:gd name="T20" fmla="*/ 141 w 160"/>
                <a:gd name="T21" fmla="*/ 11 h 144"/>
                <a:gd name="T22" fmla="*/ 149 w 160"/>
                <a:gd name="T23" fmla="*/ 11 h 144"/>
                <a:gd name="T24" fmla="*/ 141 w 160"/>
                <a:gd name="T25" fmla="*/ 11 h 144"/>
                <a:gd name="T26" fmla="*/ 136 w 160"/>
                <a:gd name="T27" fmla="*/ 8 h 144"/>
                <a:gd name="T28" fmla="*/ 133 w 160"/>
                <a:gd name="T29" fmla="*/ 13 h 144"/>
                <a:gd name="T30" fmla="*/ 155 w 160"/>
                <a:gd name="T31" fmla="*/ 8 h 144"/>
                <a:gd name="T32" fmla="*/ 157 w 160"/>
                <a:gd name="T33" fmla="*/ 13 h 144"/>
                <a:gd name="T34" fmla="*/ 149 w 160"/>
                <a:gd name="T35" fmla="*/ 32 h 144"/>
                <a:gd name="T36" fmla="*/ 141 w 160"/>
                <a:gd name="T37" fmla="*/ 32 h 144"/>
                <a:gd name="T38" fmla="*/ 149 w 160"/>
                <a:gd name="T39" fmla="*/ 32 h 144"/>
                <a:gd name="T40" fmla="*/ 136 w 160"/>
                <a:gd name="T41" fmla="*/ 29 h 144"/>
                <a:gd name="T42" fmla="*/ 133 w 160"/>
                <a:gd name="T43" fmla="*/ 35 h 144"/>
                <a:gd name="T44" fmla="*/ 157 w 160"/>
                <a:gd name="T45" fmla="*/ 35 h 144"/>
                <a:gd name="T46" fmla="*/ 155 w 160"/>
                <a:gd name="T47" fmla="*/ 29 h 144"/>
                <a:gd name="T48" fmla="*/ 139 w 160"/>
                <a:gd name="T49" fmla="*/ 19 h 144"/>
                <a:gd name="T50" fmla="*/ 141 w 160"/>
                <a:gd name="T51" fmla="*/ 24 h 144"/>
                <a:gd name="T52" fmla="*/ 139 w 160"/>
                <a:gd name="T53" fmla="*/ 19 h 144"/>
                <a:gd name="T54" fmla="*/ 155 w 160"/>
                <a:gd name="T55" fmla="*/ 21 h 144"/>
                <a:gd name="T56" fmla="*/ 147 w 160"/>
                <a:gd name="T57" fmla="*/ 21 h 144"/>
                <a:gd name="T58" fmla="*/ 147 w 160"/>
                <a:gd name="T59" fmla="*/ 117 h 144"/>
                <a:gd name="T60" fmla="*/ 144 w 160"/>
                <a:gd name="T61" fmla="*/ 112 h 144"/>
                <a:gd name="T62" fmla="*/ 131 w 160"/>
                <a:gd name="T63" fmla="*/ 115 h 144"/>
                <a:gd name="T64" fmla="*/ 139 w 160"/>
                <a:gd name="T65" fmla="*/ 115 h 144"/>
                <a:gd name="T66" fmla="*/ 131 w 160"/>
                <a:gd name="T67" fmla="*/ 115 h 144"/>
                <a:gd name="T68" fmla="*/ 155 w 160"/>
                <a:gd name="T69" fmla="*/ 117 h 144"/>
                <a:gd name="T70" fmla="*/ 157 w 160"/>
                <a:gd name="T71" fmla="*/ 112 h 144"/>
                <a:gd name="T72" fmla="*/ 147 w 160"/>
                <a:gd name="T73" fmla="*/ 139 h 144"/>
                <a:gd name="T74" fmla="*/ 144 w 160"/>
                <a:gd name="T75" fmla="*/ 133 h 144"/>
                <a:gd name="T76" fmla="*/ 139 w 160"/>
                <a:gd name="T77" fmla="*/ 136 h 144"/>
                <a:gd name="T78" fmla="*/ 131 w 160"/>
                <a:gd name="T79" fmla="*/ 136 h 144"/>
                <a:gd name="T80" fmla="*/ 139 w 160"/>
                <a:gd name="T81" fmla="*/ 136 h 144"/>
                <a:gd name="T82" fmla="*/ 155 w 160"/>
                <a:gd name="T83" fmla="*/ 139 h 144"/>
                <a:gd name="T84" fmla="*/ 157 w 160"/>
                <a:gd name="T85" fmla="*/ 133 h 144"/>
                <a:gd name="T86" fmla="*/ 139 w 160"/>
                <a:gd name="T87" fmla="*/ 128 h 144"/>
                <a:gd name="T88" fmla="*/ 141 w 160"/>
                <a:gd name="T89" fmla="*/ 123 h 144"/>
                <a:gd name="T90" fmla="*/ 152 w 160"/>
                <a:gd name="T91" fmla="*/ 128 h 144"/>
                <a:gd name="T92" fmla="*/ 149 w 160"/>
                <a:gd name="T93" fmla="*/ 123 h 144"/>
                <a:gd name="T94" fmla="*/ 152 w 160"/>
                <a:gd name="T95" fmla="*/ 1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56" y="101"/>
                    <a:pt x="43" y="88"/>
                    <a:pt x="43" y="72"/>
                  </a:cubicBezTo>
                  <a:cubicBezTo>
                    <a:pt x="43" y="56"/>
                    <a:pt x="56" y="43"/>
                    <a:pt x="72" y="43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28" y="0"/>
                    <a:pt x="128" y="0"/>
                    <a:pt x="128" y="0"/>
                  </a:cubicBezTo>
                  <a:lnTo>
                    <a:pt x="72" y="0"/>
                  </a:lnTo>
                  <a:close/>
                  <a:moveTo>
                    <a:pt x="123" y="139"/>
                  </a:moveTo>
                  <a:cubicBezTo>
                    <a:pt x="104" y="139"/>
                    <a:pt x="104" y="139"/>
                    <a:pt x="104" y="139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3" y="107"/>
                    <a:pt x="123" y="107"/>
                    <a:pt x="123" y="107"/>
                  </a:cubicBezTo>
                  <a:lnTo>
                    <a:pt x="123" y="139"/>
                  </a:lnTo>
                  <a:close/>
                  <a:moveTo>
                    <a:pt x="37" y="72"/>
                  </a:moveTo>
                  <a:cubicBezTo>
                    <a:pt x="37" y="91"/>
                    <a:pt x="53" y="107"/>
                    <a:pt x="72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72" y="139"/>
                    <a:pt x="72" y="139"/>
                    <a:pt x="72" y="139"/>
                  </a:cubicBezTo>
                  <a:cubicBezTo>
                    <a:pt x="35" y="139"/>
                    <a:pt x="5" y="109"/>
                    <a:pt x="5" y="72"/>
                  </a:cubicBezTo>
                  <a:cubicBezTo>
                    <a:pt x="5" y="35"/>
                    <a:pt x="35" y="5"/>
                    <a:pt x="72" y="5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9" y="37"/>
                    <a:pt x="99" y="37"/>
                    <a:pt x="99" y="37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53" y="37"/>
                    <a:pt x="37" y="53"/>
                    <a:pt x="37" y="72"/>
                  </a:cubicBezTo>
                  <a:close/>
                  <a:moveTo>
                    <a:pt x="123" y="37"/>
                  </a:moveTo>
                  <a:cubicBezTo>
                    <a:pt x="104" y="37"/>
                    <a:pt x="104" y="37"/>
                    <a:pt x="104" y="37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23" y="5"/>
                    <a:pt x="123" y="5"/>
                    <a:pt x="123" y="5"/>
                  </a:cubicBezTo>
                  <a:lnTo>
                    <a:pt x="123" y="37"/>
                  </a:lnTo>
                  <a:close/>
                  <a:moveTo>
                    <a:pt x="141" y="11"/>
                  </a:moveTo>
                  <a:cubicBezTo>
                    <a:pt x="141" y="9"/>
                    <a:pt x="143" y="8"/>
                    <a:pt x="144" y="8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8" y="8"/>
                    <a:pt x="149" y="9"/>
                    <a:pt x="149" y="11"/>
                  </a:cubicBezTo>
                  <a:cubicBezTo>
                    <a:pt x="149" y="12"/>
                    <a:pt x="148" y="13"/>
                    <a:pt x="147" y="13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3" y="13"/>
                    <a:pt x="141" y="12"/>
                    <a:pt x="141" y="11"/>
                  </a:cubicBezTo>
                  <a:close/>
                  <a:moveTo>
                    <a:pt x="131" y="11"/>
                  </a:moveTo>
                  <a:cubicBezTo>
                    <a:pt x="131" y="9"/>
                    <a:pt x="132" y="8"/>
                    <a:pt x="133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7" y="8"/>
                    <a:pt x="139" y="9"/>
                    <a:pt x="139" y="11"/>
                  </a:cubicBezTo>
                  <a:cubicBezTo>
                    <a:pt x="139" y="12"/>
                    <a:pt x="137" y="13"/>
                    <a:pt x="136" y="13"/>
                  </a:cubicBezTo>
                  <a:cubicBezTo>
                    <a:pt x="133" y="13"/>
                    <a:pt x="133" y="13"/>
                    <a:pt x="133" y="13"/>
                  </a:cubicBezTo>
                  <a:cubicBezTo>
                    <a:pt x="132" y="13"/>
                    <a:pt x="131" y="12"/>
                    <a:pt x="131" y="11"/>
                  </a:cubicBezTo>
                  <a:close/>
                  <a:moveTo>
                    <a:pt x="152" y="11"/>
                  </a:moveTo>
                  <a:cubicBezTo>
                    <a:pt x="152" y="9"/>
                    <a:pt x="153" y="8"/>
                    <a:pt x="155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9" y="8"/>
                    <a:pt x="160" y="9"/>
                    <a:pt x="160" y="11"/>
                  </a:cubicBezTo>
                  <a:cubicBezTo>
                    <a:pt x="160" y="12"/>
                    <a:pt x="159" y="13"/>
                    <a:pt x="157" y="13"/>
                  </a:cubicBezTo>
                  <a:cubicBezTo>
                    <a:pt x="155" y="13"/>
                    <a:pt x="155" y="13"/>
                    <a:pt x="155" y="13"/>
                  </a:cubicBezTo>
                  <a:cubicBezTo>
                    <a:pt x="153" y="13"/>
                    <a:pt x="152" y="12"/>
                    <a:pt x="152" y="11"/>
                  </a:cubicBezTo>
                  <a:close/>
                  <a:moveTo>
                    <a:pt x="149" y="32"/>
                  </a:moveTo>
                  <a:cubicBezTo>
                    <a:pt x="149" y="33"/>
                    <a:pt x="148" y="35"/>
                    <a:pt x="147" y="35"/>
                  </a:cubicBezTo>
                  <a:cubicBezTo>
                    <a:pt x="144" y="35"/>
                    <a:pt x="144" y="35"/>
                    <a:pt x="144" y="35"/>
                  </a:cubicBezTo>
                  <a:cubicBezTo>
                    <a:pt x="143" y="35"/>
                    <a:pt x="141" y="33"/>
                    <a:pt x="141" y="32"/>
                  </a:cubicBezTo>
                  <a:cubicBezTo>
                    <a:pt x="141" y="31"/>
                    <a:pt x="143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9"/>
                    <a:pt x="149" y="31"/>
                    <a:pt x="149" y="32"/>
                  </a:cubicBezTo>
                  <a:close/>
                  <a:moveTo>
                    <a:pt x="131" y="32"/>
                  </a:moveTo>
                  <a:cubicBezTo>
                    <a:pt x="131" y="31"/>
                    <a:pt x="132" y="29"/>
                    <a:pt x="133" y="29"/>
                  </a:cubicBezTo>
                  <a:cubicBezTo>
                    <a:pt x="136" y="29"/>
                    <a:pt x="136" y="29"/>
                    <a:pt x="136" y="29"/>
                  </a:cubicBezTo>
                  <a:cubicBezTo>
                    <a:pt x="137" y="29"/>
                    <a:pt x="139" y="31"/>
                    <a:pt x="139" y="32"/>
                  </a:cubicBezTo>
                  <a:cubicBezTo>
                    <a:pt x="139" y="33"/>
                    <a:pt x="137" y="35"/>
                    <a:pt x="136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2" y="35"/>
                    <a:pt x="131" y="33"/>
                    <a:pt x="131" y="32"/>
                  </a:cubicBezTo>
                  <a:close/>
                  <a:moveTo>
                    <a:pt x="160" y="32"/>
                  </a:moveTo>
                  <a:cubicBezTo>
                    <a:pt x="160" y="33"/>
                    <a:pt x="159" y="35"/>
                    <a:pt x="157" y="35"/>
                  </a:cubicBezTo>
                  <a:cubicBezTo>
                    <a:pt x="155" y="35"/>
                    <a:pt x="155" y="35"/>
                    <a:pt x="155" y="35"/>
                  </a:cubicBezTo>
                  <a:cubicBezTo>
                    <a:pt x="153" y="35"/>
                    <a:pt x="152" y="33"/>
                    <a:pt x="152" y="32"/>
                  </a:cubicBezTo>
                  <a:cubicBezTo>
                    <a:pt x="152" y="31"/>
                    <a:pt x="153" y="29"/>
                    <a:pt x="155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9" y="29"/>
                    <a:pt x="160" y="31"/>
                    <a:pt x="160" y="32"/>
                  </a:cubicBezTo>
                  <a:close/>
                  <a:moveTo>
                    <a:pt x="139" y="19"/>
                  </a:moveTo>
                  <a:cubicBezTo>
                    <a:pt x="141" y="19"/>
                    <a:pt x="141" y="19"/>
                    <a:pt x="141" y="19"/>
                  </a:cubicBezTo>
                  <a:cubicBezTo>
                    <a:pt x="143" y="19"/>
                    <a:pt x="144" y="20"/>
                    <a:pt x="144" y="21"/>
                  </a:cubicBezTo>
                  <a:cubicBezTo>
                    <a:pt x="144" y="23"/>
                    <a:pt x="143" y="24"/>
                    <a:pt x="141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7" y="24"/>
                    <a:pt x="136" y="23"/>
                    <a:pt x="136" y="21"/>
                  </a:cubicBezTo>
                  <a:cubicBezTo>
                    <a:pt x="136" y="20"/>
                    <a:pt x="137" y="19"/>
                    <a:pt x="139" y="19"/>
                  </a:cubicBezTo>
                  <a:close/>
                  <a:moveTo>
                    <a:pt x="149" y="19"/>
                  </a:moveTo>
                  <a:cubicBezTo>
                    <a:pt x="152" y="19"/>
                    <a:pt x="152" y="19"/>
                    <a:pt x="152" y="19"/>
                  </a:cubicBezTo>
                  <a:cubicBezTo>
                    <a:pt x="153" y="19"/>
                    <a:pt x="155" y="20"/>
                    <a:pt x="155" y="21"/>
                  </a:cubicBezTo>
                  <a:cubicBezTo>
                    <a:pt x="155" y="23"/>
                    <a:pt x="153" y="24"/>
                    <a:pt x="152" y="24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8" y="24"/>
                    <a:pt x="147" y="23"/>
                    <a:pt x="147" y="21"/>
                  </a:cubicBezTo>
                  <a:cubicBezTo>
                    <a:pt x="147" y="20"/>
                    <a:pt x="148" y="19"/>
                    <a:pt x="149" y="19"/>
                  </a:cubicBezTo>
                  <a:close/>
                  <a:moveTo>
                    <a:pt x="149" y="115"/>
                  </a:moveTo>
                  <a:cubicBezTo>
                    <a:pt x="149" y="116"/>
                    <a:pt x="148" y="117"/>
                    <a:pt x="147" y="117"/>
                  </a:cubicBezTo>
                  <a:cubicBezTo>
                    <a:pt x="144" y="117"/>
                    <a:pt x="144" y="117"/>
                    <a:pt x="144" y="117"/>
                  </a:cubicBezTo>
                  <a:cubicBezTo>
                    <a:pt x="143" y="117"/>
                    <a:pt x="141" y="116"/>
                    <a:pt x="141" y="115"/>
                  </a:cubicBezTo>
                  <a:cubicBezTo>
                    <a:pt x="141" y="113"/>
                    <a:pt x="143" y="112"/>
                    <a:pt x="144" y="112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48" y="112"/>
                    <a:pt x="149" y="113"/>
                    <a:pt x="149" y="115"/>
                  </a:cubicBezTo>
                  <a:close/>
                  <a:moveTo>
                    <a:pt x="131" y="115"/>
                  </a:moveTo>
                  <a:cubicBezTo>
                    <a:pt x="131" y="113"/>
                    <a:pt x="132" y="112"/>
                    <a:pt x="133" y="112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7" y="112"/>
                    <a:pt x="139" y="113"/>
                    <a:pt x="139" y="115"/>
                  </a:cubicBezTo>
                  <a:cubicBezTo>
                    <a:pt x="139" y="116"/>
                    <a:pt x="137" y="117"/>
                    <a:pt x="136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1" y="116"/>
                    <a:pt x="131" y="115"/>
                  </a:cubicBezTo>
                  <a:close/>
                  <a:moveTo>
                    <a:pt x="160" y="115"/>
                  </a:moveTo>
                  <a:cubicBezTo>
                    <a:pt x="160" y="116"/>
                    <a:pt x="159" y="117"/>
                    <a:pt x="157" y="117"/>
                  </a:cubicBezTo>
                  <a:cubicBezTo>
                    <a:pt x="155" y="117"/>
                    <a:pt x="155" y="117"/>
                    <a:pt x="155" y="117"/>
                  </a:cubicBezTo>
                  <a:cubicBezTo>
                    <a:pt x="153" y="117"/>
                    <a:pt x="152" y="116"/>
                    <a:pt x="152" y="115"/>
                  </a:cubicBezTo>
                  <a:cubicBezTo>
                    <a:pt x="152" y="113"/>
                    <a:pt x="153" y="112"/>
                    <a:pt x="155" y="112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9" y="112"/>
                    <a:pt x="160" y="113"/>
                    <a:pt x="160" y="115"/>
                  </a:cubicBezTo>
                  <a:close/>
                  <a:moveTo>
                    <a:pt x="149" y="136"/>
                  </a:moveTo>
                  <a:cubicBezTo>
                    <a:pt x="149" y="137"/>
                    <a:pt x="148" y="139"/>
                    <a:pt x="147" y="139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3" y="139"/>
                    <a:pt x="141" y="137"/>
                    <a:pt x="141" y="136"/>
                  </a:cubicBezTo>
                  <a:cubicBezTo>
                    <a:pt x="141" y="135"/>
                    <a:pt x="143" y="133"/>
                    <a:pt x="144" y="133"/>
                  </a:cubicBezTo>
                  <a:cubicBezTo>
                    <a:pt x="147" y="133"/>
                    <a:pt x="147" y="133"/>
                    <a:pt x="147" y="133"/>
                  </a:cubicBezTo>
                  <a:cubicBezTo>
                    <a:pt x="148" y="133"/>
                    <a:pt x="149" y="135"/>
                    <a:pt x="149" y="136"/>
                  </a:cubicBezTo>
                  <a:close/>
                  <a:moveTo>
                    <a:pt x="139" y="136"/>
                  </a:moveTo>
                  <a:cubicBezTo>
                    <a:pt x="139" y="137"/>
                    <a:pt x="137" y="139"/>
                    <a:pt x="136" y="139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2" y="139"/>
                    <a:pt x="131" y="137"/>
                    <a:pt x="131" y="136"/>
                  </a:cubicBezTo>
                  <a:cubicBezTo>
                    <a:pt x="131" y="135"/>
                    <a:pt x="132" y="133"/>
                    <a:pt x="133" y="133"/>
                  </a:cubicBezTo>
                  <a:cubicBezTo>
                    <a:pt x="136" y="133"/>
                    <a:pt x="136" y="133"/>
                    <a:pt x="136" y="133"/>
                  </a:cubicBezTo>
                  <a:cubicBezTo>
                    <a:pt x="137" y="133"/>
                    <a:pt x="139" y="135"/>
                    <a:pt x="139" y="136"/>
                  </a:cubicBezTo>
                  <a:close/>
                  <a:moveTo>
                    <a:pt x="160" y="136"/>
                  </a:moveTo>
                  <a:cubicBezTo>
                    <a:pt x="160" y="137"/>
                    <a:pt x="159" y="139"/>
                    <a:pt x="157" y="139"/>
                  </a:cubicBezTo>
                  <a:cubicBezTo>
                    <a:pt x="155" y="139"/>
                    <a:pt x="155" y="139"/>
                    <a:pt x="155" y="139"/>
                  </a:cubicBezTo>
                  <a:cubicBezTo>
                    <a:pt x="153" y="139"/>
                    <a:pt x="152" y="137"/>
                    <a:pt x="152" y="136"/>
                  </a:cubicBezTo>
                  <a:cubicBezTo>
                    <a:pt x="152" y="135"/>
                    <a:pt x="153" y="133"/>
                    <a:pt x="155" y="133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9" y="133"/>
                    <a:pt x="160" y="135"/>
                    <a:pt x="160" y="136"/>
                  </a:cubicBezTo>
                  <a:close/>
                  <a:moveTo>
                    <a:pt x="141" y="128"/>
                  </a:moveTo>
                  <a:cubicBezTo>
                    <a:pt x="139" y="128"/>
                    <a:pt x="139" y="128"/>
                    <a:pt x="139" y="128"/>
                  </a:cubicBezTo>
                  <a:cubicBezTo>
                    <a:pt x="137" y="128"/>
                    <a:pt x="136" y="127"/>
                    <a:pt x="136" y="125"/>
                  </a:cubicBezTo>
                  <a:cubicBezTo>
                    <a:pt x="136" y="124"/>
                    <a:pt x="137" y="123"/>
                    <a:pt x="139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43" y="123"/>
                    <a:pt x="144" y="124"/>
                    <a:pt x="144" y="125"/>
                  </a:cubicBezTo>
                  <a:cubicBezTo>
                    <a:pt x="144" y="127"/>
                    <a:pt x="143" y="128"/>
                    <a:pt x="141" y="128"/>
                  </a:cubicBezTo>
                  <a:close/>
                  <a:moveTo>
                    <a:pt x="152" y="128"/>
                  </a:moveTo>
                  <a:cubicBezTo>
                    <a:pt x="149" y="128"/>
                    <a:pt x="149" y="128"/>
                    <a:pt x="149" y="128"/>
                  </a:cubicBezTo>
                  <a:cubicBezTo>
                    <a:pt x="148" y="128"/>
                    <a:pt x="147" y="127"/>
                    <a:pt x="147" y="125"/>
                  </a:cubicBezTo>
                  <a:cubicBezTo>
                    <a:pt x="147" y="124"/>
                    <a:pt x="148" y="123"/>
                    <a:pt x="149" y="123"/>
                  </a:cubicBezTo>
                  <a:cubicBezTo>
                    <a:pt x="152" y="123"/>
                    <a:pt x="152" y="123"/>
                    <a:pt x="152" y="123"/>
                  </a:cubicBezTo>
                  <a:cubicBezTo>
                    <a:pt x="153" y="123"/>
                    <a:pt x="155" y="124"/>
                    <a:pt x="155" y="125"/>
                  </a:cubicBezTo>
                  <a:cubicBezTo>
                    <a:pt x="155" y="127"/>
                    <a:pt x="153" y="128"/>
                    <a:pt x="152" y="128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78" name="TextBox 43">
            <a:extLst>
              <a:ext uri="{FF2B5EF4-FFF2-40B4-BE49-F238E27FC236}">
                <a16:creationId xmlns:a16="http://schemas.microsoft.com/office/drawing/2014/main" id="{D7A07537-FC4E-493B-A750-DFE8C27A492F}"/>
              </a:ext>
            </a:extLst>
          </p:cNvPr>
          <p:cNvSpPr txBox="1"/>
          <p:nvPr/>
        </p:nvSpPr>
        <p:spPr>
          <a:xfrm>
            <a:off x="2458143" y="1782574"/>
            <a:ext cx="1261884" cy="28507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79" name="TextBox 44">
            <a:extLst>
              <a:ext uri="{FF2B5EF4-FFF2-40B4-BE49-F238E27FC236}">
                <a16:creationId xmlns:a16="http://schemas.microsoft.com/office/drawing/2014/main" id="{17916979-6562-4DC2-A841-6955DA7A3D43}"/>
              </a:ext>
            </a:extLst>
          </p:cNvPr>
          <p:cNvSpPr txBox="1"/>
          <p:nvPr/>
        </p:nvSpPr>
        <p:spPr>
          <a:xfrm>
            <a:off x="2458143" y="2067652"/>
            <a:ext cx="3013887" cy="4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After your content is typed here, or by copying your text, choose paste in this box and choose to keep only the text.</a:t>
            </a:r>
          </a:p>
        </p:txBody>
      </p:sp>
      <p:sp>
        <p:nvSpPr>
          <p:cNvPr id="80" name="TextBox 43">
            <a:extLst>
              <a:ext uri="{FF2B5EF4-FFF2-40B4-BE49-F238E27FC236}">
                <a16:creationId xmlns:a16="http://schemas.microsoft.com/office/drawing/2014/main" id="{8D44AD28-07D4-413D-92A6-821887F08D34}"/>
              </a:ext>
            </a:extLst>
          </p:cNvPr>
          <p:cNvSpPr txBox="1"/>
          <p:nvPr/>
        </p:nvSpPr>
        <p:spPr>
          <a:xfrm>
            <a:off x="2458143" y="3368535"/>
            <a:ext cx="1261884" cy="28507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81" name="TextBox 44">
            <a:extLst>
              <a:ext uri="{FF2B5EF4-FFF2-40B4-BE49-F238E27FC236}">
                <a16:creationId xmlns:a16="http://schemas.microsoft.com/office/drawing/2014/main" id="{A2076944-714E-4951-A7A3-3C0215677C45}"/>
              </a:ext>
            </a:extLst>
          </p:cNvPr>
          <p:cNvSpPr txBox="1"/>
          <p:nvPr/>
        </p:nvSpPr>
        <p:spPr>
          <a:xfrm>
            <a:off x="2458143" y="3653613"/>
            <a:ext cx="3013887" cy="4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After your content is typed here, or by copying your text, choose paste in this box and choose to keep only the text.</a:t>
            </a:r>
          </a:p>
        </p:txBody>
      </p:sp>
      <p:sp>
        <p:nvSpPr>
          <p:cNvPr id="82" name="TextBox 43">
            <a:extLst>
              <a:ext uri="{FF2B5EF4-FFF2-40B4-BE49-F238E27FC236}">
                <a16:creationId xmlns:a16="http://schemas.microsoft.com/office/drawing/2014/main" id="{96293C22-C3BB-4A18-AEE3-C2F4FB2DFE4B}"/>
              </a:ext>
            </a:extLst>
          </p:cNvPr>
          <p:cNvSpPr txBox="1"/>
          <p:nvPr/>
        </p:nvSpPr>
        <p:spPr>
          <a:xfrm>
            <a:off x="2458143" y="4954496"/>
            <a:ext cx="1261884" cy="28507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83" name="TextBox 44">
            <a:extLst>
              <a:ext uri="{FF2B5EF4-FFF2-40B4-BE49-F238E27FC236}">
                <a16:creationId xmlns:a16="http://schemas.microsoft.com/office/drawing/2014/main" id="{AF8F01CC-2E33-4CE0-B3EA-F2A5425DE73A}"/>
              </a:ext>
            </a:extLst>
          </p:cNvPr>
          <p:cNvSpPr txBox="1"/>
          <p:nvPr/>
        </p:nvSpPr>
        <p:spPr>
          <a:xfrm>
            <a:off x="2458143" y="5239574"/>
            <a:ext cx="3013887" cy="4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After your content is typed here, or by copying your text, choose paste in this box and choose to keep only the text.</a:t>
            </a:r>
          </a:p>
        </p:txBody>
      </p:sp>
    </p:spTree>
    <p:extLst>
      <p:ext uri="{BB962C8B-B14F-4D97-AF65-F5344CB8AC3E}">
        <p14:creationId xmlns:p14="http://schemas.microsoft.com/office/powerpoint/2010/main" val="1981119964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75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250"/>
                            </p:stCondLst>
                            <p:childTnLst>
                              <p:par>
                                <p:cTn id="9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250"/>
                            </p:stCondLst>
                            <p:childTnLst>
                              <p:par>
                                <p:cTn id="1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78" grpId="0"/>
      <p:bldP spid="79" grpId="0"/>
      <p:bldP spid="80" grpId="0"/>
      <p:bldP spid="81" grpId="0"/>
      <p:bldP spid="82" grpId="0"/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03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15554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Product and service status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9B75023-E09A-4817-A7C5-B0C4F49961BD}"/>
              </a:ext>
            </a:extLst>
          </p:cNvPr>
          <p:cNvSpPr/>
          <p:nvPr/>
        </p:nvSpPr>
        <p:spPr>
          <a:xfrm rot="5400000">
            <a:off x="4071151" y="-1954803"/>
            <a:ext cx="4173854" cy="11536680"/>
          </a:xfrm>
          <a:prstGeom prst="rect">
            <a:avLst/>
          </a:prstGeom>
          <a:solidFill>
            <a:srgbClr val="EEF2F9"/>
          </a:solidFill>
          <a:ln>
            <a:noFill/>
          </a:ln>
          <a:effectLst>
            <a:outerShdw blurRad="635000" dist="190500" dir="2700000" algn="tl" rotWithShape="0">
              <a:srgbClr val="8EB1C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B7C7B10-C465-4601-825C-CBFDE4F85097}"/>
              </a:ext>
            </a:extLst>
          </p:cNvPr>
          <p:cNvGrpSpPr/>
          <p:nvPr/>
        </p:nvGrpSpPr>
        <p:grpSpPr>
          <a:xfrm>
            <a:off x="603098" y="1953304"/>
            <a:ext cx="11079480" cy="3733800"/>
            <a:chOff x="716280" y="1463040"/>
            <a:chExt cx="11079480" cy="3733800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C2B72DA-1AFE-4791-86B1-C91AD7748E47}"/>
                </a:ext>
              </a:extLst>
            </p:cNvPr>
            <p:cNvSpPr/>
            <p:nvPr/>
          </p:nvSpPr>
          <p:spPr>
            <a:xfrm>
              <a:off x="716280" y="1463040"/>
              <a:ext cx="11079480" cy="3733800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863E0CB-A6E4-4308-90DD-174ACF0C8861}"/>
                </a:ext>
              </a:extLst>
            </p:cNvPr>
            <p:cNvSpPr/>
            <p:nvPr/>
          </p:nvSpPr>
          <p:spPr>
            <a:xfrm>
              <a:off x="716280" y="1463040"/>
              <a:ext cx="11079480" cy="3733800"/>
            </a:xfrm>
            <a:prstGeom prst="rect">
              <a:avLst/>
            </a:prstGeom>
            <a:solidFill>
              <a:srgbClr val="7F91A9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5368068-9747-45C7-B2DF-BE4909BB31B5}"/>
              </a:ext>
            </a:extLst>
          </p:cNvPr>
          <p:cNvGrpSpPr/>
          <p:nvPr/>
        </p:nvGrpSpPr>
        <p:grpSpPr>
          <a:xfrm>
            <a:off x="2351253" y="2650534"/>
            <a:ext cx="838200" cy="838200"/>
            <a:chOff x="5527675" y="379413"/>
            <a:chExt cx="838200" cy="838200"/>
          </a:xfrm>
        </p:grpSpPr>
        <p:sp>
          <p:nvSpPr>
            <p:cNvPr id="46" name="Freeform 55">
              <a:extLst>
                <a:ext uri="{FF2B5EF4-FFF2-40B4-BE49-F238E27FC236}">
                  <a16:creationId xmlns:a16="http://schemas.microsoft.com/office/drawing/2014/main" id="{D479F6FE-F43C-4377-B28C-589C4FBE1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7675" y="379413"/>
              <a:ext cx="652463" cy="838200"/>
            </a:xfrm>
            <a:custGeom>
              <a:avLst/>
              <a:gdLst>
                <a:gd name="T0" fmla="*/ 196 w 196"/>
                <a:gd name="T1" fmla="*/ 220 h 252"/>
                <a:gd name="T2" fmla="*/ 196 w 196"/>
                <a:gd name="T3" fmla="*/ 241 h 252"/>
                <a:gd name="T4" fmla="*/ 185 w 196"/>
                <a:gd name="T5" fmla="*/ 252 h 252"/>
                <a:gd name="T6" fmla="*/ 11 w 196"/>
                <a:gd name="T7" fmla="*/ 252 h 252"/>
                <a:gd name="T8" fmla="*/ 0 w 196"/>
                <a:gd name="T9" fmla="*/ 241 h 252"/>
                <a:gd name="T10" fmla="*/ 0 w 196"/>
                <a:gd name="T11" fmla="*/ 11 h 252"/>
                <a:gd name="T12" fmla="*/ 11 w 196"/>
                <a:gd name="T13" fmla="*/ 0 h 252"/>
                <a:gd name="T14" fmla="*/ 185 w 196"/>
                <a:gd name="T15" fmla="*/ 0 h 252"/>
                <a:gd name="T16" fmla="*/ 196 w 196"/>
                <a:gd name="T17" fmla="*/ 11 h 252"/>
                <a:gd name="T18" fmla="*/ 196 w 196"/>
                <a:gd name="T19" fmla="*/ 104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252">
                  <a:moveTo>
                    <a:pt x="196" y="220"/>
                  </a:moveTo>
                  <a:cubicBezTo>
                    <a:pt x="196" y="241"/>
                    <a:pt x="196" y="241"/>
                    <a:pt x="196" y="241"/>
                  </a:cubicBezTo>
                  <a:cubicBezTo>
                    <a:pt x="196" y="247"/>
                    <a:pt x="191" y="252"/>
                    <a:pt x="185" y="252"/>
                  </a:cubicBezTo>
                  <a:cubicBezTo>
                    <a:pt x="11" y="252"/>
                    <a:pt x="11" y="252"/>
                    <a:pt x="11" y="252"/>
                  </a:cubicBezTo>
                  <a:cubicBezTo>
                    <a:pt x="5" y="252"/>
                    <a:pt x="0" y="247"/>
                    <a:pt x="0" y="24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91" y="0"/>
                    <a:pt x="196" y="5"/>
                    <a:pt x="196" y="11"/>
                  </a:cubicBezTo>
                  <a:cubicBezTo>
                    <a:pt x="196" y="104"/>
                    <a:pt x="196" y="104"/>
                    <a:pt x="196" y="104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id="{C556C2F2-AD1C-49AB-8EA8-6A38AE7AD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350" y="446088"/>
              <a:ext cx="519113" cy="558800"/>
            </a:xfrm>
            <a:custGeom>
              <a:avLst/>
              <a:gdLst>
                <a:gd name="T0" fmla="*/ 100 w 156"/>
                <a:gd name="T1" fmla="*/ 168 h 168"/>
                <a:gd name="T2" fmla="*/ 11 w 156"/>
                <a:gd name="T3" fmla="*/ 168 h 168"/>
                <a:gd name="T4" fmla="*/ 0 w 156"/>
                <a:gd name="T5" fmla="*/ 157 h 168"/>
                <a:gd name="T6" fmla="*/ 0 w 156"/>
                <a:gd name="T7" fmla="*/ 11 h 168"/>
                <a:gd name="T8" fmla="*/ 11 w 156"/>
                <a:gd name="T9" fmla="*/ 0 h 168"/>
                <a:gd name="T10" fmla="*/ 145 w 156"/>
                <a:gd name="T11" fmla="*/ 0 h 168"/>
                <a:gd name="T12" fmla="*/ 156 w 156"/>
                <a:gd name="T13" fmla="*/ 11 h 168"/>
                <a:gd name="T14" fmla="*/ 156 w 156"/>
                <a:gd name="T15" fmla="*/ 9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168">
                  <a:moveTo>
                    <a:pt x="100" y="168"/>
                  </a:moveTo>
                  <a:cubicBezTo>
                    <a:pt x="11" y="168"/>
                    <a:pt x="11" y="168"/>
                    <a:pt x="11" y="168"/>
                  </a:cubicBezTo>
                  <a:cubicBezTo>
                    <a:pt x="5" y="168"/>
                    <a:pt x="0" y="163"/>
                    <a:pt x="0" y="15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51" y="0"/>
                    <a:pt x="156" y="5"/>
                    <a:pt x="156" y="11"/>
                  </a:cubicBezTo>
                  <a:cubicBezTo>
                    <a:pt x="156" y="96"/>
                    <a:pt x="156" y="96"/>
                    <a:pt x="156" y="96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8" name="Oval 57">
              <a:extLst>
                <a:ext uri="{FF2B5EF4-FFF2-40B4-BE49-F238E27FC236}">
                  <a16:creationId xmlns:a16="http://schemas.microsoft.com/office/drawing/2014/main" id="{5385B103-5C40-431E-8BFC-9F2692B9F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1071563"/>
              <a:ext cx="73025" cy="73025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9" name="Freeform 58">
              <a:extLst>
                <a:ext uri="{FF2B5EF4-FFF2-40B4-BE49-F238E27FC236}">
                  <a16:creationId xmlns:a16="http://schemas.microsoft.com/office/drawing/2014/main" id="{A1A66994-2DB1-423B-B5F0-51C3E76FE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050" y="712788"/>
              <a:ext cx="504825" cy="431800"/>
            </a:xfrm>
            <a:custGeom>
              <a:avLst/>
              <a:gdLst>
                <a:gd name="T0" fmla="*/ 91 w 152"/>
                <a:gd name="T1" fmla="*/ 15 h 130"/>
                <a:gd name="T2" fmla="*/ 75 w 152"/>
                <a:gd name="T3" fmla="*/ 14 h 130"/>
                <a:gd name="T4" fmla="*/ 76 w 152"/>
                <a:gd name="T5" fmla="*/ 30 h 130"/>
                <a:gd name="T6" fmla="*/ 70 w 152"/>
                <a:gd name="T7" fmla="*/ 25 h 130"/>
                <a:gd name="T8" fmla="*/ 54 w 152"/>
                <a:gd name="T9" fmla="*/ 24 h 130"/>
                <a:gd name="T10" fmla="*/ 55 w 152"/>
                <a:gd name="T11" fmla="*/ 40 h 130"/>
                <a:gd name="T12" fmla="*/ 20 w 152"/>
                <a:gd name="T13" fmla="*/ 6 h 130"/>
                <a:gd name="T14" fmla="*/ 5 w 152"/>
                <a:gd name="T15" fmla="*/ 6 h 130"/>
                <a:gd name="T16" fmla="*/ 5 w 152"/>
                <a:gd name="T17" fmla="*/ 22 h 130"/>
                <a:gd name="T18" fmla="*/ 59 w 152"/>
                <a:gd name="T19" fmla="*/ 75 h 130"/>
                <a:gd name="T20" fmla="*/ 33 w 152"/>
                <a:gd name="T21" fmla="*/ 74 h 130"/>
                <a:gd name="T22" fmla="*/ 22 w 152"/>
                <a:gd name="T23" fmla="*/ 86 h 130"/>
                <a:gd name="T24" fmla="*/ 33 w 152"/>
                <a:gd name="T25" fmla="*/ 97 h 130"/>
                <a:gd name="T26" fmla="*/ 124 w 152"/>
                <a:gd name="T27" fmla="*/ 114 h 130"/>
                <a:gd name="T28" fmla="*/ 147 w 152"/>
                <a:gd name="T29" fmla="*/ 92 h 130"/>
                <a:gd name="T30" fmla="*/ 152 w 152"/>
                <a:gd name="T31" fmla="*/ 75 h 130"/>
                <a:gd name="T32" fmla="*/ 152 w 152"/>
                <a:gd name="T33" fmla="*/ 48 h 130"/>
                <a:gd name="T34" fmla="*/ 144 w 152"/>
                <a:gd name="T35" fmla="*/ 36 h 130"/>
                <a:gd name="T36" fmla="*/ 113 w 152"/>
                <a:gd name="T37" fmla="*/ 5 h 130"/>
                <a:gd name="T38" fmla="*/ 97 w 152"/>
                <a:gd name="T39" fmla="*/ 5 h 130"/>
                <a:gd name="T40" fmla="*/ 97 w 152"/>
                <a:gd name="T41" fmla="*/ 21 h 130"/>
                <a:gd name="T42" fmla="*/ 91 w 152"/>
                <a:gd name="T4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2" h="130">
                  <a:moveTo>
                    <a:pt x="91" y="15"/>
                  </a:moveTo>
                  <a:cubicBezTo>
                    <a:pt x="87" y="10"/>
                    <a:pt x="80" y="10"/>
                    <a:pt x="75" y="14"/>
                  </a:cubicBezTo>
                  <a:cubicBezTo>
                    <a:pt x="71" y="19"/>
                    <a:pt x="71" y="26"/>
                    <a:pt x="76" y="30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0"/>
                    <a:pt x="59" y="20"/>
                    <a:pt x="54" y="24"/>
                  </a:cubicBezTo>
                  <a:cubicBezTo>
                    <a:pt x="50" y="29"/>
                    <a:pt x="50" y="36"/>
                    <a:pt x="55" y="4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6" y="1"/>
                    <a:pt x="9" y="1"/>
                    <a:pt x="5" y="6"/>
                  </a:cubicBezTo>
                  <a:cubicBezTo>
                    <a:pt x="0" y="10"/>
                    <a:pt x="1" y="17"/>
                    <a:pt x="5" y="22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27" y="74"/>
                    <a:pt x="22" y="80"/>
                    <a:pt x="22" y="86"/>
                  </a:cubicBezTo>
                  <a:cubicBezTo>
                    <a:pt x="22" y="93"/>
                    <a:pt x="26" y="96"/>
                    <a:pt x="33" y="97"/>
                  </a:cubicBezTo>
                  <a:cubicBezTo>
                    <a:pt x="54" y="101"/>
                    <a:pt x="108" y="130"/>
                    <a:pt x="124" y="114"/>
                  </a:cubicBezTo>
                  <a:cubicBezTo>
                    <a:pt x="135" y="103"/>
                    <a:pt x="147" y="92"/>
                    <a:pt x="147" y="92"/>
                  </a:cubicBezTo>
                  <a:cubicBezTo>
                    <a:pt x="147" y="92"/>
                    <a:pt x="152" y="86"/>
                    <a:pt x="152" y="75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4"/>
                    <a:pt x="147" y="40"/>
                    <a:pt x="144" y="36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08" y="1"/>
                    <a:pt x="101" y="0"/>
                    <a:pt x="97" y="5"/>
                  </a:cubicBezTo>
                  <a:cubicBezTo>
                    <a:pt x="92" y="9"/>
                    <a:pt x="93" y="16"/>
                    <a:pt x="97" y="21"/>
                  </a:cubicBezTo>
                  <a:lnTo>
                    <a:pt x="91" y="15"/>
                  </a:lnTo>
                  <a:close/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AB372D4D-F438-425C-B438-65846767E3E1}"/>
              </a:ext>
            </a:extLst>
          </p:cNvPr>
          <p:cNvSpPr/>
          <p:nvPr/>
        </p:nvSpPr>
        <p:spPr>
          <a:xfrm>
            <a:off x="2194900" y="377132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9B82BAD-11BC-4921-B999-4DC06AECB801}"/>
              </a:ext>
            </a:extLst>
          </p:cNvPr>
          <p:cNvSpPr/>
          <p:nvPr/>
        </p:nvSpPr>
        <p:spPr>
          <a:xfrm>
            <a:off x="1394800" y="4266268"/>
            <a:ext cx="2622058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518E4702-0D8D-474D-B0DD-129A5CA5EB00}"/>
              </a:ext>
            </a:extLst>
          </p:cNvPr>
          <p:cNvGrpSpPr/>
          <p:nvPr/>
        </p:nvGrpSpPr>
        <p:grpSpPr>
          <a:xfrm>
            <a:off x="5899633" y="2656884"/>
            <a:ext cx="625475" cy="825500"/>
            <a:chOff x="9121775" y="3786188"/>
            <a:chExt cx="625475" cy="825500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F894A148-B021-4E8C-8768-E99F867E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3850" y="3786188"/>
              <a:ext cx="533400" cy="719138"/>
            </a:xfrm>
            <a:custGeom>
              <a:avLst/>
              <a:gdLst>
                <a:gd name="T0" fmla="*/ 52 w 160"/>
                <a:gd name="T1" fmla="*/ 0 h 216"/>
                <a:gd name="T2" fmla="*/ 160 w 160"/>
                <a:gd name="T3" fmla="*/ 108 h 216"/>
                <a:gd name="T4" fmla="*/ 52 w 160"/>
                <a:gd name="T5" fmla="*/ 216 h 216"/>
                <a:gd name="T6" fmla="*/ 0 w 160"/>
                <a:gd name="T7" fmla="*/ 20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216">
                  <a:moveTo>
                    <a:pt x="52" y="0"/>
                  </a:moveTo>
                  <a:cubicBezTo>
                    <a:pt x="109" y="0"/>
                    <a:pt x="160" y="51"/>
                    <a:pt x="160" y="108"/>
                  </a:cubicBezTo>
                  <a:cubicBezTo>
                    <a:pt x="160" y="165"/>
                    <a:pt x="109" y="216"/>
                    <a:pt x="52" y="216"/>
                  </a:cubicBezTo>
                  <a:cubicBezTo>
                    <a:pt x="12" y="216"/>
                    <a:pt x="0" y="200"/>
                    <a:pt x="0" y="200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56" name="Oval 16">
              <a:extLst>
                <a:ext uri="{FF2B5EF4-FFF2-40B4-BE49-F238E27FC236}">
                  <a16:creationId xmlns:a16="http://schemas.microsoft.com/office/drawing/2014/main" id="{32A475EE-55C0-4055-8991-C00E34662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1775" y="3879850"/>
              <a:ext cx="531813" cy="531813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57" name="Line 17">
              <a:extLst>
                <a:ext uri="{FF2B5EF4-FFF2-40B4-BE49-F238E27FC236}">
                  <a16:creationId xmlns:a16="http://schemas.microsoft.com/office/drawing/2014/main" id="{6E830748-86EC-4C57-B1ED-C8494F402C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6888" y="4505325"/>
              <a:ext cx="0" cy="106363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58" name="Line 18">
              <a:extLst>
                <a:ext uri="{FF2B5EF4-FFF2-40B4-BE49-F238E27FC236}">
                  <a16:creationId xmlns:a16="http://schemas.microsoft.com/office/drawing/2014/main" id="{E4D96D62-68F5-42A6-9D99-601BB7279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5125" y="4611688"/>
              <a:ext cx="265113" cy="0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CB182D52-36BE-4920-A7DD-F84082B333BB}"/>
              </a:ext>
            </a:extLst>
          </p:cNvPr>
          <p:cNvSpPr/>
          <p:nvPr/>
        </p:nvSpPr>
        <p:spPr>
          <a:xfrm>
            <a:off x="5669620" y="377132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F4B5BD4-0A7F-4BCD-AA14-E94DBCC480B1}"/>
              </a:ext>
            </a:extLst>
          </p:cNvPr>
          <p:cNvSpPr/>
          <p:nvPr/>
        </p:nvSpPr>
        <p:spPr>
          <a:xfrm>
            <a:off x="4869520" y="4266268"/>
            <a:ext cx="2622058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AE53A68-CB17-48C5-94A9-E43E5B98D06C}"/>
              </a:ext>
            </a:extLst>
          </p:cNvPr>
          <p:cNvGrpSpPr/>
          <p:nvPr/>
        </p:nvGrpSpPr>
        <p:grpSpPr>
          <a:xfrm>
            <a:off x="9282913" y="2717209"/>
            <a:ext cx="825501" cy="704850"/>
            <a:chOff x="3863975" y="3825875"/>
            <a:chExt cx="825501" cy="704850"/>
          </a:xfrm>
        </p:grpSpPr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8A1E9E05-1F59-455C-B7BC-612048574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975" y="4119563"/>
              <a:ext cx="160338" cy="265113"/>
            </a:xfrm>
            <a:custGeom>
              <a:avLst/>
              <a:gdLst>
                <a:gd name="T0" fmla="*/ 40 w 48"/>
                <a:gd name="T1" fmla="*/ 80 h 80"/>
                <a:gd name="T2" fmla="*/ 0 w 48"/>
                <a:gd name="T3" fmla="*/ 40 h 80"/>
                <a:gd name="T4" fmla="*/ 40 w 48"/>
                <a:gd name="T5" fmla="*/ 0 h 80"/>
                <a:gd name="T6" fmla="*/ 48 w 48"/>
                <a:gd name="T7" fmla="*/ 0 h 80"/>
                <a:gd name="T8" fmla="*/ 48 w 48"/>
                <a:gd name="T9" fmla="*/ 80 h 80"/>
                <a:gd name="T10" fmla="*/ 40 w 48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80">
                  <a:moveTo>
                    <a:pt x="40" y="80"/>
                  </a:move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80"/>
                    <a:pt x="48" y="80"/>
                    <a:pt x="48" y="80"/>
                  </a:cubicBezTo>
                  <a:lnTo>
                    <a:pt x="40" y="80"/>
                  </a:lnTo>
                  <a:close/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FE662799-C86E-45BE-833A-6528CADE1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138" y="4119563"/>
              <a:ext cx="160338" cy="265113"/>
            </a:xfrm>
            <a:custGeom>
              <a:avLst/>
              <a:gdLst>
                <a:gd name="T0" fmla="*/ 8 w 48"/>
                <a:gd name="T1" fmla="*/ 0 h 80"/>
                <a:gd name="T2" fmla="*/ 48 w 48"/>
                <a:gd name="T3" fmla="*/ 40 h 80"/>
                <a:gd name="T4" fmla="*/ 8 w 48"/>
                <a:gd name="T5" fmla="*/ 80 h 80"/>
                <a:gd name="T6" fmla="*/ 0 w 48"/>
                <a:gd name="T7" fmla="*/ 80 h 80"/>
                <a:gd name="T8" fmla="*/ 0 w 48"/>
                <a:gd name="T9" fmla="*/ 0 h 80"/>
                <a:gd name="T10" fmla="*/ 8 w 48"/>
                <a:gd name="T1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80">
                  <a:moveTo>
                    <a:pt x="8" y="0"/>
                  </a:moveTo>
                  <a:cubicBezTo>
                    <a:pt x="30" y="0"/>
                    <a:pt x="48" y="18"/>
                    <a:pt x="48" y="40"/>
                  </a:cubicBezTo>
                  <a:cubicBezTo>
                    <a:pt x="48" y="62"/>
                    <a:pt x="30" y="80"/>
                    <a:pt x="8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2EF68016-2420-4A44-9980-B974E9348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3825875"/>
              <a:ext cx="504825" cy="333375"/>
            </a:xfrm>
            <a:custGeom>
              <a:avLst/>
              <a:gdLst>
                <a:gd name="T0" fmla="*/ 0 w 152"/>
                <a:gd name="T1" fmla="*/ 100 h 100"/>
                <a:gd name="T2" fmla="*/ 0 w 152"/>
                <a:gd name="T3" fmla="*/ 64 h 100"/>
                <a:gd name="T4" fmla="*/ 76 w 152"/>
                <a:gd name="T5" fmla="*/ 0 h 100"/>
                <a:gd name="T6" fmla="*/ 152 w 152"/>
                <a:gd name="T7" fmla="*/ 64 h 100"/>
                <a:gd name="T8" fmla="*/ 152 w 152"/>
                <a:gd name="T9" fmla="*/ 8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00">
                  <a:moveTo>
                    <a:pt x="0" y="100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0"/>
                    <a:pt x="76" y="0"/>
                  </a:cubicBezTo>
                  <a:cubicBezTo>
                    <a:pt x="152" y="0"/>
                    <a:pt x="152" y="64"/>
                    <a:pt x="152" y="64"/>
                  </a:cubicBezTo>
                  <a:cubicBezTo>
                    <a:pt x="152" y="88"/>
                    <a:pt x="152" y="88"/>
                    <a:pt x="152" y="88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C2A04D91-23A3-41C4-8908-AF8F868B0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8" y="4384675"/>
              <a:ext cx="304800" cy="146050"/>
            </a:xfrm>
            <a:custGeom>
              <a:avLst/>
              <a:gdLst>
                <a:gd name="T0" fmla="*/ 92 w 92"/>
                <a:gd name="T1" fmla="*/ 0 h 44"/>
                <a:gd name="T2" fmla="*/ 92 w 92"/>
                <a:gd name="T3" fmla="*/ 18 h 44"/>
                <a:gd name="T4" fmla="*/ 90 w 92"/>
                <a:gd name="T5" fmla="*/ 21 h 44"/>
                <a:gd name="T6" fmla="*/ 33 w 92"/>
                <a:gd name="T7" fmla="*/ 44 h 44"/>
                <a:gd name="T8" fmla="*/ 31 w 92"/>
                <a:gd name="T9" fmla="*/ 44 h 44"/>
                <a:gd name="T10" fmla="*/ 3 w 92"/>
                <a:gd name="T11" fmla="*/ 44 h 44"/>
                <a:gd name="T12" fmla="*/ 0 w 92"/>
                <a:gd name="T13" fmla="*/ 41 h 44"/>
                <a:gd name="T14" fmla="*/ 0 w 92"/>
                <a:gd name="T15" fmla="*/ 31 h 44"/>
                <a:gd name="T16" fmla="*/ 3 w 92"/>
                <a:gd name="T17" fmla="*/ 28 h 44"/>
                <a:gd name="T18" fmla="*/ 29 w 92"/>
                <a:gd name="T19" fmla="*/ 28 h 44"/>
                <a:gd name="T20" fmla="*/ 32 w 92"/>
                <a:gd name="T21" fmla="*/ 31 h 44"/>
                <a:gd name="T22" fmla="*/ 32 w 92"/>
                <a:gd name="T23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2" h="44">
                  <a:moveTo>
                    <a:pt x="92" y="0"/>
                  </a:moveTo>
                  <a:cubicBezTo>
                    <a:pt x="92" y="18"/>
                    <a:pt x="92" y="18"/>
                    <a:pt x="92" y="18"/>
                  </a:cubicBezTo>
                  <a:cubicBezTo>
                    <a:pt x="92" y="19"/>
                    <a:pt x="91" y="20"/>
                    <a:pt x="90" y="21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4"/>
                    <a:pt x="32" y="44"/>
                    <a:pt x="31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1" y="44"/>
                    <a:pt x="0" y="43"/>
                    <a:pt x="0" y="4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1" y="28"/>
                    <a:pt x="3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40"/>
                    <a:pt x="32" y="40"/>
                    <a:pt x="32" y="40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</p:grpSp>
      <p:sp>
        <p:nvSpPr>
          <p:cNvPr id="62" name="矩形 61">
            <a:extLst>
              <a:ext uri="{FF2B5EF4-FFF2-40B4-BE49-F238E27FC236}">
                <a16:creationId xmlns:a16="http://schemas.microsoft.com/office/drawing/2014/main" id="{7D1E20E8-0F36-4148-BDCF-AEB07901DB9D}"/>
              </a:ext>
            </a:extLst>
          </p:cNvPr>
          <p:cNvSpPr/>
          <p:nvPr/>
        </p:nvSpPr>
        <p:spPr>
          <a:xfrm>
            <a:off x="9144340" y="377132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4E7C2CAD-6164-4EBE-A7FF-4BE3118CB3FB}"/>
              </a:ext>
            </a:extLst>
          </p:cNvPr>
          <p:cNvSpPr/>
          <p:nvPr/>
        </p:nvSpPr>
        <p:spPr>
          <a:xfrm>
            <a:off x="8344240" y="4266268"/>
            <a:ext cx="2622058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</p:spTree>
    <p:extLst>
      <p:ext uri="{BB962C8B-B14F-4D97-AF65-F5344CB8AC3E}">
        <p14:creationId xmlns:p14="http://schemas.microsoft.com/office/powerpoint/2010/main" val="1645234588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00"/>
                            </p:stCondLst>
                            <p:childTnLst>
                              <p:par>
                                <p:cTn id="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5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450"/>
                            </p:stCondLst>
                            <p:childTnLst>
                              <p:par>
                                <p:cTn id="5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6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100"/>
                            </p:stCondLst>
                            <p:childTnLst>
                              <p:par>
                                <p:cTn id="6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25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 animBg="1"/>
      <p:bldP spid="44" grpId="0"/>
      <p:bldP spid="45" grpId="0"/>
      <p:bldP spid="53" grpId="0"/>
      <p:bldP spid="54" grpId="0"/>
      <p:bldP spid="62" grpId="0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A-1">
            <a:extLst>
              <a:ext uri="{FF2B5EF4-FFF2-40B4-BE49-F238E27FC236}">
                <a16:creationId xmlns:a16="http://schemas.microsoft.com/office/drawing/2014/main" id="{E2881DE4-7583-4BA2-936A-A2F9809CCFB6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 flipH="1" flipV="1">
            <a:off x="7055874" y="930142"/>
            <a:ext cx="3426763" cy="64159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PA-任意多边形 849">
            <a:extLst>
              <a:ext uri="{FF2B5EF4-FFF2-40B4-BE49-F238E27FC236}">
                <a16:creationId xmlns:a16="http://schemas.microsoft.com/office/drawing/2014/main" id="{0B630C09-75B2-4973-BED1-D1D7AAF92EEF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7255443" y="1056006"/>
            <a:ext cx="420208" cy="418375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E84644CA-0BBB-40A6-97B2-6F07EC8AC5BA}"/>
              </a:ext>
            </a:extLst>
          </p:cNvPr>
          <p:cNvSpPr txBox="1"/>
          <p:nvPr/>
        </p:nvSpPr>
        <p:spPr>
          <a:xfrm>
            <a:off x="7850235" y="986268"/>
            <a:ext cx="2480003" cy="412722"/>
          </a:xfrm>
          <a:prstGeom prst="rect">
            <a:avLst/>
          </a:prstGeom>
          <a:noFill/>
        </p:spPr>
        <p:txBody>
          <a:bodyPr wrap="square" lIns="42970" tIns="21485" rIns="42970" bIns="21485" rtlCol="0">
            <a:spAutoFit/>
          </a:bodyPr>
          <a:lstStyle/>
          <a:p>
            <a:r>
              <a:rPr lang="en-US" altLang="zh-CN" sz="2400" spc="6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CONTENTS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D59AD55A-E8BF-4906-AF49-159BF58F873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EB16FD07-B84C-405B-912F-2564FDED3306}"/>
              </a:ext>
            </a:extLst>
          </p:cNvPr>
          <p:cNvGrpSpPr/>
          <p:nvPr/>
        </p:nvGrpSpPr>
        <p:grpSpPr>
          <a:xfrm>
            <a:off x="7371405" y="2197285"/>
            <a:ext cx="691563" cy="691563"/>
            <a:chOff x="2367572" y="4118895"/>
            <a:chExt cx="921196" cy="921196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E8B8EEB2-8C19-44FD-B2A5-5A3A225FA5FF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73" name="PA-↖">
                <a:extLst>
                  <a:ext uri="{FF2B5EF4-FFF2-40B4-BE49-F238E27FC236}">
                    <a16:creationId xmlns:a16="http://schemas.microsoft.com/office/drawing/2014/main" id="{744CCA0B-1F26-40C7-8413-6437974EE4F2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PA-↘">
                <a:extLst>
                  <a:ext uri="{FF2B5EF4-FFF2-40B4-BE49-F238E27FC236}">
                    <a16:creationId xmlns:a16="http://schemas.microsoft.com/office/drawing/2014/main" id="{8D57995A-525F-4A36-8D5B-42B32B4DA909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PA-1">
                <a:extLst>
                  <a:ext uri="{FF2B5EF4-FFF2-40B4-BE49-F238E27FC236}">
                    <a16:creationId xmlns:a16="http://schemas.microsoft.com/office/drawing/2014/main" id="{7276F9BE-D3D4-4AE8-B0C8-120F98855CA8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2" name="PA-文本框 24">
              <a:extLst>
                <a:ext uri="{FF2B5EF4-FFF2-40B4-BE49-F238E27FC236}">
                  <a16:creationId xmlns:a16="http://schemas.microsoft.com/office/drawing/2014/main" id="{30680CF2-BDDB-4EBF-8EAD-6E51C0EA44F1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35606270-E0A4-4FA5-981E-942E3F4648D0}"/>
              </a:ext>
            </a:extLst>
          </p:cNvPr>
          <p:cNvGrpSpPr/>
          <p:nvPr/>
        </p:nvGrpSpPr>
        <p:grpSpPr>
          <a:xfrm>
            <a:off x="7371405" y="3222648"/>
            <a:ext cx="691563" cy="691563"/>
            <a:chOff x="2367572" y="4118895"/>
            <a:chExt cx="921196" cy="921196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038C472A-B0BD-4BA0-9E30-884987719F6D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79" name="PA-↖">
                <a:extLst>
                  <a:ext uri="{FF2B5EF4-FFF2-40B4-BE49-F238E27FC236}">
                    <a16:creationId xmlns:a16="http://schemas.microsoft.com/office/drawing/2014/main" id="{48DDCC10-4AB2-4AD6-A51A-691BAB9A446D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PA-↘">
                <a:extLst>
                  <a:ext uri="{FF2B5EF4-FFF2-40B4-BE49-F238E27FC236}">
                    <a16:creationId xmlns:a16="http://schemas.microsoft.com/office/drawing/2014/main" id="{8669520E-FA17-4429-9A1C-368D611FA755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PA-1">
                <a:extLst>
                  <a:ext uri="{FF2B5EF4-FFF2-40B4-BE49-F238E27FC236}">
                    <a16:creationId xmlns:a16="http://schemas.microsoft.com/office/drawing/2014/main" id="{26ECF355-2D96-4F54-9D2E-EAF978C3610D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78" name="PA-文本框 24">
              <a:extLst>
                <a:ext uri="{FF2B5EF4-FFF2-40B4-BE49-F238E27FC236}">
                  <a16:creationId xmlns:a16="http://schemas.microsoft.com/office/drawing/2014/main" id="{7A8508C2-0C35-49DA-8C17-573863F49396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02</a:t>
              </a: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06C65D50-583C-4030-89CC-30A9CF310787}"/>
              </a:ext>
            </a:extLst>
          </p:cNvPr>
          <p:cNvGrpSpPr/>
          <p:nvPr/>
        </p:nvGrpSpPr>
        <p:grpSpPr>
          <a:xfrm>
            <a:off x="7371405" y="4248011"/>
            <a:ext cx="691563" cy="691563"/>
            <a:chOff x="2367572" y="4118895"/>
            <a:chExt cx="921196" cy="921196"/>
          </a:xfrm>
        </p:grpSpPr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39BC0C14-49A2-4B1D-9DB7-E9D5E7EAA480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85" name="PA-↖">
                <a:extLst>
                  <a:ext uri="{FF2B5EF4-FFF2-40B4-BE49-F238E27FC236}">
                    <a16:creationId xmlns:a16="http://schemas.microsoft.com/office/drawing/2014/main" id="{9BE4559D-5602-409E-8704-6B5139CAD72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PA-↘">
                <a:extLst>
                  <a:ext uri="{FF2B5EF4-FFF2-40B4-BE49-F238E27FC236}">
                    <a16:creationId xmlns:a16="http://schemas.microsoft.com/office/drawing/2014/main" id="{EA4F9D9F-9151-49D1-95F6-6E0387B9792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PA-1">
                <a:extLst>
                  <a:ext uri="{FF2B5EF4-FFF2-40B4-BE49-F238E27FC236}">
                    <a16:creationId xmlns:a16="http://schemas.microsoft.com/office/drawing/2014/main" id="{EABE6105-6315-4D40-92B5-C9BA136FC45E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84" name="PA-文本框 24">
              <a:extLst>
                <a:ext uri="{FF2B5EF4-FFF2-40B4-BE49-F238E27FC236}">
                  <a16:creationId xmlns:a16="http://schemas.microsoft.com/office/drawing/2014/main" id="{AA7A87CD-3420-45C4-9074-235BEE0AF896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03</a:t>
              </a: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6819BBC9-66E9-4FCC-A70C-70E522988A65}"/>
              </a:ext>
            </a:extLst>
          </p:cNvPr>
          <p:cNvGrpSpPr/>
          <p:nvPr/>
        </p:nvGrpSpPr>
        <p:grpSpPr>
          <a:xfrm>
            <a:off x="7371405" y="5273373"/>
            <a:ext cx="691563" cy="691563"/>
            <a:chOff x="2367572" y="4118895"/>
            <a:chExt cx="921196" cy="921196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F5B1F8B3-2FFE-403E-8E70-E540F8F337FD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91" name="PA-↖">
                <a:extLst>
                  <a:ext uri="{FF2B5EF4-FFF2-40B4-BE49-F238E27FC236}">
                    <a16:creationId xmlns:a16="http://schemas.microsoft.com/office/drawing/2014/main" id="{83A27781-1D54-44B3-A76D-AF8EB05ABC44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PA-↘">
                <a:extLst>
                  <a:ext uri="{FF2B5EF4-FFF2-40B4-BE49-F238E27FC236}">
                    <a16:creationId xmlns:a16="http://schemas.microsoft.com/office/drawing/2014/main" id="{020EE011-019E-4F0A-914A-473F0F869223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PA-1">
                <a:extLst>
                  <a:ext uri="{FF2B5EF4-FFF2-40B4-BE49-F238E27FC236}">
                    <a16:creationId xmlns:a16="http://schemas.microsoft.com/office/drawing/2014/main" id="{DE751D9A-D6B5-4965-80FF-057006D261CB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0" name="PA-文本框 24">
              <a:extLst>
                <a:ext uri="{FF2B5EF4-FFF2-40B4-BE49-F238E27FC236}">
                  <a16:creationId xmlns:a16="http://schemas.microsoft.com/office/drawing/2014/main" id="{6AEBC042-45A6-4551-9436-A592A5CB4CA6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04</a:t>
              </a:r>
            </a:p>
          </p:txBody>
        </p:sp>
      </p:grpSp>
      <p:sp>
        <p:nvSpPr>
          <p:cNvPr id="94" name="Rectangle 70">
            <a:extLst>
              <a:ext uri="{FF2B5EF4-FFF2-40B4-BE49-F238E27FC236}">
                <a16:creationId xmlns:a16="http://schemas.microsoft.com/office/drawing/2014/main" id="{7187CDDE-2A1E-483E-B07B-880CB141E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2868" y="2137675"/>
            <a:ext cx="2167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noProof="1">
                <a:solidFill>
                  <a:schemeClr val="accent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Tittle text</a:t>
            </a:r>
            <a:endParaRPr lang="zh-CN" altLang="en-US" noProof="1">
              <a:solidFill>
                <a:schemeClr val="accent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95" name="Rectangle 23">
            <a:extLst>
              <a:ext uri="{FF2B5EF4-FFF2-40B4-BE49-F238E27FC236}">
                <a16:creationId xmlns:a16="http://schemas.microsoft.com/office/drawing/2014/main" id="{487E0C95-3CA5-4CBA-BF53-193C02DCC29C}"/>
              </a:ext>
            </a:extLst>
          </p:cNvPr>
          <p:cNvSpPr/>
          <p:nvPr/>
        </p:nvSpPr>
        <p:spPr>
          <a:xfrm>
            <a:off x="8314997" y="2568293"/>
            <a:ext cx="13568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spc="300" noProof="1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PART ONE</a:t>
            </a:r>
          </a:p>
        </p:txBody>
      </p:sp>
      <p:sp>
        <p:nvSpPr>
          <p:cNvPr id="96" name="Rectangle 70">
            <a:extLst>
              <a:ext uri="{FF2B5EF4-FFF2-40B4-BE49-F238E27FC236}">
                <a16:creationId xmlns:a16="http://schemas.microsoft.com/office/drawing/2014/main" id="{0E475137-6606-4B1F-8BC7-A215FA1F3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2868" y="3184061"/>
            <a:ext cx="3122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noProof="1">
                <a:solidFill>
                  <a:schemeClr val="accent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Tittle text</a:t>
            </a:r>
          </a:p>
        </p:txBody>
      </p:sp>
      <p:sp>
        <p:nvSpPr>
          <p:cNvPr id="97" name="Rectangle 23">
            <a:extLst>
              <a:ext uri="{FF2B5EF4-FFF2-40B4-BE49-F238E27FC236}">
                <a16:creationId xmlns:a16="http://schemas.microsoft.com/office/drawing/2014/main" id="{0112A9E9-9614-45BE-A13C-5B5EB997E325}"/>
              </a:ext>
            </a:extLst>
          </p:cNvPr>
          <p:cNvSpPr/>
          <p:nvPr/>
        </p:nvSpPr>
        <p:spPr>
          <a:xfrm>
            <a:off x="8314997" y="3614679"/>
            <a:ext cx="14888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spc="300" noProof="1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PART TWO</a:t>
            </a:r>
          </a:p>
        </p:txBody>
      </p:sp>
      <p:sp>
        <p:nvSpPr>
          <p:cNvPr id="98" name="Rectangle 70">
            <a:extLst>
              <a:ext uri="{FF2B5EF4-FFF2-40B4-BE49-F238E27FC236}">
                <a16:creationId xmlns:a16="http://schemas.microsoft.com/office/drawing/2014/main" id="{0EF9C35B-58E3-4844-9263-3B8CA4115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2868" y="4230447"/>
            <a:ext cx="3459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noProof="1">
                <a:solidFill>
                  <a:schemeClr val="accent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Tittle text</a:t>
            </a:r>
          </a:p>
        </p:txBody>
      </p:sp>
      <p:sp>
        <p:nvSpPr>
          <p:cNvPr id="99" name="Rectangle 23">
            <a:extLst>
              <a:ext uri="{FF2B5EF4-FFF2-40B4-BE49-F238E27FC236}">
                <a16:creationId xmlns:a16="http://schemas.microsoft.com/office/drawing/2014/main" id="{695B5B46-98C2-4E71-9934-D7FD75E947CB}"/>
              </a:ext>
            </a:extLst>
          </p:cNvPr>
          <p:cNvSpPr/>
          <p:nvPr/>
        </p:nvSpPr>
        <p:spPr>
          <a:xfrm>
            <a:off x="8314997" y="4661065"/>
            <a:ext cx="14888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spc="300" noProof="1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PART THREE</a:t>
            </a:r>
          </a:p>
        </p:txBody>
      </p:sp>
      <p:sp>
        <p:nvSpPr>
          <p:cNvPr id="100" name="Rectangle 70">
            <a:extLst>
              <a:ext uri="{FF2B5EF4-FFF2-40B4-BE49-F238E27FC236}">
                <a16:creationId xmlns:a16="http://schemas.microsoft.com/office/drawing/2014/main" id="{8FC8C1D6-3B08-40CE-A115-CEC7995E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2868" y="5276834"/>
            <a:ext cx="3459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noProof="1">
                <a:solidFill>
                  <a:schemeClr val="accent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Tittle text</a:t>
            </a:r>
          </a:p>
        </p:txBody>
      </p:sp>
      <p:sp>
        <p:nvSpPr>
          <p:cNvPr id="101" name="Rectangle 23">
            <a:extLst>
              <a:ext uri="{FF2B5EF4-FFF2-40B4-BE49-F238E27FC236}">
                <a16:creationId xmlns:a16="http://schemas.microsoft.com/office/drawing/2014/main" id="{1977E58B-4C2B-41BE-B838-D3D805BF964E}"/>
              </a:ext>
            </a:extLst>
          </p:cNvPr>
          <p:cNvSpPr/>
          <p:nvPr/>
        </p:nvSpPr>
        <p:spPr>
          <a:xfrm>
            <a:off x="8314997" y="5707452"/>
            <a:ext cx="14888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spc="300" noProof="1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PART FOUR</a:t>
            </a:r>
          </a:p>
        </p:txBody>
      </p:sp>
      <p:pic>
        <p:nvPicPr>
          <p:cNvPr id="102" name="图片 101">
            <a:extLst>
              <a:ext uri="{FF2B5EF4-FFF2-40B4-BE49-F238E27FC236}">
                <a16:creationId xmlns:a16="http://schemas.microsoft.com/office/drawing/2014/main" id="{DE0FAFD9-6891-4A34-8962-6067507E08D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10682206" y="194856"/>
            <a:ext cx="1387106" cy="1428667"/>
          </a:xfrm>
          <a:prstGeom prst="rect">
            <a:avLst/>
          </a:prstGeom>
        </p:spPr>
      </p:pic>
      <p:pic>
        <p:nvPicPr>
          <p:cNvPr id="103" name="图片 102">
            <a:extLst>
              <a:ext uri="{FF2B5EF4-FFF2-40B4-BE49-F238E27FC236}">
                <a16:creationId xmlns:a16="http://schemas.microsoft.com/office/drawing/2014/main" id="{E6EBC470-B1A8-4C10-9ECF-2BBD3A5F04E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5770623" y="5220290"/>
            <a:ext cx="1028769" cy="974324"/>
          </a:xfrm>
          <a:prstGeom prst="rect">
            <a:avLst/>
          </a:prstGeom>
        </p:spPr>
      </p:pic>
      <p:pic>
        <p:nvPicPr>
          <p:cNvPr id="104" name="图片 103">
            <a:extLst>
              <a:ext uri="{FF2B5EF4-FFF2-40B4-BE49-F238E27FC236}">
                <a16:creationId xmlns:a16="http://schemas.microsoft.com/office/drawing/2014/main" id="{6D4B8BC3-B772-4111-8F30-EF6091EDAC3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1994181" y="1716178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:a14="http://schemas.microsoft.com/office/drawing/2010/main" xmlns:a16="http://schemas.microsoft.com/office/drawing/2014/main" xmlns="">
      <p:transition spd="med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350"/>
                                </p:stCondLst>
                                <p:childTnLst>
                                  <p:par>
                                    <p:cTn id="47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4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57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5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6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6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6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67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6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7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7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7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9700"/>
                                </p:stCondLst>
                                <p:childTnLst>
                                  <p:par>
                                    <p:cTn id="77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1150"/>
                                </p:stCondLst>
                                <p:childTnLst>
                                  <p:par>
                                    <p:cTn id="87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89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90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95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96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8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01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02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4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7" grpId="0" animBg="1"/>
          <p:bldP spid="38" grpId="0"/>
          <p:bldP spid="94" grpId="0"/>
          <p:bldP spid="95" grpId="0"/>
          <p:bldP spid="96" grpId="0"/>
          <p:bldP spid="97" grpId="0"/>
          <p:bldP spid="98" grpId="0"/>
          <p:bldP spid="99" grpId="0"/>
          <p:bldP spid="100" grpId="0"/>
          <p:bldP spid="10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350"/>
                                </p:stCondLst>
                                <p:childTnLst>
                                  <p:par>
                                    <p:cTn id="47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4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57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5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6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6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6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67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6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7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7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7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9700"/>
                                </p:stCondLst>
                                <p:childTnLst>
                                  <p:par>
                                    <p:cTn id="77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1150"/>
                                </p:stCondLst>
                                <p:childTnLst>
                                  <p:par>
                                    <p:cTn id="8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8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4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7" grpId="0" animBg="1"/>
          <p:bldP spid="38" grpId="0"/>
          <p:bldP spid="94" grpId="0"/>
          <p:bldP spid="95" grpId="0"/>
          <p:bldP spid="96" grpId="0"/>
          <p:bldP spid="97" grpId="0"/>
          <p:bldP spid="98" grpId="0"/>
          <p:bldP spid="99" grpId="0"/>
          <p:bldP spid="100" grpId="0"/>
          <p:bldP spid="10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PA-组合 5">
            <a:extLst>
              <a:ext uri="{FF2B5EF4-FFF2-40B4-BE49-F238E27FC236}">
                <a16:creationId xmlns:a16="http://schemas.microsoft.com/office/drawing/2014/main" id="{B2C7AC80-1654-4BF2-8600-7D92032D72B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697624" y="4095164"/>
            <a:ext cx="2271160" cy="1818170"/>
            <a:chOff x="4997641" y="2723647"/>
            <a:chExt cx="2271160" cy="1818170"/>
          </a:xfrm>
        </p:grpSpPr>
        <p:sp>
          <p:nvSpPr>
            <p:cNvPr id="87" name="PA-文本框 7">
              <a:extLst>
                <a:ext uri="{FF2B5EF4-FFF2-40B4-BE49-F238E27FC236}">
                  <a16:creationId xmlns:a16="http://schemas.microsoft.com/office/drawing/2014/main" id="{86CCB4CB-E5B9-499D-9F07-A792F91B855E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4997641" y="3649265"/>
              <a:ext cx="2271160" cy="89255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 algn="ctr" defTabSz="914102">
                <a:lnSpc>
                  <a:spcPct val="130000"/>
                </a:lnSpc>
              </a:pPr>
              <a:r>
                <a:rPr lang="en-US" altLang="zh-CN" sz="1000" kern="0" dirty="0">
                  <a:solidFill>
                    <a:srgbClr val="677180"/>
                  </a:solidFill>
                  <a:cs typeface="+mn-ea"/>
                  <a:sym typeface="+mn-lt"/>
                </a:rPr>
                <a:t>Click here to add content, content to match the title, you can copy and paste directly, to select useful keyword entry.</a:t>
              </a:r>
            </a:p>
          </p:txBody>
        </p:sp>
        <p:sp>
          <p:nvSpPr>
            <p:cNvPr id="88" name="PA-文本框 8">
              <a:extLst>
                <a:ext uri="{FF2B5EF4-FFF2-40B4-BE49-F238E27FC236}">
                  <a16:creationId xmlns:a16="http://schemas.microsoft.com/office/drawing/2014/main" id="{29CC42FF-0838-4324-9D8E-103B2F0F1391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5774148" y="3258439"/>
              <a:ext cx="718145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 algn="ctr" defTabSz="914102"/>
              <a:r>
                <a:rPr lang="zh-CN" altLang="en-US" sz="1400" b="1" kern="0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Add a title</a:t>
              </a:r>
            </a:p>
          </p:txBody>
        </p:sp>
        <p:cxnSp>
          <p:nvCxnSpPr>
            <p:cNvPr id="89" name="PA-直接连接符 9">
              <a:extLst>
                <a:ext uri="{FF2B5EF4-FFF2-40B4-BE49-F238E27FC236}">
                  <a16:creationId xmlns:a16="http://schemas.microsoft.com/office/drawing/2014/main" id="{45E6F6E3-3D08-437B-B92B-A58BCD366F0C}"/>
                </a:ext>
              </a:extLst>
            </p:cNvPr>
            <p:cNvCxnSpPr/>
            <p:nvPr>
              <p:custDataLst>
                <p:tags r:id="rId26"/>
              </p:custDataLst>
            </p:nvPr>
          </p:nvCxnSpPr>
          <p:spPr>
            <a:xfrm>
              <a:off x="6133221" y="2723647"/>
              <a:ext cx="0" cy="476954"/>
            </a:xfrm>
            <a:prstGeom prst="line">
              <a:avLst/>
            </a:prstGeom>
            <a:noFill/>
            <a:ln w="635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90" name="组 5">
            <a:extLst>
              <a:ext uri="{FF2B5EF4-FFF2-40B4-BE49-F238E27FC236}">
                <a16:creationId xmlns:a16="http://schemas.microsoft.com/office/drawing/2014/main" id="{4A9F949A-24ED-4CF8-BD66-6F2BB400D21E}"/>
              </a:ext>
            </a:extLst>
          </p:cNvPr>
          <p:cNvGrpSpPr/>
          <p:nvPr/>
        </p:nvGrpSpPr>
        <p:grpSpPr>
          <a:xfrm>
            <a:off x="8794890" y="6098816"/>
            <a:ext cx="2076628" cy="304402"/>
            <a:chOff x="1506361" y="5550641"/>
            <a:chExt cx="2076628" cy="304402"/>
          </a:xfrm>
          <a:solidFill>
            <a:srgbClr val="677180"/>
          </a:solidFill>
        </p:grpSpPr>
        <p:sp>
          <p:nvSpPr>
            <p:cNvPr id="91" name="Shape 2637">
              <a:extLst>
                <a:ext uri="{FF2B5EF4-FFF2-40B4-BE49-F238E27FC236}">
                  <a16:creationId xmlns:a16="http://schemas.microsoft.com/office/drawing/2014/main" id="{0D638B41-169F-43AB-87F8-7A246F0E3B00}"/>
                </a:ext>
              </a:extLst>
            </p:cNvPr>
            <p:cNvSpPr/>
            <p:nvPr/>
          </p:nvSpPr>
          <p:spPr>
            <a:xfrm>
              <a:off x="1506361" y="5550641"/>
              <a:ext cx="166039" cy="304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8836"/>
                  </a:moveTo>
                  <a:lnTo>
                    <a:pt x="16200" y="8836"/>
                  </a:lnTo>
                  <a:lnTo>
                    <a:pt x="16200" y="11782"/>
                  </a:lnTo>
                  <a:cubicBezTo>
                    <a:pt x="16200" y="13409"/>
                    <a:pt x="13783" y="14727"/>
                    <a:pt x="10800" y="14727"/>
                  </a:cubicBezTo>
                  <a:cubicBezTo>
                    <a:pt x="7817" y="14727"/>
                    <a:pt x="5400" y="13409"/>
                    <a:pt x="5400" y="11782"/>
                  </a:cubicBezTo>
                  <a:cubicBezTo>
                    <a:pt x="5400" y="11782"/>
                    <a:pt x="5400" y="8836"/>
                    <a:pt x="5400" y="8836"/>
                  </a:cubicBezTo>
                  <a:close/>
                  <a:moveTo>
                    <a:pt x="5400" y="3927"/>
                  </a:moveTo>
                  <a:cubicBezTo>
                    <a:pt x="5400" y="2301"/>
                    <a:pt x="7817" y="982"/>
                    <a:pt x="10800" y="982"/>
                  </a:cubicBezTo>
                  <a:cubicBezTo>
                    <a:pt x="13783" y="982"/>
                    <a:pt x="16200" y="2301"/>
                    <a:pt x="16200" y="3927"/>
                  </a:cubicBezTo>
                  <a:lnTo>
                    <a:pt x="16200" y="7855"/>
                  </a:lnTo>
                  <a:lnTo>
                    <a:pt x="5400" y="7855"/>
                  </a:lnTo>
                  <a:cubicBezTo>
                    <a:pt x="5400" y="7855"/>
                    <a:pt x="5400" y="3927"/>
                    <a:pt x="5400" y="3927"/>
                  </a:cubicBezTo>
                  <a:close/>
                  <a:moveTo>
                    <a:pt x="10800" y="15709"/>
                  </a:moveTo>
                  <a:cubicBezTo>
                    <a:pt x="14777" y="15709"/>
                    <a:pt x="18000" y="13951"/>
                    <a:pt x="18000" y="11782"/>
                  </a:cubicBezTo>
                  <a:lnTo>
                    <a:pt x="18000" y="3927"/>
                  </a:lnTo>
                  <a:cubicBezTo>
                    <a:pt x="18000" y="1758"/>
                    <a:pt x="14777" y="0"/>
                    <a:pt x="10800" y="0"/>
                  </a:cubicBezTo>
                  <a:cubicBezTo>
                    <a:pt x="6823" y="0"/>
                    <a:pt x="3600" y="1758"/>
                    <a:pt x="3600" y="3927"/>
                  </a:cubicBezTo>
                  <a:lnTo>
                    <a:pt x="3600" y="11782"/>
                  </a:lnTo>
                  <a:cubicBezTo>
                    <a:pt x="3600" y="13951"/>
                    <a:pt x="6823" y="15709"/>
                    <a:pt x="10800" y="15709"/>
                  </a:cubicBezTo>
                  <a:moveTo>
                    <a:pt x="21600" y="11782"/>
                  </a:moveTo>
                  <a:lnTo>
                    <a:pt x="21600" y="10309"/>
                  </a:lnTo>
                  <a:cubicBezTo>
                    <a:pt x="21600" y="10038"/>
                    <a:pt x="21197" y="9818"/>
                    <a:pt x="20700" y="9818"/>
                  </a:cubicBezTo>
                  <a:cubicBezTo>
                    <a:pt x="20203" y="9818"/>
                    <a:pt x="19800" y="10038"/>
                    <a:pt x="19800" y="10309"/>
                  </a:cubicBezTo>
                  <a:lnTo>
                    <a:pt x="19800" y="11782"/>
                  </a:lnTo>
                  <a:cubicBezTo>
                    <a:pt x="19800" y="14493"/>
                    <a:pt x="15771" y="16691"/>
                    <a:pt x="10800" y="16691"/>
                  </a:cubicBezTo>
                  <a:cubicBezTo>
                    <a:pt x="5829" y="16691"/>
                    <a:pt x="1800" y="14493"/>
                    <a:pt x="1800" y="11782"/>
                  </a:cubicBezTo>
                  <a:lnTo>
                    <a:pt x="1800" y="10309"/>
                  </a:lnTo>
                  <a:cubicBezTo>
                    <a:pt x="1800" y="10038"/>
                    <a:pt x="1397" y="9818"/>
                    <a:pt x="900" y="9818"/>
                  </a:cubicBezTo>
                  <a:cubicBezTo>
                    <a:pt x="403" y="9818"/>
                    <a:pt x="0" y="10038"/>
                    <a:pt x="0" y="10309"/>
                  </a:cubicBezTo>
                  <a:lnTo>
                    <a:pt x="0" y="11782"/>
                  </a:lnTo>
                  <a:cubicBezTo>
                    <a:pt x="0" y="14870"/>
                    <a:pt x="4358" y="17398"/>
                    <a:pt x="9900" y="17648"/>
                  </a:cubicBezTo>
                  <a:lnTo>
                    <a:pt x="9900" y="20618"/>
                  </a:lnTo>
                  <a:lnTo>
                    <a:pt x="3600" y="20618"/>
                  </a:lnTo>
                  <a:cubicBezTo>
                    <a:pt x="3103" y="20618"/>
                    <a:pt x="2700" y="20838"/>
                    <a:pt x="2700" y="21110"/>
                  </a:cubicBezTo>
                  <a:cubicBezTo>
                    <a:pt x="2700" y="21381"/>
                    <a:pt x="3103" y="21600"/>
                    <a:pt x="3600" y="21600"/>
                  </a:cubicBezTo>
                  <a:lnTo>
                    <a:pt x="18000" y="21600"/>
                  </a:lnTo>
                  <a:cubicBezTo>
                    <a:pt x="18497" y="21600"/>
                    <a:pt x="18900" y="21381"/>
                    <a:pt x="18900" y="21110"/>
                  </a:cubicBezTo>
                  <a:cubicBezTo>
                    <a:pt x="18900" y="20838"/>
                    <a:pt x="18497" y="20618"/>
                    <a:pt x="18000" y="20618"/>
                  </a:cubicBezTo>
                  <a:lnTo>
                    <a:pt x="11700" y="20618"/>
                  </a:lnTo>
                  <a:lnTo>
                    <a:pt x="11700" y="17648"/>
                  </a:lnTo>
                  <a:cubicBezTo>
                    <a:pt x="17243" y="17398"/>
                    <a:pt x="21600" y="14870"/>
                    <a:pt x="21600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  <p:sp>
          <p:nvSpPr>
            <p:cNvPr id="92" name="Shape 2639">
              <a:extLst>
                <a:ext uri="{FF2B5EF4-FFF2-40B4-BE49-F238E27FC236}">
                  <a16:creationId xmlns:a16="http://schemas.microsoft.com/office/drawing/2014/main" id="{4649E84A-2DE2-41E8-B37B-6F74B38CEF59}"/>
                </a:ext>
              </a:extLst>
            </p:cNvPr>
            <p:cNvSpPr/>
            <p:nvPr/>
          </p:nvSpPr>
          <p:spPr>
            <a:xfrm>
              <a:off x="2336984" y="5650189"/>
              <a:ext cx="292567" cy="18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  <p:sp>
          <p:nvSpPr>
            <p:cNvPr id="93" name="Shape 2645">
              <a:extLst>
                <a:ext uri="{FF2B5EF4-FFF2-40B4-BE49-F238E27FC236}">
                  <a16:creationId xmlns:a16="http://schemas.microsoft.com/office/drawing/2014/main" id="{237AAA96-9751-40AE-87C5-0DCCCC7E96EF}"/>
                </a:ext>
              </a:extLst>
            </p:cNvPr>
            <p:cNvSpPr/>
            <p:nvPr/>
          </p:nvSpPr>
          <p:spPr>
            <a:xfrm>
              <a:off x="3294135" y="5632781"/>
              <a:ext cx="288854" cy="21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</p:grpSp>
      <p:grpSp>
        <p:nvGrpSpPr>
          <p:cNvPr id="78" name="PA-组合 5">
            <a:extLst>
              <a:ext uri="{FF2B5EF4-FFF2-40B4-BE49-F238E27FC236}">
                <a16:creationId xmlns:a16="http://schemas.microsoft.com/office/drawing/2014/main" id="{32E8799B-4AAD-4A4C-9536-320657D8835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090824" y="4050210"/>
            <a:ext cx="2271160" cy="1818170"/>
            <a:chOff x="4997641" y="2723647"/>
            <a:chExt cx="2271160" cy="1818170"/>
          </a:xfrm>
        </p:grpSpPr>
        <p:sp>
          <p:nvSpPr>
            <p:cNvPr id="79" name="PA-文本框 7">
              <a:extLst>
                <a:ext uri="{FF2B5EF4-FFF2-40B4-BE49-F238E27FC236}">
                  <a16:creationId xmlns:a16="http://schemas.microsoft.com/office/drawing/2014/main" id="{BC675727-CA5E-40F4-89D0-ABA5B5CE988A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4997641" y="3649265"/>
              <a:ext cx="2271160" cy="89255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 algn="ctr" defTabSz="914102">
                <a:lnSpc>
                  <a:spcPct val="130000"/>
                </a:lnSpc>
              </a:pPr>
              <a:r>
                <a:rPr lang="en-US" altLang="zh-CN" sz="1000" kern="0" dirty="0">
                  <a:solidFill>
                    <a:srgbClr val="677180"/>
                  </a:solidFill>
                  <a:cs typeface="+mn-ea"/>
                  <a:sym typeface="+mn-lt"/>
                </a:rPr>
                <a:t>Click here to add content, content to match the title, you can copy and paste directly, to select useful keyword entry.</a:t>
              </a:r>
            </a:p>
          </p:txBody>
        </p:sp>
        <p:sp>
          <p:nvSpPr>
            <p:cNvPr id="80" name="PA-文本框 8">
              <a:extLst>
                <a:ext uri="{FF2B5EF4-FFF2-40B4-BE49-F238E27FC236}">
                  <a16:creationId xmlns:a16="http://schemas.microsoft.com/office/drawing/2014/main" id="{240E42E9-B5E1-4E1B-ABD6-2DB69E9562DE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5774148" y="3258439"/>
              <a:ext cx="718145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 algn="ctr" defTabSz="914102"/>
              <a:r>
                <a:rPr lang="zh-CN" altLang="en-US" sz="1400" b="1" kern="0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Add a title</a:t>
              </a:r>
            </a:p>
          </p:txBody>
        </p:sp>
        <p:cxnSp>
          <p:nvCxnSpPr>
            <p:cNvPr id="81" name="PA-直接连接符 9">
              <a:extLst>
                <a:ext uri="{FF2B5EF4-FFF2-40B4-BE49-F238E27FC236}">
                  <a16:creationId xmlns:a16="http://schemas.microsoft.com/office/drawing/2014/main" id="{AA0CA9C6-2A8B-4F17-826F-E4DBA055F915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>
              <a:off x="6133221" y="2723647"/>
              <a:ext cx="0" cy="476954"/>
            </a:xfrm>
            <a:prstGeom prst="line">
              <a:avLst/>
            </a:prstGeom>
            <a:noFill/>
            <a:ln w="635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82" name="组 5">
            <a:extLst>
              <a:ext uri="{FF2B5EF4-FFF2-40B4-BE49-F238E27FC236}">
                <a16:creationId xmlns:a16="http://schemas.microsoft.com/office/drawing/2014/main" id="{108E0952-A4B7-4F35-9C4E-EB5318F61794}"/>
              </a:ext>
            </a:extLst>
          </p:cNvPr>
          <p:cNvGrpSpPr/>
          <p:nvPr/>
        </p:nvGrpSpPr>
        <p:grpSpPr>
          <a:xfrm>
            <a:off x="5188090" y="6053862"/>
            <a:ext cx="2076628" cy="304402"/>
            <a:chOff x="1506361" y="5550641"/>
            <a:chExt cx="2076628" cy="304402"/>
          </a:xfrm>
          <a:solidFill>
            <a:srgbClr val="677180"/>
          </a:solidFill>
        </p:grpSpPr>
        <p:sp>
          <p:nvSpPr>
            <p:cNvPr id="83" name="Shape 2637">
              <a:extLst>
                <a:ext uri="{FF2B5EF4-FFF2-40B4-BE49-F238E27FC236}">
                  <a16:creationId xmlns:a16="http://schemas.microsoft.com/office/drawing/2014/main" id="{00F39829-9CC5-437A-B077-3F120E91FF6C}"/>
                </a:ext>
              </a:extLst>
            </p:cNvPr>
            <p:cNvSpPr/>
            <p:nvPr/>
          </p:nvSpPr>
          <p:spPr>
            <a:xfrm>
              <a:off x="1506361" y="5550641"/>
              <a:ext cx="166039" cy="304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8836"/>
                  </a:moveTo>
                  <a:lnTo>
                    <a:pt x="16200" y="8836"/>
                  </a:lnTo>
                  <a:lnTo>
                    <a:pt x="16200" y="11782"/>
                  </a:lnTo>
                  <a:cubicBezTo>
                    <a:pt x="16200" y="13409"/>
                    <a:pt x="13783" y="14727"/>
                    <a:pt x="10800" y="14727"/>
                  </a:cubicBezTo>
                  <a:cubicBezTo>
                    <a:pt x="7817" y="14727"/>
                    <a:pt x="5400" y="13409"/>
                    <a:pt x="5400" y="11782"/>
                  </a:cubicBezTo>
                  <a:cubicBezTo>
                    <a:pt x="5400" y="11782"/>
                    <a:pt x="5400" y="8836"/>
                    <a:pt x="5400" y="8836"/>
                  </a:cubicBezTo>
                  <a:close/>
                  <a:moveTo>
                    <a:pt x="5400" y="3927"/>
                  </a:moveTo>
                  <a:cubicBezTo>
                    <a:pt x="5400" y="2301"/>
                    <a:pt x="7817" y="982"/>
                    <a:pt x="10800" y="982"/>
                  </a:cubicBezTo>
                  <a:cubicBezTo>
                    <a:pt x="13783" y="982"/>
                    <a:pt x="16200" y="2301"/>
                    <a:pt x="16200" y="3927"/>
                  </a:cubicBezTo>
                  <a:lnTo>
                    <a:pt x="16200" y="7855"/>
                  </a:lnTo>
                  <a:lnTo>
                    <a:pt x="5400" y="7855"/>
                  </a:lnTo>
                  <a:cubicBezTo>
                    <a:pt x="5400" y="7855"/>
                    <a:pt x="5400" y="3927"/>
                    <a:pt x="5400" y="3927"/>
                  </a:cubicBezTo>
                  <a:close/>
                  <a:moveTo>
                    <a:pt x="10800" y="15709"/>
                  </a:moveTo>
                  <a:cubicBezTo>
                    <a:pt x="14777" y="15709"/>
                    <a:pt x="18000" y="13951"/>
                    <a:pt x="18000" y="11782"/>
                  </a:cubicBezTo>
                  <a:lnTo>
                    <a:pt x="18000" y="3927"/>
                  </a:lnTo>
                  <a:cubicBezTo>
                    <a:pt x="18000" y="1758"/>
                    <a:pt x="14777" y="0"/>
                    <a:pt x="10800" y="0"/>
                  </a:cubicBezTo>
                  <a:cubicBezTo>
                    <a:pt x="6823" y="0"/>
                    <a:pt x="3600" y="1758"/>
                    <a:pt x="3600" y="3927"/>
                  </a:cubicBezTo>
                  <a:lnTo>
                    <a:pt x="3600" y="11782"/>
                  </a:lnTo>
                  <a:cubicBezTo>
                    <a:pt x="3600" y="13951"/>
                    <a:pt x="6823" y="15709"/>
                    <a:pt x="10800" y="15709"/>
                  </a:cubicBezTo>
                  <a:moveTo>
                    <a:pt x="21600" y="11782"/>
                  </a:moveTo>
                  <a:lnTo>
                    <a:pt x="21600" y="10309"/>
                  </a:lnTo>
                  <a:cubicBezTo>
                    <a:pt x="21600" y="10038"/>
                    <a:pt x="21197" y="9818"/>
                    <a:pt x="20700" y="9818"/>
                  </a:cubicBezTo>
                  <a:cubicBezTo>
                    <a:pt x="20203" y="9818"/>
                    <a:pt x="19800" y="10038"/>
                    <a:pt x="19800" y="10309"/>
                  </a:cubicBezTo>
                  <a:lnTo>
                    <a:pt x="19800" y="11782"/>
                  </a:lnTo>
                  <a:cubicBezTo>
                    <a:pt x="19800" y="14493"/>
                    <a:pt x="15771" y="16691"/>
                    <a:pt x="10800" y="16691"/>
                  </a:cubicBezTo>
                  <a:cubicBezTo>
                    <a:pt x="5829" y="16691"/>
                    <a:pt x="1800" y="14493"/>
                    <a:pt x="1800" y="11782"/>
                  </a:cubicBezTo>
                  <a:lnTo>
                    <a:pt x="1800" y="10309"/>
                  </a:lnTo>
                  <a:cubicBezTo>
                    <a:pt x="1800" y="10038"/>
                    <a:pt x="1397" y="9818"/>
                    <a:pt x="900" y="9818"/>
                  </a:cubicBezTo>
                  <a:cubicBezTo>
                    <a:pt x="403" y="9818"/>
                    <a:pt x="0" y="10038"/>
                    <a:pt x="0" y="10309"/>
                  </a:cubicBezTo>
                  <a:lnTo>
                    <a:pt x="0" y="11782"/>
                  </a:lnTo>
                  <a:cubicBezTo>
                    <a:pt x="0" y="14870"/>
                    <a:pt x="4358" y="17398"/>
                    <a:pt x="9900" y="17648"/>
                  </a:cubicBezTo>
                  <a:lnTo>
                    <a:pt x="9900" y="20618"/>
                  </a:lnTo>
                  <a:lnTo>
                    <a:pt x="3600" y="20618"/>
                  </a:lnTo>
                  <a:cubicBezTo>
                    <a:pt x="3103" y="20618"/>
                    <a:pt x="2700" y="20838"/>
                    <a:pt x="2700" y="21110"/>
                  </a:cubicBezTo>
                  <a:cubicBezTo>
                    <a:pt x="2700" y="21381"/>
                    <a:pt x="3103" y="21600"/>
                    <a:pt x="3600" y="21600"/>
                  </a:cubicBezTo>
                  <a:lnTo>
                    <a:pt x="18000" y="21600"/>
                  </a:lnTo>
                  <a:cubicBezTo>
                    <a:pt x="18497" y="21600"/>
                    <a:pt x="18900" y="21381"/>
                    <a:pt x="18900" y="21110"/>
                  </a:cubicBezTo>
                  <a:cubicBezTo>
                    <a:pt x="18900" y="20838"/>
                    <a:pt x="18497" y="20618"/>
                    <a:pt x="18000" y="20618"/>
                  </a:cubicBezTo>
                  <a:lnTo>
                    <a:pt x="11700" y="20618"/>
                  </a:lnTo>
                  <a:lnTo>
                    <a:pt x="11700" y="17648"/>
                  </a:lnTo>
                  <a:cubicBezTo>
                    <a:pt x="17243" y="17398"/>
                    <a:pt x="21600" y="14870"/>
                    <a:pt x="21600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  <p:sp>
          <p:nvSpPr>
            <p:cNvPr id="84" name="Shape 2639">
              <a:extLst>
                <a:ext uri="{FF2B5EF4-FFF2-40B4-BE49-F238E27FC236}">
                  <a16:creationId xmlns:a16="http://schemas.microsoft.com/office/drawing/2014/main" id="{20BB39FD-6174-49AF-8936-EAEB16CA6B2C}"/>
                </a:ext>
              </a:extLst>
            </p:cNvPr>
            <p:cNvSpPr/>
            <p:nvPr/>
          </p:nvSpPr>
          <p:spPr>
            <a:xfrm>
              <a:off x="2336984" y="5650189"/>
              <a:ext cx="292567" cy="18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  <p:sp>
          <p:nvSpPr>
            <p:cNvPr id="85" name="Shape 2645">
              <a:extLst>
                <a:ext uri="{FF2B5EF4-FFF2-40B4-BE49-F238E27FC236}">
                  <a16:creationId xmlns:a16="http://schemas.microsoft.com/office/drawing/2014/main" id="{21949148-6226-4E7D-9CAD-68C5FFB2437A}"/>
                </a:ext>
              </a:extLst>
            </p:cNvPr>
            <p:cNvSpPr/>
            <p:nvPr/>
          </p:nvSpPr>
          <p:spPr>
            <a:xfrm>
              <a:off x="3294135" y="5632781"/>
              <a:ext cx="288854" cy="21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</p:grpSp>
      <p:grpSp>
        <p:nvGrpSpPr>
          <p:cNvPr id="70" name="PA-组合 5">
            <a:extLst>
              <a:ext uri="{FF2B5EF4-FFF2-40B4-BE49-F238E27FC236}">
                <a16:creationId xmlns:a16="http://schemas.microsoft.com/office/drawing/2014/main" id="{5ABDA5E9-9723-426D-BC3C-4CC8A63D213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484024" y="4068885"/>
            <a:ext cx="2271160" cy="1818170"/>
            <a:chOff x="4997641" y="2723647"/>
            <a:chExt cx="2271160" cy="1818170"/>
          </a:xfrm>
        </p:grpSpPr>
        <p:sp>
          <p:nvSpPr>
            <p:cNvPr id="71" name="PA-文本框 7">
              <a:extLst>
                <a:ext uri="{FF2B5EF4-FFF2-40B4-BE49-F238E27FC236}">
                  <a16:creationId xmlns:a16="http://schemas.microsoft.com/office/drawing/2014/main" id="{1EAD260B-A42F-4EA9-BFD3-13F3C1A0811E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4997641" y="3649265"/>
              <a:ext cx="2271160" cy="89255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 algn="ctr" defTabSz="914102">
                <a:lnSpc>
                  <a:spcPct val="130000"/>
                </a:lnSpc>
              </a:pPr>
              <a:r>
                <a:rPr lang="en-US" altLang="zh-CN" sz="1000" kern="0" dirty="0">
                  <a:solidFill>
                    <a:srgbClr val="677180"/>
                  </a:solidFill>
                  <a:cs typeface="+mn-ea"/>
                  <a:sym typeface="+mn-lt"/>
                </a:rPr>
                <a:t>Click here to add content, content to match the title, you can copy and paste directly, to select useful keyword entry.</a:t>
              </a:r>
            </a:p>
          </p:txBody>
        </p:sp>
        <p:sp>
          <p:nvSpPr>
            <p:cNvPr id="72" name="PA-文本框 8">
              <a:extLst>
                <a:ext uri="{FF2B5EF4-FFF2-40B4-BE49-F238E27FC236}">
                  <a16:creationId xmlns:a16="http://schemas.microsoft.com/office/drawing/2014/main" id="{3AB92CEB-38E9-4243-9307-FAB6EF48CA0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774148" y="3258439"/>
              <a:ext cx="718145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 algn="ctr" defTabSz="914102"/>
              <a:r>
                <a:rPr lang="zh-CN" altLang="en-US" sz="1400" b="1" kern="0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Add a title</a:t>
              </a:r>
            </a:p>
          </p:txBody>
        </p:sp>
        <p:cxnSp>
          <p:nvCxnSpPr>
            <p:cNvPr id="73" name="PA-直接连接符 9">
              <a:extLst>
                <a:ext uri="{FF2B5EF4-FFF2-40B4-BE49-F238E27FC236}">
                  <a16:creationId xmlns:a16="http://schemas.microsoft.com/office/drawing/2014/main" id="{EB02A441-838C-4375-A097-9D17F398B7A6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>
              <a:off x="6133221" y="2723647"/>
              <a:ext cx="0" cy="476954"/>
            </a:xfrm>
            <a:prstGeom prst="line">
              <a:avLst/>
            </a:prstGeom>
            <a:noFill/>
            <a:ln w="635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74" name="组 5">
            <a:extLst>
              <a:ext uri="{FF2B5EF4-FFF2-40B4-BE49-F238E27FC236}">
                <a16:creationId xmlns:a16="http://schemas.microsoft.com/office/drawing/2014/main" id="{E4184E97-CCE7-4F7E-AE1A-000EAAE028C5}"/>
              </a:ext>
            </a:extLst>
          </p:cNvPr>
          <p:cNvGrpSpPr/>
          <p:nvPr/>
        </p:nvGrpSpPr>
        <p:grpSpPr>
          <a:xfrm>
            <a:off x="1581290" y="6072537"/>
            <a:ext cx="2076628" cy="304402"/>
            <a:chOff x="1506361" y="5550641"/>
            <a:chExt cx="2076628" cy="304402"/>
          </a:xfrm>
          <a:solidFill>
            <a:srgbClr val="677180"/>
          </a:solidFill>
        </p:grpSpPr>
        <p:sp>
          <p:nvSpPr>
            <p:cNvPr id="75" name="Shape 2637">
              <a:extLst>
                <a:ext uri="{FF2B5EF4-FFF2-40B4-BE49-F238E27FC236}">
                  <a16:creationId xmlns:a16="http://schemas.microsoft.com/office/drawing/2014/main" id="{7C96462D-8235-418B-835B-14368FB92051}"/>
                </a:ext>
              </a:extLst>
            </p:cNvPr>
            <p:cNvSpPr/>
            <p:nvPr/>
          </p:nvSpPr>
          <p:spPr>
            <a:xfrm>
              <a:off x="1506361" y="5550641"/>
              <a:ext cx="166039" cy="304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8836"/>
                  </a:moveTo>
                  <a:lnTo>
                    <a:pt x="16200" y="8836"/>
                  </a:lnTo>
                  <a:lnTo>
                    <a:pt x="16200" y="11782"/>
                  </a:lnTo>
                  <a:cubicBezTo>
                    <a:pt x="16200" y="13409"/>
                    <a:pt x="13783" y="14727"/>
                    <a:pt x="10800" y="14727"/>
                  </a:cubicBezTo>
                  <a:cubicBezTo>
                    <a:pt x="7817" y="14727"/>
                    <a:pt x="5400" y="13409"/>
                    <a:pt x="5400" y="11782"/>
                  </a:cubicBezTo>
                  <a:cubicBezTo>
                    <a:pt x="5400" y="11782"/>
                    <a:pt x="5400" y="8836"/>
                    <a:pt x="5400" y="8836"/>
                  </a:cubicBezTo>
                  <a:close/>
                  <a:moveTo>
                    <a:pt x="5400" y="3927"/>
                  </a:moveTo>
                  <a:cubicBezTo>
                    <a:pt x="5400" y="2301"/>
                    <a:pt x="7817" y="982"/>
                    <a:pt x="10800" y="982"/>
                  </a:cubicBezTo>
                  <a:cubicBezTo>
                    <a:pt x="13783" y="982"/>
                    <a:pt x="16200" y="2301"/>
                    <a:pt x="16200" y="3927"/>
                  </a:cubicBezTo>
                  <a:lnTo>
                    <a:pt x="16200" y="7855"/>
                  </a:lnTo>
                  <a:lnTo>
                    <a:pt x="5400" y="7855"/>
                  </a:lnTo>
                  <a:cubicBezTo>
                    <a:pt x="5400" y="7855"/>
                    <a:pt x="5400" y="3927"/>
                    <a:pt x="5400" y="3927"/>
                  </a:cubicBezTo>
                  <a:close/>
                  <a:moveTo>
                    <a:pt x="10800" y="15709"/>
                  </a:moveTo>
                  <a:cubicBezTo>
                    <a:pt x="14777" y="15709"/>
                    <a:pt x="18000" y="13951"/>
                    <a:pt x="18000" y="11782"/>
                  </a:cubicBezTo>
                  <a:lnTo>
                    <a:pt x="18000" y="3927"/>
                  </a:lnTo>
                  <a:cubicBezTo>
                    <a:pt x="18000" y="1758"/>
                    <a:pt x="14777" y="0"/>
                    <a:pt x="10800" y="0"/>
                  </a:cubicBezTo>
                  <a:cubicBezTo>
                    <a:pt x="6823" y="0"/>
                    <a:pt x="3600" y="1758"/>
                    <a:pt x="3600" y="3927"/>
                  </a:cubicBezTo>
                  <a:lnTo>
                    <a:pt x="3600" y="11782"/>
                  </a:lnTo>
                  <a:cubicBezTo>
                    <a:pt x="3600" y="13951"/>
                    <a:pt x="6823" y="15709"/>
                    <a:pt x="10800" y="15709"/>
                  </a:cubicBezTo>
                  <a:moveTo>
                    <a:pt x="21600" y="11782"/>
                  </a:moveTo>
                  <a:lnTo>
                    <a:pt x="21600" y="10309"/>
                  </a:lnTo>
                  <a:cubicBezTo>
                    <a:pt x="21600" y="10038"/>
                    <a:pt x="21197" y="9818"/>
                    <a:pt x="20700" y="9818"/>
                  </a:cubicBezTo>
                  <a:cubicBezTo>
                    <a:pt x="20203" y="9818"/>
                    <a:pt x="19800" y="10038"/>
                    <a:pt x="19800" y="10309"/>
                  </a:cubicBezTo>
                  <a:lnTo>
                    <a:pt x="19800" y="11782"/>
                  </a:lnTo>
                  <a:cubicBezTo>
                    <a:pt x="19800" y="14493"/>
                    <a:pt x="15771" y="16691"/>
                    <a:pt x="10800" y="16691"/>
                  </a:cubicBezTo>
                  <a:cubicBezTo>
                    <a:pt x="5829" y="16691"/>
                    <a:pt x="1800" y="14493"/>
                    <a:pt x="1800" y="11782"/>
                  </a:cubicBezTo>
                  <a:lnTo>
                    <a:pt x="1800" y="10309"/>
                  </a:lnTo>
                  <a:cubicBezTo>
                    <a:pt x="1800" y="10038"/>
                    <a:pt x="1397" y="9818"/>
                    <a:pt x="900" y="9818"/>
                  </a:cubicBezTo>
                  <a:cubicBezTo>
                    <a:pt x="403" y="9818"/>
                    <a:pt x="0" y="10038"/>
                    <a:pt x="0" y="10309"/>
                  </a:cubicBezTo>
                  <a:lnTo>
                    <a:pt x="0" y="11782"/>
                  </a:lnTo>
                  <a:cubicBezTo>
                    <a:pt x="0" y="14870"/>
                    <a:pt x="4358" y="17398"/>
                    <a:pt x="9900" y="17648"/>
                  </a:cubicBezTo>
                  <a:lnTo>
                    <a:pt x="9900" y="20618"/>
                  </a:lnTo>
                  <a:lnTo>
                    <a:pt x="3600" y="20618"/>
                  </a:lnTo>
                  <a:cubicBezTo>
                    <a:pt x="3103" y="20618"/>
                    <a:pt x="2700" y="20838"/>
                    <a:pt x="2700" y="21110"/>
                  </a:cubicBezTo>
                  <a:cubicBezTo>
                    <a:pt x="2700" y="21381"/>
                    <a:pt x="3103" y="21600"/>
                    <a:pt x="3600" y="21600"/>
                  </a:cubicBezTo>
                  <a:lnTo>
                    <a:pt x="18000" y="21600"/>
                  </a:lnTo>
                  <a:cubicBezTo>
                    <a:pt x="18497" y="21600"/>
                    <a:pt x="18900" y="21381"/>
                    <a:pt x="18900" y="21110"/>
                  </a:cubicBezTo>
                  <a:cubicBezTo>
                    <a:pt x="18900" y="20838"/>
                    <a:pt x="18497" y="20618"/>
                    <a:pt x="18000" y="20618"/>
                  </a:cubicBezTo>
                  <a:lnTo>
                    <a:pt x="11700" y="20618"/>
                  </a:lnTo>
                  <a:lnTo>
                    <a:pt x="11700" y="17648"/>
                  </a:lnTo>
                  <a:cubicBezTo>
                    <a:pt x="17243" y="17398"/>
                    <a:pt x="21600" y="14870"/>
                    <a:pt x="21600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  <p:sp>
          <p:nvSpPr>
            <p:cNvPr id="76" name="Shape 2639">
              <a:extLst>
                <a:ext uri="{FF2B5EF4-FFF2-40B4-BE49-F238E27FC236}">
                  <a16:creationId xmlns:a16="http://schemas.microsoft.com/office/drawing/2014/main" id="{9D3799A8-150F-476C-96E4-FCAE6470D37D}"/>
                </a:ext>
              </a:extLst>
            </p:cNvPr>
            <p:cNvSpPr/>
            <p:nvPr/>
          </p:nvSpPr>
          <p:spPr>
            <a:xfrm>
              <a:off x="2336984" y="5650189"/>
              <a:ext cx="292567" cy="18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  <p:sp>
          <p:nvSpPr>
            <p:cNvPr id="77" name="Shape 2645">
              <a:extLst>
                <a:ext uri="{FF2B5EF4-FFF2-40B4-BE49-F238E27FC236}">
                  <a16:creationId xmlns:a16="http://schemas.microsoft.com/office/drawing/2014/main" id="{EAF2ADEA-2315-4216-AA44-A54DA5BB57E3}"/>
                </a:ext>
              </a:extLst>
            </p:cNvPr>
            <p:cNvSpPr/>
            <p:nvPr/>
          </p:nvSpPr>
          <p:spPr>
            <a:xfrm>
              <a:off x="3294135" y="5632781"/>
              <a:ext cx="288854" cy="21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cs typeface="+mn-ea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03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2159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Product and service status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881458A0-CA94-43D2-9FC8-89FC9F9E8C51}"/>
              </a:ext>
            </a:extLst>
          </p:cNvPr>
          <p:cNvGrpSpPr/>
          <p:nvPr/>
        </p:nvGrpSpPr>
        <p:grpSpPr>
          <a:xfrm>
            <a:off x="1369561" y="1568799"/>
            <a:ext cx="2500086" cy="2500086"/>
            <a:chOff x="1369561" y="1568799"/>
            <a:chExt cx="2500086" cy="2500086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EDF54245-052C-48F1-A6E9-D1F8AD919CBD}"/>
                </a:ext>
              </a:extLst>
            </p:cNvPr>
            <p:cNvGrpSpPr/>
            <p:nvPr/>
          </p:nvGrpSpPr>
          <p:grpSpPr>
            <a:xfrm>
              <a:off x="1369561" y="1568799"/>
              <a:ext cx="2500086" cy="2500086"/>
              <a:chOff x="1333481" y="1593118"/>
              <a:chExt cx="1418785" cy="1418785"/>
            </a:xfrm>
          </p:grpSpPr>
          <p:sp>
            <p:nvSpPr>
              <p:cNvPr id="40" name="PA-↖">
                <a:extLst>
                  <a:ext uri="{FF2B5EF4-FFF2-40B4-BE49-F238E27FC236}">
                    <a16:creationId xmlns:a16="http://schemas.microsoft.com/office/drawing/2014/main" id="{87DE9A19-8E54-4A35-83EC-0643E1DA2EB5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upArrow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1" name="PA-↘">
                <a:extLst>
                  <a:ext uri="{FF2B5EF4-FFF2-40B4-BE49-F238E27FC236}">
                    <a16:creationId xmlns:a16="http://schemas.microsoft.com/office/drawing/2014/main" id="{B93C2E56-DFF9-450C-98EE-809873188AA3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upArrow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2" name="PA-1">
                <a:extLst>
                  <a:ext uri="{FF2B5EF4-FFF2-40B4-BE49-F238E27FC236}">
                    <a16:creationId xmlns:a16="http://schemas.microsoft.com/office/drawing/2014/main" id="{D863A3A6-6CE6-4A6E-B490-9809392E5216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upArrow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39" name="PA-形状 2937">
              <a:extLst>
                <a:ext uri="{FF2B5EF4-FFF2-40B4-BE49-F238E27FC236}">
                  <a16:creationId xmlns:a16="http://schemas.microsoft.com/office/drawing/2014/main" id="{B6328ED5-2F81-4DDA-8F6A-FCA10E8C808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218351" y="2417589"/>
              <a:ext cx="802506" cy="802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20593"/>
                  </a:moveTo>
                  <a:lnTo>
                    <a:pt x="11291" y="19145"/>
                  </a:lnTo>
                  <a:cubicBezTo>
                    <a:pt x="11291" y="18875"/>
                    <a:pt x="11071" y="18655"/>
                    <a:pt x="10800" y="18655"/>
                  </a:cubicBezTo>
                  <a:cubicBezTo>
                    <a:pt x="10529" y="18655"/>
                    <a:pt x="10309" y="18875"/>
                    <a:pt x="10309" y="19145"/>
                  </a:cubicBezTo>
                  <a:lnTo>
                    <a:pt x="10309" y="20593"/>
                  </a:lnTo>
                  <a:cubicBezTo>
                    <a:pt x="5280" y="20344"/>
                    <a:pt x="1255" y="16319"/>
                    <a:pt x="1006" y="11291"/>
                  </a:cubicBezTo>
                  <a:lnTo>
                    <a:pt x="2455" y="11291"/>
                  </a:lnTo>
                  <a:cubicBezTo>
                    <a:pt x="2725" y="11291"/>
                    <a:pt x="2945" y="11071"/>
                    <a:pt x="2945" y="10800"/>
                  </a:cubicBezTo>
                  <a:cubicBezTo>
                    <a:pt x="2945" y="10529"/>
                    <a:pt x="2725" y="10309"/>
                    <a:pt x="2455" y="10309"/>
                  </a:cubicBezTo>
                  <a:lnTo>
                    <a:pt x="1006" y="10309"/>
                  </a:lnTo>
                  <a:cubicBezTo>
                    <a:pt x="1255" y="5281"/>
                    <a:pt x="5280" y="1256"/>
                    <a:pt x="10309" y="1007"/>
                  </a:cubicBezTo>
                  <a:lnTo>
                    <a:pt x="10309" y="2455"/>
                  </a:lnTo>
                  <a:cubicBezTo>
                    <a:pt x="10309" y="2726"/>
                    <a:pt x="10529" y="2945"/>
                    <a:pt x="10800" y="2945"/>
                  </a:cubicBezTo>
                  <a:cubicBezTo>
                    <a:pt x="11071" y="2945"/>
                    <a:pt x="11291" y="2726"/>
                    <a:pt x="11291" y="2455"/>
                  </a:cubicBezTo>
                  <a:lnTo>
                    <a:pt x="11291" y="1007"/>
                  </a:lnTo>
                  <a:cubicBezTo>
                    <a:pt x="16320" y="1256"/>
                    <a:pt x="20345" y="5281"/>
                    <a:pt x="20594" y="10309"/>
                  </a:cubicBezTo>
                  <a:lnTo>
                    <a:pt x="19145" y="10309"/>
                  </a:lnTo>
                  <a:cubicBezTo>
                    <a:pt x="18875" y="10309"/>
                    <a:pt x="18655" y="10529"/>
                    <a:pt x="18655" y="10800"/>
                  </a:cubicBezTo>
                  <a:cubicBezTo>
                    <a:pt x="18655" y="11071"/>
                    <a:pt x="18875" y="11291"/>
                    <a:pt x="19145" y="11291"/>
                  </a:cubicBezTo>
                  <a:lnTo>
                    <a:pt x="20594" y="11291"/>
                  </a:lnTo>
                  <a:cubicBezTo>
                    <a:pt x="20345" y="16319"/>
                    <a:pt x="16320" y="20344"/>
                    <a:pt x="11291" y="20593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4965" y="6634"/>
                  </a:moveTo>
                  <a:lnTo>
                    <a:pt x="12189" y="12188"/>
                  </a:lnTo>
                  <a:lnTo>
                    <a:pt x="6635" y="14966"/>
                  </a:lnTo>
                  <a:lnTo>
                    <a:pt x="9411" y="9412"/>
                  </a:lnTo>
                  <a:cubicBezTo>
                    <a:pt x="9411" y="9412"/>
                    <a:pt x="14965" y="6634"/>
                    <a:pt x="14965" y="6634"/>
                  </a:cubicBezTo>
                  <a:close/>
                  <a:moveTo>
                    <a:pt x="4552" y="17048"/>
                  </a:moveTo>
                  <a:lnTo>
                    <a:pt x="12883" y="12883"/>
                  </a:lnTo>
                  <a:lnTo>
                    <a:pt x="17048" y="4551"/>
                  </a:lnTo>
                  <a:lnTo>
                    <a:pt x="8717" y="8717"/>
                  </a:lnTo>
                  <a:cubicBezTo>
                    <a:pt x="8717" y="8717"/>
                    <a:pt x="4552" y="17048"/>
                    <a:pt x="4552" y="17048"/>
                  </a:cubicBezTo>
                  <a:close/>
                  <a:moveTo>
                    <a:pt x="11494" y="11494"/>
                  </a:moveTo>
                  <a:cubicBezTo>
                    <a:pt x="11877" y="11111"/>
                    <a:pt x="11877" y="10489"/>
                    <a:pt x="11494" y="10106"/>
                  </a:cubicBezTo>
                  <a:cubicBezTo>
                    <a:pt x="11111" y="9722"/>
                    <a:pt x="10489" y="9722"/>
                    <a:pt x="10106" y="10106"/>
                  </a:cubicBezTo>
                  <a:cubicBezTo>
                    <a:pt x="9723" y="10489"/>
                    <a:pt x="9723" y="11111"/>
                    <a:pt x="10106" y="11494"/>
                  </a:cubicBezTo>
                  <a:cubicBezTo>
                    <a:pt x="10489" y="11878"/>
                    <a:pt x="11111" y="11878"/>
                    <a:pt x="11494" y="11494"/>
                  </a:cubicBezTo>
                </a:path>
              </a:pathLst>
            </a:custGeom>
            <a:solidFill>
              <a:srgbClr val="677180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defTabSz="4570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9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A4ED045C-A0A4-4262-8CF3-3ED357A795AA}"/>
              </a:ext>
            </a:extLst>
          </p:cNvPr>
          <p:cNvGrpSpPr/>
          <p:nvPr/>
        </p:nvGrpSpPr>
        <p:grpSpPr>
          <a:xfrm>
            <a:off x="4976361" y="1568799"/>
            <a:ext cx="2500086" cy="2500086"/>
            <a:chOff x="4976361" y="1568799"/>
            <a:chExt cx="2500086" cy="2500086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4AD7CE15-02AE-45D3-9466-B4603CB4D095}"/>
                </a:ext>
              </a:extLst>
            </p:cNvPr>
            <p:cNvGrpSpPr/>
            <p:nvPr/>
          </p:nvGrpSpPr>
          <p:grpSpPr>
            <a:xfrm>
              <a:off x="4976361" y="1568799"/>
              <a:ext cx="2500086" cy="2500086"/>
              <a:chOff x="1333481" y="1593118"/>
              <a:chExt cx="1418785" cy="1418785"/>
            </a:xfrm>
          </p:grpSpPr>
          <p:sp>
            <p:nvSpPr>
              <p:cNvPr id="46" name="PA-↖">
                <a:extLst>
                  <a:ext uri="{FF2B5EF4-FFF2-40B4-BE49-F238E27FC236}">
                    <a16:creationId xmlns:a16="http://schemas.microsoft.com/office/drawing/2014/main" id="{5EFD986B-3C75-4824-8522-7F7707046EF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downArrow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PA-↘">
                <a:extLst>
                  <a:ext uri="{FF2B5EF4-FFF2-40B4-BE49-F238E27FC236}">
                    <a16:creationId xmlns:a16="http://schemas.microsoft.com/office/drawing/2014/main" id="{65FFC416-B35E-4D69-9352-92A7DF31675B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downArrow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PA-1">
                <a:extLst>
                  <a:ext uri="{FF2B5EF4-FFF2-40B4-BE49-F238E27FC236}">
                    <a16:creationId xmlns:a16="http://schemas.microsoft.com/office/drawing/2014/main" id="{DCA20728-75C3-435E-B30E-573859408A3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downArrow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76E83FC7-CCDF-40D7-A21C-880990DD63DB}"/>
                </a:ext>
              </a:extLst>
            </p:cNvPr>
            <p:cNvGrpSpPr/>
            <p:nvPr/>
          </p:nvGrpSpPr>
          <p:grpSpPr>
            <a:xfrm>
              <a:off x="5876138" y="2417589"/>
              <a:ext cx="807329" cy="680625"/>
              <a:chOff x="1998779" y="3649051"/>
              <a:chExt cx="788988" cy="665163"/>
            </a:xfrm>
          </p:grpSpPr>
          <p:sp>
            <p:nvSpPr>
              <p:cNvPr id="50" name="Oval 7">
                <a:extLst>
                  <a:ext uri="{FF2B5EF4-FFF2-40B4-BE49-F238E27FC236}">
                    <a16:creationId xmlns:a16="http://schemas.microsoft.com/office/drawing/2014/main" id="{102A521A-8AA5-4118-9BC9-989BBA472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1679" y="3755414"/>
                <a:ext cx="106363" cy="106363"/>
              </a:xfrm>
              <a:prstGeom prst="ellipse">
                <a:avLst/>
              </a:prstGeom>
              <a:noFill/>
              <a:ln w="26988" cap="rnd">
                <a:solidFill>
                  <a:srgbClr val="6771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8">
                <a:extLst>
                  <a:ext uri="{FF2B5EF4-FFF2-40B4-BE49-F238E27FC236}">
                    <a16:creationId xmlns:a16="http://schemas.microsoft.com/office/drawing/2014/main" id="{C0E7BD23-7BC9-4AA6-ACD4-120010B76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617" y="3649051"/>
                <a:ext cx="346075" cy="531813"/>
              </a:xfrm>
              <a:custGeom>
                <a:avLst/>
                <a:gdLst>
                  <a:gd name="T0" fmla="*/ 104 w 104"/>
                  <a:gd name="T1" fmla="*/ 56 h 160"/>
                  <a:gd name="T2" fmla="*/ 52 w 104"/>
                  <a:gd name="T3" fmla="*/ 0 h 160"/>
                  <a:gd name="T4" fmla="*/ 0 w 104"/>
                  <a:gd name="T5" fmla="*/ 56 h 160"/>
                  <a:gd name="T6" fmla="*/ 52 w 104"/>
                  <a:gd name="T7" fmla="*/ 160 h 160"/>
                  <a:gd name="T8" fmla="*/ 104 w 104"/>
                  <a:gd name="T9" fmla="*/ 5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160">
                    <a:moveTo>
                      <a:pt x="104" y="56"/>
                    </a:moveTo>
                    <a:cubicBezTo>
                      <a:pt x="104" y="25"/>
                      <a:pt x="81" y="0"/>
                      <a:pt x="52" y="0"/>
                    </a:cubicBezTo>
                    <a:cubicBezTo>
                      <a:pt x="23" y="0"/>
                      <a:pt x="0" y="25"/>
                      <a:pt x="0" y="56"/>
                    </a:cubicBezTo>
                    <a:cubicBezTo>
                      <a:pt x="0" y="96"/>
                      <a:pt x="52" y="160"/>
                      <a:pt x="52" y="160"/>
                    </a:cubicBezTo>
                    <a:cubicBezTo>
                      <a:pt x="52" y="160"/>
                      <a:pt x="104" y="96"/>
                      <a:pt x="104" y="56"/>
                    </a:cubicBezTo>
                    <a:close/>
                  </a:path>
                </a:pathLst>
              </a:custGeom>
              <a:noFill/>
              <a:ln w="26988" cap="rnd">
                <a:solidFill>
                  <a:srgbClr val="6771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9">
                <a:extLst>
                  <a:ext uri="{FF2B5EF4-FFF2-40B4-BE49-F238E27FC236}">
                    <a16:creationId xmlns:a16="http://schemas.microsoft.com/office/drawing/2014/main" id="{2ABF0757-4B9C-4408-B93E-EED5998C7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8779" y="4047514"/>
                <a:ext cx="788988" cy="266700"/>
              </a:xfrm>
              <a:custGeom>
                <a:avLst/>
                <a:gdLst>
                  <a:gd name="T0" fmla="*/ 75 w 237"/>
                  <a:gd name="T1" fmla="*/ 0 h 80"/>
                  <a:gd name="T2" fmla="*/ 46 w 237"/>
                  <a:gd name="T3" fmla="*/ 0 h 80"/>
                  <a:gd name="T4" fmla="*/ 35 w 237"/>
                  <a:gd name="T5" fmla="*/ 6 h 80"/>
                  <a:gd name="T6" fmla="*/ 4 w 237"/>
                  <a:gd name="T7" fmla="*/ 62 h 80"/>
                  <a:gd name="T8" fmla="*/ 15 w 237"/>
                  <a:gd name="T9" fmla="*/ 80 h 80"/>
                  <a:gd name="T10" fmla="*/ 119 w 237"/>
                  <a:gd name="T11" fmla="*/ 80 h 80"/>
                  <a:gd name="T12" fmla="*/ 223 w 237"/>
                  <a:gd name="T13" fmla="*/ 80 h 80"/>
                  <a:gd name="T14" fmla="*/ 233 w 237"/>
                  <a:gd name="T15" fmla="*/ 62 h 80"/>
                  <a:gd name="T16" fmla="*/ 202 w 237"/>
                  <a:gd name="T17" fmla="*/ 6 h 80"/>
                  <a:gd name="T18" fmla="*/ 192 w 237"/>
                  <a:gd name="T19" fmla="*/ 0 h 80"/>
                  <a:gd name="T20" fmla="*/ 163 w 237"/>
                  <a:gd name="T2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80">
                    <a:moveTo>
                      <a:pt x="75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1" y="0"/>
                      <a:pt x="37" y="2"/>
                      <a:pt x="35" y="6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0" y="70"/>
                      <a:pt x="6" y="80"/>
                      <a:pt x="15" y="80"/>
                    </a:cubicBezTo>
                    <a:cubicBezTo>
                      <a:pt x="119" y="80"/>
                      <a:pt x="119" y="80"/>
                      <a:pt x="119" y="80"/>
                    </a:cubicBezTo>
                    <a:cubicBezTo>
                      <a:pt x="223" y="80"/>
                      <a:pt x="223" y="80"/>
                      <a:pt x="223" y="80"/>
                    </a:cubicBezTo>
                    <a:cubicBezTo>
                      <a:pt x="232" y="80"/>
                      <a:pt x="237" y="70"/>
                      <a:pt x="233" y="62"/>
                    </a:cubicBezTo>
                    <a:cubicBezTo>
                      <a:pt x="202" y="6"/>
                      <a:pt x="202" y="6"/>
                      <a:pt x="202" y="6"/>
                    </a:cubicBezTo>
                    <a:cubicBezTo>
                      <a:pt x="200" y="2"/>
                      <a:pt x="196" y="0"/>
                      <a:pt x="192" y="0"/>
                    </a:cubicBezTo>
                    <a:cubicBezTo>
                      <a:pt x="163" y="0"/>
                      <a:pt x="163" y="0"/>
                      <a:pt x="163" y="0"/>
                    </a:cubicBezTo>
                  </a:path>
                </a:pathLst>
              </a:custGeom>
              <a:noFill/>
              <a:ln w="26988" cap="rnd">
                <a:solidFill>
                  <a:srgbClr val="6771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763D695F-933A-42DB-A48C-B43DAE3DDBFE}"/>
              </a:ext>
            </a:extLst>
          </p:cNvPr>
          <p:cNvGrpSpPr/>
          <p:nvPr/>
        </p:nvGrpSpPr>
        <p:grpSpPr>
          <a:xfrm>
            <a:off x="8583161" y="1568799"/>
            <a:ext cx="2500086" cy="2500086"/>
            <a:chOff x="8583161" y="1568799"/>
            <a:chExt cx="2500086" cy="2500086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CE4B9FC0-2ED9-4E27-B5BD-C3C7F514CB70}"/>
                </a:ext>
              </a:extLst>
            </p:cNvPr>
            <p:cNvGrpSpPr/>
            <p:nvPr/>
          </p:nvGrpSpPr>
          <p:grpSpPr>
            <a:xfrm>
              <a:off x="8583161" y="1568799"/>
              <a:ext cx="2500086" cy="2500086"/>
              <a:chOff x="1333481" y="1593118"/>
              <a:chExt cx="1418785" cy="1418785"/>
            </a:xfrm>
          </p:grpSpPr>
          <p:sp>
            <p:nvSpPr>
              <p:cNvPr id="54" name="PA-↖">
                <a:extLst>
                  <a:ext uri="{FF2B5EF4-FFF2-40B4-BE49-F238E27FC236}">
                    <a16:creationId xmlns:a16="http://schemas.microsoft.com/office/drawing/2014/main" id="{EB86C1F1-BD70-4CEE-9072-2A86948BA311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upArrow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PA-↘">
                <a:extLst>
                  <a:ext uri="{FF2B5EF4-FFF2-40B4-BE49-F238E27FC236}">
                    <a16:creationId xmlns:a16="http://schemas.microsoft.com/office/drawing/2014/main" id="{7B22578A-1B88-44EF-9880-DB04BA72AF49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upArrow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PA-1">
                <a:extLst>
                  <a:ext uri="{FF2B5EF4-FFF2-40B4-BE49-F238E27FC236}">
                    <a16:creationId xmlns:a16="http://schemas.microsoft.com/office/drawing/2014/main" id="{12B91075-B91A-47A7-B03A-7F65D6360001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upArrow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D09614C6-2A0B-491F-A3ED-FD10CFA9C071}"/>
                </a:ext>
              </a:extLst>
            </p:cNvPr>
            <p:cNvGrpSpPr/>
            <p:nvPr/>
          </p:nvGrpSpPr>
          <p:grpSpPr>
            <a:xfrm>
              <a:off x="9538748" y="2417589"/>
              <a:ext cx="588911" cy="802506"/>
              <a:chOff x="7212129" y="177189"/>
              <a:chExt cx="612775" cy="835025"/>
            </a:xfrm>
          </p:grpSpPr>
          <p:sp>
            <p:nvSpPr>
              <p:cNvPr id="58" name="Freeform 64">
                <a:extLst>
                  <a:ext uri="{FF2B5EF4-FFF2-40B4-BE49-F238E27FC236}">
                    <a16:creationId xmlns:a16="http://schemas.microsoft.com/office/drawing/2014/main" id="{4B3F5749-8438-4BC4-B281-7216CA612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2129" y="440714"/>
                <a:ext cx="612775" cy="441325"/>
              </a:xfrm>
              <a:custGeom>
                <a:avLst/>
                <a:gdLst>
                  <a:gd name="T0" fmla="*/ 184 w 184"/>
                  <a:gd name="T1" fmla="*/ 0 h 133"/>
                  <a:gd name="T2" fmla="*/ 184 w 184"/>
                  <a:gd name="T3" fmla="*/ 43 h 133"/>
                  <a:gd name="T4" fmla="*/ 92 w 184"/>
                  <a:gd name="T5" fmla="*/ 133 h 133"/>
                  <a:gd name="T6" fmla="*/ 0 w 184"/>
                  <a:gd name="T7" fmla="*/ 43 h 133"/>
                  <a:gd name="T8" fmla="*/ 0 w 184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33">
                    <a:moveTo>
                      <a:pt x="184" y="0"/>
                    </a:moveTo>
                    <a:cubicBezTo>
                      <a:pt x="184" y="0"/>
                      <a:pt x="184" y="43"/>
                      <a:pt x="184" y="43"/>
                    </a:cubicBezTo>
                    <a:cubicBezTo>
                      <a:pt x="183" y="93"/>
                      <a:pt x="142" y="133"/>
                      <a:pt x="92" y="133"/>
                    </a:cubicBezTo>
                    <a:cubicBezTo>
                      <a:pt x="41" y="133"/>
                      <a:pt x="1" y="93"/>
                      <a:pt x="0" y="43"/>
                    </a:cubicBezTo>
                    <a:cubicBezTo>
                      <a:pt x="0" y="42"/>
                      <a:pt x="0" y="0"/>
                      <a:pt x="0" y="0"/>
                    </a:cubicBezTo>
                  </a:path>
                </a:pathLst>
              </a:custGeom>
              <a:noFill/>
              <a:ln w="26988" cap="rnd">
                <a:solidFill>
                  <a:srgbClr val="6771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Line 65">
                <a:extLst>
                  <a:ext uri="{FF2B5EF4-FFF2-40B4-BE49-F238E27FC236}">
                    <a16:creationId xmlns:a16="http://schemas.microsoft.com/office/drawing/2014/main" id="{5FC8FFA1-8AD6-432B-8E06-06B48353BD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18517" y="888389"/>
                <a:ext cx="0" cy="123825"/>
              </a:xfrm>
              <a:prstGeom prst="line">
                <a:avLst/>
              </a:prstGeom>
              <a:noFill/>
              <a:ln w="26988" cap="rnd">
                <a:solidFill>
                  <a:srgbClr val="6771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Line 66">
                <a:extLst>
                  <a:ext uri="{FF2B5EF4-FFF2-40B4-BE49-F238E27FC236}">
                    <a16:creationId xmlns:a16="http://schemas.microsoft.com/office/drawing/2014/main" id="{939C7E95-0303-423E-9B78-5B94019263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66117" y="1012214"/>
                <a:ext cx="306388" cy="0"/>
              </a:xfrm>
              <a:prstGeom prst="line">
                <a:avLst/>
              </a:prstGeom>
              <a:noFill/>
              <a:ln w="26988" cap="rnd">
                <a:solidFill>
                  <a:srgbClr val="6771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67">
                <a:extLst>
                  <a:ext uri="{FF2B5EF4-FFF2-40B4-BE49-F238E27FC236}">
                    <a16:creationId xmlns:a16="http://schemas.microsoft.com/office/drawing/2014/main" id="{B16915F9-8FFB-4DC8-9457-A57A057C9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6592" y="177189"/>
                <a:ext cx="325438" cy="565150"/>
              </a:xfrm>
              <a:custGeom>
                <a:avLst/>
                <a:gdLst>
                  <a:gd name="T0" fmla="*/ 98 w 98"/>
                  <a:gd name="T1" fmla="*/ 121 h 170"/>
                  <a:gd name="T2" fmla="*/ 49 w 98"/>
                  <a:gd name="T3" fmla="*/ 170 h 170"/>
                  <a:gd name="T4" fmla="*/ 0 w 98"/>
                  <a:gd name="T5" fmla="*/ 121 h 170"/>
                  <a:gd name="T6" fmla="*/ 0 w 98"/>
                  <a:gd name="T7" fmla="*/ 49 h 170"/>
                  <a:gd name="T8" fmla="*/ 49 w 98"/>
                  <a:gd name="T9" fmla="*/ 0 h 170"/>
                  <a:gd name="T10" fmla="*/ 98 w 98"/>
                  <a:gd name="T11" fmla="*/ 49 h 170"/>
                  <a:gd name="T12" fmla="*/ 98 w 98"/>
                  <a:gd name="T13" fmla="*/ 12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170">
                    <a:moveTo>
                      <a:pt x="98" y="121"/>
                    </a:moveTo>
                    <a:cubicBezTo>
                      <a:pt x="98" y="148"/>
                      <a:pt x="76" y="170"/>
                      <a:pt x="49" y="170"/>
                    </a:cubicBezTo>
                    <a:cubicBezTo>
                      <a:pt x="22" y="170"/>
                      <a:pt x="0" y="148"/>
                      <a:pt x="0" y="12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22"/>
                      <a:pt x="22" y="0"/>
                      <a:pt x="49" y="0"/>
                    </a:cubicBezTo>
                    <a:cubicBezTo>
                      <a:pt x="76" y="0"/>
                      <a:pt x="98" y="22"/>
                      <a:pt x="98" y="49"/>
                    </a:cubicBezTo>
                    <a:lnTo>
                      <a:pt x="98" y="121"/>
                    </a:lnTo>
                    <a:close/>
                  </a:path>
                </a:pathLst>
              </a:custGeom>
              <a:noFill/>
              <a:ln w="26988" cap="rnd">
                <a:solidFill>
                  <a:srgbClr val="6771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6362835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75E-6 -0.04051 L -3.75E-6 4.44444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9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91667E-6 -0.04051 L 2.91667E-6 2.22222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16667E-7 -0.04051 L -4.16667E-7 -7.40741E-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62B183A5-CDEF-414F-AF57-9A4D078E3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D6B4462B-9BE8-4F27-B865-C83FB157EC8B}"/>
              </a:ext>
            </a:extLst>
          </p:cNvPr>
          <p:cNvSpPr txBox="1"/>
          <p:nvPr/>
        </p:nvSpPr>
        <p:spPr>
          <a:xfrm>
            <a:off x="2107599" y="3622364"/>
            <a:ext cx="828878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285750"/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Planning and future development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D5B184-918A-477B-8DEC-4A6350567F00}"/>
              </a:ext>
            </a:extLst>
          </p:cNvPr>
          <p:cNvSpPr/>
          <p:nvPr/>
        </p:nvSpPr>
        <p:spPr>
          <a:xfrm>
            <a:off x="4654550" y="1320823"/>
            <a:ext cx="28829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0"/>
              </a:spcBef>
            </a:pPr>
            <a:r>
              <a:rPr lang="en-US" altLang="zh-CN" sz="11500" spc="15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13" name="PA-1">
            <a:extLst>
              <a:ext uri="{FF2B5EF4-FFF2-40B4-BE49-F238E27FC236}">
                <a16:creationId xmlns:a16="http://schemas.microsoft.com/office/drawing/2014/main" id="{596CB061-B0ED-415F-B7DF-029975F4037B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 flipH="1" flipV="1">
            <a:off x="4637246" y="5467280"/>
            <a:ext cx="2917508" cy="5078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PA-任意多边形 849">
            <a:extLst>
              <a:ext uri="{FF2B5EF4-FFF2-40B4-BE49-F238E27FC236}">
                <a16:creationId xmlns:a16="http://schemas.microsoft.com/office/drawing/2014/main" id="{B04DDC33-0BDB-40A8-A80D-D3D86D4F7072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4773314" y="5567585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A19A90C4-F6AD-45F8-BA5F-E0B92E875ACC}"/>
              </a:ext>
            </a:extLst>
          </p:cNvPr>
          <p:cNvSpPr txBox="1"/>
          <p:nvPr/>
        </p:nvSpPr>
        <p:spPr>
          <a:xfrm>
            <a:off x="5217955" y="5585201"/>
            <a:ext cx="2159078" cy="289611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/>
          <a:p>
            <a:r>
              <a:rPr lang="en-US" altLang="zh-CN" sz="1600" spc="3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THE PART FOUR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D25B814-C2FF-4299-BE38-CC46D6D8A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8985758" y="862396"/>
            <a:ext cx="1980253" cy="20395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50DACF7-20D7-40D4-89EB-5581705D93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8033224" y="5431098"/>
            <a:ext cx="1028769" cy="97432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1048B4E-52B8-44F5-822F-2E867581B2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2107599" y="577666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67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2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 animBg="1"/>
          <p:bldP spid="14" grpId="0" animBg="1"/>
          <p:bldP spid="15" grpId="0"/>
        </p:bldLst>
      </p:timing>
    </mc:Choice>
    <mc:Fallback xmlns:p15="http://schemas.microsoft.com/office/powerpoint/2012/main"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8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 animBg="1"/>
          <p:bldP spid="14" grpId="0" animBg="1"/>
          <p:bldP spid="15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04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72785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Planning and future development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D57C4F33-877D-4DCB-B6CD-2066FB5F3253}"/>
              </a:ext>
            </a:extLst>
          </p:cNvPr>
          <p:cNvSpPr/>
          <p:nvPr/>
        </p:nvSpPr>
        <p:spPr>
          <a:xfrm rot="13500000">
            <a:off x="1360933" y="2089570"/>
            <a:ext cx="1445087" cy="1445087"/>
          </a:xfrm>
          <a:prstGeom prst="roundRect">
            <a:avLst/>
          </a:prstGeom>
          <a:blipFill dpi="0" rotWithShape="0">
            <a:blip r:embed="rId27"/>
            <a:srcRect/>
            <a:stretch>
              <a:fillRect r="-25000"/>
            </a:stretch>
          </a:blipFill>
          <a:ln>
            <a:noFill/>
          </a:ln>
          <a:effectLst>
            <a:outerShdw blurRad="635000" sx="102000" sy="102000" algn="ctr" rotWithShape="0">
              <a:srgbClr val="7F91A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2B554C8D-B0A4-4601-8509-3EFDC539CB00}"/>
              </a:ext>
            </a:extLst>
          </p:cNvPr>
          <p:cNvSpPr/>
          <p:nvPr/>
        </p:nvSpPr>
        <p:spPr>
          <a:xfrm rot="13500000">
            <a:off x="4047440" y="2089570"/>
            <a:ext cx="1445087" cy="1445087"/>
          </a:xfrm>
          <a:prstGeom prst="roundRect">
            <a:avLst/>
          </a:prstGeom>
          <a:blipFill dpi="0" rotWithShape="0">
            <a:blip r:embed="rId28"/>
            <a:srcRect/>
            <a:stretch>
              <a:fillRect r="-25000"/>
            </a:stretch>
          </a:blipFill>
          <a:ln>
            <a:noFill/>
          </a:ln>
          <a:effectLst>
            <a:outerShdw blurRad="635000" sx="102000" sy="102000" algn="ctr" rotWithShape="0">
              <a:srgbClr val="7F91A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31230213-E746-4C17-AF74-4055BE5C6EAD}"/>
              </a:ext>
            </a:extLst>
          </p:cNvPr>
          <p:cNvSpPr/>
          <p:nvPr/>
        </p:nvSpPr>
        <p:spPr>
          <a:xfrm rot="13500000">
            <a:off x="6733947" y="2089570"/>
            <a:ext cx="1445087" cy="1445087"/>
          </a:xfrm>
          <a:prstGeom prst="roundRect">
            <a:avLst/>
          </a:prstGeom>
          <a:blipFill dpi="0" rotWithShape="0">
            <a:blip r:embed="rId29"/>
            <a:srcRect/>
            <a:stretch>
              <a:fillRect r="-25000"/>
            </a:stretch>
          </a:blipFill>
          <a:ln>
            <a:noFill/>
          </a:ln>
          <a:effectLst>
            <a:outerShdw blurRad="635000" sx="102000" sy="102000" algn="ctr" rotWithShape="0">
              <a:srgbClr val="7F91A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71347FDC-20E0-476B-A263-E9FFFF6E033D}"/>
              </a:ext>
            </a:extLst>
          </p:cNvPr>
          <p:cNvSpPr/>
          <p:nvPr/>
        </p:nvSpPr>
        <p:spPr>
          <a:xfrm rot="13500000">
            <a:off x="9420455" y="2089570"/>
            <a:ext cx="1445087" cy="1445087"/>
          </a:xfrm>
          <a:prstGeom prst="roundRect">
            <a:avLst/>
          </a:prstGeom>
          <a:blipFill dpi="0" rotWithShape="0">
            <a:blip r:embed="rId30"/>
            <a:srcRect/>
            <a:stretch>
              <a:fillRect r="-25000"/>
            </a:stretch>
          </a:blipFill>
          <a:ln>
            <a:noFill/>
          </a:ln>
          <a:effectLst>
            <a:outerShdw blurRad="635000" sx="102000" sy="102000" algn="ctr" rotWithShape="0">
              <a:srgbClr val="7F91A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PA-文本框 11">
            <a:extLst>
              <a:ext uri="{FF2B5EF4-FFF2-40B4-BE49-F238E27FC236}">
                <a16:creationId xmlns:a16="http://schemas.microsoft.com/office/drawing/2014/main" id="{BC1929D0-92BF-4C8C-A04F-2243FBFFC3C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47896" y="5301407"/>
            <a:ext cx="2271160" cy="8730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7F91A9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52" name="PA-文本框 12">
            <a:extLst>
              <a:ext uri="{FF2B5EF4-FFF2-40B4-BE49-F238E27FC236}">
                <a16:creationId xmlns:a16="http://schemas.microsoft.com/office/drawing/2014/main" id="{FA13F948-6269-4F03-A2BE-3BB5B709D7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24403" y="4910581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Add a title</a:t>
            </a:r>
          </a:p>
        </p:txBody>
      </p:sp>
      <p:grpSp>
        <p:nvGrpSpPr>
          <p:cNvPr id="53" name="PA-组合 4">
            <a:extLst>
              <a:ext uri="{FF2B5EF4-FFF2-40B4-BE49-F238E27FC236}">
                <a16:creationId xmlns:a16="http://schemas.microsoft.com/office/drawing/2014/main" id="{9646A8B9-12EE-4B83-8200-599D1EF847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549868" y="4311542"/>
            <a:ext cx="1067216" cy="394140"/>
            <a:chOff x="5076548" y="2986241"/>
            <a:chExt cx="1067216" cy="394140"/>
          </a:xfrm>
        </p:grpSpPr>
        <p:sp>
          <p:nvSpPr>
            <p:cNvPr id="54" name="PA-1">
              <a:extLst>
                <a:ext uri="{FF2B5EF4-FFF2-40B4-BE49-F238E27FC236}">
                  <a16:creationId xmlns:a16="http://schemas.microsoft.com/office/drawing/2014/main" id="{66D56F94-FF4D-46A2-B13E-F415DA97A98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5" name="PA-文本框 16">
              <a:extLst>
                <a:ext uri="{FF2B5EF4-FFF2-40B4-BE49-F238E27FC236}">
                  <a16:creationId xmlns:a16="http://schemas.microsoft.com/office/drawing/2014/main" id="{EDD30130-B82D-4828-969C-D687FC3BC921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483522" y="3014034"/>
              <a:ext cx="253275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56" name="PA-文本框 11">
            <a:extLst>
              <a:ext uri="{FF2B5EF4-FFF2-40B4-BE49-F238E27FC236}">
                <a16:creationId xmlns:a16="http://schemas.microsoft.com/office/drawing/2014/main" id="{E6DD5074-883A-4F9A-9593-DD531E7428D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34403" y="5301407"/>
            <a:ext cx="2271160" cy="8730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7F91A9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57" name="PA-文本框 12">
            <a:extLst>
              <a:ext uri="{FF2B5EF4-FFF2-40B4-BE49-F238E27FC236}">
                <a16:creationId xmlns:a16="http://schemas.microsoft.com/office/drawing/2014/main" id="{1C41EE5E-B572-469A-B44D-8A482F3343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410910" y="4910581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Add a title</a:t>
            </a:r>
          </a:p>
        </p:txBody>
      </p:sp>
      <p:grpSp>
        <p:nvGrpSpPr>
          <p:cNvPr id="58" name="PA-组合 4">
            <a:extLst>
              <a:ext uri="{FF2B5EF4-FFF2-40B4-BE49-F238E27FC236}">
                <a16:creationId xmlns:a16="http://schemas.microsoft.com/office/drawing/2014/main" id="{7872F661-6431-4436-93B1-B9DC1E9AD428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36375" y="4311542"/>
            <a:ext cx="1067216" cy="394140"/>
            <a:chOff x="5076548" y="2986241"/>
            <a:chExt cx="1067216" cy="394140"/>
          </a:xfrm>
        </p:grpSpPr>
        <p:sp>
          <p:nvSpPr>
            <p:cNvPr id="59" name="PA-1">
              <a:extLst>
                <a:ext uri="{FF2B5EF4-FFF2-40B4-BE49-F238E27FC236}">
                  <a16:creationId xmlns:a16="http://schemas.microsoft.com/office/drawing/2014/main" id="{65FFC2AB-AD21-47FC-907E-791AD3B3AE5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0" name="PA-文本框 16">
              <a:extLst>
                <a:ext uri="{FF2B5EF4-FFF2-40B4-BE49-F238E27FC236}">
                  <a16:creationId xmlns:a16="http://schemas.microsoft.com/office/drawing/2014/main" id="{8A1852DB-3D6B-40F8-95BF-82EF30056F93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483522" y="3014034"/>
              <a:ext cx="253275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02</a:t>
              </a:r>
            </a:p>
          </p:txBody>
        </p:sp>
      </p:grpSp>
      <p:sp>
        <p:nvSpPr>
          <p:cNvPr id="61" name="PA-文本框 11">
            <a:extLst>
              <a:ext uri="{FF2B5EF4-FFF2-40B4-BE49-F238E27FC236}">
                <a16:creationId xmlns:a16="http://schemas.microsoft.com/office/drawing/2014/main" id="{B8616A74-C06F-494C-86C5-7BC25FF27D4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320910" y="5301407"/>
            <a:ext cx="2271160" cy="8730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7F91A9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62" name="PA-文本框 12">
            <a:extLst>
              <a:ext uri="{FF2B5EF4-FFF2-40B4-BE49-F238E27FC236}">
                <a16:creationId xmlns:a16="http://schemas.microsoft.com/office/drawing/2014/main" id="{5028188F-FC81-4FA9-90A7-2C27E256E19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097417" y="4910581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Add a title</a:t>
            </a:r>
          </a:p>
        </p:txBody>
      </p:sp>
      <p:grpSp>
        <p:nvGrpSpPr>
          <p:cNvPr id="63" name="PA-组合 4">
            <a:extLst>
              <a:ext uri="{FF2B5EF4-FFF2-40B4-BE49-F238E27FC236}">
                <a16:creationId xmlns:a16="http://schemas.microsoft.com/office/drawing/2014/main" id="{97E897AF-CF72-48BE-A786-D49DED357E48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6922882" y="4311542"/>
            <a:ext cx="1067216" cy="394140"/>
            <a:chOff x="5076548" y="2986241"/>
            <a:chExt cx="1067216" cy="394140"/>
          </a:xfrm>
        </p:grpSpPr>
        <p:sp>
          <p:nvSpPr>
            <p:cNvPr id="64" name="PA-1">
              <a:extLst>
                <a:ext uri="{FF2B5EF4-FFF2-40B4-BE49-F238E27FC236}">
                  <a16:creationId xmlns:a16="http://schemas.microsoft.com/office/drawing/2014/main" id="{550FC6D3-F78A-40BA-B548-1DA7B985936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5" name="PA-文本框 16">
              <a:extLst>
                <a:ext uri="{FF2B5EF4-FFF2-40B4-BE49-F238E27FC236}">
                  <a16:creationId xmlns:a16="http://schemas.microsoft.com/office/drawing/2014/main" id="{C13E5F17-C030-4D96-8F7A-B8F28B1326D8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5483522" y="3014034"/>
              <a:ext cx="253275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03</a:t>
              </a:r>
            </a:p>
          </p:txBody>
        </p:sp>
      </p:grpSp>
      <p:sp>
        <p:nvSpPr>
          <p:cNvPr id="66" name="PA-文本框 11">
            <a:extLst>
              <a:ext uri="{FF2B5EF4-FFF2-40B4-BE49-F238E27FC236}">
                <a16:creationId xmlns:a16="http://schemas.microsoft.com/office/drawing/2014/main" id="{0B192132-B916-4D3C-A93C-EFF85062577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007418" y="5301407"/>
            <a:ext cx="2271160" cy="8730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7F91A9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67" name="PA-文本框 12">
            <a:extLst>
              <a:ext uri="{FF2B5EF4-FFF2-40B4-BE49-F238E27FC236}">
                <a16:creationId xmlns:a16="http://schemas.microsoft.com/office/drawing/2014/main" id="{086043D5-1084-4D11-923F-19B4574AF2E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783925" y="4910581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Add a title</a:t>
            </a:r>
          </a:p>
        </p:txBody>
      </p:sp>
      <p:grpSp>
        <p:nvGrpSpPr>
          <p:cNvPr id="68" name="PA-组合 4">
            <a:extLst>
              <a:ext uri="{FF2B5EF4-FFF2-40B4-BE49-F238E27FC236}">
                <a16:creationId xmlns:a16="http://schemas.microsoft.com/office/drawing/2014/main" id="{A9E23D05-73DB-406B-A0FD-72269805ABFB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9609390" y="4311542"/>
            <a:ext cx="1067216" cy="394140"/>
            <a:chOff x="5076548" y="2986241"/>
            <a:chExt cx="1067216" cy="394140"/>
          </a:xfrm>
        </p:grpSpPr>
        <p:sp>
          <p:nvSpPr>
            <p:cNvPr id="69" name="PA-1">
              <a:extLst>
                <a:ext uri="{FF2B5EF4-FFF2-40B4-BE49-F238E27FC236}">
                  <a16:creationId xmlns:a16="http://schemas.microsoft.com/office/drawing/2014/main" id="{F68D8158-A9A4-459C-B465-1BF14A77412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0" name="PA-文本框 16">
              <a:extLst>
                <a:ext uri="{FF2B5EF4-FFF2-40B4-BE49-F238E27FC236}">
                  <a16:creationId xmlns:a16="http://schemas.microsoft.com/office/drawing/2014/main" id="{384A0158-FF07-4717-BFDF-D07BEFA79D25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5483522" y="3014034"/>
              <a:ext cx="253275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206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5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4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95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1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100"/>
                            </p:stCondLst>
                            <p:childTnLst>
                              <p:par>
                                <p:cTn id="7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25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75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250"/>
                            </p:stCondLst>
                            <p:childTnLst>
                              <p:par>
                                <p:cTn id="9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6" grpId="0"/>
      <p:bldP spid="57" grpId="0"/>
      <p:bldP spid="61" grpId="0"/>
      <p:bldP spid="62" grpId="0"/>
      <p:bldP spid="66" grpId="0"/>
      <p:bldP spid="6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04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641545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Planning and future development</a:t>
            </a:r>
          </a:p>
        </p:txBody>
      </p:sp>
      <p:grpSp>
        <p:nvGrpSpPr>
          <p:cNvPr id="47" name="Group 32">
            <a:extLst>
              <a:ext uri="{FF2B5EF4-FFF2-40B4-BE49-F238E27FC236}">
                <a16:creationId xmlns:a16="http://schemas.microsoft.com/office/drawing/2014/main" id="{C248B3CE-91B6-4E9F-A3C0-FCFE646212C3}"/>
              </a:ext>
            </a:extLst>
          </p:cNvPr>
          <p:cNvGrpSpPr/>
          <p:nvPr/>
        </p:nvGrpSpPr>
        <p:grpSpPr>
          <a:xfrm>
            <a:off x="4406984" y="1851297"/>
            <a:ext cx="3378033" cy="3485077"/>
            <a:chOff x="2973390" y="2011099"/>
            <a:chExt cx="3267496" cy="3371038"/>
          </a:xfrm>
        </p:grpSpPr>
        <p:grpSp>
          <p:nvGrpSpPr>
            <p:cNvPr id="48" name="Group 2">
              <a:extLst>
                <a:ext uri="{FF2B5EF4-FFF2-40B4-BE49-F238E27FC236}">
                  <a16:creationId xmlns:a16="http://schemas.microsoft.com/office/drawing/2014/main" id="{FCD18BCC-A088-43C2-9D56-52F50B08E798}"/>
                </a:ext>
              </a:extLst>
            </p:cNvPr>
            <p:cNvGrpSpPr/>
            <p:nvPr/>
          </p:nvGrpSpPr>
          <p:grpSpPr>
            <a:xfrm>
              <a:off x="2973390" y="2011099"/>
              <a:ext cx="3267496" cy="3371038"/>
              <a:chOff x="4356463" y="2025506"/>
              <a:chExt cx="3267496" cy="3371038"/>
            </a:xfrm>
          </p:grpSpPr>
          <p:grpSp>
            <p:nvGrpSpPr>
              <p:cNvPr id="50" name="Group 3">
                <a:extLst>
                  <a:ext uri="{FF2B5EF4-FFF2-40B4-BE49-F238E27FC236}">
                    <a16:creationId xmlns:a16="http://schemas.microsoft.com/office/drawing/2014/main" id="{15217974-E3D8-4837-AA28-5517DBE622C3}"/>
                  </a:ext>
                </a:extLst>
              </p:cNvPr>
              <p:cNvGrpSpPr/>
              <p:nvPr/>
            </p:nvGrpSpPr>
            <p:grpSpPr>
              <a:xfrm>
                <a:off x="4356463" y="2129048"/>
                <a:ext cx="3267496" cy="3267496"/>
                <a:chOff x="5223361" y="2142704"/>
                <a:chExt cx="2743200" cy="2743200"/>
              </a:xfrm>
            </p:grpSpPr>
            <p:grpSp>
              <p:nvGrpSpPr>
                <p:cNvPr id="55" name="Group 8">
                  <a:extLst>
                    <a:ext uri="{FF2B5EF4-FFF2-40B4-BE49-F238E27FC236}">
                      <a16:creationId xmlns:a16="http://schemas.microsoft.com/office/drawing/2014/main" id="{04E26FAE-C70E-41C1-839F-39D9D738FBAA}"/>
                    </a:ext>
                  </a:extLst>
                </p:cNvPr>
                <p:cNvGrpSpPr/>
                <p:nvPr/>
              </p:nvGrpSpPr>
              <p:grpSpPr>
                <a:xfrm>
                  <a:off x="5223361" y="2142704"/>
                  <a:ext cx="2743200" cy="2743200"/>
                  <a:chOff x="5277790" y="2142704"/>
                  <a:chExt cx="2743200" cy="2743200"/>
                </a:xfrm>
              </p:grpSpPr>
              <p:sp>
                <p:nvSpPr>
                  <p:cNvPr id="61" name="Oval 14">
                    <a:extLst>
                      <a:ext uri="{FF2B5EF4-FFF2-40B4-BE49-F238E27FC236}">
                        <a16:creationId xmlns:a16="http://schemas.microsoft.com/office/drawing/2014/main" id="{B7A27874-50D9-4F4B-9C9E-4D32B5ACD4D1}"/>
                      </a:ext>
                    </a:extLst>
                  </p:cNvPr>
                  <p:cNvSpPr/>
                  <p:nvPr/>
                </p:nvSpPr>
                <p:spPr>
                  <a:xfrm>
                    <a:off x="5963590" y="2828504"/>
                    <a:ext cx="1371600" cy="13716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67718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F7F7"/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" name="Oval 15">
                    <a:extLst>
                      <a:ext uri="{FF2B5EF4-FFF2-40B4-BE49-F238E27FC236}">
                        <a16:creationId xmlns:a16="http://schemas.microsoft.com/office/drawing/2014/main" id="{C103621D-7DBC-4447-AFB1-250B0A362DA1}"/>
                      </a:ext>
                    </a:extLst>
                  </p:cNvPr>
                  <p:cNvSpPr/>
                  <p:nvPr/>
                </p:nvSpPr>
                <p:spPr>
                  <a:xfrm>
                    <a:off x="5734990" y="2599904"/>
                    <a:ext cx="1828800" cy="18288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67718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F7F7"/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" name="Oval 16">
                    <a:extLst>
                      <a:ext uri="{FF2B5EF4-FFF2-40B4-BE49-F238E27FC236}">
                        <a16:creationId xmlns:a16="http://schemas.microsoft.com/office/drawing/2014/main" id="{01F922E5-D65D-4F15-BF56-DB4163EF35FE}"/>
                      </a:ext>
                    </a:extLst>
                  </p:cNvPr>
                  <p:cNvSpPr/>
                  <p:nvPr/>
                </p:nvSpPr>
                <p:spPr>
                  <a:xfrm>
                    <a:off x="5506390" y="2371304"/>
                    <a:ext cx="2286000" cy="22860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67718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F7F7"/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" name="Oval 17">
                    <a:extLst>
                      <a:ext uri="{FF2B5EF4-FFF2-40B4-BE49-F238E27FC236}">
                        <a16:creationId xmlns:a16="http://schemas.microsoft.com/office/drawing/2014/main" id="{D4434262-458C-4ADA-A853-7E5F876E4FB9}"/>
                      </a:ext>
                    </a:extLst>
                  </p:cNvPr>
                  <p:cNvSpPr/>
                  <p:nvPr/>
                </p:nvSpPr>
                <p:spPr>
                  <a:xfrm>
                    <a:off x="5277790" y="2142704"/>
                    <a:ext cx="2743200" cy="27432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67718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F7F7"/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6" name="Group 9">
                  <a:extLst>
                    <a:ext uri="{FF2B5EF4-FFF2-40B4-BE49-F238E27FC236}">
                      <a16:creationId xmlns:a16="http://schemas.microsoft.com/office/drawing/2014/main" id="{EF4BE0C5-2A26-4886-A7EC-6F8F3682D203}"/>
                    </a:ext>
                  </a:extLst>
                </p:cNvPr>
                <p:cNvGrpSpPr/>
                <p:nvPr/>
              </p:nvGrpSpPr>
              <p:grpSpPr>
                <a:xfrm>
                  <a:off x="5223361" y="2142704"/>
                  <a:ext cx="2743200" cy="2743200"/>
                  <a:chOff x="5277790" y="2142704"/>
                  <a:chExt cx="2743200" cy="2743200"/>
                </a:xfrm>
              </p:grpSpPr>
              <p:sp>
                <p:nvSpPr>
                  <p:cNvPr id="57" name="Oval 8">
                    <a:extLst>
                      <a:ext uri="{FF2B5EF4-FFF2-40B4-BE49-F238E27FC236}">
                        <a16:creationId xmlns:a16="http://schemas.microsoft.com/office/drawing/2014/main" id="{51E9F549-B65C-4E4B-A9A4-75523C21FC87}"/>
                      </a:ext>
                    </a:extLst>
                  </p:cNvPr>
                  <p:cNvSpPr/>
                  <p:nvPr/>
                </p:nvSpPr>
                <p:spPr>
                  <a:xfrm>
                    <a:off x="5963590" y="2828504"/>
                    <a:ext cx="1371600" cy="1371600"/>
                  </a:xfrm>
                  <a:prstGeom prst="arc">
                    <a:avLst>
                      <a:gd name="adj1" fmla="val 5359724"/>
                      <a:gd name="adj2" fmla="val 0"/>
                    </a:avLst>
                  </a:prstGeom>
                  <a:noFill/>
                  <a:ln w="190500" cap="rnd" cmpd="sng" algn="ctr">
                    <a:solidFill>
                      <a:srgbClr val="7F91A9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F7F7"/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" name="Oval 9">
                    <a:extLst>
                      <a:ext uri="{FF2B5EF4-FFF2-40B4-BE49-F238E27FC236}">
                        <a16:creationId xmlns:a16="http://schemas.microsoft.com/office/drawing/2014/main" id="{46919B74-73F5-4785-829D-EFF1C4A46316}"/>
                      </a:ext>
                    </a:extLst>
                  </p:cNvPr>
                  <p:cNvSpPr/>
                  <p:nvPr/>
                </p:nvSpPr>
                <p:spPr>
                  <a:xfrm>
                    <a:off x="5734990" y="2599904"/>
                    <a:ext cx="1828800" cy="1828800"/>
                  </a:xfrm>
                  <a:prstGeom prst="arc">
                    <a:avLst>
                      <a:gd name="adj1" fmla="val 5412641"/>
                      <a:gd name="adj2" fmla="val 19544384"/>
                    </a:avLst>
                  </a:prstGeom>
                  <a:noFill/>
                  <a:ln w="190500" cap="rnd" cmpd="sng" algn="ctr">
                    <a:solidFill>
                      <a:srgbClr val="7F91A9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F7F7"/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9" name="Oval 10">
                    <a:extLst>
                      <a:ext uri="{FF2B5EF4-FFF2-40B4-BE49-F238E27FC236}">
                        <a16:creationId xmlns:a16="http://schemas.microsoft.com/office/drawing/2014/main" id="{BB189D4D-B67E-4988-AFBE-7B060DF1CF42}"/>
                      </a:ext>
                    </a:extLst>
                  </p:cNvPr>
                  <p:cNvSpPr/>
                  <p:nvPr/>
                </p:nvSpPr>
                <p:spPr>
                  <a:xfrm>
                    <a:off x="5506390" y="2371304"/>
                    <a:ext cx="2286000" cy="2286000"/>
                  </a:xfrm>
                  <a:prstGeom prst="arc">
                    <a:avLst>
                      <a:gd name="adj1" fmla="val 5403484"/>
                      <a:gd name="adj2" fmla="val 17934073"/>
                    </a:avLst>
                  </a:prstGeom>
                  <a:noFill/>
                  <a:ln w="190500" cap="rnd" cmpd="sng" algn="ctr">
                    <a:solidFill>
                      <a:srgbClr val="7F91A9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F7F7"/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0" name="Oval 11">
                    <a:extLst>
                      <a:ext uri="{FF2B5EF4-FFF2-40B4-BE49-F238E27FC236}">
                        <a16:creationId xmlns:a16="http://schemas.microsoft.com/office/drawing/2014/main" id="{B29C22B4-3FDE-43D4-81D4-E5A81BE923C9}"/>
                      </a:ext>
                    </a:extLst>
                  </p:cNvPr>
                  <p:cNvSpPr/>
                  <p:nvPr/>
                </p:nvSpPr>
                <p:spPr>
                  <a:xfrm>
                    <a:off x="5277790" y="2142704"/>
                    <a:ext cx="2743200" cy="2743200"/>
                  </a:xfrm>
                  <a:prstGeom prst="arc">
                    <a:avLst>
                      <a:gd name="adj1" fmla="val 5394056"/>
                      <a:gd name="adj2" fmla="val 16697110"/>
                    </a:avLst>
                  </a:prstGeom>
                  <a:noFill/>
                  <a:ln w="190500" cap="rnd" cmpd="sng" algn="ctr">
                    <a:solidFill>
                      <a:srgbClr val="7F91A9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F7F7"/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51" name="TextBox 4">
                <a:extLst>
                  <a:ext uri="{FF2B5EF4-FFF2-40B4-BE49-F238E27FC236}">
                    <a16:creationId xmlns:a16="http://schemas.microsoft.com/office/drawing/2014/main" id="{8EF03DC2-61C6-4E2A-BC49-30C85D945816}"/>
                  </a:ext>
                </a:extLst>
              </p:cNvPr>
              <p:cNvSpPr txBox="1"/>
              <p:nvPr/>
            </p:nvSpPr>
            <p:spPr>
              <a:xfrm>
                <a:off x="5759798" y="2025506"/>
                <a:ext cx="460823" cy="253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F7F7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50%</a:t>
                </a:r>
              </a:p>
            </p:txBody>
          </p:sp>
          <p:sp>
            <p:nvSpPr>
              <p:cNvPr id="52" name="TextBox 5">
                <a:extLst>
                  <a:ext uri="{FF2B5EF4-FFF2-40B4-BE49-F238E27FC236}">
                    <a16:creationId xmlns:a16="http://schemas.microsoft.com/office/drawing/2014/main" id="{260282E5-1223-4B01-AA61-FA2949D1FE91}"/>
                  </a:ext>
                </a:extLst>
              </p:cNvPr>
              <p:cNvSpPr txBox="1"/>
              <p:nvPr/>
            </p:nvSpPr>
            <p:spPr>
              <a:xfrm>
                <a:off x="5759798" y="2297797"/>
                <a:ext cx="460823" cy="253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F7F7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60%</a:t>
                </a:r>
              </a:p>
            </p:txBody>
          </p:sp>
          <p:sp>
            <p:nvSpPr>
              <p:cNvPr id="53" name="TextBox 6">
                <a:extLst>
                  <a:ext uri="{FF2B5EF4-FFF2-40B4-BE49-F238E27FC236}">
                    <a16:creationId xmlns:a16="http://schemas.microsoft.com/office/drawing/2014/main" id="{AFE4A6A2-623C-42B9-BA90-64AB704B409A}"/>
                  </a:ext>
                </a:extLst>
              </p:cNvPr>
              <p:cNvSpPr txBox="1"/>
              <p:nvPr/>
            </p:nvSpPr>
            <p:spPr>
              <a:xfrm>
                <a:off x="5759798" y="2570088"/>
                <a:ext cx="460823" cy="253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F7F7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70%</a:t>
                </a:r>
              </a:p>
            </p:txBody>
          </p:sp>
          <p:sp>
            <p:nvSpPr>
              <p:cNvPr id="54" name="TextBox 7">
                <a:extLst>
                  <a:ext uri="{FF2B5EF4-FFF2-40B4-BE49-F238E27FC236}">
                    <a16:creationId xmlns:a16="http://schemas.microsoft.com/office/drawing/2014/main" id="{2F156B5D-0B03-4C75-871D-B64159D253C2}"/>
                  </a:ext>
                </a:extLst>
              </p:cNvPr>
              <p:cNvSpPr txBox="1"/>
              <p:nvPr/>
            </p:nvSpPr>
            <p:spPr>
              <a:xfrm>
                <a:off x="5759798" y="2842380"/>
                <a:ext cx="460823" cy="253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F7F7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80%</a:t>
                </a:r>
              </a:p>
            </p:txBody>
          </p:sp>
        </p:grpSp>
        <p:sp>
          <p:nvSpPr>
            <p:cNvPr id="49" name="Freeform 308">
              <a:extLst>
                <a:ext uri="{FF2B5EF4-FFF2-40B4-BE49-F238E27FC236}">
                  <a16:creationId xmlns:a16="http://schemas.microsoft.com/office/drawing/2014/main" id="{23F716B3-51A0-44F4-BB1C-F0F4D6F8AE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9093" y="3411818"/>
              <a:ext cx="747016" cy="569601"/>
            </a:xfrm>
            <a:custGeom>
              <a:avLst/>
              <a:gdLst/>
              <a:ahLst/>
              <a:cxnLst>
                <a:cxn ang="0">
                  <a:pos x="156" y="0"/>
                </a:cxn>
                <a:cxn ang="0">
                  <a:pos x="144" y="12"/>
                </a:cxn>
                <a:cxn ang="0">
                  <a:pos x="148" y="21"/>
                </a:cxn>
                <a:cxn ang="0">
                  <a:pos x="113" y="77"/>
                </a:cxn>
                <a:cxn ang="0">
                  <a:pos x="108" y="76"/>
                </a:cxn>
                <a:cxn ang="0">
                  <a:pos x="99" y="80"/>
                </a:cxn>
                <a:cxn ang="0">
                  <a:pos x="63" y="57"/>
                </a:cxn>
                <a:cxn ang="0">
                  <a:pos x="64" y="52"/>
                </a:cxn>
                <a:cxn ang="0">
                  <a:pos x="52" y="40"/>
                </a:cxn>
                <a:cxn ang="0">
                  <a:pos x="40" y="52"/>
                </a:cxn>
                <a:cxn ang="0">
                  <a:pos x="44" y="61"/>
                </a:cxn>
                <a:cxn ang="0">
                  <a:pos x="17" y="105"/>
                </a:cxn>
                <a:cxn ang="0">
                  <a:pos x="12" y="104"/>
                </a:cxn>
                <a:cxn ang="0">
                  <a:pos x="0" y="116"/>
                </a:cxn>
                <a:cxn ang="0">
                  <a:pos x="12" y="128"/>
                </a:cxn>
                <a:cxn ang="0">
                  <a:pos x="24" y="116"/>
                </a:cxn>
                <a:cxn ang="0">
                  <a:pos x="20" y="107"/>
                </a:cxn>
                <a:cxn ang="0">
                  <a:pos x="48" y="63"/>
                </a:cxn>
                <a:cxn ang="0">
                  <a:pos x="52" y="64"/>
                </a:cxn>
                <a:cxn ang="0">
                  <a:pos x="61" y="60"/>
                </a:cxn>
                <a:cxn ang="0">
                  <a:pos x="97" y="83"/>
                </a:cxn>
                <a:cxn ang="0">
                  <a:pos x="96" y="88"/>
                </a:cxn>
                <a:cxn ang="0">
                  <a:pos x="108" y="100"/>
                </a:cxn>
                <a:cxn ang="0">
                  <a:pos x="120" y="88"/>
                </a:cxn>
                <a:cxn ang="0">
                  <a:pos x="116" y="79"/>
                </a:cxn>
                <a:cxn ang="0">
                  <a:pos x="151" y="23"/>
                </a:cxn>
                <a:cxn ang="0">
                  <a:pos x="156" y="24"/>
                </a:cxn>
                <a:cxn ang="0">
                  <a:pos x="168" y="12"/>
                </a:cxn>
                <a:cxn ang="0">
                  <a:pos x="156" y="0"/>
                </a:cxn>
                <a:cxn ang="0">
                  <a:pos x="20" y="116"/>
                </a:cxn>
                <a:cxn ang="0">
                  <a:pos x="12" y="124"/>
                </a:cxn>
                <a:cxn ang="0">
                  <a:pos x="4" y="116"/>
                </a:cxn>
                <a:cxn ang="0">
                  <a:pos x="12" y="108"/>
                </a:cxn>
                <a:cxn ang="0">
                  <a:pos x="20" y="116"/>
                </a:cxn>
                <a:cxn ang="0">
                  <a:pos x="52" y="60"/>
                </a:cxn>
                <a:cxn ang="0">
                  <a:pos x="44" y="52"/>
                </a:cxn>
                <a:cxn ang="0">
                  <a:pos x="52" y="44"/>
                </a:cxn>
                <a:cxn ang="0">
                  <a:pos x="60" y="52"/>
                </a:cxn>
                <a:cxn ang="0">
                  <a:pos x="52" y="60"/>
                </a:cxn>
                <a:cxn ang="0">
                  <a:pos x="108" y="96"/>
                </a:cxn>
                <a:cxn ang="0">
                  <a:pos x="100" y="88"/>
                </a:cxn>
                <a:cxn ang="0">
                  <a:pos x="108" y="80"/>
                </a:cxn>
                <a:cxn ang="0">
                  <a:pos x="116" y="88"/>
                </a:cxn>
                <a:cxn ang="0">
                  <a:pos x="108" y="96"/>
                </a:cxn>
                <a:cxn ang="0">
                  <a:pos x="156" y="20"/>
                </a:cxn>
                <a:cxn ang="0">
                  <a:pos x="148" y="12"/>
                </a:cxn>
                <a:cxn ang="0">
                  <a:pos x="156" y="4"/>
                </a:cxn>
                <a:cxn ang="0">
                  <a:pos x="164" y="12"/>
                </a:cxn>
                <a:cxn ang="0">
                  <a:pos x="156" y="20"/>
                </a:cxn>
              </a:cxnLst>
              <a:rect l="0" t="0" r="r" b="b"/>
              <a:pathLst>
                <a:path w="168" h="128">
                  <a:moveTo>
                    <a:pt x="156" y="0"/>
                  </a:moveTo>
                  <a:cubicBezTo>
                    <a:pt x="149" y="0"/>
                    <a:pt x="144" y="5"/>
                    <a:pt x="144" y="12"/>
                  </a:cubicBezTo>
                  <a:cubicBezTo>
                    <a:pt x="144" y="16"/>
                    <a:pt x="146" y="19"/>
                    <a:pt x="148" y="21"/>
                  </a:cubicBezTo>
                  <a:cubicBezTo>
                    <a:pt x="113" y="77"/>
                    <a:pt x="113" y="77"/>
                    <a:pt x="113" y="77"/>
                  </a:cubicBezTo>
                  <a:cubicBezTo>
                    <a:pt x="111" y="76"/>
                    <a:pt x="110" y="76"/>
                    <a:pt x="108" y="76"/>
                  </a:cubicBezTo>
                  <a:cubicBezTo>
                    <a:pt x="105" y="76"/>
                    <a:pt x="101" y="78"/>
                    <a:pt x="99" y="80"/>
                  </a:cubicBezTo>
                  <a:cubicBezTo>
                    <a:pt x="63" y="57"/>
                    <a:pt x="63" y="57"/>
                    <a:pt x="63" y="57"/>
                  </a:cubicBezTo>
                  <a:cubicBezTo>
                    <a:pt x="64" y="55"/>
                    <a:pt x="64" y="54"/>
                    <a:pt x="64" y="52"/>
                  </a:cubicBezTo>
                  <a:cubicBezTo>
                    <a:pt x="64" y="45"/>
                    <a:pt x="59" y="40"/>
                    <a:pt x="52" y="40"/>
                  </a:cubicBezTo>
                  <a:cubicBezTo>
                    <a:pt x="45" y="40"/>
                    <a:pt x="40" y="45"/>
                    <a:pt x="40" y="52"/>
                  </a:cubicBezTo>
                  <a:cubicBezTo>
                    <a:pt x="40" y="56"/>
                    <a:pt x="42" y="59"/>
                    <a:pt x="44" y="61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5" y="104"/>
                    <a:pt x="14" y="104"/>
                    <a:pt x="12" y="104"/>
                  </a:cubicBezTo>
                  <a:cubicBezTo>
                    <a:pt x="5" y="104"/>
                    <a:pt x="0" y="109"/>
                    <a:pt x="0" y="116"/>
                  </a:cubicBezTo>
                  <a:cubicBezTo>
                    <a:pt x="0" y="123"/>
                    <a:pt x="5" y="128"/>
                    <a:pt x="12" y="128"/>
                  </a:cubicBezTo>
                  <a:cubicBezTo>
                    <a:pt x="19" y="128"/>
                    <a:pt x="24" y="123"/>
                    <a:pt x="24" y="116"/>
                  </a:cubicBezTo>
                  <a:cubicBezTo>
                    <a:pt x="24" y="112"/>
                    <a:pt x="22" y="109"/>
                    <a:pt x="20" y="107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9" y="64"/>
                    <a:pt x="50" y="64"/>
                    <a:pt x="52" y="64"/>
                  </a:cubicBezTo>
                  <a:cubicBezTo>
                    <a:pt x="55" y="64"/>
                    <a:pt x="59" y="63"/>
                    <a:pt x="61" y="60"/>
                  </a:cubicBezTo>
                  <a:cubicBezTo>
                    <a:pt x="97" y="83"/>
                    <a:pt x="97" y="83"/>
                    <a:pt x="97" y="83"/>
                  </a:cubicBezTo>
                  <a:cubicBezTo>
                    <a:pt x="96" y="85"/>
                    <a:pt x="96" y="86"/>
                    <a:pt x="96" y="88"/>
                  </a:cubicBezTo>
                  <a:cubicBezTo>
                    <a:pt x="96" y="95"/>
                    <a:pt x="101" y="100"/>
                    <a:pt x="108" y="100"/>
                  </a:cubicBezTo>
                  <a:cubicBezTo>
                    <a:pt x="115" y="100"/>
                    <a:pt x="120" y="95"/>
                    <a:pt x="120" y="88"/>
                  </a:cubicBezTo>
                  <a:cubicBezTo>
                    <a:pt x="120" y="85"/>
                    <a:pt x="119" y="81"/>
                    <a:pt x="116" y="79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3" y="24"/>
                    <a:pt x="154" y="24"/>
                    <a:pt x="156" y="24"/>
                  </a:cubicBezTo>
                  <a:cubicBezTo>
                    <a:pt x="163" y="24"/>
                    <a:pt x="168" y="19"/>
                    <a:pt x="168" y="12"/>
                  </a:cubicBezTo>
                  <a:cubicBezTo>
                    <a:pt x="168" y="5"/>
                    <a:pt x="163" y="0"/>
                    <a:pt x="156" y="0"/>
                  </a:cubicBezTo>
                  <a:close/>
                  <a:moveTo>
                    <a:pt x="20" y="116"/>
                  </a:moveTo>
                  <a:cubicBezTo>
                    <a:pt x="20" y="120"/>
                    <a:pt x="16" y="124"/>
                    <a:pt x="12" y="124"/>
                  </a:cubicBezTo>
                  <a:cubicBezTo>
                    <a:pt x="8" y="124"/>
                    <a:pt x="4" y="120"/>
                    <a:pt x="4" y="116"/>
                  </a:cubicBezTo>
                  <a:cubicBezTo>
                    <a:pt x="4" y="112"/>
                    <a:pt x="8" y="108"/>
                    <a:pt x="12" y="108"/>
                  </a:cubicBezTo>
                  <a:cubicBezTo>
                    <a:pt x="16" y="108"/>
                    <a:pt x="20" y="112"/>
                    <a:pt x="20" y="116"/>
                  </a:cubicBezTo>
                  <a:close/>
                  <a:moveTo>
                    <a:pt x="52" y="60"/>
                  </a:moveTo>
                  <a:cubicBezTo>
                    <a:pt x="48" y="60"/>
                    <a:pt x="44" y="56"/>
                    <a:pt x="44" y="52"/>
                  </a:cubicBezTo>
                  <a:cubicBezTo>
                    <a:pt x="44" y="48"/>
                    <a:pt x="48" y="44"/>
                    <a:pt x="52" y="44"/>
                  </a:cubicBezTo>
                  <a:cubicBezTo>
                    <a:pt x="56" y="44"/>
                    <a:pt x="60" y="48"/>
                    <a:pt x="60" y="52"/>
                  </a:cubicBezTo>
                  <a:cubicBezTo>
                    <a:pt x="60" y="56"/>
                    <a:pt x="56" y="60"/>
                    <a:pt x="52" y="60"/>
                  </a:cubicBezTo>
                  <a:close/>
                  <a:moveTo>
                    <a:pt x="108" y="96"/>
                  </a:moveTo>
                  <a:cubicBezTo>
                    <a:pt x="104" y="96"/>
                    <a:pt x="100" y="92"/>
                    <a:pt x="100" y="88"/>
                  </a:cubicBezTo>
                  <a:cubicBezTo>
                    <a:pt x="100" y="84"/>
                    <a:pt x="104" y="80"/>
                    <a:pt x="108" y="80"/>
                  </a:cubicBezTo>
                  <a:cubicBezTo>
                    <a:pt x="112" y="80"/>
                    <a:pt x="116" y="84"/>
                    <a:pt x="116" y="88"/>
                  </a:cubicBezTo>
                  <a:cubicBezTo>
                    <a:pt x="116" y="92"/>
                    <a:pt x="112" y="96"/>
                    <a:pt x="108" y="96"/>
                  </a:cubicBezTo>
                  <a:close/>
                  <a:moveTo>
                    <a:pt x="156" y="20"/>
                  </a:moveTo>
                  <a:cubicBezTo>
                    <a:pt x="152" y="20"/>
                    <a:pt x="148" y="16"/>
                    <a:pt x="148" y="12"/>
                  </a:cubicBezTo>
                  <a:cubicBezTo>
                    <a:pt x="148" y="8"/>
                    <a:pt x="152" y="4"/>
                    <a:pt x="156" y="4"/>
                  </a:cubicBezTo>
                  <a:cubicBezTo>
                    <a:pt x="160" y="4"/>
                    <a:pt x="164" y="8"/>
                    <a:pt x="164" y="12"/>
                  </a:cubicBezTo>
                  <a:cubicBezTo>
                    <a:pt x="164" y="16"/>
                    <a:pt x="160" y="20"/>
                    <a:pt x="156" y="20"/>
                  </a:cubicBez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677180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93" name="PA-组合 5">
            <a:extLst>
              <a:ext uri="{FF2B5EF4-FFF2-40B4-BE49-F238E27FC236}">
                <a16:creationId xmlns:a16="http://schemas.microsoft.com/office/drawing/2014/main" id="{E5FA9AAF-4E9E-4E3F-B135-1915269B3A6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122667" y="3333067"/>
            <a:ext cx="2271160" cy="1798678"/>
            <a:chOff x="4997641" y="2723647"/>
            <a:chExt cx="2271160" cy="1798678"/>
          </a:xfrm>
        </p:grpSpPr>
        <p:sp>
          <p:nvSpPr>
            <p:cNvPr id="94" name="PA-文本框 7">
              <a:extLst>
                <a:ext uri="{FF2B5EF4-FFF2-40B4-BE49-F238E27FC236}">
                  <a16:creationId xmlns:a16="http://schemas.microsoft.com/office/drawing/2014/main" id="{C0CDA3F7-7D17-42DF-BC05-E5496BF7AB6A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4997641" y="3649265"/>
              <a:ext cx="2271160" cy="87306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 algn="ctr" defTabSz="914102">
                <a:lnSpc>
                  <a:spcPct val="130000"/>
                </a:lnSpc>
              </a:pPr>
              <a:r>
                <a:rPr lang="en-US" altLang="zh-CN" sz="1000" kern="0" dirty="0">
                  <a:solidFill>
                    <a:srgbClr val="526175">
                      <a:alpha val="70000"/>
                    </a:srgbClr>
                  </a:solidFill>
                  <a:cs typeface="+mn-ea"/>
                  <a:sym typeface="+mn-lt"/>
                </a:rPr>
                <a:t>Click here to add content, content to match the title, you can copy and paste directly, to select useful keyword entry.</a:t>
              </a:r>
            </a:p>
          </p:txBody>
        </p:sp>
        <p:sp>
          <p:nvSpPr>
            <p:cNvPr id="95" name="PA-文本框 8">
              <a:extLst>
                <a:ext uri="{FF2B5EF4-FFF2-40B4-BE49-F238E27FC236}">
                  <a16:creationId xmlns:a16="http://schemas.microsoft.com/office/drawing/2014/main" id="{E4FA6025-7796-4B22-8C6F-EB25EC01D945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774148" y="3258439"/>
              <a:ext cx="718145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 algn="ctr" defTabSz="914102"/>
              <a:r>
                <a:rPr lang="zh-CN" altLang="en-US" sz="1400" b="1" kern="0" dirty="0">
                  <a:solidFill>
                    <a:srgbClr val="526175"/>
                  </a:solidFill>
                  <a:cs typeface="+mn-ea"/>
                  <a:sym typeface="+mn-lt"/>
                </a:rPr>
                <a:t>Add a title</a:t>
              </a:r>
            </a:p>
          </p:txBody>
        </p:sp>
        <p:cxnSp>
          <p:nvCxnSpPr>
            <p:cNvPr id="96" name="PA-直接连接符 9">
              <a:extLst>
                <a:ext uri="{FF2B5EF4-FFF2-40B4-BE49-F238E27FC236}">
                  <a16:creationId xmlns:a16="http://schemas.microsoft.com/office/drawing/2014/main" id="{AE5A357D-1095-4892-84DA-5BBADFFCD18B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>
              <a:off x="6133221" y="2723647"/>
              <a:ext cx="0" cy="476954"/>
            </a:xfrm>
            <a:prstGeom prst="line">
              <a:avLst/>
            </a:prstGeom>
            <a:noFill/>
            <a:ln w="635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97" name="PA-组合 6">
            <a:extLst>
              <a:ext uri="{FF2B5EF4-FFF2-40B4-BE49-F238E27FC236}">
                <a16:creationId xmlns:a16="http://schemas.microsoft.com/office/drawing/2014/main" id="{B5C540A9-79AF-46AE-A337-FFB310A471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548855" y="2139297"/>
            <a:ext cx="1418785" cy="1418785"/>
            <a:chOff x="5423829" y="1529877"/>
            <a:chExt cx="1418785" cy="1418785"/>
          </a:xfrm>
        </p:grpSpPr>
        <p:grpSp>
          <p:nvGrpSpPr>
            <p:cNvPr id="98" name="PA-组合 14">
              <a:extLst>
                <a:ext uri="{FF2B5EF4-FFF2-40B4-BE49-F238E27FC236}">
                  <a16:creationId xmlns:a16="http://schemas.microsoft.com/office/drawing/2014/main" id="{A6B45203-E7BF-4559-90FE-856205BF29B5}"/>
                </a:ext>
              </a:extLst>
            </p:cNvPr>
            <p:cNvGrpSpPr/>
            <p:nvPr>
              <p:custDataLst>
                <p:tags r:id="rId13"/>
              </p:custDataLst>
            </p:nvPr>
          </p:nvGrpSpPr>
          <p:grpSpPr>
            <a:xfrm>
              <a:off x="5423829" y="1529877"/>
              <a:ext cx="1418785" cy="1418785"/>
              <a:chOff x="1333481" y="1593118"/>
              <a:chExt cx="1418785" cy="1418785"/>
            </a:xfrm>
          </p:grpSpPr>
          <p:sp>
            <p:nvSpPr>
              <p:cNvPr id="100" name="PA-↖">
                <a:extLst>
                  <a:ext uri="{FF2B5EF4-FFF2-40B4-BE49-F238E27FC236}">
                    <a16:creationId xmlns:a16="http://schemas.microsoft.com/office/drawing/2014/main" id="{49527531-D1CF-416B-AD96-4443DAFE24C4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1" name="PA-↘">
                <a:extLst>
                  <a:ext uri="{FF2B5EF4-FFF2-40B4-BE49-F238E27FC236}">
                    <a16:creationId xmlns:a16="http://schemas.microsoft.com/office/drawing/2014/main" id="{71A425D3-9F18-4A92-9C81-AF6A8E48597A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2" name="PA-1">
                <a:extLst>
                  <a:ext uri="{FF2B5EF4-FFF2-40B4-BE49-F238E27FC236}">
                    <a16:creationId xmlns:a16="http://schemas.microsoft.com/office/drawing/2014/main" id="{0A549292-2DAF-45D6-89C5-EFD8877194C0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9" name="PA-任意多边形 1134">
              <a:extLst>
                <a:ext uri="{FF2B5EF4-FFF2-40B4-BE49-F238E27FC236}">
                  <a16:creationId xmlns:a16="http://schemas.microsoft.com/office/drawing/2014/main" id="{00E0575F-EA8A-478A-963D-37774DEF8E40}"/>
                </a:ext>
              </a:extLst>
            </p:cNvPr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5885636" y="1938191"/>
              <a:ext cx="495171" cy="550720"/>
            </a:xfrm>
            <a:custGeom>
              <a:avLst/>
              <a:gdLst>
                <a:gd name="T0" fmla="*/ 12 w 145"/>
                <a:gd name="T1" fmla="*/ 84 h 160"/>
                <a:gd name="T2" fmla="*/ 17 w 145"/>
                <a:gd name="T3" fmla="*/ 102 h 160"/>
                <a:gd name="T4" fmla="*/ 23 w 145"/>
                <a:gd name="T5" fmla="*/ 96 h 160"/>
                <a:gd name="T6" fmla="*/ 38 w 145"/>
                <a:gd name="T7" fmla="*/ 93 h 160"/>
                <a:gd name="T8" fmla="*/ 38 w 145"/>
                <a:gd name="T9" fmla="*/ 93 h 160"/>
                <a:gd name="T10" fmla="*/ 32 w 145"/>
                <a:gd name="T11" fmla="*/ 99 h 160"/>
                <a:gd name="T12" fmla="*/ 52 w 145"/>
                <a:gd name="T13" fmla="*/ 102 h 160"/>
                <a:gd name="T14" fmla="*/ 58 w 145"/>
                <a:gd name="T15" fmla="*/ 96 h 160"/>
                <a:gd name="T16" fmla="*/ 73 w 145"/>
                <a:gd name="T17" fmla="*/ 93 h 160"/>
                <a:gd name="T18" fmla="*/ 73 w 145"/>
                <a:gd name="T19" fmla="*/ 93 h 160"/>
                <a:gd name="T20" fmla="*/ 67 w 145"/>
                <a:gd name="T21" fmla="*/ 99 h 160"/>
                <a:gd name="T22" fmla="*/ 87 w 145"/>
                <a:gd name="T23" fmla="*/ 102 h 160"/>
                <a:gd name="T24" fmla="*/ 93 w 145"/>
                <a:gd name="T25" fmla="*/ 96 h 160"/>
                <a:gd name="T26" fmla="*/ 108 w 145"/>
                <a:gd name="T27" fmla="*/ 93 h 160"/>
                <a:gd name="T28" fmla="*/ 108 w 145"/>
                <a:gd name="T29" fmla="*/ 93 h 160"/>
                <a:gd name="T30" fmla="*/ 102 w 145"/>
                <a:gd name="T31" fmla="*/ 99 h 160"/>
                <a:gd name="T32" fmla="*/ 122 w 145"/>
                <a:gd name="T33" fmla="*/ 102 h 160"/>
                <a:gd name="T34" fmla="*/ 128 w 145"/>
                <a:gd name="T35" fmla="*/ 96 h 160"/>
                <a:gd name="T36" fmla="*/ 134 w 145"/>
                <a:gd name="T37" fmla="*/ 84 h 160"/>
                <a:gd name="T38" fmla="*/ 134 w 145"/>
                <a:gd name="T39" fmla="*/ 84 h 160"/>
                <a:gd name="T40" fmla="*/ 41 w 145"/>
                <a:gd name="T41" fmla="*/ 108 h 160"/>
                <a:gd name="T42" fmla="*/ 61 w 145"/>
                <a:gd name="T43" fmla="*/ 111 h 160"/>
                <a:gd name="T44" fmla="*/ 76 w 145"/>
                <a:gd name="T45" fmla="*/ 113 h 160"/>
                <a:gd name="T46" fmla="*/ 90 w 145"/>
                <a:gd name="T47" fmla="*/ 111 h 160"/>
                <a:gd name="T48" fmla="*/ 90 w 145"/>
                <a:gd name="T49" fmla="*/ 111 h 160"/>
                <a:gd name="T50" fmla="*/ 111 w 145"/>
                <a:gd name="T51" fmla="*/ 108 h 160"/>
                <a:gd name="T52" fmla="*/ 145 w 145"/>
                <a:gd name="T53" fmla="*/ 96 h 160"/>
                <a:gd name="T54" fmla="*/ 73 w 145"/>
                <a:gd name="T55" fmla="*/ 160 h 160"/>
                <a:gd name="T56" fmla="*/ 0 w 145"/>
                <a:gd name="T57" fmla="*/ 96 h 160"/>
                <a:gd name="T58" fmla="*/ 0 w 145"/>
                <a:gd name="T59" fmla="*/ 25 h 160"/>
                <a:gd name="T60" fmla="*/ 145 w 145"/>
                <a:gd name="T61" fmla="*/ 25 h 160"/>
                <a:gd name="T62" fmla="*/ 134 w 145"/>
                <a:gd name="T63" fmla="*/ 102 h 160"/>
                <a:gd name="T64" fmla="*/ 140 w 145"/>
                <a:gd name="T65" fmla="*/ 96 h 160"/>
                <a:gd name="T66" fmla="*/ 122 w 145"/>
                <a:gd name="T67" fmla="*/ 83 h 160"/>
                <a:gd name="T68" fmla="*/ 73 w 145"/>
                <a:gd name="T69" fmla="*/ 90 h 160"/>
                <a:gd name="T70" fmla="*/ 9 w 145"/>
                <a:gd name="T71" fmla="*/ 76 h 160"/>
                <a:gd name="T72" fmla="*/ 6 w 145"/>
                <a:gd name="T73" fmla="*/ 96 h 160"/>
                <a:gd name="T74" fmla="*/ 20 w 145"/>
                <a:gd name="T75" fmla="*/ 111 h 160"/>
                <a:gd name="T76" fmla="*/ 47 w 145"/>
                <a:gd name="T77" fmla="*/ 118 h 160"/>
                <a:gd name="T78" fmla="*/ 67 w 145"/>
                <a:gd name="T79" fmla="*/ 116 h 160"/>
                <a:gd name="T80" fmla="*/ 84 w 145"/>
                <a:gd name="T81" fmla="*/ 116 h 160"/>
                <a:gd name="T82" fmla="*/ 103 w 145"/>
                <a:gd name="T83" fmla="*/ 117 h 160"/>
                <a:gd name="T84" fmla="*/ 130 w 145"/>
                <a:gd name="T85" fmla="*/ 108 h 160"/>
                <a:gd name="T86" fmla="*/ 6 w 145"/>
                <a:gd name="T87" fmla="*/ 39 h 160"/>
                <a:gd name="T88" fmla="*/ 140 w 145"/>
                <a:gd name="T89" fmla="*/ 64 h 160"/>
                <a:gd name="T90" fmla="*/ 6 w 145"/>
                <a:gd name="T91" fmla="*/ 27 h 160"/>
                <a:gd name="T92" fmla="*/ 140 w 145"/>
                <a:gd name="T93" fmla="*/ 27 h 160"/>
                <a:gd name="T94" fmla="*/ 140 w 145"/>
                <a:gd name="T95" fmla="*/ 133 h 160"/>
                <a:gd name="T96" fmla="*/ 6 w 145"/>
                <a:gd name="T97" fmla="*/ 133 h 160"/>
                <a:gd name="T98" fmla="*/ 140 w 145"/>
                <a:gd name="T9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60">
                  <a:moveTo>
                    <a:pt x="15" y="81"/>
                  </a:moveTo>
                  <a:cubicBezTo>
                    <a:pt x="16" y="81"/>
                    <a:pt x="17" y="83"/>
                    <a:pt x="17" y="84"/>
                  </a:cubicBezTo>
                  <a:cubicBezTo>
                    <a:pt x="17" y="86"/>
                    <a:pt x="16" y="87"/>
                    <a:pt x="15" y="87"/>
                  </a:cubicBezTo>
                  <a:cubicBezTo>
                    <a:pt x="13" y="87"/>
                    <a:pt x="12" y="86"/>
                    <a:pt x="12" y="84"/>
                  </a:cubicBezTo>
                  <a:cubicBezTo>
                    <a:pt x="12" y="83"/>
                    <a:pt x="13" y="81"/>
                    <a:pt x="15" y="81"/>
                  </a:cubicBezTo>
                  <a:close/>
                  <a:moveTo>
                    <a:pt x="12" y="102"/>
                  </a:moveTo>
                  <a:cubicBezTo>
                    <a:pt x="12" y="103"/>
                    <a:pt x="13" y="105"/>
                    <a:pt x="15" y="105"/>
                  </a:cubicBezTo>
                  <a:cubicBezTo>
                    <a:pt x="16" y="105"/>
                    <a:pt x="17" y="103"/>
                    <a:pt x="17" y="102"/>
                  </a:cubicBezTo>
                  <a:cubicBezTo>
                    <a:pt x="17" y="100"/>
                    <a:pt x="16" y="99"/>
                    <a:pt x="15" y="99"/>
                  </a:cubicBezTo>
                  <a:cubicBezTo>
                    <a:pt x="13" y="99"/>
                    <a:pt x="12" y="100"/>
                    <a:pt x="12" y="102"/>
                  </a:cubicBezTo>
                  <a:close/>
                  <a:moveTo>
                    <a:pt x="20" y="93"/>
                  </a:moveTo>
                  <a:cubicBezTo>
                    <a:pt x="20" y="95"/>
                    <a:pt x="22" y="96"/>
                    <a:pt x="23" y="96"/>
                  </a:cubicBezTo>
                  <a:cubicBezTo>
                    <a:pt x="25" y="96"/>
                    <a:pt x="26" y="95"/>
                    <a:pt x="26" y="93"/>
                  </a:cubicBezTo>
                  <a:cubicBezTo>
                    <a:pt x="26" y="91"/>
                    <a:pt x="25" y="90"/>
                    <a:pt x="23" y="90"/>
                  </a:cubicBezTo>
                  <a:cubicBezTo>
                    <a:pt x="22" y="90"/>
                    <a:pt x="20" y="91"/>
                    <a:pt x="20" y="93"/>
                  </a:cubicBezTo>
                  <a:close/>
                  <a:moveTo>
                    <a:pt x="38" y="93"/>
                  </a:moveTo>
                  <a:cubicBezTo>
                    <a:pt x="38" y="95"/>
                    <a:pt x="39" y="96"/>
                    <a:pt x="41" y="96"/>
                  </a:cubicBezTo>
                  <a:cubicBezTo>
                    <a:pt x="42" y="96"/>
                    <a:pt x="44" y="95"/>
                    <a:pt x="44" y="93"/>
                  </a:cubicBezTo>
                  <a:cubicBezTo>
                    <a:pt x="44" y="91"/>
                    <a:pt x="42" y="90"/>
                    <a:pt x="41" y="90"/>
                  </a:cubicBezTo>
                  <a:cubicBezTo>
                    <a:pt x="39" y="90"/>
                    <a:pt x="38" y="91"/>
                    <a:pt x="38" y="93"/>
                  </a:cubicBezTo>
                  <a:close/>
                  <a:moveTo>
                    <a:pt x="29" y="102"/>
                  </a:moveTo>
                  <a:cubicBezTo>
                    <a:pt x="29" y="103"/>
                    <a:pt x="30" y="105"/>
                    <a:pt x="32" y="105"/>
                  </a:cubicBezTo>
                  <a:cubicBezTo>
                    <a:pt x="34" y="105"/>
                    <a:pt x="35" y="103"/>
                    <a:pt x="35" y="102"/>
                  </a:cubicBezTo>
                  <a:cubicBezTo>
                    <a:pt x="35" y="100"/>
                    <a:pt x="34" y="99"/>
                    <a:pt x="32" y="99"/>
                  </a:cubicBezTo>
                  <a:cubicBezTo>
                    <a:pt x="30" y="99"/>
                    <a:pt x="29" y="100"/>
                    <a:pt x="29" y="102"/>
                  </a:cubicBezTo>
                  <a:close/>
                  <a:moveTo>
                    <a:pt x="47" y="102"/>
                  </a:moveTo>
                  <a:cubicBezTo>
                    <a:pt x="47" y="103"/>
                    <a:pt x="48" y="105"/>
                    <a:pt x="49" y="105"/>
                  </a:cubicBezTo>
                  <a:cubicBezTo>
                    <a:pt x="51" y="105"/>
                    <a:pt x="52" y="103"/>
                    <a:pt x="52" y="102"/>
                  </a:cubicBezTo>
                  <a:cubicBezTo>
                    <a:pt x="52" y="100"/>
                    <a:pt x="51" y="99"/>
                    <a:pt x="49" y="99"/>
                  </a:cubicBezTo>
                  <a:cubicBezTo>
                    <a:pt x="48" y="99"/>
                    <a:pt x="47" y="100"/>
                    <a:pt x="47" y="102"/>
                  </a:cubicBezTo>
                  <a:close/>
                  <a:moveTo>
                    <a:pt x="55" y="93"/>
                  </a:moveTo>
                  <a:cubicBezTo>
                    <a:pt x="55" y="95"/>
                    <a:pt x="57" y="96"/>
                    <a:pt x="58" y="96"/>
                  </a:cubicBezTo>
                  <a:cubicBezTo>
                    <a:pt x="60" y="96"/>
                    <a:pt x="61" y="95"/>
                    <a:pt x="61" y="93"/>
                  </a:cubicBezTo>
                  <a:cubicBezTo>
                    <a:pt x="61" y="91"/>
                    <a:pt x="60" y="90"/>
                    <a:pt x="58" y="90"/>
                  </a:cubicBezTo>
                  <a:cubicBezTo>
                    <a:pt x="57" y="90"/>
                    <a:pt x="55" y="91"/>
                    <a:pt x="55" y="93"/>
                  </a:cubicBezTo>
                  <a:close/>
                  <a:moveTo>
                    <a:pt x="73" y="93"/>
                  </a:moveTo>
                  <a:cubicBezTo>
                    <a:pt x="73" y="95"/>
                    <a:pt x="74" y="96"/>
                    <a:pt x="76" y="96"/>
                  </a:cubicBezTo>
                  <a:cubicBezTo>
                    <a:pt x="77" y="96"/>
                    <a:pt x="79" y="95"/>
                    <a:pt x="79" y="93"/>
                  </a:cubicBezTo>
                  <a:cubicBezTo>
                    <a:pt x="79" y="91"/>
                    <a:pt x="77" y="90"/>
                    <a:pt x="76" y="90"/>
                  </a:cubicBezTo>
                  <a:cubicBezTo>
                    <a:pt x="74" y="90"/>
                    <a:pt x="73" y="91"/>
                    <a:pt x="73" y="93"/>
                  </a:cubicBezTo>
                  <a:close/>
                  <a:moveTo>
                    <a:pt x="64" y="102"/>
                  </a:moveTo>
                  <a:cubicBezTo>
                    <a:pt x="64" y="103"/>
                    <a:pt x="65" y="105"/>
                    <a:pt x="67" y="105"/>
                  </a:cubicBezTo>
                  <a:cubicBezTo>
                    <a:pt x="69" y="105"/>
                    <a:pt x="70" y="103"/>
                    <a:pt x="70" y="102"/>
                  </a:cubicBezTo>
                  <a:cubicBezTo>
                    <a:pt x="70" y="100"/>
                    <a:pt x="69" y="99"/>
                    <a:pt x="67" y="99"/>
                  </a:cubicBezTo>
                  <a:cubicBezTo>
                    <a:pt x="65" y="99"/>
                    <a:pt x="64" y="100"/>
                    <a:pt x="64" y="102"/>
                  </a:cubicBezTo>
                  <a:close/>
                  <a:moveTo>
                    <a:pt x="81" y="102"/>
                  </a:moveTo>
                  <a:cubicBezTo>
                    <a:pt x="81" y="103"/>
                    <a:pt x="83" y="105"/>
                    <a:pt x="84" y="105"/>
                  </a:cubicBezTo>
                  <a:cubicBezTo>
                    <a:pt x="86" y="105"/>
                    <a:pt x="87" y="103"/>
                    <a:pt x="87" y="102"/>
                  </a:cubicBezTo>
                  <a:cubicBezTo>
                    <a:pt x="87" y="100"/>
                    <a:pt x="86" y="99"/>
                    <a:pt x="84" y="99"/>
                  </a:cubicBezTo>
                  <a:cubicBezTo>
                    <a:pt x="83" y="99"/>
                    <a:pt x="81" y="100"/>
                    <a:pt x="81" y="102"/>
                  </a:cubicBezTo>
                  <a:close/>
                  <a:moveTo>
                    <a:pt x="90" y="93"/>
                  </a:moveTo>
                  <a:cubicBezTo>
                    <a:pt x="90" y="95"/>
                    <a:pt x="91" y="96"/>
                    <a:pt x="93" y="96"/>
                  </a:cubicBezTo>
                  <a:cubicBezTo>
                    <a:pt x="95" y="96"/>
                    <a:pt x="96" y="95"/>
                    <a:pt x="96" y="93"/>
                  </a:cubicBezTo>
                  <a:cubicBezTo>
                    <a:pt x="96" y="91"/>
                    <a:pt x="95" y="90"/>
                    <a:pt x="93" y="90"/>
                  </a:cubicBezTo>
                  <a:cubicBezTo>
                    <a:pt x="91" y="90"/>
                    <a:pt x="90" y="91"/>
                    <a:pt x="90" y="93"/>
                  </a:cubicBezTo>
                  <a:close/>
                  <a:moveTo>
                    <a:pt x="108" y="93"/>
                  </a:moveTo>
                  <a:cubicBezTo>
                    <a:pt x="108" y="95"/>
                    <a:pt x="109" y="96"/>
                    <a:pt x="111" y="96"/>
                  </a:cubicBezTo>
                  <a:cubicBezTo>
                    <a:pt x="112" y="96"/>
                    <a:pt x="113" y="95"/>
                    <a:pt x="113" y="93"/>
                  </a:cubicBezTo>
                  <a:cubicBezTo>
                    <a:pt x="113" y="91"/>
                    <a:pt x="112" y="90"/>
                    <a:pt x="111" y="90"/>
                  </a:cubicBezTo>
                  <a:cubicBezTo>
                    <a:pt x="109" y="90"/>
                    <a:pt x="108" y="91"/>
                    <a:pt x="108" y="93"/>
                  </a:cubicBezTo>
                  <a:close/>
                  <a:moveTo>
                    <a:pt x="99" y="102"/>
                  </a:moveTo>
                  <a:cubicBezTo>
                    <a:pt x="99" y="103"/>
                    <a:pt x="100" y="105"/>
                    <a:pt x="102" y="105"/>
                  </a:cubicBezTo>
                  <a:cubicBezTo>
                    <a:pt x="103" y="105"/>
                    <a:pt x="105" y="103"/>
                    <a:pt x="105" y="102"/>
                  </a:cubicBezTo>
                  <a:cubicBezTo>
                    <a:pt x="105" y="100"/>
                    <a:pt x="103" y="99"/>
                    <a:pt x="102" y="99"/>
                  </a:cubicBezTo>
                  <a:cubicBezTo>
                    <a:pt x="100" y="99"/>
                    <a:pt x="99" y="100"/>
                    <a:pt x="99" y="102"/>
                  </a:cubicBezTo>
                  <a:close/>
                  <a:moveTo>
                    <a:pt x="116" y="102"/>
                  </a:moveTo>
                  <a:cubicBezTo>
                    <a:pt x="116" y="103"/>
                    <a:pt x="118" y="105"/>
                    <a:pt x="119" y="105"/>
                  </a:cubicBezTo>
                  <a:cubicBezTo>
                    <a:pt x="121" y="105"/>
                    <a:pt x="122" y="103"/>
                    <a:pt x="122" y="102"/>
                  </a:cubicBezTo>
                  <a:cubicBezTo>
                    <a:pt x="122" y="100"/>
                    <a:pt x="121" y="99"/>
                    <a:pt x="119" y="99"/>
                  </a:cubicBezTo>
                  <a:cubicBezTo>
                    <a:pt x="118" y="99"/>
                    <a:pt x="116" y="100"/>
                    <a:pt x="116" y="102"/>
                  </a:cubicBezTo>
                  <a:close/>
                  <a:moveTo>
                    <a:pt x="125" y="93"/>
                  </a:moveTo>
                  <a:cubicBezTo>
                    <a:pt x="125" y="95"/>
                    <a:pt x="126" y="96"/>
                    <a:pt x="128" y="96"/>
                  </a:cubicBezTo>
                  <a:cubicBezTo>
                    <a:pt x="130" y="96"/>
                    <a:pt x="131" y="95"/>
                    <a:pt x="131" y="93"/>
                  </a:cubicBezTo>
                  <a:cubicBezTo>
                    <a:pt x="131" y="91"/>
                    <a:pt x="130" y="90"/>
                    <a:pt x="128" y="90"/>
                  </a:cubicBezTo>
                  <a:cubicBezTo>
                    <a:pt x="126" y="90"/>
                    <a:pt x="125" y="91"/>
                    <a:pt x="125" y="93"/>
                  </a:cubicBezTo>
                  <a:close/>
                  <a:moveTo>
                    <a:pt x="134" y="84"/>
                  </a:moveTo>
                  <a:cubicBezTo>
                    <a:pt x="134" y="86"/>
                    <a:pt x="135" y="87"/>
                    <a:pt x="137" y="87"/>
                  </a:cubicBezTo>
                  <a:cubicBezTo>
                    <a:pt x="138" y="87"/>
                    <a:pt x="140" y="86"/>
                    <a:pt x="140" y="84"/>
                  </a:cubicBezTo>
                  <a:cubicBezTo>
                    <a:pt x="140" y="83"/>
                    <a:pt x="138" y="81"/>
                    <a:pt x="137" y="81"/>
                  </a:cubicBezTo>
                  <a:cubicBezTo>
                    <a:pt x="135" y="81"/>
                    <a:pt x="134" y="83"/>
                    <a:pt x="134" y="84"/>
                  </a:cubicBezTo>
                  <a:close/>
                  <a:moveTo>
                    <a:pt x="38" y="111"/>
                  </a:moveTo>
                  <a:cubicBezTo>
                    <a:pt x="38" y="112"/>
                    <a:pt x="39" y="113"/>
                    <a:pt x="41" y="113"/>
                  </a:cubicBezTo>
                  <a:cubicBezTo>
                    <a:pt x="42" y="113"/>
                    <a:pt x="44" y="112"/>
                    <a:pt x="44" y="111"/>
                  </a:cubicBezTo>
                  <a:cubicBezTo>
                    <a:pt x="44" y="109"/>
                    <a:pt x="42" y="108"/>
                    <a:pt x="41" y="108"/>
                  </a:cubicBezTo>
                  <a:cubicBezTo>
                    <a:pt x="39" y="108"/>
                    <a:pt x="38" y="109"/>
                    <a:pt x="38" y="111"/>
                  </a:cubicBezTo>
                  <a:close/>
                  <a:moveTo>
                    <a:pt x="55" y="111"/>
                  </a:moveTo>
                  <a:cubicBezTo>
                    <a:pt x="55" y="112"/>
                    <a:pt x="57" y="113"/>
                    <a:pt x="58" y="113"/>
                  </a:cubicBezTo>
                  <a:cubicBezTo>
                    <a:pt x="60" y="113"/>
                    <a:pt x="61" y="112"/>
                    <a:pt x="61" y="111"/>
                  </a:cubicBezTo>
                  <a:cubicBezTo>
                    <a:pt x="61" y="109"/>
                    <a:pt x="60" y="108"/>
                    <a:pt x="58" y="108"/>
                  </a:cubicBezTo>
                  <a:cubicBezTo>
                    <a:pt x="57" y="108"/>
                    <a:pt x="55" y="109"/>
                    <a:pt x="55" y="111"/>
                  </a:cubicBezTo>
                  <a:close/>
                  <a:moveTo>
                    <a:pt x="73" y="111"/>
                  </a:moveTo>
                  <a:cubicBezTo>
                    <a:pt x="73" y="112"/>
                    <a:pt x="74" y="113"/>
                    <a:pt x="76" y="113"/>
                  </a:cubicBezTo>
                  <a:cubicBezTo>
                    <a:pt x="77" y="113"/>
                    <a:pt x="79" y="112"/>
                    <a:pt x="79" y="111"/>
                  </a:cubicBezTo>
                  <a:cubicBezTo>
                    <a:pt x="79" y="109"/>
                    <a:pt x="77" y="108"/>
                    <a:pt x="76" y="108"/>
                  </a:cubicBezTo>
                  <a:cubicBezTo>
                    <a:pt x="74" y="108"/>
                    <a:pt x="73" y="109"/>
                    <a:pt x="73" y="111"/>
                  </a:cubicBezTo>
                  <a:close/>
                  <a:moveTo>
                    <a:pt x="90" y="111"/>
                  </a:moveTo>
                  <a:cubicBezTo>
                    <a:pt x="90" y="112"/>
                    <a:pt x="91" y="113"/>
                    <a:pt x="93" y="113"/>
                  </a:cubicBezTo>
                  <a:cubicBezTo>
                    <a:pt x="95" y="113"/>
                    <a:pt x="96" y="112"/>
                    <a:pt x="96" y="111"/>
                  </a:cubicBezTo>
                  <a:cubicBezTo>
                    <a:pt x="96" y="109"/>
                    <a:pt x="95" y="108"/>
                    <a:pt x="93" y="108"/>
                  </a:cubicBezTo>
                  <a:cubicBezTo>
                    <a:pt x="91" y="108"/>
                    <a:pt x="90" y="109"/>
                    <a:pt x="90" y="111"/>
                  </a:cubicBezTo>
                  <a:close/>
                  <a:moveTo>
                    <a:pt x="108" y="111"/>
                  </a:moveTo>
                  <a:cubicBezTo>
                    <a:pt x="108" y="112"/>
                    <a:pt x="109" y="113"/>
                    <a:pt x="111" y="113"/>
                  </a:cubicBezTo>
                  <a:cubicBezTo>
                    <a:pt x="112" y="113"/>
                    <a:pt x="113" y="112"/>
                    <a:pt x="113" y="111"/>
                  </a:cubicBezTo>
                  <a:cubicBezTo>
                    <a:pt x="113" y="109"/>
                    <a:pt x="112" y="108"/>
                    <a:pt x="111" y="108"/>
                  </a:cubicBezTo>
                  <a:cubicBezTo>
                    <a:pt x="109" y="108"/>
                    <a:pt x="108" y="109"/>
                    <a:pt x="108" y="111"/>
                  </a:cubicBezTo>
                  <a:close/>
                  <a:moveTo>
                    <a:pt x="145" y="26"/>
                  </a:moveTo>
                  <a:cubicBezTo>
                    <a:pt x="145" y="28"/>
                    <a:pt x="145" y="28"/>
                    <a:pt x="145" y="28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5"/>
                    <a:pt x="145" y="135"/>
                  </a:cubicBezTo>
                  <a:cubicBezTo>
                    <a:pt x="142" y="149"/>
                    <a:pt x="111" y="160"/>
                    <a:pt x="73" y="160"/>
                  </a:cubicBezTo>
                  <a:cubicBezTo>
                    <a:pt x="35" y="160"/>
                    <a:pt x="4" y="149"/>
                    <a:pt x="0" y="135"/>
                  </a:cubicBezTo>
                  <a:cubicBezTo>
                    <a:pt x="0" y="135"/>
                    <a:pt x="0" y="134"/>
                    <a:pt x="0" y="13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11"/>
                    <a:pt x="35" y="0"/>
                    <a:pt x="73" y="0"/>
                  </a:cubicBezTo>
                  <a:cubicBezTo>
                    <a:pt x="111" y="0"/>
                    <a:pt x="142" y="11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6"/>
                    <a:pt x="145" y="26"/>
                  </a:cubicBezTo>
                  <a:close/>
                  <a:moveTo>
                    <a:pt x="136" y="104"/>
                  </a:moveTo>
                  <a:cubicBezTo>
                    <a:pt x="135" y="104"/>
                    <a:pt x="134" y="103"/>
                    <a:pt x="134" y="102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9"/>
                    <a:pt x="138" y="99"/>
                    <a:pt x="139" y="100"/>
                  </a:cubicBezTo>
                  <a:cubicBezTo>
                    <a:pt x="139" y="99"/>
                    <a:pt x="140" y="98"/>
                    <a:pt x="140" y="97"/>
                  </a:cubicBezTo>
                  <a:cubicBezTo>
                    <a:pt x="140" y="97"/>
                    <a:pt x="140" y="97"/>
                    <a:pt x="140" y="96"/>
                  </a:cubicBezTo>
                  <a:cubicBezTo>
                    <a:pt x="139" y="96"/>
                    <a:pt x="140" y="96"/>
                    <a:pt x="140" y="95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29" y="80"/>
                    <a:pt x="122" y="83"/>
                  </a:cubicBezTo>
                  <a:cubicBezTo>
                    <a:pt x="122" y="83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7" y="86"/>
                    <a:pt x="116" y="85"/>
                  </a:cubicBezTo>
                  <a:cubicBezTo>
                    <a:pt x="104" y="88"/>
                    <a:pt x="89" y="90"/>
                    <a:pt x="73" y="90"/>
                  </a:cubicBezTo>
                  <a:cubicBezTo>
                    <a:pt x="59" y="90"/>
                    <a:pt x="45" y="89"/>
                    <a:pt x="34" y="86"/>
                  </a:cubicBezTo>
                  <a:cubicBezTo>
                    <a:pt x="34" y="87"/>
                    <a:pt x="33" y="87"/>
                    <a:pt x="32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1" y="82"/>
                    <a:pt x="14" y="79"/>
                    <a:pt x="9" y="76"/>
                  </a:cubicBezTo>
                  <a:cubicBezTo>
                    <a:pt x="9" y="77"/>
                    <a:pt x="7" y="79"/>
                    <a:pt x="6" y="7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0"/>
                    <a:pt x="9" y="91"/>
                    <a:pt x="9" y="93"/>
                  </a:cubicBezTo>
                  <a:cubicBezTo>
                    <a:pt x="9" y="95"/>
                    <a:pt x="7" y="96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102"/>
                    <a:pt x="11" y="107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09"/>
                    <a:pt x="22" y="108"/>
                    <a:pt x="23" y="108"/>
                  </a:cubicBezTo>
                  <a:cubicBezTo>
                    <a:pt x="25" y="108"/>
                    <a:pt x="26" y="109"/>
                    <a:pt x="26" y="111"/>
                  </a:cubicBezTo>
                  <a:cubicBezTo>
                    <a:pt x="26" y="111"/>
                    <a:pt x="26" y="112"/>
                    <a:pt x="25" y="113"/>
                  </a:cubicBezTo>
                  <a:cubicBezTo>
                    <a:pt x="31" y="115"/>
                    <a:pt x="39" y="116"/>
                    <a:pt x="47" y="118"/>
                  </a:cubicBezTo>
                  <a:cubicBezTo>
                    <a:pt x="48" y="117"/>
                    <a:pt x="49" y="116"/>
                    <a:pt x="49" y="116"/>
                  </a:cubicBezTo>
                  <a:cubicBezTo>
                    <a:pt x="51" y="116"/>
                    <a:pt x="52" y="117"/>
                    <a:pt x="52" y="118"/>
                  </a:cubicBezTo>
                  <a:cubicBezTo>
                    <a:pt x="56" y="119"/>
                    <a:pt x="60" y="119"/>
                    <a:pt x="64" y="119"/>
                  </a:cubicBezTo>
                  <a:cubicBezTo>
                    <a:pt x="64" y="118"/>
                    <a:pt x="65" y="116"/>
                    <a:pt x="67" y="116"/>
                  </a:cubicBezTo>
                  <a:cubicBezTo>
                    <a:pt x="68" y="116"/>
                    <a:pt x="70" y="118"/>
                    <a:pt x="70" y="119"/>
                  </a:cubicBezTo>
                  <a:cubicBezTo>
                    <a:pt x="71" y="119"/>
                    <a:pt x="72" y="119"/>
                    <a:pt x="73" y="119"/>
                  </a:cubicBezTo>
                  <a:cubicBezTo>
                    <a:pt x="76" y="119"/>
                    <a:pt x="79" y="119"/>
                    <a:pt x="81" y="119"/>
                  </a:cubicBezTo>
                  <a:cubicBezTo>
                    <a:pt x="82" y="118"/>
                    <a:pt x="83" y="116"/>
                    <a:pt x="84" y="116"/>
                  </a:cubicBezTo>
                  <a:cubicBezTo>
                    <a:pt x="86" y="116"/>
                    <a:pt x="87" y="117"/>
                    <a:pt x="87" y="119"/>
                  </a:cubicBezTo>
                  <a:cubicBezTo>
                    <a:pt x="92" y="118"/>
                    <a:pt x="96" y="118"/>
                    <a:pt x="100" y="117"/>
                  </a:cubicBezTo>
                  <a:cubicBezTo>
                    <a:pt x="100" y="117"/>
                    <a:pt x="101" y="116"/>
                    <a:pt x="102" y="116"/>
                  </a:cubicBezTo>
                  <a:cubicBezTo>
                    <a:pt x="102" y="116"/>
                    <a:pt x="103" y="117"/>
                    <a:pt x="103" y="117"/>
                  </a:cubicBezTo>
                  <a:cubicBezTo>
                    <a:pt x="112" y="115"/>
                    <a:pt x="119" y="113"/>
                    <a:pt x="125" y="111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6" y="108"/>
                    <a:pt x="128" y="108"/>
                  </a:cubicBezTo>
                  <a:cubicBezTo>
                    <a:pt x="129" y="108"/>
                    <a:pt x="129" y="108"/>
                    <a:pt x="130" y="108"/>
                  </a:cubicBezTo>
                  <a:cubicBezTo>
                    <a:pt x="132" y="107"/>
                    <a:pt x="134" y="106"/>
                    <a:pt x="136" y="104"/>
                  </a:cubicBezTo>
                  <a:close/>
                  <a:moveTo>
                    <a:pt x="140" y="39"/>
                  </a:moveTo>
                  <a:cubicBezTo>
                    <a:pt x="130" y="48"/>
                    <a:pt x="107" y="55"/>
                    <a:pt x="73" y="55"/>
                  </a:cubicBezTo>
                  <a:cubicBezTo>
                    <a:pt x="39" y="55"/>
                    <a:pt x="16" y="48"/>
                    <a:pt x="6" y="39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8" y="74"/>
                    <a:pt x="35" y="84"/>
                    <a:pt x="73" y="84"/>
                  </a:cubicBezTo>
                  <a:cubicBezTo>
                    <a:pt x="111" y="84"/>
                    <a:pt x="138" y="74"/>
                    <a:pt x="140" y="64"/>
                  </a:cubicBezTo>
                  <a:cubicBezTo>
                    <a:pt x="140" y="63"/>
                    <a:pt x="140" y="63"/>
                    <a:pt x="140" y="63"/>
                  </a:cubicBezTo>
                  <a:lnTo>
                    <a:pt x="140" y="39"/>
                  </a:lnTo>
                  <a:close/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38"/>
                    <a:pt x="33" y="49"/>
                    <a:pt x="73" y="49"/>
                  </a:cubicBezTo>
                  <a:cubicBezTo>
                    <a:pt x="112" y="49"/>
                    <a:pt x="140" y="38"/>
                    <a:pt x="140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8" y="17"/>
                    <a:pt x="111" y="6"/>
                    <a:pt x="73" y="6"/>
                  </a:cubicBezTo>
                  <a:cubicBezTo>
                    <a:pt x="35" y="6"/>
                    <a:pt x="8" y="17"/>
                    <a:pt x="6" y="27"/>
                  </a:cubicBezTo>
                  <a:close/>
                  <a:moveTo>
                    <a:pt x="140" y="133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30" y="118"/>
                    <a:pt x="107" y="125"/>
                    <a:pt x="73" y="125"/>
                  </a:cubicBezTo>
                  <a:cubicBezTo>
                    <a:pt x="39" y="125"/>
                    <a:pt x="16" y="118"/>
                    <a:pt x="6" y="108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8" y="143"/>
                    <a:pt x="35" y="154"/>
                    <a:pt x="73" y="154"/>
                  </a:cubicBezTo>
                  <a:cubicBezTo>
                    <a:pt x="111" y="154"/>
                    <a:pt x="138" y="143"/>
                    <a:pt x="140" y="133"/>
                  </a:cubicBezTo>
                  <a:cubicBezTo>
                    <a:pt x="140" y="133"/>
                    <a:pt x="140" y="133"/>
                    <a:pt x="140" y="133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3" name="PA-组合 4">
            <a:extLst>
              <a:ext uri="{FF2B5EF4-FFF2-40B4-BE49-F238E27FC236}">
                <a16:creationId xmlns:a16="http://schemas.microsoft.com/office/drawing/2014/main" id="{DE49CC34-B0AB-4B0F-A420-0DFDB900535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740577" y="3333067"/>
            <a:ext cx="2271160" cy="1798678"/>
            <a:chOff x="8074617" y="2723647"/>
            <a:chExt cx="2271160" cy="1798678"/>
          </a:xfrm>
        </p:grpSpPr>
        <p:sp>
          <p:nvSpPr>
            <p:cNvPr id="104" name="PA-文本框 12">
              <a:extLst>
                <a:ext uri="{FF2B5EF4-FFF2-40B4-BE49-F238E27FC236}">
                  <a16:creationId xmlns:a16="http://schemas.microsoft.com/office/drawing/2014/main" id="{0FF861C6-50D9-4A6C-8FB3-BBAFD448F649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8074617" y="3649265"/>
              <a:ext cx="2271160" cy="87306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 algn="ctr" defTabSz="914102">
                <a:lnSpc>
                  <a:spcPct val="130000"/>
                </a:lnSpc>
              </a:pPr>
              <a:r>
                <a:rPr lang="en-US" altLang="zh-CN" sz="1000" kern="0" dirty="0">
                  <a:solidFill>
                    <a:srgbClr val="526175">
                      <a:alpha val="70000"/>
                    </a:srgbClr>
                  </a:solidFill>
                  <a:cs typeface="+mn-ea"/>
                  <a:sym typeface="+mn-lt"/>
                </a:rPr>
                <a:t>Click here to add content, content to match the title, you can copy and paste directly, to select useful keyword entry.</a:t>
              </a:r>
            </a:p>
          </p:txBody>
        </p:sp>
        <p:sp>
          <p:nvSpPr>
            <p:cNvPr id="105" name="PA-文本框 13">
              <a:extLst>
                <a:ext uri="{FF2B5EF4-FFF2-40B4-BE49-F238E27FC236}">
                  <a16:creationId xmlns:a16="http://schemas.microsoft.com/office/drawing/2014/main" id="{19E08CBE-E6B2-4699-9C4B-E5BE4E9907A7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8851124" y="3258439"/>
              <a:ext cx="718145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 algn="ctr" defTabSz="914102"/>
              <a:r>
                <a:rPr lang="zh-CN" altLang="en-US" sz="1400" b="1" kern="0" dirty="0">
                  <a:solidFill>
                    <a:srgbClr val="526175"/>
                  </a:solidFill>
                  <a:cs typeface="+mn-ea"/>
                  <a:sym typeface="+mn-lt"/>
                </a:rPr>
                <a:t>Add a title</a:t>
              </a:r>
            </a:p>
          </p:txBody>
        </p:sp>
        <p:cxnSp>
          <p:nvCxnSpPr>
            <p:cNvPr id="106" name="PA-直接连接符 14">
              <a:extLst>
                <a:ext uri="{FF2B5EF4-FFF2-40B4-BE49-F238E27FC236}">
                  <a16:creationId xmlns:a16="http://schemas.microsoft.com/office/drawing/2014/main" id="{A269662C-AA78-4E8E-BC2F-CE18411A0FA1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9210197" y="2723647"/>
              <a:ext cx="0" cy="476954"/>
            </a:xfrm>
            <a:prstGeom prst="line">
              <a:avLst/>
            </a:prstGeom>
            <a:noFill/>
            <a:ln w="635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107" name="PA-组合 7">
            <a:extLst>
              <a:ext uri="{FF2B5EF4-FFF2-40B4-BE49-F238E27FC236}">
                <a16:creationId xmlns:a16="http://schemas.microsoft.com/office/drawing/2014/main" id="{35BC0F49-89E1-4CB8-BD5B-36591D2879C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9166765" y="2139297"/>
            <a:ext cx="1418785" cy="1418785"/>
            <a:chOff x="8500805" y="1529877"/>
            <a:chExt cx="1418785" cy="1418785"/>
          </a:xfrm>
        </p:grpSpPr>
        <p:grpSp>
          <p:nvGrpSpPr>
            <p:cNvPr id="108" name="PA-组合 18">
              <a:extLst>
                <a:ext uri="{FF2B5EF4-FFF2-40B4-BE49-F238E27FC236}">
                  <a16:creationId xmlns:a16="http://schemas.microsoft.com/office/drawing/2014/main" id="{B705CA87-5E9B-453A-9C0D-F3330C8451F3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8500805" y="1529877"/>
              <a:ext cx="1418785" cy="1418785"/>
              <a:chOff x="1333481" y="1593118"/>
              <a:chExt cx="1418785" cy="1418785"/>
            </a:xfrm>
          </p:grpSpPr>
          <p:sp>
            <p:nvSpPr>
              <p:cNvPr id="110" name="PA-↖">
                <a:extLst>
                  <a:ext uri="{FF2B5EF4-FFF2-40B4-BE49-F238E27FC236}">
                    <a16:creationId xmlns:a16="http://schemas.microsoft.com/office/drawing/2014/main" id="{DDE5F306-B49C-48AE-9740-FB1587FA7917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PA-↘">
                <a:extLst>
                  <a:ext uri="{FF2B5EF4-FFF2-40B4-BE49-F238E27FC236}">
                    <a16:creationId xmlns:a16="http://schemas.microsoft.com/office/drawing/2014/main" id="{15D2AFBF-34F2-44F8-88B6-1DC19C7C700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PA-1">
                <a:extLst>
                  <a:ext uri="{FF2B5EF4-FFF2-40B4-BE49-F238E27FC236}">
                    <a16:creationId xmlns:a16="http://schemas.microsoft.com/office/drawing/2014/main" id="{993A2420-43AB-4552-95B5-6ECC2965D96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09" name="PA-任意多边形 848">
              <a:extLst>
                <a:ext uri="{FF2B5EF4-FFF2-40B4-BE49-F238E27FC236}">
                  <a16:creationId xmlns:a16="http://schemas.microsoft.com/office/drawing/2014/main" id="{E2AE4624-D37E-451A-B84B-C6501A91C6B5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8937218" y="1960410"/>
              <a:ext cx="545958" cy="506281"/>
            </a:xfrm>
            <a:custGeom>
              <a:avLst/>
              <a:gdLst>
                <a:gd name="T0" fmla="*/ 125 w 160"/>
                <a:gd name="T1" fmla="*/ 53 h 147"/>
                <a:gd name="T2" fmla="*/ 93 w 160"/>
                <a:gd name="T3" fmla="*/ 15 h 147"/>
                <a:gd name="T4" fmla="*/ 80 w 160"/>
                <a:gd name="T5" fmla="*/ 0 h 147"/>
                <a:gd name="T6" fmla="*/ 67 w 160"/>
                <a:gd name="T7" fmla="*/ 15 h 147"/>
                <a:gd name="T8" fmla="*/ 35 w 160"/>
                <a:gd name="T9" fmla="*/ 53 h 147"/>
                <a:gd name="T10" fmla="*/ 17 w 160"/>
                <a:gd name="T11" fmla="*/ 121 h 147"/>
                <a:gd name="T12" fmla="*/ 18 w 160"/>
                <a:gd name="T13" fmla="*/ 125 h 147"/>
                <a:gd name="T14" fmla="*/ 57 w 160"/>
                <a:gd name="T15" fmla="*/ 132 h 147"/>
                <a:gd name="T16" fmla="*/ 104 w 160"/>
                <a:gd name="T17" fmla="*/ 132 h 147"/>
                <a:gd name="T18" fmla="*/ 143 w 160"/>
                <a:gd name="T19" fmla="*/ 125 h 147"/>
                <a:gd name="T20" fmla="*/ 144 w 160"/>
                <a:gd name="T21" fmla="*/ 121 h 147"/>
                <a:gd name="T22" fmla="*/ 72 w 160"/>
                <a:gd name="T23" fmla="*/ 13 h 147"/>
                <a:gd name="T24" fmla="*/ 88 w 160"/>
                <a:gd name="T25" fmla="*/ 13 h 147"/>
                <a:gd name="T26" fmla="*/ 72 w 160"/>
                <a:gd name="T27" fmla="*/ 14 h 147"/>
                <a:gd name="T28" fmla="*/ 80 w 160"/>
                <a:gd name="T29" fmla="*/ 141 h 147"/>
                <a:gd name="T30" fmla="*/ 80 w 160"/>
                <a:gd name="T31" fmla="*/ 133 h 147"/>
                <a:gd name="T32" fmla="*/ 80 w 160"/>
                <a:gd name="T33" fmla="*/ 141 h 147"/>
                <a:gd name="T34" fmla="*/ 102 w 160"/>
                <a:gd name="T35" fmla="*/ 127 h 147"/>
                <a:gd name="T36" fmla="*/ 97 w 160"/>
                <a:gd name="T37" fmla="*/ 127 h 147"/>
                <a:gd name="T38" fmla="*/ 91 w 160"/>
                <a:gd name="T39" fmla="*/ 128 h 147"/>
                <a:gd name="T40" fmla="*/ 86 w 160"/>
                <a:gd name="T41" fmla="*/ 128 h 147"/>
                <a:gd name="T42" fmla="*/ 76 w 160"/>
                <a:gd name="T43" fmla="*/ 128 h 147"/>
                <a:gd name="T44" fmla="*/ 70 w 160"/>
                <a:gd name="T45" fmla="*/ 128 h 147"/>
                <a:gd name="T46" fmla="*/ 65 w 160"/>
                <a:gd name="T47" fmla="*/ 127 h 147"/>
                <a:gd name="T48" fmla="*/ 59 w 160"/>
                <a:gd name="T49" fmla="*/ 127 h 147"/>
                <a:gd name="T50" fmla="*/ 44 w 160"/>
                <a:gd name="T51" fmla="*/ 124 h 147"/>
                <a:gd name="T52" fmla="*/ 40 w 160"/>
                <a:gd name="T53" fmla="*/ 77 h 147"/>
                <a:gd name="T54" fmla="*/ 61 w 160"/>
                <a:gd name="T55" fmla="*/ 23 h 147"/>
                <a:gd name="T56" fmla="*/ 70 w 160"/>
                <a:gd name="T57" fmla="*/ 20 h 147"/>
                <a:gd name="T58" fmla="*/ 90 w 160"/>
                <a:gd name="T59" fmla="*/ 20 h 147"/>
                <a:gd name="T60" fmla="*/ 120 w 160"/>
                <a:gd name="T61" fmla="*/ 53 h 147"/>
                <a:gd name="T62" fmla="*/ 137 w 160"/>
                <a:gd name="T63" fmla="*/ 121 h 147"/>
                <a:gd name="T64" fmla="*/ 98 w 160"/>
                <a:gd name="T65" fmla="*/ 34 h 147"/>
                <a:gd name="T66" fmla="*/ 66 w 160"/>
                <a:gd name="T67" fmla="*/ 35 h 147"/>
                <a:gd name="T68" fmla="*/ 51 w 160"/>
                <a:gd name="T69" fmla="*/ 56 h 147"/>
                <a:gd name="T70" fmla="*/ 48 w 160"/>
                <a:gd name="T71" fmla="*/ 53 h 147"/>
                <a:gd name="T72" fmla="*/ 97 w 160"/>
                <a:gd name="T73" fmla="*/ 30 h 147"/>
                <a:gd name="T74" fmla="*/ 13 w 160"/>
                <a:gd name="T75" fmla="*/ 58 h 147"/>
                <a:gd name="T76" fmla="*/ 13 w 160"/>
                <a:gd name="T77" fmla="*/ 94 h 147"/>
                <a:gd name="T78" fmla="*/ 11 w 160"/>
                <a:gd name="T79" fmla="*/ 99 h 147"/>
                <a:gd name="T80" fmla="*/ 0 w 160"/>
                <a:gd name="T81" fmla="*/ 76 h 147"/>
                <a:gd name="T82" fmla="*/ 13 w 160"/>
                <a:gd name="T83" fmla="*/ 54 h 147"/>
                <a:gd name="T84" fmla="*/ 20 w 160"/>
                <a:gd name="T85" fmla="*/ 92 h 147"/>
                <a:gd name="T86" fmla="*/ 24 w 160"/>
                <a:gd name="T87" fmla="*/ 59 h 147"/>
                <a:gd name="T88" fmla="*/ 24 w 160"/>
                <a:gd name="T89" fmla="*/ 88 h 147"/>
                <a:gd name="T90" fmla="*/ 22 w 160"/>
                <a:gd name="T91" fmla="*/ 93 h 147"/>
                <a:gd name="T92" fmla="*/ 160 w 160"/>
                <a:gd name="T93" fmla="*/ 76 h 147"/>
                <a:gd name="T94" fmla="*/ 149 w 160"/>
                <a:gd name="T95" fmla="*/ 99 h 147"/>
                <a:gd name="T96" fmla="*/ 147 w 160"/>
                <a:gd name="T97" fmla="*/ 94 h 147"/>
                <a:gd name="T98" fmla="*/ 147 w 160"/>
                <a:gd name="T99" fmla="*/ 58 h 147"/>
                <a:gd name="T100" fmla="*/ 151 w 160"/>
                <a:gd name="T101" fmla="*/ 54 h 147"/>
                <a:gd name="T102" fmla="*/ 140 w 160"/>
                <a:gd name="T103" fmla="*/ 59 h 147"/>
                <a:gd name="T104" fmla="*/ 138 w 160"/>
                <a:gd name="T105" fmla="*/ 93 h 147"/>
                <a:gd name="T106" fmla="*/ 136 w 160"/>
                <a:gd name="T107" fmla="*/ 88 h 147"/>
                <a:gd name="T108" fmla="*/ 136 w 160"/>
                <a:gd name="T109" fmla="*/ 5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0" h="147">
                  <a:moveTo>
                    <a:pt x="125" y="77"/>
                  </a:moveTo>
                  <a:cubicBezTo>
                    <a:pt x="125" y="53"/>
                    <a:pt x="125" y="53"/>
                    <a:pt x="125" y="53"/>
                  </a:cubicBezTo>
                  <a:cubicBezTo>
                    <a:pt x="126" y="35"/>
                    <a:pt x="113" y="23"/>
                    <a:pt x="103" y="18"/>
                  </a:cubicBezTo>
                  <a:cubicBezTo>
                    <a:pt x="100" y="17"/>
                    <a:pt x="97" y="16"/>
                    <a:pt x="93" y="15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6"/>
                    <a:pt x="87" y="0"/>
                    <a:pt x="80" y="0"/>
                  </a:cubicBezTo>
                  <a:cubicBezTo>
                    <a:pt x="73" y="0"/>
                    <a:pt x="67" y="6"/>
                    <a:pt x="67" y="13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4" y="16"/>
                    <a:pt x="61" y="17"/>
                    <a:pt x="58" y="18"/>
                  </a:cubicBezTo>
                  <a:cubicBezTo>
                    <a:pt x="47" y="24"/>
                    <a:pt x="35" y="36"/>
                    <a:pt x="35" y="53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94"/>
                    <a:pt x="29" y="109"/>
                    <a:pt x="17" y="121"/>
                  </a:cubicBezTo>
                  <a:cubicBezTo>
                    <a:pt x="16" y="121"/>
                    <a:pt x="16" y="123"/>
                    <a:pt x="16" y="123"/>
                  </a:cubicBezTo>
                  <a:cubicBezTo>
                    <a:pt x="16" y="124"/>
                    <a:pt x="17" y="125"/>
                    <a:pt x="18" y="125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8" y="130"/>
                    <a:pt x="53" y="131"/>
                    <a:pt x="57" y="132"/>
                  </a:cubicBezTo>
                  <a:cubicBezTo>
                    <a:pt x="61" y="141"/>
                    <a:pt x="71" y="147"/>
                    <a:pt x="80" y="147"/>
                  </a:cubicBezTo>
                  <a:cubicBezTo>
                    <a:pt x="90" y="147"/>
                    <a:pt x="100" y="141"/>
                    <a:pt x="104" y="132"/>
                  </a:cubicBezTo>
                  <a:cubicBezTo>
                    <a:pt x="108" y="131"/>
                    <a:pt x="113" y="130"/>
                    <a:pt x="117" y="130"/>
                  </a:cubicBezTo>
                  <a:cubicBezTo>
                    <a:pt x="143" y="125"/>
                    <a:pt x="143" y="125"/>
                    <a:pt x="143" y="125"/>
                  </a:cubicBezTo>
                  <a:cubicBezTo>
                    <a:pt x="144" y="125"/>
                    <a:pt x="144" y="124"/>
                    <a:pt x="145" y="123"/>
                  </a:cubicBezTo>
                  <a:cubicBezTo>
                    <a:pt x="145" y="123"/>
                    <a:pt x="145" y="121"/>
                    <a:pt x="144" y="121"/>
                  </a:cubicBezTo>
                  <a:cubicBezTo>
                    <a:pt x="132" y="108"/>
                    <a:pt x="125" y="94"/>
                    <a:pt x="125" y="77"/>
                  </a:cubicBezTo>
                  <a:close/>
                  <a:moveTo>
                    <a:pt x="72" y="13"/>
                  </a:moveTo>
                  <a:cubicBezTo>
                    <a:pt x="72" y="9"/>
                    <a:pt x="76" y="5"/>
                    <a:pt x="80" y="5"/>
                  </a:cubicBezTo>
                  <a:cubicBezTo>
                    <a:pt x="84" y="5"/>
                    <a:pt x="88" y="9"/>
                    <a:pt x="88" y="13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3" y="13"/>
                    <a:pt x="77" y="13"/>
                    <a:pt x="72" y="14"/>
                  </a:cubicBezTo>
                  <a:lnTo>
                    <a:pt x="72" y="13"/>
                  </a:lnTo>
                  <a:close/>
                  <a:moveTo>
                    <a:pt x="80" y="141"/>
                  </a:moveTo>
                  <a:cubicBezTo>
                    <a:pt x="74" y="141"/>
                    <a:pt x="67" y="138"/>
                    <a:pt x="63" y="132"/>
                  </a:cubicBezTo>
                  <a:cubicBezTo>
                    <a:pt x="69" y="133"/>
                    <a:pt x="75" y="133"/>
                    <a:pt x="80" y="133"/>
                  </a:cubicBezTo>
                  <a:cubicBezTo>
                    <a:pt x="86" y="133"/>
                    <a:pt x="92" y="133"/>
                    <a:pt x="98" y="132"/>
                  </a:cubicBezTo>
                  <a:cubicBezTo>
                    <a:pt x="94" y="138"/>
                    <a:pt x="87" y="141"/>
                    <a:pt x="80" y="141"/>
                  </a:cubicBezTo>
                  <a:close/>
                  <a:moveTo>
                    <a:pt x="116" y="124"/>
                  </a:moveTo>
                  <a:cubicBezTo>
                    <a:pt x="111" y="125"/>
                    <a:pt x="107" y="126"/>
                    <a:pt x="102" y="127"/>
                  </a:cubicBezTo>
                  <a:cubicBezTo>
                    <a:pt x="102" y="127"/>
                    <a:pt x="102" y="127"/>
                    <a:pt x="102" y="127"/>
                  </a:cubicBezTo>
                  <a:cubicBezTo>
                    <a:pt x="100" y="127"/>
                    <a:pt x="98" y="127"/>
                    <a:pt x="97" y="127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5" y="127"/>
                    <a:pt x="93" y="128"/>
                    <a:pt x="91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89" y="128"/>
                    <a:pt x="88" y="128"/>
                    <a:pt x="86" y="128"/>
                  </a:cubicBezTo>
                  <a:cubicBezTo>
                    <a:pt x="86" y="128"/>
                    <a:pt x="86" y="128"/>
                    <a:pt x="85" y="128"/>
                  </a:cubicBezTo>
                  <a:cubicBezTo>
                    <a:pt x="82" y="128"/>
                    <a:pt x="79" y="128"/>
                    <a:pt x="76" y="128"/>
                  </a:cubicBezTo>
                  <a:cubicBezTo>
                    <a:pt x="75" y="128"/>
                    <a:pt x="75" y="128"/>
                    <a:pt x="75" y="128"/>
                  </a:cubicBezTo>
                  <a:cubicBezTo>
                    <a:pt x="73" y="128"/>
                    <a:pt x="72" y="128"/>
                    <a:pt x="70" y="128"/>
                  </a:cubicBezTo>
                  <a:cubicBezTo>
                    <a:pt x="70" y="128"/>
                    <a:pt x="70" y="128"/>
                    <a:pt x="69" y="128"/>
                  </a:cubicBezTo>
                  <a:cubicBezTo>
                    <a:pt x="68" y="128"/>
                    <a:pt x="66" y="127"/>
                    <a:pt x="65" y="127"/>
                  </a:cubicBezTo>
                  <a:cubicBezTo>
                    <a:pt x="65" y="127"/>
                    <a:pt x="64" y="127"/>
                    <a:pt x="64" y="127"/>
                  </a:cubicBezTo>
                  <a:cubicBezTo>
                    <a:pt x="63" y="127"/>
                    <a:pt x="61" y="127"/>
                    <a:pt x="59" y="127"/>
                  </a:cubicBezTo>
                  <a:cubicBezTo>
                    <a:pt x="59" y="127"/>
                    <a:pt x="59" y="127"/>
                    <a:pt x="59" y="127"/>
                  </a:cubicBezTo>
                  <a:cubicBezTo>
                    <a:pt x="54" y="126"/>
                    <a:pt x="50" y="125"/>
                    <a:pt x="44" y="124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35" y="109"/>
                    <a:pt x="40" y="94"/>
                    <a:pt x="40" y="77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40" y="39"/>
                    <a:pt x="50" y="28"/>
                    <a:pt x="61" y="23"/>
                  </a:cubicBezTo>
                  <a:cubicBezTo>
                    <a:pt x="64" y="22"/>
                    <a:pt x="67" y="21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6" y="18"/>
                    <a:pt x="83" y="18"/>
                    <a:pt x="90" y="20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4" y="20"/>
                    <a:pt x="97" y="21"/>
                    <a:pt x="100" y="23"/>
                  </a:cubicBezTo>
                  <a:cubicBezTo>
                    <a:pt x="110" y="27"/>
                    <a:pt x="120" y="39"/>
                    <a:pt x="120" y="53"/>
                  </a:cubicBezTo>
                  <a:cubicBezTo>
                    <a:pt x="120" y="77"/>
                    <a:pt x="120" y="77"/>
                    <a:pt x="120" y="77"/>
                  </a:cubicBezTo>
                  <a:cubicBezTo>
                    <a:pt x="120" y="93"/>
                    <a:pt x="126" y="108"/>
                    <a:pt x="137" y="121"/>
                  </a:cubicBezTo>
                  <a:lnTo>
                    <a:pt x="116" y="124"/>
                  </a:lnTo>
                  <a:close/>
                  <a:moveTo>
                    <a:pt x="98" y="34"/>
                  </a:moveTo>
                  <a:cubicBezTo>
                    <a:pt x="98" y="35"/>
                    <a:pt x="96" y="36"/>
                    <a:pt x="95" y="35"/>
                  </a:cubicBezTo>
                  <a:cubicBezTo>
                    <a:pt x="86" y="31"/>
                    <a:pt x="75" y="31"/>
                    <a:pt x="66" y="35"/>
                  </a:cubicBezTo>
                  <a:cubicBezTo>
                    <a:pt x="61" y="37"/>
                    <a:pt x="53" y="44"/>
                    <a:pt x="53" y="53"/>
                  </a:cubicBezTo>
                  <a:cubicBezTo>
                    <a:pt x="53" y="55"/>
                    <a:pt x="52" y="56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49" y="56"/>
                    <a:pt x="48" y="55"/>
                    <a:pt x="48" y="53"/>
                  </a:cubicBezTo>
                  <a:cubicBezTo>
                    <a:pt x="48" y="41"/>
                    <a:pt x="58" y="33"/>
                    <a:pt x="64" y="30"/>
                  </a:cubicBezTo>
                  <a:cubicBezTo>
                    <a:pt x="74" y="26"/>
                    <a:pt x="87" y="26"/>
                    <a:pt x="97" y="30"/>
                  </a:cubicBezTo>
                  <a:cubicBezTo>
                    <a:pt x="98" y="31"/>
                    <a:pt x="99" y="32"/>
                    <a:pt x="98" y="34"/>
                  </a:cubicBezTo>
                  <a:close/>
                  <a:moveTo>
                    <a:pt x="13" y="58"/>
                  </a:moveTo>
                  <a:cubicBezTo>
                    <a:pt x="8" y="63"/>
                    <a:pt x="5" y="69"/>
                    <a:pt x="5" y="76"/>
                  </a:cubicBezTo>
                  <a:cubicBezTo>
                    <a:pt x="5" y="83"/>
                    <a:pt x="8" y="89"/>
                    <a:pt x="13" y="94"/>
                  </a:cubicBezTo>
                  <a:cubicBezTo>
                    <a:pt x="14" y="95"/>
                    <a:pt x="14" y="97"/>
                    <a:pt x="13" y="98"/>
                  </a:cubicBezTo>
                  <a:cubicBezTo>
                    <a:pt x="12" y="98"/>
                    <a:pt x="12" y="99"/>
                    <a:pt x="11" y="99"/>
                  </a:cubicBezTo>
                  <a:cubicBezTo>
                    <a:pt x="10" y="99"/>
                    <a:pt x="10" y="98"/>
                    <a:pt x="9" y="98"/>
                  </a:cubicBezTo>
                  <a:cubicBezTo>
                    <a:pt x="3" y="92"/>
                    <a:pt x="0" y="84"/>
                    <a:pt x="0" y="76"/>
                  </a:cubicBezTo>
                  <a:cubicBezTo>
                    <a:pt x="0" y="68"/>
                    <a:pt x="3" y="60"/>
                    <a:pt x="9" y="54"/>
                  </a:cubicBezTo>
                  <a:cubicBezTo>
                    <a:pt x="10" y="53"/>
                    <a:pt x="12" y="53"/>
                    <a:pt x="13" y="54"/>
                  </a:cubicBezTo>
                  <a:cubicBezTo>
                    <a:pt x="14" y="55"/>
                    <a:pt x="14" y="57"/>
                    <a:pt x="13" y="58"/>
                  </a:cubicBezTo>
                  <a:close/>
                  <a:moveTo>
                    <a:pt x="20" y="92"/>
                  </a:moveTo>
                  <a:cubicBezTo>
                    <a:pt x="11" y="83"/>
                    <a:pt x="11" y="68"/>
                    <a:pt x="20" y="59"/>
                  </a:cubicBezTo>
                  <a:cubicBezTo>
                    <a:pt x="21" y="58"/>
                    <a:pt x="23" y="58"/>
                    <a:pt x="24" y="59"/>
                  </a:cubicBezTo>
                  <a:cubicBezTo>
                    <a:pt x="25" y="60"/>
                    <a:pt x="25" y="62"/>
                    <a:pt x="24" y="63"/>
                  </a:cubicBezTo>
                  <a:cubicBezTo>
                    <a:pt x="17" y="70"/>
                    <a:pt x="17" y="81"/>
                    <a:pt x="24" y="88"/>
                  </a:cubicBezTo>
                  <a:cubicBezTo>
                    <a:pt x="25" y="89"/>
                    <a:pt x="25" y="91"/>
                    <a:pt x="24" y="92"/>
                  </a:cubicBezTo>
                  <a:cubicBezTo>
                    <a:pt x="24" y="92"/>
                    <a:pt x="23" y="93"/>
                    <a:pt x="22" y="93"/>
                  </a:cubicBezTo>
                  <a:cubicBezTo>
                    <a:pt x="21" y="93"/>
                    <a:pt x="21" y="92"/>
                    <a:pt x="20" y="92"/>
                  </a:cubicBezTo>
                  <a:close/>
                  <a:moveTo>
                    <a:pt x="160" y="76"/>
                  </a:moveTo>
                  <a:cubicBezTo>
                    <a:pt x="160" y="84"/>
                    <a:pt x="157" y="92"/>
                    <a:pt x="151" y="98"/>
                  </a:cubicBezTo>
                  <a:cubicBezTo>
                    <a:pt x="150" y="98"/>
                    <a:pt x="150" y="99"/>
                    <a:pt x="149" y="99"/>
                  </a:cubicBezTo>
                  <a:cubicBezTo>
                    <a:pt x="148" y="99"/>
                    <a:pt x="148" y="98"/>
                    <a:pt x="147" y="98"/>
                  </a:cubicBezTo>
                  <a:cubicBezTo>
                    <a:pt x="146" y="97"/>
                    <a:pt x="146" y="95"/>
                    <a:pt x="147" y="94"/>
                  </a:cubicBezTo>
                  <a:cubicBezTo>
                    <a:pt x="152" y="89"/>
                    <a:pt x="155" y="83"/>
                    <a:pt x="155" y="76"/>
                  </a:cubicBezTo>
                  <a:cubicBezTo>
                    <a:pt x="155" y="69"/>
                    <a:pt x="152" y="63"/>
                    <a:pt x="147" y="58"/>
                  </a:cubicBezTo>
                  <a:cubicBezTo>
                    <a:pt x="146" y="57"/>
                    <a:pt x="146" y="55"/>
                    <a:pt x="147" y="54"/>
                  </a:cubicBezTo>
                  <a:cubicBezTo>
                    <a:pt x="148" y="53"/>
                    <a:pt x="150" y="53"/>
                    <a:pt x="151" y="54"/>
                  </a:cubicBezTo>
                  <a:cubicBezTo>
                    <a:pt x="157" y="60"/>
                    <a:pt x="160" y="68"/>
                    <a:pt x="160" y="76"/>
                  </a:cubicBezTo>
                  <a:close/>
                  <a:moveTo>
                    <a:pt x="140" y="59"/>
                  </a:moveTo>
                  <a:cubicBezTo>
                    <a:pt x="149" y="68"/>
                    <a:pt x="149" y="83"/>
                    <a:pt x="140" y="92"/>
                  </a:cubicBezTo>
                  <a:cubicBezTo>
                    <a:pt x="139" y="92"/>
                    <a:pt x="139" y="93"/>
                    <a:pt x="138" y="93"/>
                  </a:cubicBezTo>
                  <a:cubicBezTo>
                    <a:pt x="137" y="93"/>
                    <a:pt x="136" y="92"/>
                    <a:pt x="136" y="92"/>
                  </a:cubicBezTo>
                  <a:cubicBezTo>
                    <a:pt x="135" y="91"/>
                    <a:pt x="135" y="89"/>
                    <a:pt x="136" y="88"/>
                  </a:cubicBezTo>
                  <a:cubicBezTo>
                    <a:pt x="143" y="81"/>
                    <a:pt x="143" y="70"/>
                    <a:pt x="136" y="63"/>
                  </a:cubicBezTo>
                  <a:cubicBezTo>
                    <a:pt x="135" y="62"/>
                    <a:pt x="135" y="60"/>
                    <a:pt x="136" y="59"/>
                  </a:cubicBezTo>
                  <a:cubicBezTo>
                    <a:pt x="137" y="58"/>
                    <a:pt x="139" y="58"/>
                    <a:pt x="140" y="59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685795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-0.04051 L 3.75E-6 3.7037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3912 L 3.75E-6 2.22222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95833E-6 -0.04051 L 3.95833E-6 3.7037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95833E-6 0.03912 L 3.95833E-6 2.22222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04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634125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Planning and future development</a:t>
            </a:r>
          </a:p>
        </p:txBody>
      </p:sp>
      <p:sp>
        <p:nvSpPr>
          <p:cNvPr id="16" name="PA-1">
            <a:extLst>
              <a:ext uri="{FF2B5EF4-FFF2-40B4-BE49-F238E27FC236}">
                <a16:creationId xmlns:a16="http://schemas.microsoft.com/office/drawing/2014/main" id="{71B33F18-1AE7-462F-AFE6-4EC02EF0221A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 flipH="1" flipV="1">
            <a:off x="9824748" y="407769"/>
            <a:ext cx="1944855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PA-任意多边形 849">
            <a:extLst>
              <a:ext uri="{FF2B5EF4-FFF2-40B4-BE49-F238E27FC236}">
                <a16:creationId xmlns:a16="http://schemas.microsoft.com/office/drawing/2014/main" id="{45BC779E-CAD2-460A-8617-A5248E8346E8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9954041" y="48498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9C406E75-D510-40A1-9E16-22E0933E6D4F}"/>
              </a:ext>
            </a:extLst>
          </p:cNvPr>
          <p:cNvSpPr/>
          <p:nvPr/>
        </p:nvSpPr>
        <p:spPr>
          <a:xfrm>
            <a:off x="10262614" y="507796"/>
            <a:ext cx="14547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PART FOUR</a:t>
            </a: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71A6994C-C463-4FE9-8104-EB04EA74E062}"/>
              </a:ext>
            </a:extLst>
          </p:cNvPr>
          <p:cNvSpPr txBox="1"/>
          <p:nvPr/>
        </p:nvSpPr>
        <p:spPr>
          <a:xfrm>
            <a:off x="1590034" y="2788049"/>
            <a:ext cx="158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ffectLst>
                  <a:outerShdw blurRad="254000" sx="102000" sy="102000" algn="ctr" rotWithShape="0">
                    <a:srgbClr val="7F91A9">
                      <a:alpha val="40000"/>
                    </a:srgbClr>
                  </a:outerShdw>
                </a:effectLst>
                <a:cs typeface="+mn-ea"/>
                <a:sym typeface="+mn-lt"/>
              </a:rPr>
              <a:t>09:00</a:t>
            </a:r>
            <a:endParaRPr lang="zh-CN" altLang="en-US" sz="2400" dirty="0">
              <a:solidFill>
                <a:schemeClr val="bg1"/>
              </a:solidFill>
              <a:effectLst>
                <a:outerShdw blurRad="254000" sx="102000" sy="102000" algn="ctr" rotWithShape="0">
                  <a:srgbClr val="7F91A9">
                    <a:alpha val="4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339B75E2-C959-40E6-8890-9B06C317B515}"/>
              </a:ext>
            </a:extLst>
          </p:cNvPr>
          <p:cNvSpPr txBox="1"/>
          <p:nvPr/>
        </p:nvSpPr>
        <p:spPr>
          <a:xfrm>
            <a:off x="4019228" y="2788049"/>
            <a:ext cx="158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ffectLst>
                  <a:outerShdw blurRad="254000" sx="102000" sy="102000" algn="ctr" rotWithShape="0">
                    <a:srgbClr val="7F91A9">
                      <a:alpha val="40000"/>
                    </a:srgbClr>
                  </a:outerShdw>
                </a:effectLst>
                <a:cs typeface="+mn-ea"/>
                <a:sym typeface="+mn-lt"/>
              </a:rPr>
              <a:t>10:00</a:t>
            </a:r>
            <a:endParaRPr lang="zh-CN" altLang="en-US" sz="2400" dirty="0">
              <a:solidFill>
                <a:schemeClr val="bg1"/>
              </a:solidFill>
              <a:effectLst>
                <a:outerShdw blurRad="254000" sx="102000" sy="102000" algn="ctr" rotWithShape="0">
                  <a:srgbClr val="7F91A9">
                    <a:alpha val="4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86478BBE-AE83-47D0-9436-2CC3D160553B}"/>
              </a:ext>
            </a:extLst>
          </p:cNvPr>
          <p:cNvSpPr txBox="1"/>
          <p:nvPr/>
        </p:nvSpPr>
        <p:spPr>
          <a:xfrm>
            <a:off x="6448422" y="2788049"/>
            <a:ext cx="158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ffectLst>
                  <a:outerShdw blurRad="254000" sx="102000" sy="102000" algn="ctr" rotWithShape="0">
                    <a:srgbClr val="7F91A9">
                      <a:alpha val="40000"/>
                    </a:srgbClr>
                  </a:outerShdw>
                </a:effectLst>
                <a:cs typeface="+mn-ea"/>
                <a:sym typeface="+mn-lt"/>
              </a:rPr>
              <a:t>11:00</a:t>
            </a:r>
            <a:endParaRPr lang="zh-CN" altLang="en-US" sz="2400" dirty="0">
              <a:solidFill>
                <a:schemeClr val="bg1"/>
              </a:solidFill>
              <a:effectLst>
                <a:outerShdw blurRad="254000" sx="102000" sy="102000" algn="ctr" rotWithShape="0">
                  <a:srgbClr val="7F91A9">
                    <a:alpha val="4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FBC81828-70DA-48AE-A9AC-6C1A655E4A39}"/>
              </a:ext>
            </a:extLst>
          </p:cNvPr>
          <p:cNvSpPr txBox="1"/>
          <p:nvPr/>
        </p:nvSpPr>
        <p:spPr>
          <a:xfrm>
            <a:off x="8877616" y="2788049"/>
            <a:ext cx="158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ffectLst>
                  <a:outerShdw blurRad="254000" sx="102000" sy="102000" algn="ctr" rotWithShape="0">
                    <a:srgbClr val="7F91A9">
                      <a:alpha val="40000"/>
                    </a:srgbClr>
                  </a:outerShdw>
                </a:effectLst>
                <a:cs typeface="+mn-ea"/>
                <a:sym typeface="+mn-lt"/>
              </a:rPr>
              <a:t>12:00</a:t>
            </a:r>
            <a:endParaRPr lang="zh-CN" altLang="en-US" sz="2400" dirty="0">
              <a:solidFill>
                <a:schemeClr val="bg1"/>
              </a:solidFill>
              <a:effectLst>
                <a:outerShdw blurRad="254000" sx="102000" sy="102000" algn="ctr" rotWithShape="0">
                  <a:srgbClr val="7F91A9">
                    <a:alpha val="4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9" name="Text Placeholder 32">
            <a:extLst>
              <a:ext uri="{FF2B5EF4-FFF2-40B4-BE49-F238E27FC236}">
                <a16:creationId xmlns:a16="http://schemas.microsoft.com/office/drawing/2014/main" id="{741792DD-2CED-4D5F-A8C3-B92014D83389}"/>
              </a:ext>
            </a:extLst>
          </p:cNvPr>
          <p:cNvSpPr txBox="1">
            <a:spLocks/>
          </p:cNvSpPr>
          <p:nvPr/>
        </p:nvSpPr>
        <p:spPr>
          <a:xfrm>
            <a:off x="1370770" y="3786431"/>
            <a:ext cx="2020956" cy="5213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solidFill>
                  <a:srgbClr val="7F91A9"/>
                </a:solidFill>
                <a:latin typeface="+mn-lt"/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40" name="Text Placeholder 33">
            <a:extLst>
              <a:ext uri="{FF2B5EF4-FFF2-40B4-BE49-F238E27FC236}">
                <a16:creationId xmlns:a16="http://schemas.microsoft.com/office/drawing/2014/main" id="{2561814A-7341-4AF5-A802-24DA7E351277}"/>
              </a:ext>
            </a:extLst>
          </p:cNvPr>
          <p:cNvSpPr txBox="1">
            <a:spLocks/>
          </p:cNvSpPr>
          <p:nvPr/>
        </p:nvSpPr>
        <p:spPr>
          <a:xfrm>
            <a:off x="1528903" y="3386291"/>
            <a:ext cx="170469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Replace the text</a:t>
            </a:r>
            <a:endParaRPr lang="en-AU" sz="1600" b="1" dirty="0">
              <a:solidFill>
                <a:schemeClr val="accent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41" name="Text Placeholder 32">
            <a:extLst>
              <a:ext uri="{FF2B5EF4-FFF2-40B4-BE49-F238E27FC236}">
                <a16:creationId xmlns:a16="http://schemas.microsoft.com/office/drawing/2014/main" id="{B373CDA9-6014-4786-A573-0ABB2EFF211E}"/>
              </a:ext>
            </a:extLst>
          </p:cNvPr>
          <p:cNvSpPr txBox="1">
            <a:spLocks/>
          </p:cNvSpPr>
          <p:nvPr/>
        </p:nvSpPr>
        <p:spPr>
          <a:xfrm>
            <a:off x="3799964" y="3756471"/>
            <a:ext cx="2020956" cy="5213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solidFill>
                  <a:srgbClr val="7F91A9"/>
                </a:solidFill>
                <a:latin typeface="+mn-lt"/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42" name="Text Placeholder 33">
            <a:extLst>
              <a:ext uri="{FF2B5EF4-FFF2-40B4-BE49-F238E27FC236}">
                <a16:creationId xmlns:a16="http://schemas.microsoft.com/office/drawing/2014/main" id="{E5E10B3C-FBCE-45E2-A475-AE7B3B872673}"/>
              </a:ext>
            </a:extLst>
          </p:cNvPr>
          <p:cNvSpPr txBox="1">
            <a:spLocks/>
          </p:cNvSpPr>
          <p:nvPr/>
        </p:nvSpPr>
        <p:spPr>
          <a:xfrm>
            <a:off x="3958097" y="3386291"/>
            <a:ext cx="170469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Replace the text</a:t>
            </a:r>
            <a:endParaRPr lang="en-AU" sz="1600" b="1" dirty="0">
              <a:solidFill>
                <a:schemeClr val="accent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43" name="Text Placeholder 32">
            <a:extLst>
              <a:ext uri="{FF2B5EF4-FFF2-40B4-BE49-F238E27FC236}">
                <a16:creationId xmlns:a16="http://schemas.microsoft.com/office/drawing/2014/main" id="{39B357E8-7BBE-40D0-949C-9B1D5EC33D8F}"/>
              </a:ext>
            </a:extLst>
          </p:cNvPr>
          <p:cNvSpPr txBox="1">
            <a:spLocks/>
          </p:cNvSpPr>
          <p:nvPr/>
        </p:nvSpPr>
        <p:spPr>
          <a:xfrm>
            <a:off x="6229158" y="3786431"/>
            <a:ext cx="2020956" cy="5213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solidFill>
                  <a:srgbClr val="7F91A9"/>
                </a:solidFill>
                <a:latin typeface="+mn-lt"/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44" name="Text Placeholder 33">
            <a:extLst>
              <a:ext uri="{FF2B5EF4-FFF2-40B4-BE49-F238E27FC236}">
                <a16:creationId xmlns:a16="http://schemas.microsoft.com/office/drawing/2014/main" id="{6BCD5626-4B66-4062-ABF0-3FF1D10E79BB}"/>
              </a:ext>
            </a:extLst>
          </p:cNvPr>
          <p:cNvSpPr txBox="1">
            <a:spLocks/>
          </p:cNvSpPr>
          <p:nvPr/>
        </p:nvSpPr>
        <p:spPr>
          <a:xfrm>
            <a:off x="6387291" y="3386291"/>
            <a:ext cx="170469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Replace the text</a:t>
            </a:r>
            <a:endParaRPr lang="en-AU" sz="1600" b="1" dirty="0">
              <a:solidFill>
                <a:schemeClr val="accent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45" name="Text Placeholder 32">
            <a:extLst>
              <a:ext uri="{FF2B5EF4-FFF2-40B4-BE49-F238E27FC236}">
                <a16:creationId xmlns:a16="http://schemas.microsoft.com/office/drawing/2014/main" id="{1483FDFB-81AC-4A84-BB5C-62E04A8D3022}"/>
              </a:ext>
            </a:extLst>
          </p:cNvPr>
          <p:cNvSpPr txBox="1">
            <a:spLocks/>
          </p:cNvSpPr>
          <p:nvPr/>
        </p:nvSpPr>
        <p:spPr>
          <a:xfrm>
            <a:off x="8658352" y="3786431"/>
            <a:ext cx="2020956" cy="5213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solidFill>
                  <a:srgbClr val="7F91A9"/>
                </a:solidFill>
                <a:latin typeface="+mn-lt"/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46" name="Text Placeholder 33">
            <a:extLst>
              <a:ext uri="{FF2B5EF4-FFF2-40B4-BE49-F238E27FC236}">
                <a16:creationId xmlns:a16="http://schemas.microsoft.com/office/drawing/2014/main" id="{C4AD1E82-295F-49BE-9C93-E5B7B9CDFB0A}"/>
              </a:ext>
            </a:extLst>
          </p:cNvPr>
          <p:cNvSpPr txBox="1">
            <a:spLocks/>
          </p:cNvSpPr>
          <p:nvPr/>
        </p:nvSpPr>
        <p:spPr>
          <a:xfrm>
            <a:off x="8816485" y="3386291"/>
            <a:ext cx="170469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Replace the text</a:t>
            </a:r>
            <a:endParaRPr lang="en-AU" sz="1600" b="1" dirty="0">
              <a:solidFill>
                <a:schemeClr val="accent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CF843ADB-52BB-44DE-8943-89DD3E775C05}"/>
              </a:ext>
            </a:extLst>
          </p:cNvPr>
          <p:cNvGrpSpPr/>
          <p:nvPr/>
        </p:nvGrpSpPr>
        <p:grpSpPr>
          <a:xfrm>
            <a:off x="1469018" y="4704311"/>
            <a:ext cx="2489079" cy="5052118"/>
            <a:chOff x="1311678" y="5345661"/>
            <a:chExt cx="2489079" cy="5052118"/>
          </a:xfrm>
        </p:grpSpPr>
        <p:grpSp>
          <p:nvGrpSpPr>
            <p:cNvPr id="148" name="Group 107">
              <a:extLst>
                <a:ext uri="{FF2B5EF4-FFF2-40B4-BE49-F238E27FC236}">
                  <a16:creationId xmlns:a16="http://schemas.microsoft.com/office/drawing/2014/main" id="{1EF64FD2-29A6-4B9C-A33D-7353BD55352D}"/>
                </a:ext>
              </a:extLst>
            </p:cNvPr>
            <p:cNvGrpSpPr/>
            <p:nvPr/>
          </p:nvGrpSpPr>
          <p:grpSpPr>
            <a:xfrm>
              <a:off x="1311678" y="5345661"/>
              <a:ext cx="2489079" cy="5052118"/>
              <a:chOff x="2022591" y="1131543"/>
              <a:chExt cx="2489079" cy="5052118"/>
            </a:xfrm>
            <a:effectLst>
              <a:outerShdw blurRad="1270000" dist="889000" dir="2400000" algn="tl" rotWithShape="0">
                <a:srgbClr val="7F91A9">
                  <a:alpha val="40000"/>
                </a:srgbClr>
              </a:outerShdw>
            </a:effectLst>
          </p:grpSpPr>
          <p:sp>
            <p:nvSpPr>
              <p:cNvPr id="150" name="Rounded Rectangle 108">
                <a:extLst>
                  <a:ext uri="{FF2B5EF4-FFF2-40B4-BE49-F238E27FC236}">
                    <a16:creationId xmlns:a16="http://schemas.microsoft.com/office/drawing/2014/main" id="{5372C8E4-389E-467C-87BB-766B35C7C32C}"/>
                  </a:ext>
                </a:extLst>
              </p:cNvPr>
              <p:cNvSpPr/>
              <p:nvPr/>
            </p:nvSpPr>
            <p:spPr>
              <a:xfrm>
                <a:off x="2191496" y="1319871"/>
                <a:ext cx="2197302" cy="476089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cs typeface="+mn-ea"/>
                  <a:sym typeface="+mn-lt"/>
                </a:endParaRPr>
              </a:p>
            </p:txBody>
          </p:sp>
          <p:sp>
            <p:nvSpPr>
              <p:cNvPr id="151" name="Скругленный прямоугольник 51">
                <a:extLst>
                  <a:ext uri="{FF2B5EF4-FFF2-40B4-BE49-F238E27FC236}">
                    <a16:creationId xmlns:a16="http://schemas.microsoft.com/office/drawing/2014/main" id="{E54D4676-2784-4A86-BC0D-A4490DC809F9}"/>
                  </a:ext>
                </a:extLst>
              </p:cNvPr>
              <p:cNvSpPr/>
              <p:nvPr/>
            </p:nvSpPr>
            <p:spPr>
              <a:xfrm>
                <a:off x="2027671" y="3005507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52" name="Скругленный прямоугольник 51">
                <a:extLst>
                  <a:ext uri="{FF2B5EF4-FFF2-40B4-BE49-F238E27FC236}">
                    <a16:creationId xmlns:a16="http://schemas.microsoft.com/office/drawing/2014/main" id="{30B602F9-5A01-492A-849E-F078F2A93E1A}"/>
                  </a:ext>
                </a:extLst>
              </p:cNvPr>
              <p:cNvSpPr/>
              <p:nvPr/>
            </p:nvSpPr>
            <p:spPr>
              <a:xfrm>
                <a:off x="2022591" y="1800282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53" name="Скругленный прямоугольник 51">
                <a:extLst>
                  <a:ext uri="{FF2B5EF4-FFF2-40B4-BE49-F238E27FC236}">
                    <a16:creationId xmlns:a16="http://schemas.microsoft.com/office/drawing/2014/main" id="{8C59DFEA-9C30-4C6E-B56F-930A1240DADB}"/>
                  </a:ext>
                </a:extLst>
              </p:cNvPr>
              <p:cNvSpPr/>
              <p:nvPr/>
            </p:nvSpPr>
            <p:spPr>
              <a:xfrm>
                <a:off x="2022591" y="2402894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54" name="Скругленный прямоугольник 42">
                <a:extLst>
                  <a:ext uri="{FF2B5EF4-FFF2-40B4-BE49-F238E27FC236}">
                    <a16:creationId xmlns:a16="http://schemas.microsoft.com/office/drawing/2014/main" id="{B9CD719F-8104-4C05-B521-B0817C472229}"/>
                  </a:ext>
                </a:extLst>
              </p:cNvPr>
              <p:cNvSpPr/>
              <p:nvPr/>
            </p:nvSpPr>
            <p:spPr>
              <a:xfrm>
                <a:off x="2046389" y="1131543"/>
                <a:ext cx="2465281" cy="5052118"/>
              </a:xfrm>
              <a:prstGeom prst="roundRect">
                <a:avLst/>
              </a:prstGeom>
              <a:solidFill>
                <a:schemeClr val="bg1"/>
              </a:solidFill>
              <a:ln w="28575">
                <a:gradFill>
                  <a:gsLst>
                    <a:gs pos="0">
                      <a:srgbClr val="EDEDF3"/>
                    </a:gs>
                    <a:gs pos="3000">
                      <a:srgbClr val="000000">
                        <a:alpha val="29000"/>
                      </a:srgbClr>
                    </a:gs>
                    <a:gs pos="7000">
                      <a:srgbClr val="DADAE2"/>
                    </a:gs>
                    <a:gs pos="100000">
                      <a:srgbClr val="EDEDF3"/>
                    </a:gs>
                    <a:gs pos="81000">
                      <a:srgbClr val="DADAE2"/>
                    </a:gs>
                    <a:gs pos="97000">
                      <a:srgbClr val="8A8A92">
                        <a:alpha val="40000"/>
                      </a:srgbClr>
                    </a:gs>
                    <a:gs pos="50000">
                      <a:srgbClr val="EDEDF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55" name="Овал 50">
                <a:extLst>
                  <a:ext uri="{FF2B5EF4-FFF2-40B4-BE49-F238E27FC236}">
                    <a16:creationId xmlns:a16="http://schemas.microsoft.com/office/drawing/2014/main" id="{98983D1E-A734-4F54-93BC-6F94A75138D2}"/>
                  </a:ext>
                </a:extLst>
              </p:cNvPr>
              <p:cNvSpPr/>
              <p:nvPr/>
            </p:nvSpPr>
            <p:spPr>
              <a:xfrm>
                <a:off x="3073964" y="5688313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56" name="Скругленный прямоугольник 51">
                <a:extLst>
                  <a:ext uri="{FF2B5EF4-FFF2-40B4-BE49-F238E27FC236}">
                    <a16:creationId xmlns:a16="http://schemas.microsoft.com/office/drawing/2014/main" id="{842079D5-FE54-4C56-914F-7D14F7A6F8AD}"/>
                  </a:ext>
                </a:extLst>
              </p:cNvPr>
              <p:cNvSpPr/>
              <p:nvPr/>
            </p:nvSpPr>
            <p:spPr>
              <a:xfrm>
                <a:off x="2965000" y="1446310"/>
                <a:ext cx="628058" cy="45719"/>
              </a:xfrm>
              <a:prstGeom prst="round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57" name="Овал 52">
                <a:extLst>
                  <a:ext uri="{FF2B5EF4-FFF2-40B4-BE49-F238E27FC236}">
                    <a16:creationId xmlns:a16="http://schemas.microsoft.com/office/drawing/2014/main" id="{718DE79D-C8DA-4272-AA1F-F2E858A6C983}"/>
                  </a:ext>
                </a:extLst>
              </p:cNvPr>
              <p:cNvSpPr/>
              <p:nvPr/>
            </p:nvSpPr>
            <p:spPr>
              <a:xfrm flipH="1">
                <a:off x="2752637" y="1440121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58" name="Овал 53">
                <a:extLst>
                  <a:ext uri="{FF2B5EF4-FFF2-40B4-BE49-F238E27FC236}">
                    <a16:creationId xmlns:a16="http://schemas.microsoft.com/office/drawing/2014/main" id="{4EAAEE55-4F3D-46B4-8C91-506539A3646C}"/>
                  </a:ext>
                </a:extLst>
              </p:cNvPr>
              <p:cNvSpPr/>
              <p:nvPr/>
            </p:nvSpPr>
            <p:spPr>
              <a:xfrm flipH="1">
                <a:off x="3249270" y="1259878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</p:grp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4FFFCB19-3843-4474-A529-67261D6234E0}"/>
                </a:ext>
              </a:extLst>
            </p:cNvPr>
            <p:cNvSpPr/>
            <p:nvPr/>
          </p:nvSpPr>
          <p:spPr>
            <a:xfrm>
              <a:off x="1525060" y="5865077"/>
              <a:ext cx="2107139" cy="1720405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9" name="组合 158">
            <a:extLst>
              <a:ext uri="{FF2B5EF4-FFF2-40B4-BE49-F238E27FC236}">
                <a16:creationId xmlns:a16="http://schemas.microsoft.com/office/drawing/2014/main" id="{01F71987-AD8C-4E70-B57E-32B5F391182D}"/>
              </a:ext>
            </a:extLst>
          </p:cNvPr>
          <p:cNvGrpSpPr/>
          <p:nvPr/>
        </p:nvGrpSpPr>
        <p:grpSpPr>
          <a:xfrm>
            <a:off x="4636799" y="4704311"/>
            <a:ext cx="2489079" cy="5052118"/>
            <a:chOff x="4479459" y="5345661"/>
            <a:chExt cx="2489079" cy="5052118"/>
          </a:xfrm>
        </p:grpSpPr>
        <p:grpSp>
          <p:nvGrpSpPr>
            <p:cNvPr id="160" name="Group 107">
              <a:extLst>
                <a:ext uri="{FF2B5EF4-FFF2-40B4-BE49-F238E27FC236}">
                  <a16:creationId xmlns:a16="http://schemas.microsoft.com/office/drawing/2014/main" id="{432BD28A-78C3-477F-8FC4-1AD475AF48B6}"/>
                </a:ext>
              </a:extLst>
            </p:cNvPr>
            <p:cNvGrpSpPr/>
            <p:nvPr/>
          </p:nvGrpSpPr>
          <p:grpSpPr>
            <a:xfrm>
              <a:off x="4479459" y="5345661"/>
              <a:ext cx="2489079" cy="5052118"/>
              <a:chOff x="2022591" y="1131543"/>
              <a:chExt cx="2489079" cy="5052118"/>
            </a:xfrm>
            <a:effectLst>
              <a:outerShdw blurRad="1270000" dist="889000" dir="2400000" algn="tl" rotWithShape="0">
                <a:srgbClr val="7F91A9">
                  <a:alpha val="40000"/>
                </a:srgbClr>
              </a:outerShdw>
            </a:effectLst>
          </p:grpSpPr>
          <p:sp>
            <p:nvSpPr>
              <p:cNvPr id="162" name="Rounded Rectangle 108">
                <a:extLst>
                  <a:ext uri="{FF2B5EF4-FFF2-40B4-BE49-F238E27FC236}">
                    <a16:creationId xmlns:a16="http://schemas.microsoft.com/office/drawing/2014/main" id="{EE9D9600-BB4B-40D4-9B52-868B291FE402}"/>
                  </a:ext>
                </a:extLst>
              </p:cNvPr>
              <p:cNvSpPr/>
              <p:nvPr/>
            </p:nvSpPr>
            <p:spPr>
              <a:xfrm>
                <a:off x="2191496" y="1319871"/>
                <a:ext cx="2197302" cy="476089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cs typeface="+mn-ea"/>
                  <a:sym typeface="+mn-lt"/>
                </a:endParaRPr>
              </a:p>
            </p:txBody>
          </p:sp>
          <p:sp>
            <p:nvSpPr>
              <p:cNvPr id="163" name="Скругленный прямоугольник 51">
                <a:extLst>
                  <a:ext uri="{FF2B5EF4-FFF2-40B4-BE49-F238E27FC236}">
                    <a16:creationId xmlns:a16="http://schemas.microsoft.com/office/drawing/2014/main" id="{2454A56F-755A-410F-8439-3AD10AE9A192}"/>
                  </a:ext>
                </a:extLst>
              </p:cNvPr>
              <p:cNvSpPr/>
              <p:nvPr/>
            </p:nvSpPr>
            <p:spPr>
              <a:xfrm>
                <a:off x="2027671" y="3005507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64" name="Скругленный прямоугольник 51">
                <a:extLst>
                  <a:ext uri="{FF2B5EF4-FFF2-40B4-BE49-F238E27FC236}">
                    <a16:creationId xmlns:a16="http://schemas.microsoft.com/office/drawing/2014/main" id="{C9C01B3B-3DF4-451D-860E-775958A0A9F2}"/>
                  </a:ext>
                </a:extLst>
              </p:cNvPr>
              <p:cNvSpPr/>
              <p:nvPr/>
            </p:nvSpPr>
            <p:spPr>
              <a:xfrm>
                <a:off x="2022591" y="1800282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65" name="Скругленный прямоугольник 51">
                <a:extLst>
                  <a:ext uri="{FF2B5EF4-FFF2-40B4-BE49-F238E27FC236}">
                    <a16:creationId xmlns:a16="http://schemas.microsoft.com/office/drawing/2014/main" id="{F4B7ACC6-B626-4FA8-9F80-F8EE29170DE3}"/>
                  </a:ext>
                </a:extLst>
              </p:cNvPr>
              <p:cNvSpPr/>
              <p:nvPr/>
            </p:nvSpPr>
            <p:spPr>
              <a:xfrm>
                <a:off x="2022591" y="2402894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66" name="Скругленный прямоугольник 42">
                <a:extLst>
                  <a:ext uri="{FF2B5EF4-FFF2-40B4-BE49-F238E27FC236}">
                    <a16:creationId xmlns:a16="http://schemas.microsoft.com/office/drawing/2014/main" id="{C446BDBC-7642-4EB1-AB83-E14BCCF42812}"/>
                  </a:ext>
                </a:extLst>
              </p:cNvPr>
              <p:cNvSpPr/>
              <p:nvPr/>
            </p:nvSpPr>
            <p:spPr>
              <a:xfrm>
                <a:off x="2046389" y="1131543"/>
                <a:ext cx="2465281" cy="5052118"/>
              </a:xfrm>
              <a:prstGeom prst="roundRect">
                <a:avLst/>
              </a:prstGeom>
              <a:solidFill>
                <a:schemeClr val="bg1"/>
              </a:solidFill>
              <a:ln w="28575">
                <a:gradFill>
                  <a:gsLst>
                    <a:gs pos="0">
                      <a:srgbClr val="EDEDF3"/>
                    </a:gs>
                    <a:gs pos="3000">
                      <a:srgbClr val="000000">
                        <a:alpha val="29000"/>
                      </a:srgbClr>
                    </a:gs>
                    <a:gs pos="7000">
                      <a:srgbClr val="DADAE2"/>
                    </a:gs>
                    <a:gs pos="100000">
                      <a:srgbClr val="EDEDF3"/>
                    </a:gs>
                    <a:gs pos="81000">
                      <a:srgbClr val="DADAE2"/>
                    </a:gs>
                    <a:gs pos="97000">
                      <a:srgbClr val="8A8A92">
                        <a:alpha val="40000"/>
                      </a:srgbClr>
                    </a:gs>
                    <a:gs pos="50000">
                      <a:srgbClr val="EDEDF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67" name="Овал 50">
                <a:extLst>
                  <a:ext uri="{FF2B5EF4-FFF2-40B4-BE49-F238E27FC236}">
                    <a16:creationId xmlns:a16="http://schemas.microsoft.com/office/drawing/2014/main" id="{996B6C5F-A2C4-4D2C-88DE-A50EC4D4B425}"/>
                  </a:ext>
                </a:extLst>
              </p:cNvPr>
              <p:cNvSpPr/>
              <p:nvPr/>
            </p:nvSpPr>
            <p:spPr>
              <a:xfrm>
                <a:off x="3073964" y="5688313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68" name="Скругленный прямоугольник 51">
                <a:extLst>
                  <a:ext uri="{FF2B5EF4-FFF2-40B4-BE49-F238E27FC236}">
                    <a16:creationId xmlns:a16="http://schemas.microsoft.com/office/drawing/2014/main" id="{F6B7E658-DA31-4973-964A-CC7E10091E57}"/>
                  </a:ext>
                </a:extLst>
              </p:cNvPr>
              <p:cNvSpPr/>
              <p:nvPr/>
            </p:nvSpPr>
            <p:spPr>
              <a:xfrm>
                <a:off x="2965000" y="1446310"/>
                <a:ext cx="628058" cy="45719"/>
              </a:xfrm>
              <a:prstGeom prst="round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69" name="Овал 52">
                <a:extLst>
                  <a:ext uri="{FF2B5EF4-FFF2-40B4-BE49-F238E27FC236}">
                    <a16:creationId xmlns:a16="http://schemas.microsoft.com/office/drawing/2014/main" id="{5AB0FB82-6788-4F92-B85A-5A1B93A3BAE7}"/>
                  </a:ext>
                </a:extLst>
              </p:cNvPr>
              <p:cNvSpPr/>
              <p:nvPr/>
            </p:nvSpPr>
            <p:spPr>
              <a:xfrm flipH="1">
                <a:off x="2752637" y="1440121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70" name="Овал 53">
                <a:extLst>
                  <a:ext uri="{FF2B5EF4-FFF2-40B4-BE49-F238E27FC236}">
                    <a16:creationId xmlns:a16="http://schemas.microsoft.com/office/drawing/2014/main" id="{E916A0F2-9B05-4DEF-88FD-CAA0E2266BA3}"/>
                  </a:ext>
                </a:extLst>
              </p:cNvPr>
              <p:cNvSpPr/>
              <p:nvPr/>
            </p:nvSpPr>
            <p:spPr>
              <a:xfrm flipH="1">
                <a:off x="3249270" y="1259878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</p:grpSp>
        <p:sp>
          <p:nvSpPr>
            <p:cNvPr id="161" name="矩形 160">
              <a:extLst>
                <a:ext uri="{FF2B5EF4-FFF2-40B4-BE49-F238E27FC236}">
                  <a16:creationId xmlns:a16="http://schemas.microsoft.com/office/drawing/2014/main" id="{A845C95F-B714-4C55-AB2C-776D071E12F1}"/>
                </a:ext>
              </a:extLst>
            </p:cNvPr>
            <p:cNvSpPr/>
            <p:nvPr/>
          </p:nvSpPr>
          <p:spPr>
            <a:xfrm>
              <a:off x="4692841" y="5865077"/>
              <a:ext cx="2107139" cy="1720405"/>
            </a:xfrm>
            <a:prstGeom prst="rect">
              <a:avLst/>
            </a:pr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6DF530B0-FF3D-4327-91DE-A8F95B533CC1}"/>
              </a:ext>
            </a:extLst>
          </p:cNvPr>
          <p:cNvGrpSpPr/>
          <p:nvPr/>
        </p:nvGrpSpPr>
        <p:grpSpPr>
          <a:xfrm>
            <a:off x="7687019" y="4704311"/>
            <a:ext cx="2489079" cy="5052118"/>
            <a:chOff x="7546181" y="5345661"/>
            <a:chExt cx="2489079" cy="5052118"/>
          </a:xfrm>
        </p:grpSpPr>
        <p:grpSp>
          <p:nvGrpSpPr>
            <p:cNvPr id="172" name="Group 107">
              <a:extLst>
                <a:ext uri="{FF2B5EF4-FFF2-40B4-BE49-F238E27FC236}">
                  <a16:creationId xmlns:a16="http://schemas.microsoft.com/office/drawing/2014/main" id="{0F25C94F-6420-4F36-8DF5-60B45847E2EA}"/>
                </a:ext>
              </a:extLst>
            </p:cNvPr>
            <p:cNvGrpSpPr/>
            <p:nvPr/>
          </p:nvGrpSpPr>
          <p:grpSpPr>
            <a:xfrm>
              <a:off x="7546181" y="5345661"/>
              <a:ext cx="2489079" cy="5052118"/>
              <a:chOff x="2022591" y="1131543"/>
              <a:chExt cx="2489079" cy="5052118"/>
            </a:xfrm>
            <a:effectLst>
              <a:outerShdw blurRad="1270000" dist="889000" dir="2400000" algn="tl" rotWithShape="0">
                <a:srgbClr val="7F91A9">
                  <a:alpha val="40000"/>
                </a:srgbClr>
              </a:outerShdw>
            </a:effectLst>
          </p:grpSpPr>
          <p:sp>
            <p:nvSpPr>
              <p:cNvPr id="174" name="Rounded Rectangle 108">
                <a:extLst>
                  <a:ext uri="{FF2B5EF4-FFF2-40B4-BE49-F238E27FC236}">
                    <a16:creationId xmlns:a16="http://schemas.microsoft.com/office/drawing/2014/main" id="{D2946F51-CDEB-44F4-8596-BBB32EC7B3EB}"/>
                  </a:ext>
                </a:extLst>
              </p:cNvPr>
              <p:cNvSpPr/>
              <p:nvPr/>
            </p:nvSpPr>
            <p:spPr>
              <a:xfrm>
                <a:off x="2191496" y="1319871"/>
                <a:ext cx="2197302" cy="476089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cs typeface="+mn-ea"/>
                  <a:sym typeface="+mn-lt"/>
                </a:endParaRPr>
              </a:p>
            </p:txBody>
          </p:sp>
          <p:sp>
            <p:nvSpPr>
              <p:cNvPr id="175" name="Скругленный прямоугольник 51">
                <a:extLst>
                  <a:ext uri="{FF2B5EF4-FFF2-40B4-BE49-F238E27FC236}">
                    <a16:creationId xmlns:a16="http://schemas.microsoft.com/office/drawing/2014/main" id="{81BADFEC-6EF3-4A02-B4A9-E866D431408C}"/>
                  </a:ext>
                </a:extLst>
              </p:cNvPr>
              <p:cNvSpPr/>
              <p:nvPr/>
            </p:nvSpPr>
            <p:spPr>
              <a:xfrm>
                <a:off x="2027671" y="3005507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76" name="Скругленный прямоугольник 51">
                <a:extLst>
                  <a:ext uri="{FF2B5EF4-FFF2-40B4-BE49-F238E27FC236}">
                    <a16:creationId xmlns:a16="http://schemas.microsoft.com/office/drawing/2014/main" id="{649D70C8-5AD2-4518-837C-E12447FC6CE8}"/>
                  </a:ext>
                </a:extLst>
              </p:cNvPr>
              <p:cNvSpPr/>
              <p:nvPr/>
            </p:nvSpPr>
            <p:spPr>
              <a:xfrm>
                <a:off x="2022591" y="1800282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77" name="Скругленный прямоугольник 51">
                <a:extLst>
                  <a:ext uri="{FF2B5EF4-FFF2-40B4-BE49-F238E27FC236}">
                    <a16:creationId xmlns:a16="http://schemas.microsoft.com/office/drawing/2014/main" id="{BFEFD017-6AD3-44C8-9565-267481846E2C}"/>
                  </a:ext>
                </a:extLst>
              </p:cNvPr>
              <p:cNvSpPr/>
              <p:nvPr/>
            </p:nvSpPr>
            <p:spPr>
              <a:xfrm>
                <a:off x="2022591" y="2402894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78" name="Скругленный прямоугольник 42">
                <a:extLst>
                  <a:ext uri="{FF2B5EF4-FFF2-40B4-BE49-F238E27FC236}">
                    <a16:creationId xmlns:a16="http://schemas.microsoft.com/office/drawing/2014/main" id="{CAD3B1BE-C450-44C7-BF01-D53FB09B3D51}"/>
                  </a:ext>
                </a:extLst>
              </p:cNvPr>
              <p:cNvSpPr/>
              <p:nvPr/>
            </p:nvSpPr>
            <p:spPr>
              <a:xfrm>
                <a:off x="2046389" y="1131543"/>
                <a:ext cx="2465281" cy="5052118"/>
              </a:xfrm>
              <a:prstGeom prst="roundRect">
                <a:avLst/>
              </a:prstGeom>
              <a:solidFill>
                <a:schemeClr val="bg1"/>
              </a:solidFill>
              <a:ln w="28575">
                <a:gradFill>
                  <a:gsLst>
                    <a:gs pos="0">
                      <a:srgbClr val="EDEDF3"/>
                    </a:gs>
                    <a:gs pos="3000">
                      <a:srgbClr val="000000">
                        <a:alpha val="29000"/>
                      </a:srgbClr>
                    </a:gs>
                    <a:gs pos="7000">
                      <a:srgbClr val="DADAE2"/>
                    </a:gs>
                    <a:gs pos="100000">
                      <a:srgbClr val="EDEDF3"/>
                    </a:gs>
                    <a:gs pos="81000">
                      <a:srgbClr val="DADAE2"/>
                    </a:gs>
                    <a:gs pos="97000">
                      <a:srgbClr val="8A8A92">
                        <a:alpha val="40000"/>
                      </a:srgbClr>
                    </a:gs>
                    <a:gs pos="50000">
                      <a:srgbClr val="EDEDF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79" name="Овал 50">
                <a:extLst>
                  <a:ext uri="{FF2B5EF4-FFF2-40B4-BE49-F238E27FC236}">
                    <a16:creationId xmlns:a16="http://schemas.microsoft.com/office/drawing/2014/main" id="{A6A29523-9958-41FC-814E-D8425B0D6364}"/>
                  </a:ext>
                </a:extLst>
              </p:cNvPr>
              <p:cNvSpPr/>
              <p:nvPr/>
            </p:nvSpPr>
            <p:spPr>
              <a:xfrm>
                <a:off x="3073964" y="5688313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80" name="Скругленный прямоугольник 51">
                <a:extLst>
                  <a:ext uri="{FF2B5EF4-FFF2-40B4-BE49-F238E27FC236}">
                    <a16:creationId xmlns:a16="http://schemas.microsoft.com/office/drawing/2014/main" id="{1AEC39B0-9836-49E2-8CDD-6D8182778141}"/>
                  </a:ext>
                </a:extLst>
              </p:cNvPr>
              <p:cNvSpPr/>
              <p:nvPr/>
            </p:nvSpPr>
            <p:spPr>
              <a:xfrm>
                <a:off x="2965000" y="1446310"/>
                <a:ext cx="628058" cy="45719"/>
              </a:xfrm>
              <a:prstGeom prst="round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81" name="Овал 52">
                <a:extLst>
                  <a:ext uri="{FF2B5EF4-FFF2-40B4-BE49-F238E27FC236}">
                    <a16:creationId xmlns:a16="http://schemas.microsoft.com/office/drawing/2014/main" id="{B4D31E93-8258-4284-84BE-6F86771752F1}"/>
                  </a:ext>
                </a:extLst>
              </p:cNvPr>
              <p:cNvSpPr/>
              <p:nvPr/>
            </p:nvSpPr>
            <p:spPr>
              <a:xfrm flipH="1">
                <a:off x="2752637" y="1440121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  <p:sp>
            <p:nvSpPr>
              <p:cNvPr id="182" name="Овал 53">
                <a:extLst>
                  <a:ext uri="{FF2B5EF4-FFF2-40B4-BE49-F238E27FC236}">
                    <a16:creationId xmlns:a16="http://schemas.microsoft.com/office/drawing/2014/main" id="{0B6591B0-FC74-452E-9D37-CCA089218249}"/>
                  </a:ext>
                </a:extLst>
              </p:cNvPr>
              <p:cNvSpPr/>
              <p:nvPr/>
            </p:nvSpPr>
            <p:spPr>
              <a:xfrm flipH="1">
                <a:off x="3249270" y="1259878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>
                  <a:cs typeface="+mn-ea"/>
                  <a:sym typeface="+mn-lt"/>
                </a:endParaRPr>
              </a:p>
            </p:txBody>
          </p:sp>
        </p:grpSp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id="{7DA9E6BA-0A33-49E4-9896-CCA4B42E7D20}"/>
                </a:ext>
              </a:extLst>
            </p:cNvPr>
            <p:cNvSpPr/>
            <p:nvPr/>
          </p:nvSpPr>
          <p:spPr>
            <a:xfrm>
              <a:off x="7759563" y="5865077"/>
              <a:ext cx="2134859" cy="1720405"/>
            </a:xfrm>
            <a:prstGeom prst="rect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" r="-7314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83" name="组合 182">
            <a:extLst>
              <a:ext uri="{FF2B5EF4-FFF2-40B4-BE49-F238E27FC236}">
                <a16:creationId xmlns:a16="http://schemas.microsoft.com/office/drawing/2014/main" id="{E354B757-3338-42C2-8469-C6EE58A71154}"/>
              </a:ext>
            </a:extLst>
          </p:cNvPr>
          <p:cNvGrpSpPr/>
          <p:nvPr/>
        </p:nvGrpSpPr>
        <p:grpSpPr>
          <a:xfrm>
            <a:off x="1996660" y="1408242"/>
            <a:ext cx="829533" cy="919240"/>
            <a:chOff x="1825901" y="2262905"/>
            <a:chExt cx="829533" cy="919240"/>
          </a:xfrm>
          <a:effectLst>
            <a:outerShdw blurRad="254000" dist="127000" dir="5400000" algn="t" rotWithShape="0">
              <a:srgbClr val="7F91A9">
                <a:alpha val="40000"/>
              </a:srgbClr>
            </a:outerShdw>
          </a:effectLst>
        </p:grpSpPr>
        <p:sp>
          <p:nvSpPr>
            <p:cNvPr id="184" name="Freeform 5">
              <a:extLst>
                <a:ext uri="{FF2B5EF4-FFF2-40B4-BE49-F238E27FC236}">
                  <a16:creationId xmlns:a16="http://schemas.microsoft.com/office/drawing/2014/main" id="{3C59F2A6-DA0F-4412-B370-D921810F997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781048" y="2307758"/>
              <a:ext cx="919240" cy="829533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7F91A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 dirty="0">
                <a:cs typeface="+mn-ea"/>
                <a:sym typeface="+mn-lt"/>
              </a:endParaRPr>
            </a:p>
          </p:txBody>
        </p:sp>
        <p:sp>
          <p:nvSpPr>
            <p:cNvPr id="185" name="Freeform 163">
              <a:extLst>
                <a:ext uri="{FF2B5EF4-FFF2-40B4-BE49-F238E27FC236}">
                  <a16:creationId xmlns:a16="http://schemas.microsoft.com/office/drawing/2014/main" id="{32C24396-3FD3-4FD8-9063-9B2D43D93E3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058899" y="2539961"/>
              <a:ext cx="363538" cy="365125"/>
            </a:xfrm>
            <a:custGeom>
              <a:avLst/>
              <a:gdLst>
                <a:gd name="T0" fmla="*/ 0 w 140"/>
                <a:gd name="T1" fmla="*/ 63 h 140"/>
                <a:gd name="T2" fmla="*/ 128 w 140"/>
                <a:gd name="T3" fmla="*/ 30 h 140"/>
                <a:gd name="T4" fmla="*/ 139 w 140"/>
                <a:gd name="T5" fmla="*/ 26 h 140"/>
                <a:gd name="T6" fmla="*/ 135 w 140"/>
                <a:gd name="T7" fmla="*/ 59 h 140"/>
                <a:gd name="T8" fmla="*/ 106 w 140"/>
                <a:gd name="T9" fmla="*/ 45 h 140"/>
                <a:gd name="T10" fmla="*/ 70 w 140"/>
                <a:gd name="T11" fmla="*/ 14 h 140"/>
                <a:gd name="T12" fmla="*/ 126 w 140"/>
                <a:gd name="T13" fmla="*/ 75 h 140"/>
                <a:gd name="T14" fmla="*/ 24 w 140"/>
                <a:gd name="T15" fmla="*/ 102 h 140"/>
                <a:gd name="T16" fmla="*/ 33 w 140"/>
                <a:gd name="T17" fmla="*/ 92 h 140"/>
                <a:gd name="T18" fmla="*/ 1 w 140"/>
                <a:gd name="T19" fmla="*/ 84 h 140"/>
                <a:gd name="T20" fmla="*/ 4 w 140"/>
                <a:gd name="T21" fmla="*/ 116 h 140"/>
                <a:gd name="T22" fmla="*/ 70 w 140"/>
                <a:gd name="T23" fmla="*/ 140 h 140"/>
                <a:gd name="T24" fmla="*/ 126 w 140"/>
                <a:gd name="T25" fmla="*/ 75 h 140"/>
                <a:gd name="T26" fmla="*/ 101 w 140"/>
                <a:gd name="T27" fmla="*/ 68 h 140"/>
                <a:gd name="T28" fmla="*/ 38 w 140"/>
                <a:gd name="T29" fmla="*/ 68 h 140"/>
                <a:gd name="T30" fmla="*/ 74 w 140"/>
                <a:gd name="T31" fmla="*/ 49 h 140"/>
                <a:gd name="T32" fmla="*/ 68 w 140"/>
                <a:gd name="T33" fmla="*/ 46 h 140"/>
                <a:gd name="T34" fmla="*/ 61 w 140"/>
                <a:gd name="T35" fmla="*/ 53 h 140"/>
                <a:gd name="T36" fmla="*/ 60 w 140"/>
                <a:gd name="T37" fmla="*/ 65 h 140"/>
                <a:gd name="T38" fmla="*/ 66 w 140"/>
                <a:gd name="T39" fmla="*/ 70 h 140"/>
                <a:gd name="T40" fmla="*/ 68 w 140"/>
                <a:gd name="T41" fmla="*/ 80 h 140"/>
                <a:gd name="T42" fmla="*/ 64 w 140"/>
                <a:gd name="T43" fmla="*/ 74 h 140"/>
                <a:gd name="T44" fmla="*/ 60 w 140"/>
                <a:gd name="T45" fmla="*/ 82 h 140"/>
                <a:gd name="T46" fmla="*/ 68 w 140"/>
                <a:gd name="T47" fmla="*/ 91 h 140"/>
                <a:gd name="T48" fmla="*/ 74 w 140"/>
                <a:gd name="T49" fmla="*/ 87 h 140"/>
                <a:gd name="T50" fmla="*/ 85 w 140"/>
                <a:gd name="T51" fmla="*/ 77 h 140"/>
                <a:gd name="T52" fmla="*/ 78 w 140"/>
                <a:gd name="T53" fmla="*/ 67 h 140"/>
                <a:gd name="T54" fmla="*/ 74 w 140"/>
                <a:gd name="T55" fmla="*/ 65 h 140"/>
                <a:gd name="T56" fmla="*/ 76 w 140"/>
                <a:gd name="T57" fmla="*/ 58 h 140"/>
                <a:gd name="T58" fmla="*/ 83 w 140"/>
                <a:gd name="T59" fmla="*/ 61 h 140"/>
                <a:gd name="T60" fmla="*/ 74 w 140"/>
                <a:gd name="T61" fmla="*/ 49 h 140"/>
                <a:gd name="T62" fmla="*/ 77 w 140"/>
                <a:gd name="T63" fmla="*/ 79 h 140"/>
                <a:gd name="T64" fmla="*/ 77 w 140"/>
                <a:gd name="T65" fmla="*/ 74 h 140"/>
                <a:gd name="T66" fmla="*/ 75 w 140"/>
                <a:gd name="T67" fmla="*/ 72 h 140"/>
                <a:gd name="T68" fmla="*/ 74 w 140"/>
                <a:gd name="T69" fmla="*/ 81 h 140"/>
                <a:gd name="T70" fmla="*/ 65 w 140"/>
                <a:gd name="T71" fmla="*/ 59 h 140"/>
                <a:gd name="T72" fmla="*/ 68 w 140"/>
                <a:gd name="T73" fmla="*/ 64 h 140"/>
                <a:gd name="T74" fmla="*/ 65 w 140"/>
                <a:gd name="T75" fmla="*/ 5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0">
                  <a:moveTo>
                    <a:pt x="14" y="65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3" y="27"/>
                    <a:pt x="34" y="0"/>
                    <a:pt x="70" y="0"/>
                  </a:cubicBezTo>
                  <a:cubicBezTo>
                    <a:pt x="94" y="0"/>
                    <a:pt x="115" y="12"/>
                    <a:pt x="128" y="30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7" y="23"/>
                    <a:pt x="139" y="24"/>
                    <a:pt x="139" y="26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8"/>
                    <a:pt x="137" y="59"/>
                    <a:pt x="135" y="59"/>
                  </a:cubicBezTo>
                  <a:cubicBezTo>
                    <a:pt x="107" y="48"/>
                    <a:pt x="107" y="48"/>
                    <a:pt x="107" y="48"/>
                  </a:cubicBezTo>
                  <a:cubicBezTo>
                    <a:pt x="105" y="47"/>
                    <a:pt x="104" y="46"/>
                    <a:pt x="106" y="4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06" y="23"/>
                    <a:pt x="89" y="14"/>
                    <a:pt x="70" y="14"/>
                  </a:cubicBezTo>
                  <a:cubicBezTo>
                    <a:pt x="41" y="14"/>
                    <a:pt x="17" y="36"/>
                    <a:pt x="14" y="65"/>
                  </a:cubicBezTo>
                  <a:close/>
                  <a:moveTo>
                    <a:pt x="126" y="75"/>
                  </a:moveTo>
                  <a:cubicBezTo>
                    <a:pt x="123" y="104"/>
                    <a:pt x="99" y="126"/>
                    <a:pt x="70" y="126"/>
                  </a:cubicBezTo>
                  <a:cubicBezTo>
                    <a:pt x="51" y="126"/>
                    <a:pt x="34" y="116"/>
                    <a:pt x="24" y="102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6" y="94"/>
                    <a:pt x="35" y="93"/>
                    <a:pt x="33" y="9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3" y="81"/>
                    <a:pt x="1" y="82"/>
                    <a:pt x="1" y="8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6"/>
                    <a:pt x="3" y="117"/>
                    <a:pt x="4" y="116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25" y="128"/>
                    <a:pt x="46" y="140"/>
                    <a:pt x="70" y="140"/>
                  </a:cubicBezTo>
                  <a:cubicBezTo>
                    <a:pt x="106" y="140"/>
                    <a:pt x="137" y="113"/>
                    <a:pt x="140" y="77"/>
                  </a:cubicBezTo>
                  <a:lnTo>
                    <a:pt x="126" y="75"/>
                  </a:lnTo>
                  <a:close/>
                  <a:moveTo>
                    <a:pt x="70" y="36"/>
                  </a:moveTo>
                  <a:cubicBezTo>
                    <a:pt x="87" y="36"/>
                    <a:pt x="101" y="50"/>
                    <a:pt x="101" y="68"/>
                  </a:cubicBezTo>
                  <a:cubicBezTo>
                    <a:pt x="101" y="85"/>
                    <a:pt x="87" y="99"/>
                    <a:pt x="70" y="99"/>
                  </a:cubicBezTo>
                  <a:cubicBezTo>
                    <a:pt x="52" y="99"/>
                    <a:pt x="38" y="85"/>
                    <a:pt x="38" y="68"/>
                  </a:cubicBezTo>
                  <a:cubicBezTo>
                    <a:pt x="38" y="50"/>
                    <a:pt x="52" y="36"/>
                    <a:pt x="70" y="36"/>
                  </a:cubicBezTo>
                  <a:close/>
                  <a:moveTo>
                    <a:pt x="74" y="49"/>
                  </a:moveTo>
                  <a:cubicBezTo>
                    <a:pt x="74" y="46"/>
                    <a:pt x="74" y="46"/>
                    <a:pt x="74" y="46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4" y="50"/>
                    <a:pt x="62" y="51"/>
                    <a:pt x="61" y="53"/>
                  </a:cubicBezTo>
                  <a:cubicBezTo>
                    <a:pt x="59" y="55"/>
                    <a:pt x="58" y="57"/>
                    <a:pt x="58" y="59"/>
                  </a:cubicBezTo>
                  <a:cubicBezTo>
                    <a:pt x="58" y="61"/>
                    <a:pt x="58" y="63"/>
                    <a:pt x="60" y="65"/>
                  </a:cubicBezTo>
                  <a:cubicBezTo>
                    <a:pt x="61" y="67"/>
                    <a:pt x="63" y="68"/>
                    <a:pt x="65" y="69"/>
                  </a:cubicBezTo>
                  <a:cubicBezTo>
                    <a:pt x="65" y="69"/>
                    <a:pt x="66" y="69"/>
                    <a:pt x="66" y="70"/>
                  </a:cubicBezTo>
                  <a:cubicBezTo>
                    <a:pt x="67" y="70"/>
                    <a:pt x="67" y="70"/>
                    <a:pt x="68" y="7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7" y="80"/>
                    <a:pt x="66" y="79"/>
                    <a:pt x="65" y="78"/>
                  </a:cubicBezTo>
                  <a:cubicBezTo>
                    <a:pt x="64" y="77"/>
                    <a:pt x="64" y="76"/>
                    <a:pt x="64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77"/>
                    <a:pt x="58" y="80"/>
                    <a:pt x="60" y="82"/>
                  </a:cubicBezTo>
                  <a:cubicBezTo>
                    <a:pt x="61" y="85"/>
                    <a:pt x="64" y="86"/>
                    <a:pt x="68" y="87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0" y="85"/>
                    <a:pt x="82" y="84"/>
                  </a:cubicBezTo>
                  <a:cubicBezTo>
                    <a:pt x="83" y="82"/>
                    <a:pt x="84" y="80"/>
                    <a:pt x="85" y="77"/>
                  </a:cubicBezTo>
                  <a:cubicBezTo>
                    <a:pt x="85" y="75"/>
                    <a:pt x="85" y="73"/>
                    <a:pt x="83" y="71"/>
                  </a:cubicBezTo>
                  <a:cubicBezTo>
                    <a:pt x="82" y="69"/>
                    <a:pt x="81" y="68"/>
                    <a:pt x="78" y="67"/>
                  </a:cubicBezTo>
                  <a:cubicBezTo>
                    <a:pt x="78" y="67"/>
                    <a:pt x="77" y="66"/>
                    <a:pt x="76" y="66"/>
                  </a:cubicBezTo>
                  <a:cubicBezTo>
                    <a:pt x="76" y="66"/>
                    <a:pt x="75" y="66"/>
                    <a:pt x="74" y="6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6"/>
                    <a:pt x="76" y="57"/>
                    <a:pt x="76" y="58"/>
                  </a:cubicBezTo>
                  <a:cubicBezTo>
                    <a:pt x="77" y="58"/>
                    <a:pt x="77" y="59"/>
                    <a:pt x="77" y="61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4" y="59"/>
                    <a:pt x="83" y="57"/>
                    <a:pt x="82" y="54"/>
                  </a:cubicBezTo>
                  <a:cubicBezTo>
                    <a:pt x="80" y="52"/>
                    <a:pt x="78" y="50"/>
                    <a:pt x="74" y="49"/>
                  </a:cubicBezTo>
                  <a:close/>
                  <a:moveTo>
                    <a:pt x="74" y="81"/>
                  </a:moveTo>
                  <a:cubicBezTo>
                    <a:pt x="75" y="80"/>
                    <a:pt x="76" y="80"/>
                    <a:pt x="77" y="79"/>
                  </a:cubicBezTo>
                  <a:cubicBezTo>
                    <a:pt x="77" y="79"/>
                    <a:pt x="78" y="78"/>
                    <a:pt x="78" y="77"/>
                  </a:cubicBezTo>
                  <a:cubicBezTo>
                    <a:pt x="78" y="76"/>
                    <a:pt x="78" y="75"/>
                    <a:pt x="77" y="74"/>
                  </a:cubicBezTo>
                  <a:cubicBezTo>
                    <a:pt x="77" y="73"/>
                    <a:pt x="76" y="73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lnTo>
                    <a:pt x="74" y="81"/>
                  </a:lnTo>
                  <a:close/>
                  <a:moveTo>
                    <a:pt x="65" y="57"/>
                  </a:moveTo>
                  <a:cubicBezTo>
                    <a:pt x="65" y="58"/>
                    <a:pt x="65" y="58"/>
                    <a:pt x="65" y="59"/>
                  </a:cubicBezTo>
                  <a:cubicBezTo>
                    <a:pt x="65" y="61"/>
                    <a:pt x="65" y="61"/>
                    <a:pt x="65" y="62"/>
                  </a:cubicBezTo>
                  <a:cubicBezTo>
                    <a:pt x="66" y="63"/>
                    <a:pt x="67" y="63"/>
                    <a:pt x="68" y="64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7" y="56"/>
                    <a:pt x="66" y="56"/>
                    <a:pt x="65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86" name="组合 185">
            <a:extLst>
              <a:ext uri="{FF2B5EF4-FFF2-40B4-BE49-F238E27FC236}">
                <a16:creationId xmlns:a16="http://schemas.microsoft.com/office/drawing/2014/main" id="{628B6989-F965-4651-A6A9-5DE36DE1EFA7}"/>
              </a:ext>
            </a:extLst>
          </p:cNvPr>
          <p:cNvGrpSpPr/>
          <p:nvPr/>
        </p:nvGrpSpPr>
        <p:grpSpPr>
          <a:xfrm>
            <a:off x="4426443" y="1408242"/>
            <a:ext cx="829533" cy="919240"/>
            <a:chOff x="4460745" y="1005744"/>
            <a:chExt cx="829533" cy="919240"/>
          </a:xfrm>
          <a:effectLst>
            <a:outerShdw blurRad="254000" dist="127000" dir="5400000" algn="t" rotWithShape="0">
              <a:srgbClr val="7F91A9">
                <a:alpha val="40000"/>
              </a:srgbClr>
            </a:outerShdw>
          </a:effectLst>
        </p:grpSpPr>
        <p:sp>
          <p:nvSpPr>
            <p:cNvPr id="187" name="Freeform 5">
              <a:extLst>
                <a:ext uri="{FF2B5EF4-FFF2-40B4-BE49-F238E27FC236}">
                  <a16:creationId xmlns:a16="http://schemas.microsoft.com/office/drawing/2014/main" id="{EA916C05-ED2E-421C-AE67-2BBC9B0DBFF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415892" y="1050597"/>
              <a:ext cx="919240" cy="829533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7F91A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 dirty="0">
                <a:cs typeface="+mn-ea"/>
                <a:sym typeface="+mn-lt"/>
              </a:endParaRPr>
            </a:p>
          </p:txBody>
        </p:sp>
        <p:sp>
          <p:nvSpPr>
            <p:cNvPr id="188" name="KSO_Shape">
              <a:extLst>
                <a:ext uri="{FF2B5EF4-FFF2-40B4-BE49-F238E27FC236}">
                  <a16:creationId xmlns:a16="http://schemas.microsoft.com/office/drawing/2014/main" id="{F2EFAE97-C22A-4BCF-85BD-2FE15BFC64CB}"/>
                </a:ext>
              </a:extLst>
            </p:cNvPr>
            <p:cNvSpPr/>
            <p:nvPr/>
          </p:nvSpPr>
          <p:spPr bwMode="auto">
            <a:xfrm>
              <a:off x="4743708" y="1228868"/>
              <a:ext cx="334962" cy="425450"/>
            </a:xfrm>
            <a:custGeom>
              <a:avLst/>
              <a:gdLst>
                <a:gd name="T0" fmla="*/ 259322 w 2665412"/>
                <a:gd name="T1" fmla="*/ 2895285 h 3382963"/>
                <a:gd name="T2" fmla="*/ 511017 w 2665412"/>
                <a:gd name="T3" fmla="*/ 3155147 h 3382963"/>
                <a:gd name="T4" fmla="*/ 770965 w 2665412"/>
                <a:gd name="T5" fmla="*/ 2903852 h 3382963"/>
                <a:gd name="T6" fmla="*/ 519587 w 2665412"/>
                <a:gd name="T7" fmla="*/ 2643989 h 3382963"/>
                <a:gd name="T8" fmla="*/ 875071 w 2665412"/>
                <a:gd name="T9" fmla="*/ 2732514 h 3382963"/>
                <a:gd name="T10" fmla="*/ 732560 w 2665412"/>
                <a:gd name="T11" fmla="*/ 3231615 h 3382963"/>
                <a:gd name="T12" fmla="*/ 265987 w 2665412"/>
                <a:gd name="T13" fmla="*/ 3315697 h 3382963"/>
                <a:gd name="T14" fmla="*/ 147598 w 2665412"/>
                <a:gd name="T15" fmla="*/ 2750917 h 3382963"/>
                <a:gd name="T16" fmla="*/ 1831415 w 2665412"/>
                <a:gd name="T17" fmla="*/ 2257426 h 3382963"/>
                <a:gd name="T18" fmla="*/ 1993961 w 2665412"/>
                <a:gd name="T19" fmla="*/ 2438401 h 3382963"/>
                <a:gd name="T20" fmla="*/ 1847258 w 2665412"/>
                <a:gd name="T21" fmla="*/ 2409508 h 3382963"/>
                <a:gd name="T22" fmla="*/ 1685662 w 2665412"/>
                <a:gd name="T23" fmla="*/ 2468563 h 3382963"/>
                <a:gd name="T24" fmla="*/ 1995229 w 2665412"/>
                <a:gd name="T25" fmla="*/ 2640966 h 3382963"/>
                <a:gd name="T26" fmla="*/ 1952137 w 2665412"/>
                <a:gd name="T27" fmla="*/ 2838768 h 3382963"/>
                <a:gd name="T28" fmla="*/ 1735409 w 2665412"/>
                <a:gd name="T29" fmla="*/ 2918143 h 3382963"/>
                <a:gd name="T30" fmla="*/ 1580784 w 2665412"/>
                <a:gd name="T31" fmla="*/ 2728596 h 3382963"/>
                <a:gd name="T32" fmla="*/ 1742380 w 2665412"/>
                <a:gd name="T33" fmla="*/ 2773998 h 3382963"/>
                <a:gd name="T34" fmla="*/ 1881478 w 2665412"/>
                <a:gd name="T35" fmla="*/ 2691766 h 3382963"/>
                <a:gd name="T36" fmla="*/ 1563357 w 2665412"/>
                <a:gd name="T37" fmla="*/ 2467293 h 3382963"/>
                <a:gd name="T38" fmla="*/ 1692634 w 2665412"/>
                <a:gd name="T39" fmla="*/ 2322831 h 3382963"/>
                <a:gd name="T40" fmla="*/ 1625723 w 2665412"/>
                <a:gd name="T41" fmla="*/ 2198771 h 3382963"/>
                <a:gd name="T42" fmla="*/ 1410098 w 2665412"/>
                <a:gd name="T43" fmla="*/ 2430592 h 3382963"/>
                <a:gd name="T44" fmla="*/ 1421847 w 2665412"/>
                <a:gd name="T45" fmla="*/ 2757048 h 3382963"/>
                <a:gd name="T46" fmla="*/ 1653351 w 2665412"/>
                <a:gd name="T47" fmla="*/ 2972991 h 3382963"/>
                <a:gd name="T48" fmla="*/ 1980125 w 2665412"/>
                <a:gd name="T49" fmla="*/ 2960924 h 3382963"/>
                <a:gd name="T50" fmla="*/ 2195433 w 2665412"/>
                <a:gd name="T51" fmla="*/ 2729420 h 3382963"/>
                <a:gd name="T52" fmla="*/ 2184001 w 2665412"/>
                <a:gd name="T53" fmla="*/ 2402964 h 3382963"/>
                <a:gd name="T54" fmla="*/ 1952179 w 2665412"/>
                <a:gd name="T55" fmla="*/ 2187021 h 3382963"/>
                <a:gd name="T56" fmla="*/ 2156055 w 2665412"/>
                <a:gd name="T57" fmla="*/ 2032367 h 3382963"/>
                <a:gd name="T58" fmla="*/ 2395816 w 2665412"/>
                <a:gd name="T59" fmla="*/ 2850094 h 3382963"/>
                <a:gd name="T60" fmla="*/ 1619054 w 2665412"/>
                <a:gd name="T61" fmla="*/ 3205130 h 3382963"/>
                <a:gd name="T62" fmla="*/ 1161763 w 2665412"/>
                <a:gd name="T63" fmla="*/ 2697981 h 3382963"/>
                <a:gd name="T64" fmla="*/ 1590474 w 2665412"/>
                <a:gd name="T65" fmla="*/ 1963774 h 3382963"/>
                <a:gd name="T66" fmla="*/ 247746 w 2665412"/>
                <a:gd name="T67" fmla="*/ 2374875 h 3382963"/>
                <a:gd name="T68" fmla="*/ 90506 w 2665412"/>
                <a:gd name="T69" fmla="*/ 2382501 h 3382963"/>
                <a:gd name="T70" fmla="*/ 82882 w 2665412"/>
                <a:gd name="T71" fmla="*/ 2224911 h 3382963"/>
                <a:gd name="T72" fmla="*/ 1925231 w 2665412"/>
                <a:gd name="T73" fmla="*/ 1275421 h 3382963"/>
                <a:gd name="T74" fmla="*/ 2142932 w 2665412"/>
                <a:gd name="T75" fmla="*/ 1565745 h 3382963"/>
                <a:gd name="T76" fmla="*/ 2433411 w 2665412"/>
                <a:gd name="T77" fmla="*/ 1348081 h 3382963"/>
                <a:gd name="T78" fmla="*/ 2215710 w 2665412"/>
                <a:gd name="T79" fmla="*/ 1057758 h 3382963"/>
                <a:gd name="T80" fmla="*/ 2557039 w 2665412"/>
                <a:gd name="T81" fmla="*/ 1184676 h 3382963"/>
                <a:gd name="T82" fmla="*/ 2359043 w 2665412"/>
                <a:gd name="T83" fmla="*/ 1666644 h 3382963"/>
                <a:gd name="T84" fmla="*/ 1943029 w 2665412"/>
                <a:gd name="T85" fmla="*/ 1631742 h 3382963"/>
                <a:gd name="T86" fmla="*/ 1831795 w 2665412"/>
                <a:gd name="T87" fmla="*/ 1117727 h 3382963"/>
                <a:gd name="T88" fmla="*/ 1543971 w 2665412"/>
                <a:gd name="T89" fmla="*/ 596250 h 3382963"/>
                <a:gd name="T90" fmla="*/ 1297460 w 2665412"/>
                <a:gd name="T91" fmla="*/ 948099 h 3382963"/>
                <a:gd name="T92" fmla="*/ 1031888 w 2665412"/>
                <a:gd name="T93" fmla="*/ 755548 h 3382963"/>
                <a:gd name="T94" fmla="*/ 814631 w 2665412"/>
                <a:gd name="T95" fmla="*/ 602286 h 3382963"/>
                <a:gd name="T96" fmla="*/ 863801 w 2665412"/>
                <a:gd name="T97" fmla="*/ 640380 h 3382963"/>
                <a:gd name="T98" fmla="*/ 958650 w 2665412"/>
                <a:gd name="T99" fmla="*/ 731486 h 3382963"/>
                <a:gd name="T100" fmla="*/ 915825 w 2665412"/>
                <a:gd name="T101" fmla="*/ 1047026 h 3382963"/>
                <a:gd name="T102" fmla="*/ 1093788 w 2665412"/>
                <a:gd name="T103" fmla="*/ 1742545 h 3382963"/>
                <a:gd name="T104" fmla="*/ 941203 w 2665412"/>
                <a:gd name="T105" fmla="*/ 2331086 h 3382963"/>
                <a:gd name="T106" fmla="*/ 804162 w 2665412"/>
                <a:gd name="T107" fmla="*/ 2246646 h 3382963"/>
                <a:gd name="T108" fmla="*/ 518978 w 2665412"/>
                <a:gd name="T109" fmla="*/ 1458116 h 3382963"/>
                <a:gd name="T110" fmla="*/ 425714 w 2665412"/>
                <a:gd name="T111" fmla="*/ 1302568 h 3382963"/>
                <a:gd name="T112" fmla="*/ 154488 w 2665412"/>
                <a:gd name="T113" fmla="*/ 951475 h 3382963"/>
                <a:gd name="T114" fmla="*/ 4758 w 2665412"/>
                <a:gd name="T115" fmla="*/ 912429 h 3382963"/>
                <a:gd name="T116" fmla="*/ 912333 w 2665412"/>
                <a:gd name="T117" fmla="*/ 0 h 3382963"/>
                <a:gd name="T118" fmla="*/ 1112519 w 2665412"/>
                <a:gd name="T119" fmla="*/ 199433 h 3382963"/>
                <a:gd name="T120" fmla="*/ 953005 w 2665412"/>
                <a:gd name="T121" fmla="*/ 526732 h 3382963"/>
                <a:gd name="T122" fmla="*/ 719772 w 2665412"/>
                <a:gd name="T123" fmla="*/ 209293 h 3382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5412" h="3382963">
                  <a:moveTo>
                    <a:pt x="506574" y="2643989"/>
                  </a:moveTo>
                  <a:lnTo>
                    <a:pt x="493243" y="2644624"/>
                  </a:lnTo>
                  <a:lnTo>
                    <a:pt x="480230" y="2646210"/>
                  </a:lnTo>
                  <a:lnTo>
                    <a:pt x="467217" y="2648431"/>
                  </a:lnTo>
                  <a:lnTo>
                    <a:pt x="454521" y="2650970"/>
                  </a:lnTo>
                  <a:lnTo>
                    <a:pt x="442460" y="2654460"/>
                  </a:lnTo>
                  <a:lnTo>
                    <a:pt x="430399" y="2658585"/>
                  </a:lnTo>
                  <a:lnTo>
                    <a:pt x="418655" y="2663027"/>
                  </a:lnTo>
                  <a:lnTo>
                    <a:pt x="407229" y="2667786"/>
                  </a:lnTo>
                  <a:lnTo>
                    <a:pt x="396120" y="2673180"/>
                  </a:lnTo>
                  <a:lnTo>
                    <a:pt x="385328" y="2679526"/>
                  </a:lnTo>
                  <a:lnTo>
                    <a:pt x="374854" y="2685872"/>
                  </a:lnTo>
                  <a:lnTo>
                    <a:pt x="364380" y="2692852"/>
                  </a:lnTo>
                  <a:lnTo>
                    <a:pt x="354858" y="2700784"/>
                  </a:lnTo>
                  <a:lnTo>
                    <a:pt x="345336" y="2708717"/>
                  </a:lnTo>
                  <a:lnTo>
                    <a:pt x="336449" y="2717284"/>
                  </a:lnTo>
                  <a:lnTo>
                    <a:pt x="327562" y="2725533"/>
                  </a:lnTo>
                  <a:lnTo>
                    <a:pt x="319310" y="2735052"/>
                  </a:lnTo>
                  <a:lnTo>
                    <a:pt x="312010" y="2744571"/>
                  </a:lnTo>
                  <a:lnTo>
                    <a:pt x="304710" y="2754724"/>
                  </a:lnTo>
                  <a:lnTo>
                    <a:pt x="298044" y="2764878"/>
                  </a:lnTo>
                  <a:lnTo>
                    <a:pt x="291696" y="2775348"/>
                  </a:lnTo>
                  <a:lnTo>
                    <a:pt x="285983" y="2786136"/>
                  </a:lnTo>
                  <a:lnTo>
                    <a:pt x="280905" y="2797241"/>
                  </a:lnTo>
                  <a:lnTo>
                    <a:pt x="276144" y="2808981"/>
                  </a:lnTo>
                  <a:lnTo>
                    <a:pt x="272018" y="2820721"/>
                  </a:lnTo>
                  <a:lnTo>
                    <a:pt x="268209" y="2832461"/>
                  </a:lnTo>
                  <a:lnTo>
                    <a:pt x="265353" y="2844835"/>
                  </a:lnTo>
                  <a:lnTo>
                    <a:pt x="263131" y="2857210"/>
                  </a:lnTo>
                  <a:lnTo>
                    <a:pt x="261226" y="2869584"/>
                  </a:lnTo>
                  <a:lnTo>
                    <a:pt x="259957" y="2882276"/>
                  </a:lnTo>
                  <a:lnTo>
                    <a:pt x="259322" y="2895285"/>
                  </a:lnTo>
                  <a:lnTo>
                    <a:pt x="259639" y="2908294"/>
                  </a:lnTo>
                  <a:lnTo>
                    <a:pt x="260274" y="2921620"/>
                  </a:lnTo>
                  <a:lnTo>
                    <a:pt x="261861" y="2934629"/>
                  </a:lnTo>
                  <a:lnTo>
                    <a:pt x="264083" y="2947638"/>
                  </a:lnTo>
                  <a:lnTo>
                    <a:pt x="266622" y="2960330"/>
                  </a:lnTo>
                  <a:lnTo>
                    <a:pt x="270113" y="2972704"/>
                  </a:lnTo>
                  <a:lnTo>
                    <a:pt x="273922" y="2984444"/>
                  </a:lnTo>
                  <a:lnTo>
                    <a:pt x="278366" y="2996501"/>
                  </a:lnTo>
                  <a:lnTo>
                    <a:pt x="283444" y="3007924"/>
                  </a:lnTo>
                  <a:lnTo>
                    <a:pt x="288840" y="3019029"/>
                  </a:lnTo>
                  <a:lnTo>
                    <a:pt x="294870" y="3029817"/>
                  </a:lnTo>
                  <a:lnTo>
                    <a:pt x="301536" y="3040605"/>
                  </a:lnTo>
                  <a:lnTo>
                    <a:pt x="308836" y="3050441"/>
                  </a:lnTo>
                  <a:lnTo>
                    <a:pt x="316136" y="3060277"/>
                  </a:lnTo>
                  <a:lnTo>
                    <a:pt x="323753" y="3069478"/>
                  </a:lnTo>
                  <a:lnTo>
                    <a:pt x="332323" y="3078680"/>
                  </a:lnTo>
                  <a:lnTo>
                    <a:pt x="341210" y="3087247"/>
                  </a:lnTo>
                  <a:lnTo>
                    <a:pt x="350732" y="3095496"/>
                  </a:lnTo>
                  <a:lnTo>
                    <a:pt x="360254" y="3103429"/>
                  </a:lnTo>
                  <a:lnTo>
                    <a:pt x="370411" y="3110409"/>
                  </a:lnTo>
                  <a:lnTo>
                    <a:pt x="380250" y="3117072"/>
                  </a:lnTo>
                  <a:lnTo>
                    <a:pt x="391041" y="3123418"/>
                  </a:lnTo>
                  <a:lnTo>
                    <a:pt x="401833" y="3128812"/>
                  </a:lnTo>
                  <a:lnTo>
                    <a:pt x="412942" y="3134206"/>
                  </a:lnTo>
                  <a:lnTo>
                    <a:pt x="424685" y="3138965"/>
                  </a:lnTo>
                  <a:lnTo>
                    <a:pt x="436429" y="3143090"/>
                  </a:lnTo>
                  <a:lnTo>
                    <a:pt x="448173" y="3146580"/>
                  </a:lnTo>
                  <a:lnTo>
                    <a:pt x="460551" y="3149753"/>
                  </a:lnTo>
                  <a:lnTo>
                    <a:pt x="472930" y="3151974"/>
                  </a:lnTo>
                  <a:lnTo>
                    <a:pt x="485626" y="3153878"/>
                  </a:lnTo>
                  <a:lnTo>
                    <a:pt x="498004" y="3154830"/>
                  </a:lnTo>
                  <a:lnTo>
                    <a:pt x="511017" y="3155147"/>
                  </a:lnTo>
                  <a:lnTo>
                    <a:pt x="524030" y="3155147"/>
                  </a:lnTo>
                  <a:lnTo>
                    <a:pt x="537044" y="3154513"/>
                  </a:lnTo>
                  <a:lnTo>
                    <a:pt x="550374" y="3152926"/>
                  </a:lnTo>
                  <a:lnTo>
                    <a:pt x="563070" y="3150705"/>
                  </a:lnTo>
                  <a:lnTo>
                    <a:pt x="575766" y="3148167"/>
                  </a:lnTo>
                  <a:lnTo>
                    <a:pt x="588462" y="3144994"/>
                  </a:lnTo>
                  <a:lnTo>
                    <a:pt x="600206" y="3141186"/>
                  </a:lnTo>
                  <a:lnTo>
                    <a:pt x="612267" y="3136744"/>
                  </a:lnTo>
                  <a:lnTo>
                    <a:pt x="623693" y="3131668"/>
                  </a:lnTo>
                  <a:lnTo>
                    <a:pt x="634802" y="3125956"/>
                  </a:lnTo>
                  <a:lnTo>
                    <a:pt x="645593" y="3119928"/>
                  </a:lnTo>
                  <a:lnTo>
                    <a:pt x="656067" y="3113265"/>
                  </a:lnTo>
                  <a:lnTo>
                    <a:pt x="665907" y="3106284"/>
                  </a:lnTo>
                  <a:lnTo>
                    <a:pt x="676063" y="3098986"/>
                  </a:lnTo>
                  <a:lnTo>
                    <a:pt x="685268" y="3090737"/>
                  </a:lnTo>
                  <a:lnTo>
                    <a:pt x="694155" y="3082487"/>
                  </a:lnTo>
                  <a:lnTo>
                    <a:pt x="702725" y="3073603"/>
                  </a:lnTo>
                  <a:lnTo>
                    <a:pt x="710977" y="3064402"/>
                  </a:lnTo>
                  <a:lnTo>
                    <a:pt x="718594" y="3054566"/>
                  </a:lnTo>
                  <a:lnTo>
                    <a:pt x="725894" y="3045047"/>
                  </a:lnTo>
                  <a:lnTo>
                    <a:pt x="732560" y="3034576"/>
                  </a:lnTo>
                  <a:lnTo>
                    <a:pt x="738908" y="3023788"/>
                  </a:lnTo>
                  <a:lnTo>
                    <a:pt x="744621" y="3013000"/>
                  </a:lnTo>
                  <a:lnTo>
                    <a:pt x="750017" y="3001895"/>
                  </a:lnTo>
                  <a:lnTo>
                    <a:pt x="754460" y="2990472"/>
                  </a:lnTo>
                  <a:lnTo>
                    <a:pt x="758586" y="2979050"/>
                  </a:lnTo>
                  <a:lnTo>
                    <a:pt x="762078" y="2966676"/>
                  </a:lnTo>
                  <a:lnTo>
                    <a:pt x="765252" y="2954618"/>
                  </a:lnTo>
                  <a:lnTo>
                    <a:pt x="767473" y="2942244"/>
                  </a:lnTo>
                  <a:lnTo>
                    <a:pt x="769378" y="2929870"/>
                  </a:lnTo>
                  <a:lnTo>
                    <a:pt x="770330" y="2916861"/>
                  </a:lnTo>
                  <a:lnTo>
                    <a:pt x="770965" y="2903852"/>
                  </a:lnTo>
                  <a:lnTo>
                    <a:pt x="770647" y="2890843"/>
                  </a:lnTo>
                  <a:lnTo>
                    <a:pt x="770013" y="2877834"/>
                  </a:lnTo>
                  <a:lnTo>
                    <a:pt x="768426" y="2864507"/>
                  </a:lnTo>
                  <a:lnTo>
                    <a:pt x="766521" y="2851816"/>
                  </a:lnTo>
                  <a:lnTo>
                    <a:pt x="763982" y="2839441"/>
                  </a:lnTo>
                  <a:lnTo>
                    <a:pt x="760808" y="2827067"/>
                  </a:lnTo>
                  <a:lnTo>
                    <a:pt x="756682" y="2814692"/>
                  </a:lnTo>
                  <a:lnTo>
                    <a:pt x="752238" y="2802953"/>
                  </a:lnTo>
                  <a:lnTo>
                    <a:pt x="747160" y="2791530"/>
                  </a:lnTo>
                  <a:lnTo>
                    <a:pt x="741764" y="2780108"/>
                  </a:lnTo>
                  <a:lnTo>
                    <a:pt x="735416" y="2769637"/>
                  </a:lnTo>
                  <a:lnTo>
                    <a:pt x="729068" y="2759166"/>
                  </a:lnTo>
                  <a:lnTo>
                    <a:pt x="722086" y="2749013"/>
                  </a:lnTo>
                  <a:lnTo>
                    <a:pt x="714468" y="2739177"/>
                  </a:lnTo>
                  <a:lnTo>
                    <a:pt x="706533" y="2729658"/>
                  </a:lnTo>
                  <a:lnTo>
                    <a:pt x="697964" y="2720774"/>
                  </a:lnTo>
                  <a:lnTo>
                    <a:pt x="689394" y="2712207"/>
                  </a:lnTo>
                  <a:lnTo>
                    <a:pt x="680189" y="2704275"/>
                  </a:lnTo>
                  <a:lnTo>
                    <a:pt x="670350" y="2696342"/>
                  </a:lnTo>
                  <a:lnTo>
                    <a:pt x="660511" y="2689362"/>
                  </a:lnTo>
                  <a:lnTo>
                    <a:pt x="650037" y="2682382"/>
                  </a:lnTo>
                  <a:lnTo>
                    <a:pt x="639563" y="2676353"/>
                  </a:lnTo>
                  <a:lnTo>
                    <a:pt x="628771" y="2670324"/>
                  </a:lnTo>
                  <a:lnTo>
                    <a:pt x="617662" y="2665248"/>
                  </a:lnTo>
                  <a:lnTo>
                    <a:pt x="606236" y="2660171"/>
                  </a:lnTo>
                  <a:lnTo>
                    <a:pt x="594175" y="2656364"/>
                  </a:lnTo>
                  <a:lnTo>
                    <a:pt x="582431" y="2652873"/>
                  </a:lnTo>
                  <a:lnTo>
                    <a:pt x="570053" y="2650018"/>
                  </a:lnTo>
                  <a:lnTo>
                    <a:pt x="557992" y="2647479"/>
                  </a:lnTo>
                  <a:lnTo>
                    <a:pt x="545296" y="2645576"/>
                  </a:lnTo>
                  <a:lnTo>
                    <a:pt x="532600" y="2644306"/>
                  </a:lnTo>
                  <a:lnTo>
                    <a:pt x="519587" y="2643989"/>
                  </a:lnTo>
                  <a:lnTo>
                    <a:pt x="506574" y="2643989"/>
                  </a:lnTo>
                  <a:close/>
                  <a:moveTo>
                    <a:pt x="552279" y="2413000"/>
                  </a:moveTo>
                  <a:lnTo>
                    <a:pt x="560214" y="2505650"/>
                  </a:lnTo>
                  <a:lnTo>
                    <a:pt x="569736" y="2506602"/>
                  </a:lnTo>
                  <a:lnTo>
                    <a:pt x="578940" y="2508188"/>
                  </a:lnTo>
                  <a:lnTo>
                    <a:pt x="588779" y="2510092"/>
                  </a:lnTo>
                  <a:lnTo>
                    <a:pt x="597984" y="2511678"/>
                  </a:lnTo>
                  <a:lnTo>
                    <a:pt x="607506" y="2513582"/>
                  </a:lnTo>
                  <a:lnTo>
                    <a:pt x="617028" y="2516120"/>
                  </a:lnTo>
                  <a:lnTo>
                    <a:pt x="626232" y="2518976"/>
                  </a:lnTo>
                  <a:lnTo>
                    <a:pt x="635119" y="2521514"/>
                  </a:lnTo>
                  <a:lnTo>
                    <a:pt x="644006" y="2524370"/>
                  </a:lnTo>
                  <a:lnTo>
                    <a:pt x="653211" y="2527860"/>
                  </a:lnTo>
                  <a:lnTo>
                    <a:pt x="661780" y="2531033"/>
                  </a:lnTo>
                  <a:lnTo>
                    <a:pt x="670668" y="2534841"/>
                  </a:lnTo>
                  <a:lnTo>
                    <a:pt x="679237" y="2538648"/>
                  </a:lnTo>
                  <a:lnTo>
                    <a:pt x="687807" y="2542773"/>
                  </a:lnTo>
                  <a:lnTo>
                    <a:pt x="696377" y="2547215"/>
                  </a:lnTo>
                  <a:lnTo>
                    <a:pt x="704629" y="2551657"/>
                  </a:lnTo>
                  <a:lnTo>
                    <a:pt x="764299" y="2480266"/>
                  </a:lnTo>
                  <a:lnTo>
                    <a:pt x="884275" y="2581165"/>
                  </a:lnTo>
                  <a:lnTo>
                    <a:pt x="824922" y="2651921"/>
                  </a:lnTo>
                  <a:lnTo>
                    <a:pt x="830953" y="2659219"/>
                  </a:lnTo>
                  <a:lnTo>
                    <a:pt x="836348" y="2666517"/>
                  </a:lnTo>
                  <a:lnTo>
                    <a:pt x="842062" y="2674449"/>
                  </a:lnTo>
                  <a:lnTo>
                    <a:pt x="847140" y="2682382"/>
                  </a:lnTo>
                  <a:lnTo>
                    <a:pt x="852536" y="2690314"/>
                  </a:lnTo>
                  <a:lnTo>
                    <a:pt x="857297" y="2698563"/>
                  </a:lnTo>
                  <a:lnTo>
                    <a:pt x="862057" y="2706813"/>
                  </a:lnTo>
                  <a:lnTo>
                    <a:pt x="866501" y="2715380"/>
                  </a:lnTo>
                  <a:lnTo>
                    <a:pt x="870945" y="2723947"/>
                  </a:lnTo>
                  <a:lnTo>
                    <a:pt x="875071" y="2732514"/>
                  </a:lnTo>
                  <a:lnTo>
                    <a:pt x="879197" y="2741398"/>
                  </a:lnTo>
                  <a:lnTo>
                    <a:pt x="883006" y="2750282"/>
                  </a:lnTo>
                  <a:lnTo>
                    <a:pt x="886497" y="2759166"/>
                  </a:lnTo>
                  <a:lnTo>
                    <a:pt x="889671" y="2768050"/>
                  </a:lnTo>
                  <a:lnTo>
                    <a:pt x="892845" y="2777252"/>
                  </a:lnTo>
                  <a:lnTo>
                    <a:pt x="896019" y="2786453"/>
                  </a:lnTo>
                  <a:lnTo>
                    <a:pt x="986794" y="2779156"/>
                  </a:lnTo>
                  <a:lnTo>
                    <a:pt x="1000125" y="2934629"/>
                  </a:lnTo>
                  <a:lnTo>
                    <a:pt x="909667" y="2942879"/>
                  </a:lnTo>
                  <a:lnTo>
                    <a:pt x="908397" y="2952397"/>
                  </a:lnTo>
                  <a:lnTo>
                    <a:pt x="907128" y="2962233"/>
                  </a:lnTo>
                  <a:lnTo>
                    <a:pt x="905541" y="2971752"/>
                  </a:lnTo>
                  <a:lnTo>
                    <a:pt x="903636" y="2981588"/>
                  </a:lnTo>
                  <a:lnTo>
                    <a:pt x="901415" y="2990790"/>
                  </a:lnTo>
                  <a:lnTo>
                    <a:pt x="899193" y="3000309"/>
                  </a:lnTo>
                  <a:lnTo>
                    <a:pt x="896654" y="3009827"/>
                  </a:lnTo>
                  <a:lnTo>
                    <a:pt x="893797" y="3019029"/>
                  </a:lnTo>
                  <a:lnTo>
                    <a:pt x="890623" y="3027913"/>
                  </a:lnTo>
                  <a:lnTo>
                    <a:pt x="887449" y="3036797"/>
                  </a:lnTo>
                  <a:lnTo>
                    <a:pt x="883958" y="3045999"/>
                  </a:lnTo>
                  <a:lnTo>
                    <a:pt x="880149" y="3054566"/>
                  </a:lnTo>
                  <a:lnTo>
                    <a:pt x="876658" y="3063450"/>
                  </a:lnTo>
                  <a:lnTo>
                    <a:pt x="872532" y="3072017"/>
                  </a:lnTo>
                  <a:lnTo>
                    <a:pt x="868088" y="3080584"/>
                  </a:lnTo>
                  <a:lnTo>
                    <a:pt x="863644" y="3089150"/>
                  </a:lnTo>
                  <a:lnTo>
                    <a:pt x="933154" y="3147532"/>
                  </a:lnTo>
                  <a:lnTo>
                    <a:pt x="831905" y="3267151"/>
                  </a:lnTo>
                  <a:lnTo>
                    <a:pt x="763347" y="3209404"/>
                  </a:lnTo>
                  <a:lnTo>
                    <a:pt x="755730" y="3215433"/>
                  </a:lnTo>
                  <a:lnTo>
                    <a:pt x="748112" y="3221144"/>
                  </a:lnTo>
                  <a:lnTo>
                    <a:pt x="740177" y="3226538"/>
                  </a:lnTo>
                  <a:lnTo>
                    <a:pt x="732560" y="3231615"/>
                  </a:lnTo>
                  <a:lnTo>
                    <a:pt x="724307" y="3237009"/>
                  </a:lnTo>
                  <a:lnTo>
                    <a:pt x="716055" y="3242085"/>
                  </a:lnTo>
                  <a:lnTo>
                    <a:pt x="707485" y="3246527"/>
                  </a:lnTo>
                  <a:lnTo>
                    <a:pt x="698916" y="3251287"/>
                  </a:lnTo>
                  <a:lnTo>
                    <a:pt x="690346" y="3256046"/>
                  </a:lnTo>
                  <a:lnTo>
                    <a:pt x="681459" y="3259854"/>
                  </a:lnTo>
                  <a:lnTo>
                    <a:pt x="672572" y="3263979"/>
                  </a:lnTo>
                  <a:lnTo>
                    <a:pt x="663685" y="3267786"/>
                  </a:lnTo>
                  <a:lnTo>
                    <a:pt x="654480" y="3271276"/>
                  </a:lnTo>
                  <a:lnTo>
                    <a:pt x="645593" y="3274449"/>
                  </a:lnTo>
                  <a:lnTo>
                    <a:pt x="635754" y="3277305"/>
                  </a:lnTo>
                  <a:lnTo>
                    <a:pt x="626549" y="3280478"/>
                  </a:lnTo>
                  <a:lnTo>
                    <a:pt x="634484" y="3369637"/>
                  </a:lnTo>
                  <a:lnTo>
                    <a:pt x="478008" y="3382963"/>
                  </a:lnTo>
                  <a:lnTo>
                    <a:pt x="470390" y="3293804"/>
                  </a:lnTo>
                  <a:lnTo>
                    <a:pt x="460551" y="3292535"/>
                  </a:lnTo>
                  <a:lnTo>
                    <a:pt x="451029" y="3291266"/>
                  </a:lnTo>
                  <a:lnTo>
                    <a:pt x="441190" y="3289362"/>
                  </a:lnTo>
                  <a:lnTo>
                    <a:pt x="431668" y="3287458"/>
                  </a:lnTo>
                  <a:lnTo>
                    <a:pt x="421829" y="3285237"/>
                  </a:lnTo>
                  <a:lnTo>
                    <a:pt x="412624" y="3283016"/>
                  </a:lnTo>
                  <a:lnTo>
                    <a:pt x="403420" y="3280478"/>
                  </a:lnTo>
                  <a:lnTo>
                    <a:pt x="394215" y="3277305"/>
                  </a:lnTo>
                  <a:lnTo>
                    <a:pt x="384693" y="3274449"/>
                  </a:lnTo>
                  <a:lnTo>
                    <a:pt x="375806" y="3271276"/>
                  </a:lnTo>
                  <a:lnTo>
                    <a:pt x="366919" y="3267786"/>
                  </a:lnTo>
                  <a:lnTo>
                    <a:pt x="358032" y="3263979"/>
                  </a:lnTo>
                  <a:lnTo>
                    <a:pt x="349145" y="3259854"/>
                  </a:lnTo>
                  <a:lnTo>
                    <a:pt x="340575" y="3256046"/>
                  </a:lnTo>
                  <a:lnTo>
                    <a:pt x="332006" y="3251921"/>
                  </a:lnTo>
                  <a:lnTo>
                    <a:pt x="323436" y="3246845"/>
                  </a:lnTo>
                  <a:lnTo>
                    <a:pt x="265987" y="3315697"/>
                  </a:lnTo>
                  <a:lnTo>
                    <a:pt x="146012" y="3214798"/>
                  </a:lnTo>
                  <a:lnTo>
                    <a:pt x="204412" y="3145628"/>
                  </a:lnTo>
                  <a:lnTo>
                    <a:pt x="198382" y="3138331"/>
                  </a:lnTo>
                  <a:lnTo>
                    <a:pt x="192669" y="3130398"/>
                  </a:lnTo>
                  <a:lnTo>
                    <a:pt x="187273" y="3122466"/>
                  </a:lnTo>
                  <a:lnTo>
                    <a:pt x="181877" y="3114851"/>
                  </a:lnTo>
                  <a:lnTo>
                    <a:pt x="176799" y="3106602"/>
                  </a:lnTo>
                  <a:lnTo>
                    <a:pt x="172038" y="3098352"/>
                  </a:lnTo>
                  <a:lnTo>
                    <a:pt x="167277" y="3089785"/>
                  </a:lnTo>
                  <a:lnTo>
                    <a:pt x="162834" y="3081853"/>
                  </a:lnTo>
                  <a:lnTo>
                    <a:pt x="158390" y="3072969"/>
                  </a:lnTo>
                  <a:lnTo>
                    <a:pt x="154264" y="3064402"/>
                  </a:lnTo>
                  <a:lnTo>
                    <a:pt x="150455" y="3055517"/>
                  </a:lnTo>
                  <a:lnTo>
                    <a:pt x="146646" y="3046633"/>
                  </a:lnTo>
                  <a:lnTo>
                    <a:pt x="143155" y="3037114"/>
                  </a:lnTo>
                  <a:lnTo>
                    <a:pt x="139664" y="3028230"/>
                  </a:lnTo>
                  <a:lnTo>
                    <a:pt x="136807" y="3018711"/>
                  </a:lnTo>
                  <a:lnTo>
                    <a:pt x="133633" y="3009193"/>
                  </a:lnTo>
                  <a:lnTo>
                    <a:pt x="43175" y="3017125"/>
                  </a:lnTo>
                  <a:lnTo>
                    <a:pt x="30162" y="2861334"/>
                  </a:lnTo>
                  <a:lnTo>
                    <a:pt x="121255" y="2853402"/>
                  </a:lnTo>
                  <a:lnTo>
                    <a:pt x="122207" y="2843249"/>
                  </a:lnTo>
                  <a:lnTo>
                    <a:pt x="123794" y="2833730"/>
                  </a:lnTo>
                  <a:lnTo>
                    <a:pt x="125698" y="2824529"/>
                  </a:lnTo>
                  <a:lnTo>
                    <a:pt x="127285" y="2814692"/>
                  </a:lnTo>
                  <a:lnTo>
                    <a:pt x="129824" y="2805491"/>
                  </a:lnTo>
                  <a:lnTo>
                    <a:pt x="132046" y="2796290"/>
                  </a:lnTo>
                  <a:lnTo>
                    <a:pt x="134903" y="2787088"/>
                  </a:lnTo>
                  <a:lnTo>
                    <a:pt x="137442" y="2777569"/>
                  </a:lnTo>
                  <a:lnTo>
                    <a:pt x="140298" y="2768685"/>
                  </a:lnTo>
                  <a:lnTo>
                    <a:pt x="143790" y="2759801"/>
                  </a:lnTo>
                  <a:lnTo>
                    <a:pt x="147598" y="2750917"/>
                  </a:lnTo>
                  <a:lnTo>
                    <a:pt x="151090" y="2742032"/>
                  </a:lnTo>
                  <a:lnTo>
                    <a:pt x="154899" y="2733466"/>
                  </a:lnTo>
                  <a:lnTo>
                    <a:pt x="159025" y="2724899"/>
                  </a:lnTo>
                  <a:lnTo>
                    <a:pt x="167912" y="2707765"/>
                  </a:lnTo>
                  <a:lnTo>
                    <a:pt x="97450" y="2648749"/>
                  </a:lnTo>
                  <a:lnTo>
                    <a:pt x="198382" y="2528812"/>
                  </a:lnTo>
                  <a:lnTo>
                    <a:pt x="269161" y="2588780"/>
                  </a:lnTo>
                  <a:lnTo>
                    <a:pt x="284079" y="2577675"/>
                  </a:lnTo>
                  <a:lnTo>
                    <a:pt x="299631" y="2566887"/>
                  </a:lnTo>
                  <a:lnTo>
                    <a:pt x="307884" y="2561493"/>
                  </a:lnTo>
                  <a:lnTo>
                    <a:pt x="315819" y="2556734"/>
                  </a:lnTo>
                  <a:lnTo>
                    <a:pt x="324388" y="2552292"/>
                  </a:lnTo>
                  <a:lnTo>
                    <a:pt x="332323" y="2547532"/>
                  </a:lnTo>
                  <a:lnTo>
                    <a:pt x="340893" y="2543407"/>
                  </a:lnTo>
                  <a:lnTo>
                    <a:pt x="349463" y="2539283"/>
                  </a:lnTo>
                  <a:lnTo>
                    <a:pt x="358350" y="2535158"/>
                  </a:lnTo>
                  <a:lnTo>
                    <a:pt x="367237" y="2531350"/>
                  </a:lnTo>
                  <a:lnTo>
                    <a:pt x="376124" y="2528177"/>
                  </a:lnTo>
                  <a:lnTo>
                    <a:pt x="385646" y="2524687"/>
                  </a:lnTo>
                  <a:lnTo>
                    <a:pt x="394533" y="2521832"/>
                  </a:lnTo>
                  <a:lnTo>
                    <a:pt x="403737" y="2518976"/>
                  </a:lnTo>
                  <a:lnTo>
                    <a:pt x="396120" y="2426327"/>
                  </a:lnTo>
                  <a:lnTo>
                    <a:pt x="552279" y="2413000"/>
                  </a:lnTo>
                  <a:close/>
                  <a:moveTo>
                    <a:pt x="1753153" y="2246313"/>
                  </a:moveTo>
                  <a:lnTo>
                    <a:pt x="1813988" y="2246313"/>
                  </a:lnTo>
                  <a:lnTo>
                    <a:pt x="1817474" y="2246631"/>
                  </a:lnTo>
                  <a:lnTo>
                    <a:pt x="1820959" y="2247583"/>
                  </a:lnTo>
                  <a:lnTo>
                    <a:pt x="1823811" y="2248536"/>
                  </a:lnTo>
                  <a:lnTo>
                    <a:pt x="1826346" y="2250441"/>
                  </a:lnTo>
                  <a:lnTo>
                    <a:pt x="1828564" y="2252346"/>
                  </a:lnTo>
                  <a:lnTo>
                    <a:pt x="1830148" y="2254886"/>
                  </a:lnTo>
                  <a:lnTo>
                    <a:pt x="1831415" y="2257426"/>
                  </a:lnTo>
                  <a:lnTo>
                    <a:pt x="1831732" y="2259966"/>
                  </a:lnTo>
                  <a:lnTo>
                    <a:pt x="1831732" y="2310766"/>
                  </a:lnTo>
                  <a:lnTo>
                    <a:pt x="1842188" y="2312036"/>
                  </a:lnTo>
                  <a:lnTo>
                    <a:pt x="1852011" y="2313623"/>
                  </a:lnTo>
                  <a:lnTo>
                    <a:pt x="1862467" y="2315528"/>
                  </a:lnTo>
                  <a:lnTo>
                    <a:pt x="1871973" y="2317751"/>
                  </a:lnTo>
                  <a:lnTo>
                    <a:pt x="1880528" y="2319973"/>
                  </a:lnTo>
                  <a:lnTo>
                    <a:pt x="1889400" y="2322513"/>
                  </a:lnTo>
                  <a:lnTo>
                    <a:pt x="1897955" y="2325371"/>
                  </a:lnTo>
                  <a:lnTo>
                    <a:pt x="1907460" y="2328863"/>
                  </a:lnTo>
                  <a:lnTo>
                    <a:pt x="1916332" y="2332673"/>
                  </a:lnTo>
                  <a:lnTo>
                    <a:pt x="1925204" y="2336801"/>
                  </a:lnTo>
                  <a:lnTo>
                    <a:pt x="1934393" y="2341246"/>
                  </a:lnTo>
                  <a:lnTo>
                    <a:pt x="1942948" y="2345691"/>
                  </a:lnTo>
                  <a:lnTo>
                    <a:pt x="1951503" y="2350771"/>
                  </a:lnTo>
                  <a:lnTo>
                    <a:pt x="1960058" y="2355851"/>
                  </a:lnTo>
                  <a:lnTo>
                    <a:pt x="1967662" y="2361566"/>
                  </a:lnTo>
                  <a:lnTo>
                    <a:pt x="1975267" y="2367281"/>
                  </a:lnTo>
                  <a:lnTo>
                    <a:pt x="1982238" y="2372996"/>
                  </a:lnTo>
                  <a:lnTo>
                    <a:pt x="1988575" y="2379346"/>
                  </a:lnTo>
                  <a:lnTo>
                    <a:pt x="1994278" y="2385378"/>
                  </a:lnTo>
                  <a:lnTo>
                    <a:pt x="1999665" y="2392046"/>
                  </a:lnTo>
                  <a:lnTo>
                    <a:pt x="2002199" y="2396491"/>
                  </a:lnTo>
                  <a:lnTo>
                    <a:pt x="2004100" y="2401253"/>
                  </a:lnTo>
                  <a:lnTo>
                    <a:pt x="2005051" y="2406016"/>
                  </a:lnTo>
                  <a:lnTo>
                    <a:pt x="2005685" y="2411413"/>
                  </a:lnTo>
                  <a:lnTo>
                    <a:pt x="2005051" y="2416493"/>
                  </a:lnTo>
                  <a:lnTo>
                    <a:pt x="2003784" y="2421891"/>
                  </a:lnTo>
                  <a:lnTo>
                    <a:pt x="2001566" y="2427288"/>
                  </a:lnTo>
                  <a:lnTo>
                    <a:pt x="1998397" y="2432368"/>
                  </a:lnTo>
                  <a:lnTo>
                    <a:pt x="1996179" y="2435543"/>
                  </a:lnTo>
                  <a:lnTo>
                    <a:pt x="1993961" y="2438401"/>
                  </a:lnTo>
                  <a:lnTo>
                    <a:pt x="1991426" y="2441576"/>
                  </a:lnTo>
                  <a:lnTo>
                    <a:pt x="1988575" y="2444433"/>
                  </a:lnTo>
                  <a:lnTo>
                    <a:pt x="1985406" y="2447291"/>
                  </a:lnTo>
                  <a:lnTo>
                    <a:pt x="1982238" y="2449831"/>
                  </a:lnTo>
                  <a:lnTo>
                    <a:pt x="1978435" y="2452688"/>
                  </a:lnTo>
                  <a:lnTo>
                    <a:pt x="1974633" y="2454911"/>
                  </a:lnTo>
                  <a:lnTo>
                    <a:pt x="1971148" y="2457133"/>
                  </a:lnTo>
                  <a:lnTo>
                    <a:pt x="1967029" y="2459038"/>
                  </a:lnTo>
                  <a:lnTo>
                    <a:pt x="1962910" y="2460626"/>
                  </a:lnTo>
                  <a:lnTo>
                    <a:pt x="1958790" y="2462213"/>
                  </a:lnTo>
                  <a:lnTo>
                    <a:pt x="1954671" y="2463483"/>
                  </a:lnTo>
                  <a:lnTo>
                    <a:pt x="1950235" y="2464118"/>
                  </a:lnTo>
                  <a:lnTo>
                    <a:pt x="1945799" y="2464753"/>
                  </a:lnTo>
                  <a:lnTo>
                    <a:pt x="1941364" y="2464753"/>
                  </a:lnTo>
                  <a:lnTo>
                    <a:pt x="1936294" y="2464753"/>
                  </a:lnTo>
                  <a:lnTo>
                    <a:pt x="1931541" y="2464118"/>
                  </a:lnTo>
                  <a:lnTo>
                    <a:pt x="1926471" y="2462531"/>
                  </a:lnTo>
                  <a:lnTo>
                    <a:pt x="1922035" y="2460626"/>
                  </a:lnTo>
                  <a:lnTo>
                    <a:pt x="1917916" y="2458403"/>
                  </a:lnTo>
                  <a:lnTo>
                    <a:pt x="1914431" y="2455546"/>
                  </a:lnTo>
                  <a:lnTo>
                    <a:pt x="1910946" y="2452688"/>
                  </a:lnTo>
                  <a:lnTo>
                    <a:pt x="1908094" y="2448878"/>
                  </a:lnTo>
                  <a:lnTo>
                    <a:pt x="1904925" y="2445068"/>
                  </a:lnTo>
                  <a:lnTo>
                    <a:pt x="1903341" y="2443798"/>
                  </a:lnTo>
                  <a:lnTo>
                    <a:pt x="1897004" y="2438401"/>
                  </a:lnTo>
                  <a:lnTo>
                    <a:pt x="1890667" y="2433638"/>
                  </a:lnTo>
                  <a:lnTo>
                    <a:pt x="1883696" y="2429193"/>
                  </a:lnTo>
                  <a:lnTo>
                    <a:pt x="1876092" y="2424431"/>
                  </a:lnTo>
                  <a:lnTo>
                    <a:pt x="1868804" y="2419986"/>
                  </a:lnTo>
                  <a:lnTo>
                    <a:pt x="1861200" y="2415858"/>
                  </a:lnTo>
                  <a:lnTo>
                    <a:pt x="1853912" y="2412366"/>
                  </a:lnTo>
                  <a:lnTo>
                    <a:pt x="1847258" y="2409508"/>
                  </a:lnTo>
                  <a:lnTo>
                    <a:pt x="1840921" y="2407286"/>
                  </a:lnTo>
                  <a:lnTo>
                    <a:pt x="1834267" y="2405381"/>
                  </a:lnTo>
                  <a:lnTo>
                    <a:pt x="1827296" y="2403793"/>
                  </a:lnTo>
                  <a:lnTo>
                    <a:pt x="1820642" y="2402523"/>
                  </a:lnTo>
                  <a:lnTo>
                    <a:pt x="1813355" y="2401253"/>
                  </a:lnTo>
                  <a:lnTo>
                    <a:pt x="1806384" y="2400301"/>
                  </a:lnTo>
                  <a:lnTo>
                    <a:pt x="1799730" y="2399666"/>
                  </a:lnTo>
                  <a:lnTo>
                    <a:pt x="1792759" y="2399348"/>
                  </a:lnTo>
                  <a:lnTo>
                    <a:pt x="1786105" y="2399031"/>
                  </a:lnTo>
                  <a:lnTo>
                    <a:pt x="1776917" y="2399348"/>
                  </a:lnTo>
                  <a:lnTo>
                    <a:pt x="1767094" y="2400301"/>
                  </a:lnTo>
                  <a:lnTo>
                    <a:pt x="1756321" y="2401571"/>
                  </a:lnTo>
                  <a:lnTo>
                    <a:pt x="1745548" y="2404428"/>
                  </a:lnTo>
                  <a:lnTo>
                    <a:pt x="1740162" y="2405698"/>
                  </a:lnTo>
                  <a:lnTo>
                    <a:pt x="1734458" y="2407603"/>
                  </a:lnTo>
                  <a:lnTo>
                    <a:pt x="1729072" y="2409826"/>
                  </a:lnTo>
                  <a:lnTo>
                    <a:pt x="1723368" y="2412048"/>
                  </a:lnTo>
                  <a:lnTo>
                    <a:pt x="1717982" y="2414906"/>
                  </a:lnTo>
                  <a:lnTo>
                    <a:pt x="1712279" y="2418081"/>
                  </a:lnTo>
                  <a:lnTo>
                    <a:pt x="1706575" y="2421256"/>
                  </a:lnTo>
                  <a:lnTo>
                    <a:pt x="1701506" y="2425383"/>
                  </a:lnTo>
                  <a:lnTo>
                    <a:pt x="1698337" y="2427923"/>
                  </a:lnTo>
                  <a:lnTo>
                    <a:pt x="1695168" y="2431416"/>
                  </a:lnTo>
                  <a:lnTo>
                    <a:pt x="1692634" y="2434908"/>
                  </a:lnTo>
                  <a:lnTo>
                    <a:pt x="1690415" y="2438401"/>
                  </a:lnTo>
                  <a:lnTo>
                    <a:pt x="1688514" y="2442211"/>
                  </a:lnTo>
                  <a:lnTo>
                    <a:pt x="1686930" y="2446338"/>
                  </a:lnTo>
                  <a:lnTo>
                    <a:pt x="1686296" y="2450783"/>
                  </a:lnTo>
                  <a:lnTo>
                    <a:pt x="1685662" y="2455228"/>
                  </a:lnTo>
                  <a:lnTo>
                    <a:pt x="1685346" y="2459673"/>
                  </a:lnTo>
                  <a:lnTo>
                    <a:pt x="1685346" y="2464118"/>
                  </a:lnTo>
                  <a:lnTo>
                    <a:pt x="1685662" y="2468563"/>
                  </a:lnTo>
                  <a:lnTo>
                    <a:pt x="1686296" y="2473008"/>
                  </a:lnTo>
                  <a:lnTo>
                    <a:pt x="1687880" y="2477136"/>
                  </a:lnTo>
                  <a:lnTo>
                    <a:pt x="1689148" y="2481581"/>
                  </a:lnTo>
                  <a:lnTo>
                    <a:pt x="1691366" y="2485708"/>
                  </a:lnTo>
                  <a:lnTo>
                    <a:pt x="1693584" y="2489518"/>
                  </a:lnTo>
                  <a:lnTo>
                    <a:pt x="1698654" y="2495233"/>
                  </a:lnTo>
                  <a:lnTo>
                    <a:pt x="1703723" y="2500631"/>
                  </a:lnTo>
                  <a:lnTo>
                    <a:pt x="1709427" y="2505076"/>
                  </a:lnTo>
                  <a:lnTo>
                    <a:pt x="1715130" y="2508568"/>
                  </a:lnTo>
                  <a:lnTo>
                    <a:pt x="1721784" y="2512378"/>
                  </a:lnTo>
                  <a:lnTo>
                    <a:pt x="1729389" y="2515871"/>
                  </a:lnTo>
                  <a:lnTo>
                    <a:pt x="1745865" y="2522538"/>
                  </a:lnTo>
                  <a:lnTo>
                    <a:pt x="1750618" y="2524443"/>
                  </a:lnTo>
                  <a:lnTo>
                    <a:pt x="1778501" y="2534603"/>
                  </a:lnTo>
                  <a:lnTo>
                    <a:pt x="1797829" y="2542223"/>
                  </a:lnTo>
                  <a:lnTo>
                    <a:pt x="1816523" y="2549208"/>
                  </a:lnTo>
                  <a:lnTo>
                    <a:pt x="1827613" y="2553336"/>
                  </a:lnTo>
                  <a:lnTo>
                    <a:pt x="1854546" y="2562861"/>
                  </a:lnTo>
                  <a:lnTo>
                    <a:pt x="1868804" y="2568258"/>
                  </a:lnTo>
                  <a:lnTo>
                    <a:pt x="1882746" y="2573656"/>
                  </a:lnTo>
                  <a:lnTo>
                    <a:pt x="1897004" y="2579688"/>
                  </a:lnTo>
                  <a:lnTo>
                    <a:pt x="1911262" y="2585721"/>
                  </a:lnTo>
                  <a:lnTo>
                    <a:pt x="1925204" y="2592388"/>
                  </a:lnTo>
                  <a:lnTo>
                    <a:pt x="1938512" y="2599373"/>
                  </a:lnTo>
                  <a:lnTo>
                    <a:pt x="1951503" y="2606676"/>
                  </a:lnTo>
                  <a:lnTo>
                    <a:pt x="1964177" y="2614613"/>
                  </a:lnTo>
                  <a:lnTo>
                    <a:pt x="1969563" y="2618741"/>
                  </a:lnTo>
                  <a:lnTo>
                    <a:pt x="1975584" y="2622868"/>
                  </a:lnTo>
                  <a:lnTo>
                    <a:pt x="1980653" y="2627313"/>
                  </a:lnTo>
                  <a:lnTo>
                    <a:pt x="1986040" y="2631758"/>
                  </a:lnTo>
                  <a:lnTo>
                    <a:pt x="1990793" y="2636203"/>
                  </a:lnTo>
                  <a:lnTo>
                    <a:pt x="1995229" y="2640966"/>
                  </a:lnTo>
                  <a:lnTo>
                    <a:pt x="1999665" y="2645728"/>
                  </a:lnTo>
                  <a:lnTo>
                    <a:pt x="2003467" y="2651126"/>
                  </a:lnTo>
                  <a:lnTo>
                    <a:pt x="2006952" y="2656206"/>
                  </a:lnTo>
                  <a:lnTo>
                    <a:pt x="2010438" y="2661286"/>
                  </a:lnTo>
                  <a:lnTo>
                    <a:pt x="2012972" y="2667001"/>
                  </a:lnTo>
                  <a:lnTo>
                    <a:pt x="2015507" y="2672398"/>
                  </a:lnTo>
                  <a:lnTo>
                    <a:pt x="2017408" y="2677796"/>
                  </a:lnTo>
                  <a:lnTo>
                    <a:pt x="2019309" y="2682876"/>
                  </a:lnTo>
                  <a:lnTo>
                    <a:pt x="2020260" y="2688273"/>
                  </a:lnTo>
                  <a:lnTo>
                    <a:pt x="2021844" y="2693671"/>
                  </a:lnTo>
                  <a:lnTo>
                    <a:pt x="2022478" y="2699068"/>
                  </a:lnTo>
                  <a:lnTo>
                    <a:pt x="2023429" y="2704148"/>
                  </a:lnTo>
                  <a:lnTo>
                    <a:pt x="2023745" y="2709546"/>
                  </a:lnTo>
                  <a:lnTo>
                    <a:pt x="2024062" y="2714943"/>
                  </a:lnTo>
                  <a:lnTo>
                    <a:pt x="2024062" y="2720023"/>
                  </a:lnTo>
                  <a:lnTo>
                    <a:pt x="2024062" y="2725738"/>
                  </a:lnTo>
                  <a:lnTo>
                    <a:pt x="2023429" y="2730818"/>
                  </a:lnTo>
                  <a:lnTo>
                    <a:pt x="2022478" y="2736216"/>
                  </a:lnTo>
                  <a:lnTo>
                    <a:pt x="2021844" y="2741296"/>
                  </a:lnTo>
                  <a:lnTo>
                    <a:pt x="2020894" y="2746376"/>
                  </a:lnTo>
                  <a:lnTo>
                    <a:pt x="2019309" y="2751773"/>
                  </a:lnTo>
                  <a:lnTo>
                    <a:pt x="2017725" y="2756853"/>
                  </a:lnTo>
                  <a:lnTo>
                    <a:pt x="2014240" y="2767331"/>
                  </a:lnTo>
                  <a:lnTo>
                    <a:pt x="2009170" y="2777173"/>
                  </a:lnTo>
                  <a:lnTo>
                    <a:pt x="2004100" y="2787016"/>
                  </a:lnTo>
                  <a:lnTo>
                    <a:pt x="1997763" y="2796223"/>
                  </a:lnTo>
                  <a:lnTo>
                    <a:pt x="1990476" y="2805431"/>
                  </a:lnTo>
                  <a:lnTo>
                    <a:pt x="1982554" y="2814003"/>
                  </a:lnTo>
                  <a:lnTo>
                    <a:pt x="1973683" y="2822576"/>
                  </a:lnTo>
                  <a:lnTo>
                    <a:pt x="1964177" y="2830513"/>
                  </a:lnTo>
                  <a:lnTo>
                    <a:pt x="1958474" y="2834641"/>
                  </a:lnTo>
                  <a:lnTo>
                    <a:pt x="1952137" y="2838768"/>
                  </a:lnTo>
                  <a:lnTo>
                    <a:pt x="1945799" y="2842261"/>
                  </a:lnTo>
                  <a:lnTo>
                    <a:pt x="1938829" y="2845753"/>
                  </a:lnTo>
                  <a:lnTo>
                    <a:pt x="1931541" y="2848928"/>
                  </a:lnTo>
                  <a:lnTo>
                    <a:pt x="1923937" y="2852421"/>
                  </a:lnTo>
                  <a:lnTo>
                    <a:pt x="1915698" y="2854961"/>
                  </a:lnTo>
                  <a:lnTo>
                    <a:pt x="1907777" y="2857818"/>
                  </a:lnTo>
                  <a:lnTo>
                    <a:pt x="1899222" y="2860041"/>
                  </a:lnTo>
                  <a:lnTo>
                    <a:pt x="1890350" y="2862263"/>
                  </a:lnTo>
                  <a:lnTo>
                    <a:pt x="1880845" y="2864486"/>
                  </a:lnTo>
                  <a:lnTo>
                    <a:pt x="1871656" y="2866391"/>
                  </a:lnTo>
                  <a:lnTo>
                    <a:pt x="1862150" y="2867978"/>
                  </a:lnTo>
                  <a:lnTo>
                    <a:pt x="1852011" y="2869566"/>
                  </a:lnTo>
                  <a:lnTo>
                    <a:pt x="1842188" y="2870201"/>
                  </a:lnTo>
                  <a:lnTo>
                    <a:pt x="1831732" y="2871471"/>
                  </a:lnTo>
                  <a:lnTo>
                    <a:pt x="1831732" y="2918143"/>
                  </a:lnTo>
                  <a:lnTo>
                    <a:pt x="1831415" y="2921001"/>
                  </a:lnTo>
                  <a:lnTo>
                    <a:pt x="1830148" y="2923858"/>
                  </a:lnTo>
                  <a:lnTo>
                    <a:pt x="1828564" y="2926081"/>
                  </a:lnTo>
                  <a:lnTo>
                    <a:pt x="1826346" y="2928303"/>
                  </a:lnTo>
                  <a:lnTo>
                    <a:pt x="1823811" y="2929573"/>
                  </a:lnTo>
                  <a:lnTo>
                    <a:pt x="1820959" y="2931161"/>
                  </a:lnTo>
                  <a:lnTo>
                    <a:pt x="1817474" y="2931796"/>
                  </a:lnTo>
                  <a:lnTo>
                    <a:pt x="1813988" y="2932113"/>
                  </a:lnTo>
                  <a:lnTo>
                    <a:pt x="1753153" y="2932113"/>
                  </a:lnTo>
                  <a:lnTo>
                    <a:pt x="1749350" y="2931796"/>
                  </a:lnTo>
                  <a:lnTo>
                    <a:pt x="1745865" y="2931161"/>
                  </a:lnTo>
                  <a:lnTo>
                    <a:pt x="1743013" y="2929573"/>
                  </a:lnTo>
                  <a:lnTo>
                    <a:pt x="1740478" y="2928303"/>
                  </a:lnTo>
                  <a:lnTo>
                    <a:pt x="1738261" y="2926081"/>
                  </a:lnTo>
                  <a:lnTo>
                    <a:pt x="1736676" y="2923858"/>
                  </a:lnTo>
                  <a:lnTo>
                    <a:pt x="1735726" y="2921001"/>
                  </a:lnTo>
                  <a:lnTo>
                    <a:pt x="1735409" y="2918143"/>
                  </a:lnTo>
                  <a:lnTo>
                    <a:pt x="1735409" y="2867661"/>
                  </a:lnTo>
                  <a:lnTo>
                    <a:pt x="1722418" y="2865438"/>
                  </a:lnTo>
                  <a:lnTo>
                    <a:pt x="1708793" y="2863216"/>
                  </a:lnTo>
                  <a:lnTo>
                    <a:pt x="1696436" y="2860041"/>
                  </a:lnTo>
                  <a:lnTo>
                    <a:pt x="1683444" y="2857183"/>
                  </a:lnTo>
                  <a:lnTo>
                    <a:pt x="1670770" y="2853373"/>
                  </a:lnTo>
                  <a:lnTo>
                    <a:pt x="1658413" y="2849246"/>
                  </a:lnTo>
                  <a:lnTo>
                    <a:pt x="1646689" y="2844801"/>
                  </a:lnTo>
                  <a:lnTo>
                    <a:pt x="1635283" y="2840038"/>
                  </a:lnTo>
                  <a:lnTo>
                    <a:pt x="1624193" y="2834958"/>
                  </a:lnTo>
                  <a:lnTo>
                    <a:pt x="1613420" y="2829243"/>
                  </a:lnTo>
                  <a:lnTo>
                    <a:pt x="1603280" y="2823528"/>
                  </a:lnTo>
                  <a:lnTo>
                    <a:pt x="1594092" y="2816543"/>
                  </a:lnTo>
                  <a:lnTo>
                    <a:pt x="1585220" y="2809876"/>
                  </a:lnTo>
                  <a:lnTo>
                    <a:pt x="1576982" y="2802573"/>
                  </a:lnTo>
                  <a:lnTo>
                    <a:pt x="1569377" y="2794636"/>
                  </a:lnTo>
                  <a:lnTo>
                    <a:pt x="1566209" y="2790826"/>
                  </a:lnTo>
                  <a:lnTo>
                    <a:pt x="1563357" y="2786698"/>
                  </a:lnTo>
                  <a:lnTo>
                    <a:pt x="1560188" y="2782253"/>
                  </a:lnTo>
                  <a:lnTo>
                    <a:pt x="1558287" y="2777173"/>
                  </a:lnTo>
                  <a:lnTo>
                    <a:pt x="1557337" y="2772411"/>
                  </a:lnTo>
                  <a:lnTo>
                    <a:pt x="1557337" y="2767331"/>
                  </a:lnTo>
                  <a:lnTo>
                    <a:pt x="1557654" y="2761933"/>
                  </a:lnTo>
                  <a:lnTo>
                    <a:pt x="1559238" y="2756853"/>
                  </a:lnTo>
                  <a:lnTo>
                    <a:pt x="1561456" y="2751456"/>
                  </a:lnTo>
                  <a:lnTo>
                    <a:pt x="1564308" y="2746058"/>
                  </a:lnTo>
                  <a:lnTo>
                    <a:pt x="1566209" y="2743201"/>
                  </a:lnTo>
                  <a:lnTo>
                    <a:pt x="1568743" y="2740026"/>
                  </a:lnTo>
                  <a:lnTo>
                    <a:pt x="1571278" y="2737168"/>
                  </a:lnTo>
                  <a:lnTo>
                    <a:pt x="1574447" y="2734311"/>
                  </a:lnTo>
                  <a:lnTo>
                    <a:pt x="1577299" y="2731136"/>
                  </a:lnTo>
                  <a:lnTo>
                    <a:pt x="1580784" y="2728596"/>
                  </a:lnTo>
                  <a:lnTo>
                    <a:pt x="1583952" y="2726056"/>
                  </a:lnTo>
                  <a:lnTo>
                    <a:pt x="1587755" y="2723833"/>
                  </a:lnTo>
                  <a:lnTo>
                    <a:pt x="1591874" y="2721611"/>
                  </a:lnTo>
                  <a:lnTo>
                    <a:pt x="1595359" y="2719706"/>
                  </a:lnTo>
                  <a:lnTo>
                    <a:pt x="1599478" y="2717801"/>
                  </a:lnTo>
                  <a:lnTo>
                    <a:pt x="1603914" y="2716531"/>
                  </a:lnTo>
                  <a:lnTo>
                    <a:pt x="1608033" y="2715261"/>
                  </a:lnTo>
                  <a:lnTo>
                    <a:pt x="1612469" y="2714626"/>
                  </a:lnTo>
                  <a:lnTo>
                    <a:pt x="1616905" y="2713673"/>
                  </a:lnTo>
                  <a:lnTo>
                    <a:pt x="1621341" y="2713673"/>
                  </a:lnTo>
                  <a:lnTo>
                    <a:pt x="1626411" y="2713673"/>
                  </a:lnTo>
                  <a:lnTo>
                    <a:pt x="1631480" y="2714943"/>
                  </a:lnTo>
                  <a:lnTo>
                    <a:pt x="1635916" y="2715896"/>
                  </a:lnTo>
                  <a:lnTo>
                    <a:pt x="1640352" y="2717801"/>
                  </a:lnTo>
                  <a:lnTo>
                    <a:pt x="1644471" y="2720023"/>
                  </a:lnTo>
                  <a:lnTo>
                    <a:pt x="1648274" y="2723198"/>
                  </a:lnTo>
                  <a:lnTo>
                    <a:pt x="1651759" y="2726056"/>
                  </a:lnTo>
                  <a:lnTo>
                    <a:pt x="1654928" y="2729866"/>
                  </a:lnTo>
                  <a:lnTo>
                    <a:pt x="1657462" y="2733041"/>
                  </a:lnTo>
                  <a:lnTo>
                    <a:pt x="1658096" y="2733993"/>
                  </a:lnTo>
                  <a:lnTo>
                    <a:pt x="1659364" y="2734946"/>
                  </a:lnTo>
                  <a:lnTo>
                    <a:pt x="1665701" y="2740026"/>
                  </a:lnTo>
                  <a:lnTo>
                    <a:pt x="1671721" y="2744471"/>
                  </a:lnTo>
                  <a:lnTo>
                    <a:pt x="1678692" y="2748598"/>
                  </a:lnTo>
                  <a:lnTo>
                    <a:pt x="1685662" y="2752726"/>
                  </a:lnTo>
                  <a:lnTo>
                    <a:pt x="1692634" y="2756853"/>
                  </a:lnTo>
                  <a:lnTo>
                    <a:pt x="1699921" y="2760346"/>
                  </a:lnTo>
                  <a:lnTo>
                    <a:pt x="1707526" y="2763521"/>
                  </a:lnTo>
                  <a:lnTo>
                    <a:pt x="1714497" y="2766061"/>
                  </a:lnTo>
                  <a:lnTo>
                    <a:pt x="1720834" y="2768283"/>
                  </a:lnTo>
                  <a:lnTo>
                    <a:pt x="1731607" y="2771458"/>
                  </a:lnTo>
                  <a:lnTo>
                    <a:pt x="1742380" y="2773998"/>
                  </a:lnTo>
                  <a:lnTo>
                    <a:pt x="1753153" y="2776221"/>
                  </a:lnTo>
                  <a:lnTo>
                    <a:pt x="1764242" y="2778126"/>
                  </a:lnTo>
                  <a:lnTo>
                    <a:pt x="1775016" y="2779396"/>
                  </a:lnTo>
                  <a:lnTo>
                    <a:pt x="1785789" y="2780666"/>
                  </a:lnTo>
                  <a:lnTo>
                    <a:pt x="1795928" y="2780983"/>
                  </a:lnTo>
                  <a:lnTo>
                    <a:pt x="1806067" y="2781301"/>
                  </a:lnTo>
                  <a:lnTo>
                    <a:pt x="1817157" y="2780983"/>
                  </a:lnTo>
                  <a:lnTo>
                    <a:pt x="1827613" y="2780348"/>
                  </a:lnTo>
                  <a:lnTo>
                    <a:pt x="1837119" y="2778761"/>
                  </a:lnTo>
                  <a:lnTo>
                    <a:pt x="1845991" y="2776856"/>
                  </a:lnTo>
                  <a:lnTo>
                    <a:pt x="1854546" y="2774633"/>
                  </a:lnTo>
                  <a:lnTo>
                    <a:pt x="1862467" y="2771776"/>
                  </a:lnTo>
                  <a:lnTo>
                    <a:pt x="1869121" y="2768283"/>
                  </a:lnTo>
                  <a:lnTo>
                    <a:pt x="1875458" y="2764791"/>
                  </a:lnTo>
                  <a:lnTo>
                    <a:pt x="1879260" y="2761616"/>
                  </a:lnTo>
                  <a:lnTo>
                    <a:pt x="1882429" y="2758441"/>
                  </a:lnTo>
                  <a:lnTo>
                    <a:pt x="1885280" y="2754948"/>
                  </a:lnTo>
                  <a:lnTo>
                    <a:pt x="1888132" y="2751456"/>
                  </a:lnTo>
                  <a:lnTo>
                    <a:pt x="1890350" y="2747646"/>
                  </a:lnTo>
                  <a:lnTo>
                    <a:pt x="1892251" y="2743518"/>
                  </a:lnTo>
                  <a:lnTo>
                    <a:pt x="1893519" y="2739391"/>
                  </a:lnTo>
                  <a:lnTo>
                    <a:pt x="1894786" y="2734946"/>
                  </a:lnTo>
                  <a:lnTo>
                    <a:pt x="1895420" y="2730818"/>
                  </a:lnTo>
                  <a:lnTo>
                    <a:pt x="1895737" y="2726373"/>
                  </a:lnTo>
                  <a:lnTo>
                    <a:pt x="1895420" y="2721928"/>
                  </a:lnTo>
                  <a:lnTo>
                    <a:pt x="1895103" y="2717483"/>
                  </a:lnTo>
                  <a:lnTo>
                    <a:pt x="1893836" y="2713038"/>
                  </a:lnTo>
                  <a:lnTo>
                    <a:pt x="1892885" y="2708911"/>
                  </a:lnTo>
                  <a:lnTo>
                    <a:pt x="1890984" y="2704783"/>
                  </a:lnTo>
                  <a:lnTo>
                    <a:pt x="1888766" y="2700656"/>
                  </a:lnTo>
                  <a:lnTo>
                    <a:pt x="1885280" y="2696211"/>
                  </a:lnTo>
                  <a:lnTo>
                    <a:pt x="1881478" y="2691766"/>
                  </a:lnTo>
                  <a:lnTo>
                    <a:pt x="1876092" y="2687321"/>
                  </a:lnTo>
                  <a:lnTo>
                    <a:pt x="1870705" y="2682876"/>
                  </a:lnTo>
                  <a:lnTo>
                    <a:pt x="1864368" y="2678748"/>
                  </a:lnTo>
                  <a:lnTo>
                    <a:pt x="1857714" y="2674621"/>
                  </a:lnTo>
                  <a:lnTo>
                    <a:pt x="1850110" y="2671128"/>
                  </a:lnTo>
                  <a:lnTo>
                    <a:pt x="1842188" y="2667318"/>
                  </a:lnTo>
                  <a:lnTo>
                    <a:pt x="1817474" y="2657158"/>
                  </a:lnTo>
                  <a:lnTo>
                    <a:pt x="1720517" y="2617471"/>
                  </a:lnTo>
                  <a:lnTo>
                    <a:pt x="1673305" y="2597786"/>
                  </a:lnTo>
                  <a:lnTo>
                    <a:pt x="1644471" y="2585086"/>
                  </a:lnTo>
                  <a:lnTo>
                    <a:pt x="1639085" y="2582546"/>
                  </a:lnTo>
                  <a:lnTo>
                    <a:pt x="1634015" y="2580006"/>
                  </a:lnTo>
                  <a:lnTo>
                    <a:pt x="1624827" y="2574608"/>
                  </a:lnTo>
                  <a:lnTo>
                    <a:pt x="1615638" y="2567623"/>
                  </a:lnTo>
                  <a:lnTo>
                    <a:pt x="1607083" y="2560638"/>
                  </a:lnTo>
                  <a:lnTo>
                    <a:pt x="1598845" y="2552383"/>
                  </a:lnTo>
                  <a:lnTo>
                    <a:pt x="1591874" y="2544446"/>
                  </a:lnTo>
                  <a:lnTo>
                    <a:pt x="1588072" y="2540001"/>
                  </a:lnTo>
                  <a:lnTo>
                    <a:pt x="1585220" y="2534921"/>
                  </a:lnTo>
                  <a:lnTo>
                    <a:pt x="1581734" y="2530476"/>
                  </a:lnTo>
                  <a:lnTo>
                    <a:pt x="1579200" y="2525713"/>
                  </a:lnTo>
                  <a:lnTo>
                    <a:pt x="1576348" y="2520633"/>
                  </a:lnTo>
                  <a:lnTo>
                    <a:pt x="1574130" y="2515236"/>
                  </a:lnTo>
                  <a:lnTo>
                    <a:pt x="1571912" y="2510156"/>
                  </a:lnTo>
                  <a:lnTo>
                    <a:pt x="1570011" y="2505076"/>
                  </a:lnTo>
                  <a:lnTo>
                    <a:pt x="1568110" y="2499678"/>
                  </a:lnTo>
                  <a:lnTo>
                    <a:pt x="1566525" y="2494598"/>
                  </a:lnTo>
                  <a:lnTo>
                    <a:pt x="1565575" y="2488883"/>
                  </a:lnTo>
                  <a:lnTo>
                    <a:pt x="1564624" y="2483803"/>
                  </a:lnTo>
                  <a:lnTo>
                    <a:pt x="1563991" y="2478088"/>
                  </a:lnTo>
                  <a:lnTo>
                    <a:pt x="1563674" y="2473008"/>
                  </a:lnTo>
                  <a:lnTo>
                    <a:pt x="1563357" y="2467293"/>
                  </a:lnTo>
                  <a:lnTo>
                    <a:pt x="1563674" y="2461896"/>
                  </a:lnTo>
                  <a:lnTo>
                    <a:pt x="1563991" y="2456816"/>
                  </a:lnTo>
                  <a:lnTo>
                    <a:pt x="1564308" y="2451101"/>
                  </a:lnTo>
                  <a:lnTo>
                    <a:pt x="1565575" y="2446021"/>
                  </a:lnTo>
                  <a:lnTo>
                    <a:pt x="1566525" y="2440306"/>
                  </a:lnTo>
                  <a:lnTo>
                    <a:pt x="1567793" y="2435226"/>
                  </a:lnTo>
                  <a:lnTo>
                    <a:pt x="1569060" y="2429828"/>
                  </a:lnTo>
                  <a:lnTo>
                    <a:pt x="1570961" y="2424748"/>
                  </a:lnTo>
                  <a:lnTo>
                    <a:pt x="1573179" y="2419668"/>
                  </a:lnTo>
                  <a:lnTo>
                    <a:pt x="1575397" y="2414271"/>
                  </a:lnTo>
                  <a:lnTo>
                    <a:pt x="1577932" y="2409191"/>
                  </a:lnTo>
                  <a:lnTo>
                    <a:pt x="1580784" y="2404428"/>
                  </a:lnTo>
                  <a:lnTo>
                    <a:pt x="1583636" y="2399031"/>
                  </a:lnTo>
                  <a:lnTo>
                    <a:pt x="1586804" y="2394268"/>
                  </a:lnTo>
                  <a:lnTo>
                    <a:pt x="1590290" y="2389506"/>
                  </a:lnTo>
                  <a:lnTo>
                    <a:pt x="1594092" y="2385061"/>
                  </a:lnTo>
                  <a:lnTo>
                    <a:pt x="1598211" y="2379981"/>
                  </a:lnTo>
                  <a:lnTo>
                    <a:pt x="1602013" y="2375536"/>
                  </a:lnTo>
                  <a:lnTo>
                    <a:pt x="1606766" y="2371091"/>
                  </a:lnTo>
                  <a:lnTo>
                    <a:pt x="1611202" y="2367281"/>
                  </a:lnTo>
                  <a:lnTo>
                    <a:pt x="1615955" y="2363153"/>
                  </a:lnTo>
                  <a:lnTo>
                    <a:pt x="1621658" y="2358073"/>
                  </a:lnTo>
                  <a:lnTo>
                    <a:pt x="1627678" y="2353628"/>
                  </a:lnTo>
                  <a:lnTo>
                    <a:pt x="1634015" y="2349818"/>
                  </a:lnTo>
                  <a:lnTo>
                    <a:pt x="1640669" y="2345691"/>
                  </a:lnTo>
                  <a:lnTo>
                    <a:pt x="1647323" y="2341881"/>
                  </a:lnTo>
                  <a:lnTo>
                    <a:pt x="1654294" y="2338071"/>
                  </a:lnTo>
                  <a:lnTo>
                    <a:pt x="1661898" y="2334896"/>
                  </a:lnTo>
                  <a:lnTo>
                    <a:pt x="1669186" y="2331403"/>
                  </a:lnTo>
                  <a:lnTo>
                    <a:pt x="1676790" y="2328546"/>
                  </a:lnTo>
                  <a:lnTo>
                    <a:pt x="1684395" y="2325371"/>
                  </a:lnTo>
                  <a:lnTo>
                    <a:pt x="1692634" y="2322831"/>
                  </a:lnTo>
                  <a:lnTo>
                    <a:pt x="1700872" y="2320608"/>
                  </a:lnTo>
                  <a:lnTo>
                    <a:pt x="1709427" y="2318386"/>
                  </a:lnTo>
                  <a:lnTo>
                    <a:pt x="1717982" y="2316163"/>
                  </a:lnTo>
                  <a:lnTo>
                    <a:pt x="1726220" y="2314893"/>
                  </a:lnTo>
                  <a:lnTo>
                    <a:pt x="1735409" y="2312988"/>
                  </a:lnTo>
                  <a:lnTo>
                    <a:pt x="1735409" y="2259966"/>
                  </a:lnTo>
                  <a:lnTo>
                    <a:pt x="1735726" y="2257426"/>
                  </a:lnTo>
                  <a:lnTo>
                    <a:pt x="1736676" y="2254886"/>
                  </a:lnTo>
                  <a:lnTo>
                    <a:pt x="1738261" y="2252346"/>
                  </a:lnTo>
                  <a:lnTo>
                    <a:pt x="1740478" y="2250441"/>
                  </a:lnTo>
                  <a:lnTo>
                    <a:pt x="1743013" y="2248536"/>
                  </a:lnTo>
                  <a:lnTo>
                    <a:pt x="1745865" y="2247583"/>
                  </a:lnTo>
                  <a:lnTo>
                    <a:pt x="1749350" y="2246631"/>
                  </a:lnTo>
                  <a:lnTo>
                    <a:pt x="1753153" y="2246313"/>
                  </a:lnTo>
                  <a:close/>
                  <a:moveTo>
                    <a:pt x="1796891" y="2159710"/>
                  </a:moveTo>
                  <a:lnTo>
                    <a:pt x="1786093" y="2160028"/>
                  </a:lnTo>
                  <a:lnTo>
                    <a:pt x="1775296" y="2160663"/>
                  </a:lnTo>
                  <a:lnTo>
                    <a:pt x="1764817" y="2161298"/>
                  </a:lnTo>
                  <a:lnTo>
                    <a:pt x="1754337" y="2162251"/>
                  </a:lnTo>
                  <a:lnTo>
                    <a:pt x="1743540" y="2163839"/>
                  </a:lnTo>
                  <a:lnTo>
                    <a:pt x="1733695" y="2165427"/>
                  </a:lnTo>
                  <a:lnTo>
                    <a:pt x="1723216" y="2167332"/>
                  </a:lnTo>
                  <a:lnTo>
                    <a:pt x="1712736" y="2169555"/>
                  </a:lnTo>
                  <a:lnTo>
                    <a:pt x="1702892" y="2171778"/>
                  </a:lnTo>
                  <a:lnTo>
                    <a:pt x="1692730" y="2174318"/>
                  </a:lnTo>
                  <a:lnTo>
                    <a:pt x="1683202" y="2177177"/>
                  </a:lnTo>
                  <a:lnTo>
                    <a:pt x="1673040" y="2180352"/>
                  </a:lnTo>
                  <a:lnTo>
                    <a:pt x="1663513" y="2183528"/>
                  </a:lnTo>
                  <a:lnTo>
                    <a:pt x="1653669" y="2187021"/>
                  </a:lnTo>
                  <a:lnTo>
                    <a:pt x="1644460" y="2190514"/>
                  </a:lnTo>
                  <a:lnTo>
                    <a:pt x="1635250" y="2194643"/>
                  </a:lnTo>
                  <a:lnTo>
                    <a:pt x="1625723" y="2198771"/>
                  </a:lnTo>
                  <a:lnTo>
                    <a:pt x="1616514" y="2203217"/>
                  </a:lnTo>
                  <a:lnTo>
                    <a:pt x="1607622" y="2207663"/>
                  </a:lnTo>
                  <a:lnTo>
                    <a:pt x="1598730" y="2213061"/>
                  </a:lnTo>
                  <a:lnTo>
                    <a:pt x="1589839" y="2217825"/>
                  </a:lnTo>
                  <a:lnTo>
                    <a:pt x="1581264" y="2222906"/>
                  </a:lnTo>
                  <a:lnTo>
                    <a:pt x="1572690" y="2228622"/>
                  </a:lnTo>
                  <a:lnTo>
                    <a:pt x="1564116" y="2234020"/>
                  </a:lnTo>
                  <a:lnTo>
                    <a:pt x="1555859" y="2240054"/>
                  </a:lnTo>
                  <a:lnTo>
                    <a:pt x="1547920" y="2246088"/>
                  </a:lnTo>
                  <a:lnTo>
                    <a:pt x="1539981" y="2252439"/>
                  </a:lnTo>
                  <a:lnTo>
                    <a:pt x="1532042" y="2258473"/>
                  </a:lnTo>
                  <a:lnTo>
                    <a:pt x="1524420" y="2265459"/>
                  </a:lnTo>
                  <a:lnTo>
                    <a:pt x="1517117" y="2272128"/>
                  </a:lnTo>
                  <a:lnTo>
                    <a:pt x="1509495" y="2279114"/>
                  </a:lnTo>
                  <a:lnTo>
                    <a:pt x="1502509" y="2286101"/>
                  </a:lnTo>
                  <a:lnTo>
                    <a:pt x="1495522" y="2293405"/>
                  </a:lnTo>
                  <a:lnTo>
                    <a:pt x="1488853" y="2301026"/>
                  </a:lnTo>
                  <a:lnTo>
                    <a:pt x="1482185" y="2308648"/>
                  </a:lnTo>
                  <a:lnTo>
                    <a:pt x="1475833" y="2316269"/>
                  </a:lnTo>
                  <a:lnTo>
                    <a:pt x="1469482" y="2324526"/>
                  </a:lnTo>
                  <a:lnTo>
                    <a:pt x="1463131" y="2332465"/>
                  </a:lnTo>
                  <a:lnTo>
                    <a:pt x="1457415" y="2340722"/>
                  </a:lnTo>
                  <a:lnTo>
                    <a:pt x="1451698" y="2348978"/>
                  </a:lnTo>
                  <a:lnTo>
                    <a:pt x="1446300" y="2357553"/>
                  </a:lnTo>
                  <a:lnTo>
                    <a:pt x="1440901" y="2366444"/>
                  </a:lnTo>
                  <a:lnTo>
                    <a:pt x="1435820" y="2375019"/>
                  </a:lnTo>
                  <a:lnTo>
                    <a:pt x="1431057" y="2383910"/>
                  </a:lnTo>
                  <a:lnTo>
                    <a:pt x="1426293" y="2393120"/>
                  </a:lnTo>
                  <a:lnTo>
                    <a:pt x="1421847" y="2402012"/>
                  </a:lnTo>
                  <a:lnTo>
                    <a:pt x="1417719" y="2411221"/>
                  </a:lnTo>
                  <a:lnTo>
                    <a:pt x="1413591" y="2421065"/>
                  </a:lnTo>
                  <a:lnTo>
                    <a:pt x="1410098" y="2430592"/>
                  </a:lnTo>
                  <a:lnTo>
                    <a:pt x="1406287" y="2440437"/>
                  </a:lnTo>
                  <a:lnTo>
                    <a:pt x="1403111" y="2449964"/>
                  </a:lnTo>
                  <a:lnTo>
                    <a:pt x="1399936" y="2460126"/>
                  </a:lnTo>
                  <a:lnTo>
                    <a:pt x="1397395" y="2469653"/>
                  </a:lnTo>
                  <a:lnTo>
                    <a:pt x="1394855" y="2480132"/>
                  </a:lnTo>
                  <a:lnTo>
                    <a:pt x="1391996" y="2490294"/>
                  </a:lnTo>
                  <a:lnTo>
                    <a:pt x="1390091" y="2500456"/>
                  </a:lnTo>
                  <a:lnTo>
                    <a:pt x="1388503" y="2510936"/>
                  </a:lnTo>
                  <a:lnTo>
                    <a:pt x="1386598" y="2521416"/>
                  </a:lnTo>
                  <a:lnTo>
                    <a:pt x="1385328" y="2532213"/>
                  </a:lnTo>
                  <a:lnTo>
                    <a:pt x="1384375" y="2542692"/>
                  </a:lnTo>
                  <a:lnTo>
                    <a:pt x="1383422" y="2553172"/>
                  </a:lnTo>
                  <a:lnTo>
                    <a:pt x="1382787" y="2564604"/>
                  </a:lnTo>
                  <a:lnTo>
                    <a:pt x="1382787" y="2575401"/>
                  </a:lnTo>
                  <a:lnTo>
                    <a:pt x="1382787" y="2585881"/>
                  </a:lnTo>
                  <a:lnTo>
                    <a:pt x="1382787" y="2596678"/>
                  </a:lnTo>
                  <a:lnTo>
                    <a:pt x="1383422" y="2607475"/>
                  </a:lnTo>
                  <a:lnTo>
                    <a:pt x="1384375" y="2617955"/>
                  </a:lnTo>
                  <a:lnTo>
                    <a:pt x="1385328" y="2628434"/>
                  </a:lnTo>
                  <a:lnTo>
                    <a:pt x="1386598" y="2638914"/>
                  </a:lnTo>
                  <a:lnTo>
                    <a:pt x="1388503" y="2649076"/>
                  </a:lnTo>
                  <a:lnTo>
                    <a:pt x="1390091" y="2659556"/>
                  </a:lnTo>
                  <a:lnTo>
                    <a:pt x="1391996" y="2669718"/>
                  </a:lnTo>
                  <a:lnTo>
                    <a:pt x="1394855" y="2680197"/>
                  </a:lnTo>
                  <a:lnTo>
                    <a:pt x="1397077" y="2690042"/>
                  </a:lnTo>
                  <a:lnTo>
                    <a:pt x="1399936" y="2699886"/>
                  </a:lnTo>
                  <a:lnTo>
                    <a:pt x="1402794" y="2709731"/>
                  </a:lnTo>
                  <a:lnTo>
                    <a:pt x="1406287" y="2719575"/>
                  </a:lnTo>
                  <a:lnTo>
                    <a:pt x="1409462" y="2729102"/>
                  </a:lnTo>
                  <a:lnTo>
                    <a:pt x="1413591" y="2738312"/>
                  </a:lnTo>
                  <a:lnTo>
                    <a:pt x="1417402" y="2748156"/>
                  </a:lnTo>
                  <a:lnTo>
                    <a:pt x="1421847" y="2757048"/>
                  </a:lnTo>
                  <a:lnTo>
                    <a:pt x="1425976" y="2766257"/>
                  </a:lnTo>
                  <a:lnTo>
                    <a:pt x="1430739" y="2775149"/>
                  </a:lnTo>
                  <a:lnTo>
                    <a:pt x="1435503" y="2784041"/>
                  </a:lnTo>
                  <a:lnTo>
                    <a:pt x="1440266" y="2792932"/>
                  </a:lnTo>
                  <a:lnTo>
                    <a:pt x="1445982" y="2801507"/>
                  </a:lnTo>
                  <a:lnTo>
                    <a:pt x="1451063" y="2810081"/>
                  </a:lnTo>
                  <a:lnTo>
                    <a:pt x="1456779" y="2818655"/>
                  </a:lnTo>
                  <a:lnTo>
                    <a:pt x="1462813" y="2826912"/>
                  </a:lnTo>
                  <a:lnTo>
                    <a:pt x="1468529" y="2834851"/>
                  </a:lnTo>
                  <a:lnTo>
                    <a:pt x="1474881" y="2842790"/>
                  </a:lnTo>
                  <a:lnTo>
                    <a:pt x="1481549" y="2850729"/>
                  </a:lnTo>
                  <a:lnTo>
                    <a:pt x="1487901" y="2858351"/>
                  </a:lnTo>
                  <a:lnTo>
                    <a:pt x="1494887" y="2865972"/>
                  </a:lnTo>
                  <a:lnTo>
                    <a:pt x="1501873" y="2873276"/>
                  </a:lnTo>
                  <a:lnTo>
                    <a:pt x="1509177" y="2880262"/>
                  </a:lnTo>
                  <a:lnTo>
                    <a:pt x="1516164" y="2887249"/>
                  </a:lnTo>
                  <a:lnTo>
                    <a:pt x="1524103" y="2894235"/>
                  </a:lnTo>
                  <a:lnTo>
                    <a:pt x="1531407" y="2900904"/>
                  </a:lnTo>
                  <a:lnTo>
                    <a:pt x="1539346" y="2907255"/>
                  </a:lnTo>
                  <a:lnTo>
                    <a:pt x="1546968" y="2913289"/>
                  </a:lnTo>
                  <a:lnTo>
                    <a:pt x="1555224" y="2919323"/>
                  </a:lnTo>
                  <a:lnTo>
                    <a:pt x="1563481" y="2925356"/>
                  </a:lnTo>
                  <a:lnTo>
                    <a:pt x="1572055" y="2930755"/>
                  </a:lnTo>
                  <a:lnTo>
                    <a:pt x="1580629" y="2936471"/>
                  </a:lnTo>
                  <a:lnTo>
                    <a:pt x="1589203" y="2941552"/>
                  </a:lnTo>
                  <a:lnTo>
                    <a:pt x="1598095" y="2946951"/>
                  </a:lnTo>
                  <a:lnTo>
                    <a:pt x="1606987" y="2951714"/>
                  </a:lnTo>
                  <a:lnTo>
                    <a:pt x="1615879" y="2956478"/>
                  </a:lnTo>
                  <a:lnTo>
                    <a:pt x="1625088" y="2960606"/>
                  </a:lnTo>
                  <a:lnTo>
                    <a:pt x="1634298" y="2965052"/>
                  </a:lnTo>
                  <a:lnTo>
                    <a:pt x="1643824" y="2969180"/>
                  </a:lnTo>
                  <a:lnTo>
                    <a:pt x="1653351" y="2972991"/>
                  </a:lnTo>
                  <a:lnTo>
                    <a:pt x="1662878" y="2976167"/>
                  </a:lnTo>
                  <a:lnTo>
                    <a:pt x="1672723" y="2979660"/>
                  </a:lnTo>
                  <a:lnTo>
                    <a:pt x="1682567" y="2982518"/>
                  </a:lnTo>
                  <a:lnTo>
                    <a:pt x="1692730" y="2985376"/>
                  </a:lnTo>
                  <a:lnTo>
                    <a:pt x="1702892" y="2988234"/>
                  </a:lnTo>
                  <a:lnTo>
                    <a:pt x="1713054" y="2990457"/>
                  </a:lnTo>
                  <a:lnTo>
                    <a:pt x="1723216" y="2992680"/>
                  </a:lnTo>
                  <a:lnTo>
                    <a:pt x="1733695" y="2994585"/>
                  </a:lnTo>
                  <a:lnTo>
                    <a:pt x="1744493" y="2995856"/>
                  </a:lnTo>
                  <a:lnTo>
                    <a:pt x="1754655" y="2997443"/>
                  </a:lnTo>
                  <a:lnTo>
                    <a:pt x="1765452" y="2998396"/>
                  </a:lnTo>
                  <a:lnTo>
                    <a:pt x="1776249" y="2999349"/>
                  </a:lnTo>
                  <a:lnTo>
                    <a:pt x="1787046" y="2999666"/>
                  </a:lnTo>
                  <a:lnTo>
                    <a:pt x="1797843" y="2999984"/>
                  </a:lnTo>
                  <a:lnTo>
                    <a:pt x="1808958" y="2999984"/>
                  </a:lnTo>
                  <a:lnTo>
                    <a:pt x="1819438" y="2999666"/>
                  </a:lnTo>
                  <a:lnTo>
                    <a:pt x="1830235" y="2999349"/>
                  </a:lnTo>
                  <a:lnTo>
                    <a:pt x="1841032" y="2998396"/>
                  </a:lnTo>
                  <a:lnTo>
                    <a:pt x="1851512" y="2997443"/>
                  </a:lnTo>
                  <a:lnTo>
                    <a:pt x="1861674" y="2995856"/>
                  </a:lnTo>
                  <a:lnTo>
                    <a:pt x="1872153" y="2994585"/>
                  </a:lnTo>
                  <a:lnTo>
                    <a:pt x="1882633" y="2992680"/>
                  </a:lnTo>
                  <a:lnTo>
                    <a:pt x="1892795" y="2990457"/>
                  </a:lnTo>
                  <a:lnTo>
                    <a:pt x="1902639" y="2988234"/>
                  </a:lnTo>
                  <a:lnTo>
                    <a:pt x="1912801" y="2985376"/>
                  </a:lnTo>
                  <a:lnTo>
                    <a:pt x="1922646" y="2982836"/>
                  </a:lnTo>
                  <a:lnTo>
                    <a:pt x="1932490" y="2979660"/>
                  </a:lnTo>
                  <a:lnTo>
                    <a:pt x="1942017" y="2976484"/>
                  </a:lnTo>
                  <a:lnTo>
                    <a:pt x="1951862" y="2972991"/>
                  </a:lnTo>
                  <a:lnTo>
                    <a:pt x="1961389" y="2969180"/>
                  </a:lnTo>
                  <a:lnTo>
                    <a:pt x="1970598" y="2965052"/>
                  </a:lnTo>
                  <a:lnTo>
                    <a:pt x="1980125" y="2960924"/>
                  </a:lnTo>
                  <a:lnTo>
                    <a:pt x="1989334" y="2956478"/>
                  </a:lnTo>
                  <a:lnTo>
                    <a:pt x="1998226" y="2952032"/>
                  </a:lnTo>
                  <a:lnTo>
                    <a:pt x="2007118" y="2947268"/>
                  </a:lnTo>
                  <a:lnTo>
                    <a:pt x="2016010" y="2942187"/>
                  </a:lnTo>
                  <a:lnTo>
                    <a:pt x="2024584" y="2936789"/>
                  </a:lnTo>
                  <a:lnTo>
                    <a:pt x="2033158" y="2931390"/>
                  </a:lnTo>
                  <a:lnTo>
                    <a:pt x="2041415" y="2925674"/>
                  </a:lnTo>
                  <a:lnTo>
                    <a:pt x="2049354" y="2919640"/>
                  </a:lnTo>
                  <a:lnTo>
                    <a:pt x="2057610" y="2913924"/>
                  </a:lnTo>
                  <a:lnTo>
                    <a:pt x="2065867" y="2907573"/>
                  </a:lnTo>
                  <a:lnTo>
                    <a:pt x="2073489" y="2901222"/>
                  </a:lnTo>
                  <a:lnTo>
                    <a:pt x="2081110" y="2894553"/>
                  </a:lnTo>
                  <a:lnTo>
                    <a:pt x="2088414" y="2887884"/>
                  </a:lnTo>
                  <a:lnTo>
                    <a:pt x="2096036" y="2880580"/>
                  </a:lnTo>
                  <a:lnTo>
                    <a:pt x="2103022" y="2873594"/>
                  </a:lnTo>
                  <a:lnTo>
                    <a:pt x="2110008" y="2866290"/>
                  </a:lnTo>
                  <a:lnTo>
                    <a:pt x="2116677" y="2858668"/>
                  </a:lnTo>
                  <a:lnTo>
                    <a:pt x="2123346" y="2851364"/>
                  </a:lnTo>
                  <a:lnTo>
                    <a:pt x="2130015" y="2843425"/>
                  </a:lnTo>
                  <a:lnTo>
                    <a:pt x="2136049" y="2835804"/>
                  </a:lnTo>
                  <a:lnTo>
                    <a:pt x="2142400" y="2827547"/>
                  </a:lnTo>
                  <a:lnTo>
                    <a:pt x="2148434" y="2819290"/>
                  </a:lnTo>
                  <a:lnTo>
                    <a:pt x="2153832" y="2810716"/>
                  </a:lnTo>
                  <a:lnTo>
                    <a:pt x="2159548" y="2802459"/>
                  </a:lnTo>
                  <a:lnTo>
                    <a:pt x="2164629" y="2793885"/>
                  </a:lnTo>
                  <a:lnTo>
                    <a:pt x="2169393" y="2784993"/>
                  </a:lnTo>
                  <a:lnTo>
                    <a:pt x="2174474" y="2775784"/>
                  </a:lnTo>
                  <a:lnTo>
                    <a:pt x="2179237" y="2766892"/>
                  </a:lnTo>
                  <a:lnTo>
                    <a:pt x="2183683" y="2757683"/>
                  </a:lnTo>
                  <a:lnTo>
                    <a:pt x="2187811" y="2748474"/>
                  </a:lnTo>
                  <a:lnTo>
                    <a:pt x="2191622" y="2739264"/>
                  </a:lnTo>
                  <a:lnTo>
                    <a:pt x="2195433" y="2729420"/>
                  </a:lnTo>
                  <a:lnTo>
                    <a:pt x="2199244" y="2719893"/>
                  </a:lnTo>
                  <a:lnTo>
                    <a:pt x="2202102" y="2710048"/>
                  </a:lnTo>
                  <a:lnTo>
                    <a:pt x="2205595" y="2700204"/>
                  </a:lnTo>
                  <a:lnTo>
                    <a:pt x="2208136" y="2690042"/>
                  </a:lnTo>
                  <a:lnTo>
                    <a:pt x="2210676" y="2680197"/>
                  </a:lnTo>
                  <a:lnTo>
                    <a:pt x="2213217" y="2669718"/>
                  </a:lnTo>
                  <a:lnTo>
                    <a:pt x="2215122" y="2659556"/>
                  </a:lnTo>
                  <a:lnTo>
                    <a:pt x="2217027" y="2649076"/>
                  </a:lnTo>
                  <a:lnTo>
                    <a:pt x="2218615" y="2638279"/>
                  </a:lnTo>
                  <a:lnTo>
                    <a:pt x="2219885" y="2628117"/>
                  </a:lnTo>
                  <a:lnTo>
                    <a:pt x="2221156" y="2617320"/>
                  </a:lnTo>
                  <a:lnTo>
                    <a:pt x="2221791" y="2606523"/>
                  </a:lnTo>
                  <a:lnTo>
                    <a:pt x="2222743" y="2595725"/>
                  </a:lnTo>
                  <a:lnTo>
                    <a:pt x="2222743" y="2584611"/>
                  </a:lnTo>
                  <a:lnTo>
                    <a:pt x="2222743" y="2573814"/>
                  </a:lnTo>
                  <a:lnTo>
                    <a:pt x="2222743" y="2563016"/>
                  </a:lnTo>
                  <a:lnTo>
                    <a:pt x="2221791" y="2552537"/>
                  </a:lnTo>
                  <a:lnTo>
                    <a:pt x="2221156" y="2541740"/>
                  </a:lnTo>
                  <a:lnTo>
                    <a:pt x="2219885" y="2531260"/>
                  </a:lnTo>
                  <a:lnTo>
                    <a:pt x="2218933" y="2521098"/>
                  </a:lnTo>
                  <a:lnTo>
                    <a:pt x="2217027" y="2510618"/>
                  </a:lnTo>
                  <a:lnTo>
                    <a:pt x="2215122" y="2500139"/>
                  </a:lnTo>
                  <a:lnTo>
                    <a:pt x="2213217" y="2490294"/>
                  </a:lnTo>
                  <a:lnTo>
                    <a:pt x="2210994" y="2479815"/>
                  </a:lnTo>
                  <a:lnTo>
                    <a:pt x="2208453" y="2469970"/>
                  </a:lnTo>
                  <a:lnTo>
                    <a:pt x="2205595" y="2460126"/>
                  </a:lnTo>
                  <a:lnTo>
                    <a:pt x="2202419" y="2449964"/>
                  </a:lnTo>
                  <a:lnTo>
                    <a:pt x="2199244" y="2440437"/>
                  </a:lnTo>
                  <a:lnTo>
                    <a:pt x="2195751" y="2430910"/>
                  </a:lnTo>
                  <a:lnTo>
                    <a:pt x="2192257" y="2421383"/>
                  </a:lnTo>
                  <a:lnTo>
                    <a:pt x="2188129" y="2412174"/>
                  </a:lnTo>
                  <a:lnTo>
                    <a:pt x="2184001" y="2402964"/>
                  </a:lnTo>
                  <a:lnTo>
                    <a:pt x="2179555" y="2393437"/>
                  </a:lnTo>
                  <a:lnTo>
                    <a:pt x="2174791" y="2384546"/>
                  </a:lnTo>
                  <a:lnTo>
                    <a:pt x="2169710" y="2375654"/>
                  </a:lnTo>
                  <a:lnTo>
                    <a:pt x="2164947" y="2366762"/>
                  </a:lnTo>
                  <a:lnTo>
                    <a:pt x="2159866" y="2358188"/>
                  </a:lnTo>
                  <a:lnTo>
                    <a:pt x="2154150" y="2349614"/>
                  </a:lnTo>
                  <a:lnTo>
                    <a:pt x="2148751" y="2341357"/>
                  </a:lnTo>
                  <a:lnTo>
                    <a:pt x="2142717" y="2333418"/>
                  </a:lnTo>
                  <a:lnTo>
                    <a:pt x="2136684" y="2325161"/>
                  </a:lnTo>
                  <a:lnTo>
                    <a:pt x="2130332" y="2316905"/>
                  </a:lnTo>
                  <a:lnTo>
                    <a:pt x="2124299" y="2309283"/>
                  </a:lnTo>
                  <a:lnTo>
                    <a:pt x="2117312" y="2301661"/>
                  </a:lnTo>
                  <a:lnTo>
                    <a:pt x="2110643" y="2294357"/>
                  </a:lnTo>
                  <a:lnTo>
                    <a:pt x="2103657" y="2286736"/>
                  </a:lnTo>
                  <a:lnTo>
                    <a:pt x="2096671" y="2279750"/>
                  </a:lnTo>
                  <a:lnTo>
                    <a:pt x="2089367" y="2272763"/>
                  </a:lnTo>
                  <a:lnTo>
                    <a:pt x="2081745" y="2265777"/>
                  </a:lnTo>
                  <a:lnTo>
                    <a:pt x="2074124" y="2259425"/>
                  </a:lnTo>
                  <a:lnTo>
                    <a:pt x="2066185" y="2252757"/>
                  </a:lnTo>
                  <a:lnTo>
                    <a:pt x="2058245" y="2246405"/>
                  </a:lnTo>
                  <a:lnTo>
                    <a:pt x="2050306" y="2240372"/>
                  </a:lnTo>
                  <a:lnTo>
                    <a:pt x="2042050" y="2234338"/>
                  </a:lnTo>
                  <a:lnTo>
                    <a:pt x="2033793" y="2228939"/>
                  </a:lnTo>
                  <a:lnTo>
                    <a:pt x="2025219" y="2223223"/>
                  </a:lnTo>
                  <a:lnTo>
                    <a:pt x="2016327" y="2218142"/>
                  </a:lnTo>
                  <a:lnTo>
                    <a:pt x="2007753" y="2213061"/>
                  </a:lnTo>
                  <a:lnTo>
                    <a:pt x="1998861" y="2207980"/>
                  </a:lnTo>
                  <a:lnTo>
                    <a:pt x="1989652" y="2203534"/>
                  </a:lnTo>
                  <a:lnTo>
                    <a:pt x="1980760" y="2199088"/>
                  </a:lnTo>
                  <a:lnTo>
                    <a:pt x="1971551" y="2194643"/>
                  </a:lnTo>
                  <a:lnTo>
                    <a:pt x="1961706" y="2190832"/>
                  </a:lnTo>
                  <a:lnTo>
                    <a:pt x="1952179" y="2187021"/>
                  </a:lnTo>
                  <a:lnTo>
                    <a:pt x="1942335" y="2183528"/>
                  </a:lnTo>
                  <a:lnTo>
                    <a:pt x="1932808" y="2180352"/>
                  </a:lnTo>
                  <a:lnTo>
                    <a:pt x="1922963" y="2177177"/>
                  </a:lnTo>
                  <a:lnTo>
                    <a:pt x="1913119" y="2174318"/>
                  </a:lnTo>
                  <a:lnTo>
                    <a:pt x="1902639" y="2171778"/>
                  </a:lnTo>
                  <a:lnTo>
                    <a:pt x="1892795" y="2169555"/>
                  </a:lnTo>
                  <a:lnTo>
                    <a:pt x="1882315" y="2167332"/>
                  </a:lnTo>
                  <a:lnTo>
                    <a:pt x="1871836" y="2165427"/>
                  </a:lnTo>
                  <a:lnTo>
                    <a:pt x="1861356" y="2163839"/>
                  </a:lnTo>
                  <a:lnTo>
                    <a:pt x="1850559" y="2162251"/>
                  </a:lnTo>
                  <a:lnTo>
                    <a:pt x="1840397" y="2161298"/>
                  </a:lnTo>
                  <a:lnTo>
                    <a:pt x="1829600" y="2160663"/>
                  </a:lnTo>
                  <a:lnTo>
                    <a:pt x="1818167" y="2160028"/>
                  </a:lnTo>
                  <a:lnTo>
                    <a:pt x="1807688" y="2159710"/>
                  </a:lnTo>
                  <a:lnTo>
                    <a:pt x="1796891" y="2159710"/>
                  </a:lnTo>
                  <a:close/>
                  <a:moveTo>
                    <a:pt x="1703527" y="1784350"/>
                  </a:moveTo>
                  <a:lnTo>
                    <a:pt x="1960753" y="1793877"/>
                  </a:lnTo>
                  <a:lnTo>
                    <a:pt x="1955037" y="1945990"/>
                  </a:lnTo>
                  <a:lnTo>
                    <a:pt x="1970280" y="1950118"/>
                  </a:lnTo>
                  <a:lnTo>
                    <a:pt x="1985841" y="1954247"/>
                  </a:lnTo>
                  <a:lnTo>
                    <a:pt x="2000766" y="1959010"/>
                  </a:lnTo>
                  <a:lnTo>
                    <a:pt x="2016010" y="1963774"/>
                  </a:lnTo>
                  <a:lnTo>
                    <a:pt x="2030935" y="1969172"/>
                  </a:lnTo>
                  <a:lnTo>
                    <a:pt x="2045225" y="1975206"/>
                  </a:lnTo>
                  <a:lnTo>
                    <a:pt x="2059833" y="1980922"/>
                  </a:lnTo>
                  <a:lnTo>
                    <a:pt x="2074441" y="1987273"/>
                  </a:lnTo>
                  <a:lnTo>
                    <a:pt x="2088414" y="1993942"/>
                  </a:lnTo>
                  <a:lnTo>
                    <a:pt x="2102069" y="2001246"/>
                  </a:lnTo>
                  <a:lnTo>
                    <a:pt x="2116042" y="2008550"/>
                  </a:lnTo>
                  <a:lnTo>
                    <a:pt x="2129697" y="2016172"/>
                  </a:lnTo>
                  <a:lnTo>
                    <a:pt x="2143035" y="2024111"/>
                  </a:lnTo>
                  <a:lnTo>
                    <a:pt x="2156055" y="2032367"/>
                  </a:lnTo>
                  <a:lnTo>
                    <a:pt x="2169075" y="2041259"/>
                  </a:lnTo>
                  <a:lnTo>
                    <a:pt x="2181778" y="2050151"/>
                  </a:lnTo>
                  <a:lnTo>
                    <a:pt x="2293243" y="1945990"/>
                  </a:lnTo>
                  <a:lnTo>
                    <a:pt x="2468220" y="2134941"/>
                  </a:lnTo>
                  <a:lnTo>
                    <a:pt x="2357390" y="2237831"/>
                  </a:lnTo>
                  <a:lnTo>
                    <a:pt x="2365330" y="2251169"/>
                  </a:lnTo>
                  <a:lnTo>
                    <a:pt x="2373269" y="2264507"/>
                  </a:lnTo>
                  <a:lnTo>
                    <a:pt x="2380573" y="2278162"/>
                  </a:lnTo>
                  <a:lnTo>
                    <a:pt x="2387559" y="2292135"/>
                  </a:lnTo>
                  <a:lnTo>
                    <a:pt x="2394228" y="2306107"/>
                  </a:lnTo>
                  <a:lnTo>
                    <a:pt x="2400897" y="2320715"/>
                  </a:lnTo>
                  <a:lnTo>
                    <a:pt x="2406930" y="2335323"/>
                  </a:lnTo>
                  <a:lnTo>
                    <a:pt x="2412647" y="2349614"/>
                  </a:lnTo>
                  <a:lnTo>
                    <a:pt x="2418045" y="2364539"/>
                  </a:lnTo>
                  <a:lnTo>
                    <a:pt x="2423444" y="2379465"/>
                  </a:lnTo>
                  <a:lnTo>
                    <a:pt x="2427890" y="2394708"/>
                  </a:lnTo>
                  <a:lnTo>
                    <a:pt x="2432335" y="2409951"/>
                  </a:lnTo>
                  <a:lnTo>
                    <a:pt x="2435829" y="2425194"/>
                  </a:lnTo>
                  <a:lnTo>
                    <a:pt x="2439639" y="2440754"/>
                  </a:lnTo>
                  <a:lnTo>
                    <a:pt x="2443133" y="2456315"/>
                  </a:lnTo>
                  <a:lnTo>
                    <a:pt x="2445673" y="2472193"/>
                  </a:lnTo>
                  <a:lnTo>
                    <a:pt x="2595563" y="2477909"/>
                  </a:lnTo>
                  <a:lnTo>
                    <a:pt x="2586354" y="2735136"/>
                  </a:lnTo>
                  <a:lnTo>
                    <a:pt x="2437099" y="2729420"/>
                  </a:lnTo>
                  <a:lnTo>
                    <a:pt x="2432971" y="2744980"/>
                  </a:lnTo>
                  <a:lnTo>
                    <a:pt x="2428842" y="2760541"/>
                  </a:lnTo>
                  <a:lnTo>
                    <a:pt x="2424079" y="2776419"/>
                  </a:lnTo>
                  <a:lnTo>
                    <a:pt x="2419315" y="2791027"/>
                  </a:lnTo>
                  <a:lnTo>
                    <a:pt x="2413599" y="2806270"/>
                  </a:lnTo>
                  <a:lnTo>
                    <a:pt x="2408201" y="2821196"/>
                  </a:lnTo>
                  <a:lnTo>
                    <a:pt x="2402167" y="2835804"/>
                  </a:lnTo>
                  <a:lnTo>
                    <a:pt x="2395816" y="2850094"/>
                  </a:lnTo>
                  <a:lnTo>
                    <a:pt x="2388829" y="2864702"/>
                  </a:lnTo>
                  <a:lnTo>
                    <a:pt x="2381525" y="2878992"/>
                  </a:lnTo>
                  <a:lnTo>
                    <a:pt x="2374221" y="2892647"/>
                  </a:lnTo>
                  <a:lnTo>
                    <a:pt x="2366917" y="2906303"/>
                  </a:lnTo>
                  <a:lnTo>
                    <a:pt x="2358661" y="2919640"/>
                  </a:lnTo>
                  <a:lnTo>
                    <a:pt x="2350404" y="2932978"/>
                  </a:lnTo>
                  <a:lnTo>
                    <a:pt x="2341512" y="2945998"/>
                  </a:lnTo>
                  <a:lnTo>
                    <a:pt x="2332620" y="2958701"/>
                  </a:lnTo>
                  <a:lnTo>
                    <a:pt x="2433606" y="3067625"/>
                  </a:lnTo>
                  <a:lnTo>
                    <a:pt x="2245290" y="3242603"/>
                  </a:lnTo>
                  <a:lnTo>
                    <a:pt x="2144940" y="3134949"/>
                  </a:lnTo>
                  <a:lnTo>
                    <a:pt x="2131285" y="3143205"/>
                  </a:lnTo>
                  <a:lnTo>
                    <a:pt x="2117947" y="3150509"/>
                  </a:lnTo>
                  <a:lnTo>
                    <a:pt x="2103657" y="3157813"/>
                  </a:lnTo>
                  <a:lnTo>
                    <a:pt x="2089684" y="3165117"/>
                  </a:lnTo>
                  <a:lnTo>
                    <a:pt x="2075394" y="3172103"/>
                  </a:lnTo>
                  <a:lnTo>
                    <a:pt x="2061104" y="3178455"/>
                  </a:lnTo>
                  <a:lnTo>
                    <a:pt x="2046496" y="3184488"/>
                  </a:lnTo>
                  <a:lnTo>
                    <a:pt x="2031570" y="3190205"/>
                  </a:lnTo>
                  <a:lnTo>
                    <a:pt x="2016645" y="3195603"/>
                  </a:lnTo>
                  <a:lnTo>
                    <a:pt x="2001402" y="3200684"/>
                  </a:lnTo>
                  <a:lnTo>
                    <a:pt x="1986159" y="3205448"/>
                  </a:lnTo>
                  <a:lnTo>
                    <a:pt x="1970598" y="3209576"/>
                  </a:lnTo>
                  <a:lnTo>
                    <a:pt x="1955037" y="3213704"/>
                  </a:lnTo>
                  <a:lnTo>
                    <a:pt x="1939477" y="3217515"/>
                  </a:lnTo>
                  <a:lnTo>
                    <a:pt x="1923916" y="3220373"/>
                  </a:lnTo>
                  <a:lnTo>
                    <a:pt x="1908038" y="3223231"/>
                  </a:lnTo>
                  <a:lnTo>
                    <a:pt x="1902322" y="3370263"/>
                  </a:lnTo>
                  <a:lnTo>
                    <a:pt x="1645095" y="3360736"/>
                  </a:lnTo>
                  <a:lnTo>
                    <a:pt x="1650493" y="3213704"/>
                  </a:lnTo>
                  <a:lnTo>
                    <a:pt x="1634615" y="3209576"/>
                  </a:lnTo>
                  <a:lnTo>
                    <a:pt x="1619054" y="3205130"/>
                  </a:lnTo>
                  <a:lnTo>
                    <a:pt x="1603494" y="3200684"/>
                  </a:lnTo>
                  <a:lnTo>
                    <a:pt x="1588251" y="3195603"/>
                  </a:lnTo>
                  <a:lnTo>
                    <a:pt x="1573325" y="3189887"/>
                  </a:lnTo>
                  <a:lnTo>
                    <a:pt x="1558717" y="3184488"/>
                  </a:lnTo>
                  <a:lnTo>
                    <a:pt x="1543792" y="3178137"/>
                  </a:lnTo>
                  <a:lnTo>
                    <a:pt x="1529184" y="3171786"/>
                  </a:lnTo>
                  <a:lnTo>
                    <a:pt x="1515211" y="3164482"/>
                  </a:lnTo>
                  <a:lnTo>
                    <a:pt x="1500921" y="3157496"/>
                  </a:lnTo>
                  <a:lnTo>
                    <a:pt x="1486948" y="3150192"/>
                  </a:lnTo>
                  <a:lnTo>
                    <a:pt x="1472975" y="3142252"/>
                  </a:lnTo>
                  <a:lnTo>
                    <a:pt x="1459637" y="3134313"/>
                  </a:lnTo>
                  <a:lnTo>
                    <a:pt x="1446300" y="3125739"/>
                  </a:lnTo>
                  <a:lnTo>
                    <a:pt x="1433280" y="3117165"/>
                  </a:lnTo>
                  <a:lnTo>
                    <a:pt x="1420577" y="3107638"/>
                  </a:lnTo>
                  <a:lnTo>
                    <a:pt x="1312606" y="3207988"/>
                  </a:lnTo>
                  <a:lnTo>
                    <a:pt x="1137310" y="3019673"/>
                  </a:lnTo>
                  <a:lnTo>
                    <a:pt x="1245917" y="2918688"/>
                  </a:lnTo>
                  <a:lnTo>
                    <a:pt x="1238296" y="2905350"/>
                  </a:lnTo>
                  <a:lnTo>
                    <a:pt x="1230357" y="2891377"/>
                  </a:lnTo>
                  <a:lnTo>
                    <a:pt x="1223053" y="2877722"/>
                  </a:lnTo>
                  <a:lnTo>
                    <a:pt x="1216066" y="2863749"/>
                  </a:lnTo>
                  <a:lnTo>
                    <a:pt x="1209397" y="2849459"/>
                  </a:lnTo>
                  <a:lnTo>
                    <a:pt x="1203046" y="2834851"/>
                  </a:lnTo>
                  <a:lnTo>
                    <a:pt x="1197012" y="2820560"/>
                  </a:lnTo>
                  <a:lnTo>
                    <a:pt x="1191296" y="2805635"/>
                  </a:lnTo>
                  <a:lnTo>
                    <a:pt x="1186215" y="2790710"/>
                  </a:lnTo>
                  <a:lnTo>
                    <a:pt x="1181134" y="2775466"/>
                  </a:lnTo>
                  <a:lnTo>
                    <a:pt x="1176688" y="2760223"/>
                  </a:lnTo>
                  <a:lnTo>
                    <a:pt x="1172560" y="2744980"/>
                  </a:lnTo>
                  <a:lnTo>
                    <a:pt x="1168432" y="2729420"/>
                  </a:lnTo>
                  <a:lnTo>
                    <a:pt x="1164938" y="2713859"/>
                  </a:lnTo>
                  <a:lnTo>
                    <a:pt x="1161763" y="2697981"/>
                  </a:lnTo>
                  <a:lnTo>
                    <a:pt x="1159222" y="2682420"/>
                  </a:lnTo>
                  <a:lnTo>
                    <a:pt x="1009650" y="2676704"/>
                  </a:lnTo>
                  <a:lnTo>
                    <a:pt x="1019494" y="2419478"/>
                  </a:lnTo>
                  <a:lnTo>
                    <a:pt x="1169384" y="2425194"/>
                  </a:lnTo>
                  <a:lnTo>
                    <a:pt x="1173513" y="2409633"/>
                  </a:lnTo>
                  <a:lnTo>
                    <a:pt x="1177641" y="2393755"/>
                  </a:lnTo>
                  <a:lnTo>
                    <a:pt x="1182404" y="2378512"/>
                  </a:lnTo>
                  <a:lnTo>
                    <a:pt x="1187803" y="2363904"/>
                  </a:lnTo>
                  <a:lnTo>
                    <a:pt x="1193202" y="2348978"/>
                  </a:lnTo>
                  <a:lnTo>
                    <a:pt x="1198918" y="2334053"/>
                  </a:lnTo>
                  <a:lnTo>
                    <a:pt x="1205269" y="2319445"/>
                  </a:lnTo>
                  <a:lnTo>
                    <a:pt x="1211620" y="2305155"/>
                  </a:lnTo>
                  <a:lnTo>
                    <a:pt x="1218607" y="2290864"/>
                  </a:lnTo>
                  <a:lnTo>
                    <a:pt x="1225593" y="2277209"/>
                  </a:lnTo>
                  <a:lnTo>
                    <a:pt x="1233215" y="2263554"/>
                  </a:lnTo>
                  <a:lnTo>
                    <a:pt x="1240836" y="2249581"/>
                  </a:lnTo>
                  <a:lnTo>
                    <a:pt x="1248775" y="2236243"/>
                  </a:lnTo>
                  <a:lnTo>
                    <a:pt x="1257349" y="2223223"/>
                  </a:lnTo>
                  <a:lnTo>
                    <a:pt x="1265606" y="2210203"/>
                  </a:lnTo>
                  <a:lnTo>
                    <a:pt x="1274815" y="2197818"/>
                  </a:lnTo>
                  <a:lnTo>
                    <a:pt x="1171607" y="2086988"/>
                  </a:lnTo>
                  <a:lnTo>
                    <a:pt x="1360558" y="1912011"/>
                  </a:lnTo>
                  <a:lnTo>
                    <a:pt x="1464083" y="2023476"/>
                  </a:lnTo>
                  <a:lnTo>
                    <a:pt x="1477421" y="2015537"/>
                  </a:lnTo>
                  <a:lnTo>
                    <a:pt x="1491076" y="2007915"/>
                  </a:lnTo>
                  <a:lnTo>
                    <a:pt x="1504732" y="2000611"/>
                  </a:lnTo>
                  <a:lnTo>
                    <a:pt x="1518387" y="1993625"/>
                  </a:lnTo>
                  <a:lnTo>
                    <a:pt x="1532677" y="1986956"/>
                  </a:lnTo>
                  <a:lnTo>
                    <a:pt x="1546650" y="1980605"/>
                  </a:lnTo>
                  <a:lnTo>
                    <a:pt x="1561258" y="1974571"/>
                  </a:lnTo>
                  <a:lnTo>
                    <a:pt x="1575548" y="1969172"/>
                  </a:lnTo>
                  <a:lnTo>
                    <a:pt x="1590474" y="1963774"/>
                  </a:lnTo>
                  <a:lnTo>
                    <a:pt x="1605399" y="1958693"/>
                  </a:lnTo>
                  <a:lnTo>
                    <a:pt x="1620325" y="1954247"/>
                  </a:lnTo>
                  <a:lnTo>
                    <a:pt x="1635568" y="1950118"/>
                  </a:lnTo>
                  <a:lnTo>
                    <a:pt x="1650811" y="1945990"/>
                  </a:lnTo>
                  <a:lnTo>
                    <a:pt x="1666371" y="1942815"/>
                  </a:lnTo>
                  <a:lnTo>
                    <a:pt x="1681932" y="1939321"/>
                  </a:lnTo>
                  <a:lnTo>
                    <a:pt x="1697493" y="1936781"/>
                  </a:lnTo>
                  <a:lnTo>
                    <a:pt x="1703527" y="1784350"/>
                  </a:lnTo>
                  <a:close/>
                  <a:moveTo>
                    <a:pt x="499967" y="1495425"/>
                  </a:moveTo>
                  <a:lnTo>
                    <a:pt x="512673" y="1507816"/>
                  </a:lnTo>
                  <a:lnTo>
                    <a:pt x="526015" y="1520207"/>
                  </a:lnTo>
                  <a:lnTo>
                    <a:pt x="540309" y="1532916"/>
                  </a:lnTo>
                  <a:lnTo>
                    <a:pt x="555557" y="1545307"/>
                  </a:lnTo>
                  <a:lnTo>
                    <a:pt x="571122" y="1557381"/>
                  </a:lnTo>
                  <a:lnTo>
                    <a:pt x="587958" y="1569136"/>
                  </a:lnTo>
                  <a:lnTo>
                    <a:pt x="596217" y="1574220"/>
                  </a:lnTo>
                  <a:lnTo>
                    <a:pt x="604794" y="1579939"/>
                  </a:lnTo>
                  <a:lnTo>
                    <a:pt x="613371" y="1584705"/>
                  </a:lnTo>
                  <a:lnTo>
                    <a:pt x="622265" y="1589788"/>
                  </a:lnTo>
                  <a:lnTo>
                    <a:pt x="639736" y="1608851"/>
                  </a:lnTo>
                  <a:lnTo>
                    <a:pt x="657525" y="1628868"/>
                  </a:lnTo>
                  <a:lnTo>
                    <a:pt x="692150" y="1668583"/>
                  </a:lnTo>
                  <a:lnTo>
                    <a:pt x="641960" y="1916723"/>
                  </a:lnTo>
                  <a:lnTo>
                    <a:pt x="640054" y="1924030"/>
                  </a:lnTo>
                  <a:lnTo>
                    <a:pt x="637830" y="1931338"/>
                  </a:lnTo>
                  <a:lnTo>
                    <a:pt x="635289" y="1938328"/>
                  </a:lnTo>
                  <a:lnTo>
                    <a:pt x="631795" y="1945000"/>
                  </a:lnTo>
                  <a:lnTo>
                    <a:pt x="628618" y="1951672"/>
                  </a:lnTo>
                  <a:lnTo>
                    <a:pt x="624489" y="1958026"/>
                  </a:lnTo>
                  <a:lnTo>
                    <a:pt x="620041" y="1963745"/>
                  </a:lnTo>
                  <a:lnTo>
                    <a:pt x="615277" y="1969464"/>
                  </a:lnTo>
                  <a:lnTo>
                    <a:pt x="247746" y="2374875"/>
                  </a:lnTo>
                  <a:lnTo>
                    <a:pt x="244252" y="2379323"/>
                  </a:lnTo>
                  <a:lnTo>
                    <a:pt x="240122" y="2382818"/>
                  </a:lnTo>
                  <a:lnTo>
                    <a:pt x="235675" y="2386631"/>
                  </a:lnTo>
                  <a:lnTo>
                    <a:pt x="231228" y="2390126"/>
                  </a:lnTo>
                  <a:lnTo>
                    <a:pt x="226781" y="2393303"/>
                  </a:lnTo>
                  <a:lnTo>
                    <a:pt x="222334" y="2395845"/>
                  </a:lnTo>
                  <a:lnTo>
                    <a:pt x="217251" y="2399022"/>
                  </a:lnTo>
                  <a:lnTo>
                    <a:pt x="212486" y="2401246"/>
                  </a:lnTo>
                  <a:lnTo>
                    <a:pt x="207404" y="2403470"/>
                  </a:lnTo>
                  <a:lnTo>
                    <a:pt x="202639" y="2405377"/>
                  </a:lnTo>
                  <a:lnTo>
                    <a:pt x="197239" y="2406965"/>
                  </a:lnTo>
                  <a:lnTo>
                    <a:pt x="192156" y="2408236"/>
                  </a:lnTo>
                  <a:lnTo>
                    <a:pt x="187074" y="2409189"/>
                  </a:lnTo>
                  <a:lnTo>
                    <a:pt x="181673" y="2410460"/>
                  </a:lnTo>
                  <a:lnTo>
                    <a:pt x="176273" y="2411095"/>
                  </a:lnTo>
                  <a:lnTo>
                    <a:pt x="170873" y="2411413"/>
                  </a:lnTo>
                  <a:lnTo>
                    <a:pt x="165473" y="2411413"/>
                  </a:lnTo>
                  <a:lnTo>
                    <a:pt x="160073" y="2411413"/>
                  </a:lnTo>
                  <a:lnTo>
                    <a:pt x="154990" y="2411095"/>
                  </a:lnTo>
                  <a:lnTo>
                    <a:pt x="149272" y="2410460"/>
                  </a:lnTo>
                  <a:lnTo>
                    <a:pt x="144190" y="2409825"/>
                  </a:lnTo>
                  <a:lnTo>
                    <a:pt x="139107" y="2408554"/>
                  </a:lnTo>
                  <a:lnTo>
                    <a:pt x="133707" y="2406965"/>
                  </a:lnTo>
                  <a:lnTo>
                    <a:pt x="128625" y="2405377"/>
                  </a:lnTo>
                  <a:lnTo>
                    <a:pt x="123224" y="2403470"/>
                  </a:lnTo>
                  <a:lnTo>
                    <a:pt x="118459" y="2401246"/>
                  </a:lnTo>
                  <a:lnTo>
                    <a:pt x="113377" y="2399022"/>
                  </a:lnTo>
                  <a:lnTo>
                    <a:pt x="108612" y="2395845"/>
                  </a:lnTo>
                  <a:lnTo>
                    <a:pt x="104165" y="2392985"/>
                  </a:lnTo>
                  <a:lnTo>
                    <a:pt x="99082" y="2390126"/>
                  </a:lnTo>
                  <a:lnTo>
                    <a:pt x="94635" y="2386313"/>
                  </a:lnTo>
                  <a:lnTo>
                    <a:pt x="90506" y="2382501"/>
                  </a:lnTo>
                  <a:lnTo>
                    <a:pt x="86058" y="2378688"/>
                  </a:lnTo>
                  <a:lnTo>
                    <a:pt x="82564" y="2374875"/>
                  </a:lnTo>
                  <a:lnTo>
                    <a:pt x="78752" y="2370427"/>
                  </a:lnTo>
                  <a:lnTo>
                    <a:pt x="75258" y="2365661"/>
                  </a:lnTo>
                  <a:lnTo>
                    <a:pt x="72081" y="2361213"/>
                  </a:lnTo>
                  <a:lnTo>
                    <a:pt x="69222" y="2356448"/>
                  </a:lnTo>
                  <a:lnTo>
                    <a:pt x="66364" y="2351999"/>
                  </a:lnTo>
                  <a:lnTo>
                    <a:pt x="64140" y="2346916"/>
                  </a:lnTo>
                  <a:lnTo>
                    <a:pt x="61916" y="2342150"/>
                  </a:lnTo>
                  <a:lnTo>
                    <a:pt x="60328" y="2336749"/>
                  </a:lnTo>
                  <a:lnTo>
                    <a:pt x="58422" y="2331983"/>
                  </a:lnTo>
                  <a:lnTo>
                    <a:pt x="57151" y="2326900"/>
                  </a:lnTo>
                  <a:lnTo>
                    <a:pt x="55563" y="2321498"/>
                  </a:lnTo>
                  <a:lnTo>
                    <a:pt x="54928" y="2316097"/>
                  </a:lnTo>
                  <a:lnTo>
                    <a:pt x="54293" y="2310696"/>
                  </a:lnTo>
                  <a:lnTo>
                    <a:pt x="53975" y="2305612"/>
                  </a:lnTo>
                  <a:lnTo>
                    <a:pt x="53975" y="2299893"/>
                  </a:lnTo>
                  <a:lnTo>
                    <a:pt x="53975" y="2294810"/>
                  </a:lnTo>
                  <a:lnTo>
                    <a:pt x="54293" y="2289726"/>
                  </a:lnTo>
                  <a:lnTo>
                    <a:pt x="54928" y="2284007"/>
                  </a:lnTo>
                  <a:lnTo>
                    <a:pt x="55563" y="2278924"/>
                  </a:lnTo>
                  <a:lnTo>
                    <a:pt x="56834" y="2273523"/>
                  </a:lnTo>
                  <a:lnTo>
                    <a:pt x="58422" y="2268439"/>
                  </a:lnTo>
                  <a:lnTo>
                    <a:pt x="60328" y="2263355"/>
                  </a:lnTo>
                  <a:lnTo>
                    <a:pt x="61916" y="2257954"/>
                  </a:lnTo>
                  <a:lnTo>
                    <a:pt x="64140" y="2253188"/>
                  </a:lnTo>
                  <a:lnTo>
                    <a:pt x="66364" y="2248105"/>
                  </a:lnTo>
                  <a:lnTo>
                    <a:pt x="69222" y="2243021"/>
                  </a:lnTo>
                  <a:lnTo>
                    <a:pt x="72081" y="2238573"/>
                  </a:lnTo>
                  <a:lnTo>
                    <a:pt x="75258" y="2233807"/>
                  </a:lnTo>
                  <a:lnTo>
                    <a:pt x="78752" y="2229359"/>
                  </a:lnTo>
                  <a:lnTo>
                    <a:pt x="82882" y="2224911"/>
                  </a:lnTo>
                  <a:lnTo>
                    <a:pt x="429129" y="1842376"/>
                  </a:lnTo>
                  <a:lnTo>
                    <a:pt x="499967" y="1495425"/>
                  </a:lnTo>
                  <a:close/>
                  <a:moveTo>
                    <a:pt x="2178844" y="1055220"/>
                  </a:moveTo>
                  <a:lnTo>
                    <a:pt x="2166450" y="1055537"/>
                  </a:lnTo>
                  <a:lnTo>
                    <a:pt x="2154055" y="1056172"/>
                  </a:lnTo>
                  <a:lnTo>
                    <a:pt x="2141978" y="1058076"/>
                  </a:lnTo>
                  <a:lnTo>
                    <a:pt x="2129584" y="1059979"/>
                  </a:lnTo>
                  <a:lnTo>
                    <a:pt x="2117507" y="1062518"/>
                  </a:lnTo>
                  <a:lnTo>
                    <a:pt x="2105430" y="1066008"/>
                  </a:lnTo>
                  <a:lnTo>
                    <a:pt x="2093671" y="1070133"/>
                  </a:lnTo>
                  <a:lnTo>
                    <a:pt x="2081594" y="1074575"/>
                  </a:lnTo>
                  <a:lnTo>
                    <a:pt x="2070153" y="1079334"/>
                  </a:lnTo>
                  <a:lnTo>
                    <a:pt x="2058712" y="1085363"/>
                  </a:lnTo>
                  <a:lnTo>
                    <a:pt x="2047588" y="1091709"/>
                  </a:lnTo>
                  <a:lnTo>
                    <a:pt x="2036783" y="1098372"/>
                  </a:lnTo>
                  <a:lnTo>
                    <a:pt x="2025977" y="1105987"/>
                  </a:lnTo>
                  <a:lnTo>
                    <a:pt x="2015490" y="1114236"/>
                  </a:lnTo>
                  <a:lnTo>
                    <a:pt x="2005320" y="1122803"/>
                  </a:lnTo>
                  <a:lnTo>
                    <a:pt x="1996103" y="1132005"/>
                  </a:lnTo>
                  <a:lnTo>
                    <a:pt x="1987204" y="1141206"/>
                  </a:lnTo>
                  <a:lnTo>
                    <a:pt x="1978941" y="1151042"/>
                  </a:lnTo>
                  <a:lnTo>
                    <a:pt x="1971314" y="1161513"/>
                  </a:lnTo>
                  <a:lnTo>
                    <a:pt x="1964322" y="1171666"/>
                  </a:lnTo>
                  <a:lnTo>
                    <a:pt x="1957330" y="1182454"/>
                  </a:lnTo>
                  <a:lnTo>
                    <a:pt x="1951610" y="1193242"/>
                  </a:lnTo>
                  <a:lnTo>
                    <a:pt x="1945889" y="1204348"/>
                  </a:lnTo>
                  <a:lnTo>
                    <a:pt x="1941122" y="1216088"/>
                  </a:lnTo>
                  <a:lnTo>
                    <a:pt x="1936673" y="1227510"/>
                  </a:lnTo>
                  <a:lnTo>
                    <a:pt x="1932859" y="1239250"/>
                  </a:lnTo>
                  <a:lnTo>
                    <a:pt x="1929999" y="1251307"/>
                  </a:lnTo>
                  <a:lnTo>
                    <a:pt x="1927456" y="1263047"/>
                  </a:lnTo>
                  <a:lnTo>
                    <a:pt x="1925231" y="1275421"/>
                  </a:lnTo>
                  <a:lnTo>
                    <a:pt x="1923642" y="1287796"/>
                  </a:lnTo>
                  <a:lnTo>
                    <a:pt x="1923007" y="1299853"/>
                  </a:lnTo>
                  <a:lnTo>
                    <a:pt x="1922371" y="1312545"/>
                  </a:lnTo>
                  <a:lnTo>
                    <a:pt x="1923007" y="1324919"/>
                  </a:lnTo>
                  <a:lnTo>
                    <a:pt x="1923642" y="1336976"/>
                  </a:lnTo>
                  <a:lnTo>
                    <a:pt x="1925231" y="1349351"/>
                  </a:lnTo>
                  <a:lnTo>
                    <a:pt x="1927456" y="1361408"/>
                  </a:lnTo>
                  <a:lnTo>
                    <a:pt x="1929999" y="1373465"/>
                  </a:lnTo>
                  <a:lnTo>
                    <a:pt x="1933177" y="1385522"/>
                  </a:lnTo>
                  <a:lnTo>
                    <a:pt x="1936990" y="1397579"/>
                  </a:lnTo>
                  <a:lnTo>
                    <a:pt x="1941440" y="1409002"/>
                  </a:lnTo>
                  <a:lnTo>
                    <a:pt x="1946843" y="1420424"/>
                  </a:lnTo>
                  <a:lnTo>
                    <a:pt x="1952563" y="1432164"/>
                  </a:lnTo>
                  <a:lnTo>
                    <a:pt x="1958919" y="1443269"/>
                  </a:lnTo>
                  <a:lnTo>
                    <a:pt x="1965593" y="1454375"/>
                  </a:lnTo>
                  <a:lnTo>
                    <a:pt x="1973539" y="1465163"/>
                  </a:lnTo>
                  <a:lnTo>
                    <a:pt x="1981802" y="1475633"/>
                  </a:lnTo>
                  <a:lnTo>
                    <a:pt x="1990065" y="1485152"/>
                  </a:lnTo>
                  <a:lnTo>
                    <a:pt x="1999281" y="1494671"/>
                  </a:lnTo>
                  <a:lnTo>
                    <a:pt x="2008816" y="1503872"/>
                  </a:lnTo>
                  <a:lnTo>
                    <a:pt x="2018350" y="1511805"/>
                  </a:lnTo>
                  <a:lnTo>
                    <a:pt x="2028838" y="1519737"/>
                  </a:lnTo>
                  <a:lnTo>
                    <a:pt x="2039325" y="1526717"/>
                  </a:lnTo>
                  <a:lnTo>
                    <a:pt x="2049813" y="1533381"/>
                  </a:lnTo>
                  <a:lnTo>
                    <a:pt x="2060937" y="1539409"/>
                  </a:lnTo>
                  <a:lnTo>
                    <a:pt x="2072060" y="1544803"/>
                  </a:lnTo>
                  <a:lnTo>
                    <a:pt x="2083501" y="1549880"/>
                  </a:lnTo>
                  <a:lnTo>
                    <a:pt x="2094942" y="1554005"/>
                  </a:lnTo>
                  <a:lnTo>
                    <a:pt x="2107019" y="1557812"/>
                  </a:lnTo>
                  <a:lnTo>
                    <a:pt x="2118778" y="1560985"/>
                  </a:lnTo>
                  <a:lnTo>
                    <a:pt x="2130855" y="1563523"/>
                  </a:lnTo>
                  <a:lnTo>
                    <a:pt x="2142932" y="1565745"/>
                  </a:lnTo>
                  <a:lnTo>
                    <a:pt x="2155326" y="1567331"/>
                  </a:lnTo>
                  <a:lnTo>
                    <a:pt x="2167721" y="1567966"/>
                  </a:lnTo>
                  <a:lnTo>
                    <a:pt x="2179798" y="1568283"/>
                  </a:lnTo>
                  <a:lnTo>
                    <a:pt x="2192510" y="1567966"/>
                  </a:lnTo>
                  <a:lnTo>
                    <a:pt x="2204905" y="1567014"/>
                  </a:lnTo>
                  <a:lnTo>
                    <a:pt x="2216982" y="1565427"/>
                  </a:lnTo>
                  <a:lnTo>
                    <a:pt x="2229058" y="1563206"/>
                  </a:lnTo>
                  <a:lnTo>
                    <a:pt x="2241135" y="1560668"/>
                  </a:lnTo>
                  <a:lnTo>
                    <a:pt x="2253212" y="1557178"/>
                  </a:lnTo>
                  <a:lnTo>
                    <a:pt x="2264971" y="1553370"/>
                  </a:lnTo>
                  <a:lnTo>
                    <a:pt x="2277048" y="1548928"/>
                  </a:lnTo>
                  <a:lnTo>
                    <a:pt x="2288489" y="1543851"/>
                  </a:lnTo>
                  <a:lnTo>
                    <a:pt x="2299930" y="1538140"/>
                  </a:lnTo>
                  <a:lnTo>
                    <a:pt x="2311053" y="1532111"/>
                  </a:lnTo>
                  <a:lnTo>
                    <a:pt x="2321859" y="1524814"/>
                  </a:lnTo>
                  <a:lnTo>
                    <a:pt x="2332665" y="1517516"/>
                  </a:lnTo>
                  <a:lnTo>
                    <a:pt x="2343152" y="1509266"/>
                  </a:lnTo>
                  <a:lnTo>
                    <a:pt x="2353322" y="1500382"/>
                  </a:lnTo>
                  <a:lnTo>
                    <a:pt x="2362539" y="1491498"/>
                  </a:lnTo>
                  <a:lnTo>
                    <a:pt x="2371437" y="1482296"/>
                  </a:lnTo>
                  <a:lnTo>
                    <a:pt x="2379701" y="1472143"/>
                  </a:lnTo>
                  <a:lnTo>
                    <a:pt x="2387328" y="1462307"/>
                  </a:lnTo>
                  <a:lnTo>
                    <a:pt x="2394955" y="1451836"/>
                  </a:lnTo>
                  <a:lnTo>
                    <a:pt x="2400994" y="1441048"/>
                  </a:lnTo>
                  <a:lnTo>
                    <a:pt x="2407350" y="1430260"/>
                  </a:lnTo>
                  <a:lnTo>
                    <a:pt x="2412753" y="1419155"/>
                  </a:lnTo>
                  <a:lnTo>
                    <a:pt x="2417520" y="1407415"/>
                  </a:lnTo>
                  <a:lnTo>
                    <a:pt x="2421969" y="1395993"/>
                  </a:lnTo>
                  <a:lnTo>
                    <a:pt x="2425783" y="1384253"/>
                  </a:lnTo>
                  <a:lnTo>
                    <a:pt x="2428961" y="1372196"/>
                  </a:lnTo>
                  <a:lnTo>
                    <a:pt x="2431504" y="1360139"/>
                  </a:lnTo>
                  <a:lnTo>
                    <a:pt x="2433411" y="1348081"/>
                  </a:lnTo>
                  <a:lnTo>
                    <a:pt x="2435000" y="1336024"/>
                  </a:lnTo>
                  <a:lnTo>
                    <a:pt x="2435635" y="1323333"/>
                  </a:lnTo>
                  <a:lnTo>
                    <a:pt x="2435953" y="1310958"/>
                  </a:lnTo>
                  <a:lnTo>
                    <a:pt x="2435635" y="1298901"/>
                  </a:lnTo>
                  <a:lnTo>
                    <a:pt x="2435000" y="1286527"/>
                  </a:lnTo>
                  <a:lnTo>
                    <a:pt x="2433411" y="1274152"/>
                  </a:lnTo>
                  <a:lnTo>
                    <a:pt x="2431186" y="1262095"/>
                  </a:lnTo>
                  <a:lnTo>
                    <a:pt x="2428643" y="1250038"/>
                  </a:lnTo>
                  <a:lnTo>
                    <a:pt x="2425465" y="1237981"/>
                  </a:lnTo>
                  <a:lnTo>
                    <a:pt x="2421652" y="1225924"/>
                  </a:lnTo>
                  <a:lnTo>
                    <a:pt x="2416884" y="1214501"/>
                  </a:lnTo>
                  <a:lnTo>
                    <a:pt x="2411799" y="1203079"/>
                  </a:lnTo>
                  <a:lnTo>
                    <a:pt x="2406079" y="1191339"/>
                  </a:lnTo>
                  <a:lnTo>
                    <a:pt x="2399723" y="1180233"/>
                  </a:lnTo>
                  <a:lnTo>
                    <a:pt x="2393049" y="1169128"/>
                  </a:lnTo>
                  <a:lnTo>
                    <a:pt x="2385103" y="1158657"/>
                  </a:lnTo>
                  <a:lnTo>
                    <a:pt x="2376840" y="1148187"/>
                  </a:lnTo>
                  <a:lnTo>
                    <a:pt x="2368259" y="1138351"/>
                  </a:lnTo>
                  <a:lnTo>
                    <a:pt x="2359043" y="1128832"/>
                  </a:lnTo>
                  <a:lnTo>
                    <a:pt x="2349826" y="1120265"/>
                  </a:lnTo>
                  <a:lnTo>
                    <a:pt x="2340292" y="1111698"/>
                  </a:lnTo>
                  <a:lnTo>
                    <a:pt x="2329804" y="1103766"/>
                  </a:lnTo>
                  <a:lnTo>
                    <a:pt x="2319317" y="1096785"/>
                  </a:lnTo>
                  <a:lnTo>
                    <a:pt x="2308829" y="1090122"/>
                  </a:lnTo>
                  <a:lnTo>
                    <a:pt x="2297705" y="1084094"/>
                  </a:lnTo>
                  <a:lnTo>
                    <a:pt x="2286582" y="1078700"/>
                  </a:lnTo>
                  <a:lnTo>
                    <a:pt x="2275141" y="1073623"/>
                  </a:lnTo>
                  <a:lnTo>
                    <a:pt x="2263700" y="1069181"/>
                  </a:lnTo>
                  <a:lnTo>
                    <a:pt x="2251623" y="1065691"/>
                  </a:lnTo>
                  <a:lnTo>
                    <a:pt x="2239864" y="1062518"/>
                  </a:lnTo>
                  <a:lnTo>
                    <a:pt x="2227787" y="1059979"/>
                  </a:lnTo>
                  <a:lnTo>
                    <a:pt x="2215710" y="1057758"/>
                  </a:lnTo>
                  <a:lnTo>
                    <a:pt x="2203316" y="1056172"/>
                  </a:lnTo>
                  <a:lnTo>
                    <a:pt x="2190921" y="1055537"/>
                  </a:lnTo>
                  <a:lnTo>
                    <a:pt x="2178844" y="1055220"/>
                  </a:lnTo>
                  <a:close/>
                  <a:moveTo>
                    <a:pt x="2144839" y="823913"/>
                  </a:moveTo>
                  <a:lnTo>
                    <a:pt x="2301519" y="838826"/>
                  </a:lnTo>
                  <a:lnTo>
                    <a:pt x="2292938" y="930841"/>
                  </a:lnTo>
                  <a:lnTo>
                    <a:pt x="2302155" y="933379"/>
                  </a:lnTo>
                  <a:lnTo>
                    <a:pt x="2311053" y="936235"/>
                  </a:lnTo>
                  <a:lnTo>
                    <a:pt x="2319952" y="939725"/>
                  </a:lnTo>
                  <a:lnTo>
                    <a:pt x="2328851" y="943215"/>
                  </a:lnTo>
                  <a:lnTo>
                    <a:pt x="2338067" y="946706"/>
                  </a:lnTo>
                  <a:lnTo>
                    <a:pt x="2346330" y="950513"/>
                  </a:lnTo>
                  <a:lnTo>
                    <a:pt x="2354911" y="954638"/>
                  </a:lnTo>
                  <a:lnTo>
                    <a:pt x="2363492" y="959080"/>
                  </a:lnTo>
                  <a:lnTo>
                    <a:pt x="2372073" y="963522"/>
                  </a:lnTo>
                  <a:lnTo>
                    <a:pt x="2380654" y="968282"/>
                  </a:lnTo>
                  <a:lnTo>
                    <a:pt x="2388917" y="973358"/>
                  </a:lnTo>
                  <a:lnTo>
                    <a:pt x="2397180" y="978752"/>
                  </a:lnTo>
                  <a:lnTo>
                    <a:pt x="2405125" y="983829"/>
                  </a:lnTo>
                  <a:lnTo>
                    <a:pt x="2413071" y="989540"/>
                  </a:lnTo>
                  <a:lnTo>
                    <a:pt x="2420698" y="995569"/>
                  </a:lnTo>
                  <a:lnTo>
                    <a:pt x="2428643" y="1001280"/>
                  </a:lnTo>
                  <a:lnTo>
                    <a:pt x="2499197" y="943215"/>
                  </a:lnTo>
                  <a:lnTo>
                    <a:pt x="2599625" y="1063787"/>
                  </a:lnTo>
                  <a:lnTo>
                    <a:pt x="2529389" y="1122169"/>
                  </a:lnTo>
                  <a:lnTo>
                    <a:pt x="2533839" y="1130736"/>
                  </a:lnTo>
                  <a:lnTo>
                    <a:pt x="2538288" y="1139620"/>
                  </a:lnTo>
                  <a:lnTo>
                    <a:pt x="2542420" y="1148504"/>
                  </a:lnTo>
                  <a:lnTo>
                    <a:pt x="2546551" y="1157388"/>
                  </a:lnTo>
                  <a:lnTo>
                    <a:pt x="2550365" y="1166590"/>
                  </a:lnTo>
                  <a:lnTo>
                    <a:pt x="2553543" y="1175474"/>
                  </a:lnTo>
                  <a:lnTo>
                    <a:pt x="2557039" y="1184676"/>
                  </a:lnTo>
                  <a:lnTo>
                    <a:pt x="2559899" y="1193560"/>
                  </a:lnTo>
                  <a:lnTo>
                    <a:pt x="2562442" y="1203079"/>
                  </a:lnTo>
                  <a:lnTo>
                    <a:pt x="2564984" y="1212280"/>
                  </a:lnTo>
                  <a:lnTo>
                    <a:pt x="2567527" y="1221799"/>
                  </a:lnTo>
                  <a:lnTo>
                    <a:pt x="2569116" y="1231318"/>
                  </a:lnTo>
                  <a:lnTo>
                    <a:pt x="2571022" y="1240519"/>
                  </a:lnTo>
                  <a:lnTo>
                    <a:pt x="2572612" y="1249721"/>
                  </a:lnTo>
                  <a:lnTo>
                    <a:pt x="2574201" y="1259557"/>
                  </a:lnTo>
                  <a:lnTo>
                    <a:pt x="2575154" y="1269075"/>
                  </a:lnTo>
                  <a:lnTo>
                    <a:pt x="2665412" y="1277325"/>
                  </a:lnTo>
                  <a:lnTo>
                    <a:pt x="2650793" y="1433433"/>
                  </a:lnTo>
                  <a:lnTo>
                    <a:pt x="2561170" y="1425501"/>
                  </a:lnTo>
                  <a:lnTo>
                    <a:pt x="2558310" y="1434385"/>
                  </a:lnTo>
                  <a:lnTo>
                    <a:pt x="2555132" y="1443587"/>
                  </a:lnTo>
                  <a:lnTo>
                    <a:pt x="2552272" y="1452471"/>
                  </a:lnTo>
                  <a:lnTo>
                    <a:pt x="2548458" y="1461355"/>
                  </a:lnTo>
                  <a:lnTo>
                    <a:pt x="2544644" y="1470239"/>
                  </a:lnTo>
                  <a:lnTo>
                    <a:pt x="2540513" y="1479124"/>
                  </a:lnTo>
                  <a:lnTo>
                    <a:pt x="2536381" y="1488008"/>
                  </a:lnTo>
                  <a:lnTo>
                    <a:pt x="2531932" y="1496575"/>
                  </a:lnTo>
                  <a:lnTo>
                    <a:pt x="2527482" y="1505142"/>
                  </a:lnTo>
                  <a:lnTo>
                    <a:pt x="2522715" y="1513708"/>
                  </a:lnTo>
                  <a:lnTo>
                    <a:pt x="2517630" y="1521958"/>
                  </a:lnTo>
                  <a:lnTo>
                    <a:pt x="2512228" y="1530208"/>
                  </a:lnTo>
                  <a:lnTo>
                    <a:pt x="2506825" y="1538140"/>
                  </a:lnTo>
                  <a:lnTo>
                    <a:pt x="2501104" y="1546390"/>
                  </a:lnTo>
                  <a:lnTo>
                    <a:pt x="2495384" y="1554322"/>
                  </a:lnTo>
                  <a:lnTo>
                    <a:pt x="2489027" y="1561937"/>
                  </a:lnTo>
                  <a:lnTo>
                    <a:pt x="2546233" y="1631107"/>
                  </a:lnTo>
                  <a:lnTo>
                    <a:pt x="2425465" y="1731372"/>
                  </a:lnTo>
                  <a:lnTo>
                    <a:pt x="2367624" y="1662202"/>
                  </a:lnTo>
                  <a:lnTo>
                    <a:pt x="2359043" y="1666644"/>
                  </a:lnTo>
                  <a:lnTo>
                    <a:pt x="2350144" y="1671086"/>
                  </a:lnTo>
                  <a:lnTo>
                    <a:pt x="2341245" y="1675211"/>
                  </a:lnTo>
                  <a:lnTo>
                    <a:pt x="2332029" y="1679018"/>
                  </a:lnTo>
                  <a:lnTo>
                    <a:pt x="2323130" y="1682826"/>
                  </a:lnTo>
                  <a:lnTo>
                    <a:pt x="2313596" y="1685999"/>
                  </a:lnTo>
                  <a:lnTo>
                    <a:pt x="2304697" y="1689489"/>
                  </a:lnTo>
                  <a:lnTo>
                    <a:pt x="2295481" y="1692344"/>
                  </a:lnTo>
                  <a:lnTo>
                    <a:pt x="2286264" y="1694883"/>
                  </a:lnTo>
                  <a:lnTo>
                    <a:pt x="2277048" y="1697421"/>
                  </a:lnTo>
                  <a:lnTo>
                    <a:pt x="2267196" y="1699642"/>
                  </a:lnTo>
                  <a:lnTo>
                    <a:pt x="2257979" y="1701546"/>
                  </a:lnTo>
                  <a:lnTo>
                    <a:pt x="2248763" y="1703450"/>
                  </a:lnTo>
                  <a:lnTo>
                    <a:pt x="2238910" y="1705036"/>
                  </a:lnTo>
                  <a:lnTo>
                    <a:pt x="2229376" y="1706623"/>
                  </a:lnTo>
                  <a:lnTo>
                    <a:pt x="2220160" y="1707575"/>
                  </a:lnTo>
                  <a:lnTo>
                    <a:pt x="2211579" y="1797051"/>
                  </a:lnTo>
                  <a:lnTo>
                    <a:pt x="2054898" y="1782138"/>
                  </a:lnTo>
                  <a:lnTo>
                    <a:pt x="2063161" y="1692027"/>
                  </a:lnTo>
                  <a:lnTo>
                    <a:pt x="2054263" y="1689172"/>
                  </a:lnTo>
                  <a:lnTo>
                    <a:pt x="2045364" y="1685999"/>
                  </a:lnTo>
                  <a:lnTo>
                    <a:pt x="2035830" y="1682826"/>
                  </a:lnTo>
                  <a:lnTo>
                    <a:pt x="2027249" y="1679335"/>
                  </a:lnTo>
                  <a:lnTo>
                    <a:pt x="2018350" y="1675528"/>
                  </a:lnTo>
                  <a:lnTo>
                    <a:pt x="2009451" y="1671720"/>
                  </a:lnTo>
                  <a:lnTo>
                    <a:pt x="2000870" y="1667596"/>
                  </a:lnTo>
                  <a:lnTo>
                    <a:pt x="1992289" y="1663154"/>
                  </a:lnTo>
                  <a:lnTo>
                    <a:pt x="1984026" y="1658077"/>
                  </a:lnTo>
                  <a:lnTo>
                    <a:pt x="1975445" y="1653317"/>
                  </a:lnTo>
                  <a:lnTo>
                    <a:pt x="1967182" y="1648241"/>
                  </a:lnTo>
                  <a:lnTo>
                    <a:pt x="1958919" y="1642847"/>
                  </a:lnTo>
                  <a:lnTo>
                    <a:pt x="1950656" y="1637453"/>
                  </a:lnTo>
                  <a:lnTo>
                    <a:pt x="1943029" y="1631742"/>
                  </a:lnTo>
                  <a:lnTo>
                    <a:pt x="1935084" y="1626030"/>
                  </a:lnTo>
                  <a:lnTo>
                    <a:pt x="1927456" y="1620002"/>
                  </a:lnTo>
                  <a:lnTo>
                    <a:pt x="1857220" y="1678384"/>
                  </a:lnTo>
                  <a:lnTo>
                    <a:pt x="1756792" y="1556860"/>
                  </a:lnTo>
                  <a:lnTo>
                    <a:pt x="1827346" y="1498478"/>
                  </a:lnTo>
                  <a:lnTo>
                    <a:pt x="1822896" y="1489594"/>
                  </a:lnTo>
                  <a:lnTo>
                    <a:pt x="1818765" y="1481027"/>
                  </a:lnTo>
                  <a:lnTo>
                    <a:pt x="1814633" y="1472143"/>
                  </a:lnTo>
                  <a:lnTo>
                    <a:pt x="1810820" y="1463259"/>
                  </a:lnTo>
                  <a:lnTo>
                    <a:pt x="1807324" y="1454057"/>
                  </a:lnTo>
                  <a:lnTo>
                    <a:pt x="1803828" y="1445173"/>
                  </a:lnTo>
                  <a:lnTo>
                    <a:pt x="1800968" y="1436289"/>
                  </a:lnTo>
                  <a:lnTo>
                    <a:pt x="1797789" y="1426770"/>
                  </a:lnTo>
                  <a:lnTo>
                    <a:pt x="1795247" y="1417569"/>
                  </a:lnTo>
                  <a:lnTo>
                    <a:pt x="1792704" y="1408367"/>
                  </a:lnTo>
                  <a:lnTo>
                    <a:pt x="1790480" y="1399166"/>
                  </a:lnTo>
                  <a:lnTo>
                    <a:pt x="1788573" y="1389647"/>
                  </a:lnTo>
                  <a:lnTo>
                    <a:pt x="1786666" y="1380445"/>
                  </a:lnTo>
                  <a:lnTo>
                    <a:pt x="1785395" y="1371244"/>
                  </a:lnTo>
                  <a:lnTo>
                    <a:pt x="1783170" y="1352206"/>
                  </a:lnTo>
                  <a:lnTo>
                    <a:pt x="1690687" y="1343639"/>
                  </a:lnTo>
                  <a:lnTo>
                    <a:pt x="1705624" y="1186897"/>
                  </a:lnTo>
                  <a:lnTo>
                    <a:pt x="1798425" y="1195781"/>
                  </a:lnTo>
                  <a:lnTo>
                    <a:pt x="1801285" y="1186897"/>
                  </a:lnTo>
                  <a:lnTo>
                    <a:pt x="1804146" y="1178012"/>
                  </a:lnTo>
                  <a:lnTo>
                    <a:pt x="1807642" y="1169128"/>
                  </a:lnTo>
                  <a:lnTo>
                    <a:pt x="1810820" y="1160244"/>
                  </a:lnTo>
                  <a:lnTo>
                    <a:pt x="1814633" y="1151677"/>
                  </a:lnTo>
                  <a:lnTo>
                    <a:pt x="1818765" y="1142793"/>
                  </a:lnTo>
                  <a:lnTo>
                    <a:pt x="1822896" y="1134226"/>
                  </a:lnTo>
                  <a:lnTo>
                    <a:pt x="1827346" y="1125659"/>
                  </a:lnTo>
                  <a:lnTo>
                    <a:pt x="1831795" y="1117727"/>
                  </a:lnTo>
                  <a:lnTo>
                    <a:pt x="1836562" y="1109160"/>
                  </a:lnTo>
                  <a:lnTo>
                    <a:pt x="1841329" y="1100910"/>
                  </a:lnTo>
                  <a:lnTo>
                    <a:pt x="1846732" y="1092661"/>
                  </a:lnTo>
                  <a:lnTo>
                    <a:pt x="1852135" y="1085045"/>
                  </a:lnTo>
                  <a:lnTo>
                    <a:pt x="1857856" y="1077113"/>
                  </a:lnTo>
                  <a:lnTo>
                    <a:pt x="1863894" y="1069181"/>
                  </a:lnTo>
                  <a:lnTo>
                    <a:pt x="1869615" y="1061566"/>
                  </a:lnTo>
                  <a:lnTo>
                    <a:pt x="1810184" y="989858"/>
                  </a:lnTo>
                  <a:lnTo>
                    <a:pt x="1931588" y="889593"/>
                  </a:lnTo>
                  <a:lnTo>
                    <a:pt x="1990700" y="961301"/>
                  </a:lnTo>
                  <a:lnTo>
                    <a:pt x="1999599" y="956859"/>
                  </a:lnTo>
                  <a:lnTo>
                    <a:pt x="2008180" y="952734"/>
                  </a:lnTo>
                  <a:lnTo>
                    <a:pt x="2017079" y="948609"/>
                  </a:lnTo>
                  <a:lnTo>
                    <a:pt x="2025977" y="944485"/>
                  </a:lnTo>
                  <a:lnTo>
                    <a:pt x="2034876" y="941312"/>
                  </a:lnTo>
                  <a:lnTo>
                    <a:pt x="2043775" y="937504"/>
                  </a:lnTo>
                  <a:lnTo>
                    <a:pt x="2052673" y="934649"/>
                  </a:lnTo>
                  <a:lnTo>
                    <a:pt x="2061890" y="931476"/>
                  </a:lnTo>
                  <a:lnTo>
                    <a:pt x="2071424" y="928937"/>
                  </a:lnTo>
                  <a:lnTo>
                    <a:pt x="2080641" y="926399"/>
                  </a:lnTo>
                  <a:lnTo>
                    <a:pt x="2089539" y="924178"/>
                  </a:lnTo>
                  <a:lnTo>
                    <a:pt x="2099074" y="922274"/>
                  </a:lnTo>
                  <a:lnTo>
                    <a:pt x="2108608" y="920370"/>
                  </a:lnTo>
                  <a:lnTo>
                    <a:pt x="2117825" y="918784"/>
                  </a:lnTo>
                  <a:lnTo>
                    <a:pt x="2127041" y="917515"/>
                  </a:lnTo>
                  <a:lnTo>
                    <a:pt x="2136258" y="916246"/>
                  </a:lnTo>
                  <a:lnTo>
                    <a:pt x="2144839" y="823913"/>
                  </a:lnTo>
                  <a:close/>
                  <a:moveTo>
                    <a:pt x="1509345" y="590550"/>
                  </a:moveTo>
                  <a:lnTo>
                    <a:pt x="1518239" y="590550"/>
                  </a:lnTo>
                  <a:lnTo>
                    <a:pt x="1526817" y="591817"/>
                  </a:lnTo>
                  <a:lnTo>
                    <a:pt x="1535394" y="593400"/>
                  </a:lnTo>
                  <a:lnTo>
                    <a:pt x="1543971" y="596250"/>
                  </a:lnTo>
                  <a:lnTo>
                    <a:pt x="1551912" y="599417"/>
                  </a:lnTo>
                  <a:lnTo>
                    <a:pt x="1559854" y="603534"/>
                  </a:lnTo>
                  <a:lnTo>
                    <a:pt x="1566843" y="608601"/>
                  </a:lnTo>
                  <a:lnTo>
                    <a:pt x="1570655" y="611452"/>
                  </a:lnTo>
                  <a:lnTo>
                    <a:pt x="1574149" y="614302"/>
                  </a:lnTo>
                  <a:lnTo>
                    <a:pt x="1577326" y="617469"/>
                  </a:lnTo>
                  <a:lnTo>
                    <a:pt x="1580185" y="620953"/>
                  </a:lnTo>
                  <a:lnTo>
                    <a:pt x="1583362" y="624753"/>
                  </a:lnTo>
                  <a:lnTo>
                    <a:pt x="1586221" y="628237"/>
                  </a:lnTo>
                  <a:lnTo>
                    <a:pt x="1588762" y="632037"/>
                  </a:lnTo>
                  <a:lnTo>
                    <a:pt x="1591621" y="636154"/>
                  </a:lnTo>
                  <a:lnTo>
                    <a:pt x="1593845" y="640271"/>
                  </a:lnTo>
                  <a:lnTo>
                    <a:pt x="1595433" y="644388"/>
                  </a:lnTo>
                  <a:lnTo>
                    <a:pt x="1597339" y="648505"/>
                  </a:lnTo>
                  <a:lnTo>
                    <a:pt x="1598927" y="652305"/>
                  </a:lnTo>
                  <a:lnTo>
                    <a:pt x="1601151" y="660856"/>
                  </a:lnTo>
                  <a:lnTo>
                    <a:pt x="1603057" y="669724"/>
                  </a:lnTo>
                  <a:lnTo>
                    <a:pt x="1603375" y="678274"/>
                  </a:lnTo>
                  <a:lnTo>
                    <a:pt x="1603375" y="687142"/>
                  </a:lnTo>
                  <a:lnTo>
                    <a:pt x="1602104" y="696326"/>
                  </a:lnTo>
                  <a:lnTo>
                    <a:pt x="1600516" y="704560"/>
                  </a:lnTo>
                  <a:lnTo>
                    <a:pt x="1597657" y="712794"/>
                  </a:lnTo>
                  <a:lnTo>
                    <a:pt x="1594480" y="721028"/>
                  </a:lnTo>
                  <a:lnTo>
                    <a:pt x="1590350" y="728629"/>
                  </a:lnTo>
                  <a:lnTo>
                    <a:pt x="1585268" y="736229"/>
                  </a:lnTo>
                  <a:lnTo>
                    <a:pt x="1582409" y="739396"/>
                  </a:lnTo>
                  <a:lnTo>
                    <a:pt x="1579550" y="742880"/>
                  </a:lnTo>
                  <a:lnTo>
                    <a:pt x="1576373" y="746047"/>
                  </a:lnTo>
                  <a:lnTo>
                    <a:pt x="1572879" y="749531"/>
                  </a:lnTo>
                  <a:lnTo>
                    <a:pt x="1569384" y="752381"/>
                  </a:lnTo>
                  <a:lnTo>
                    <a:pt x="1565572" y="755231"/>
                  </a:lnTo>
                  <a:lnTo>
                    <a:pt x="1297460" y="948099"/>
                  </a:lnTo>
                  <a:lnTo>
                    <a:pt x="1293012" y="951266"/>
                  </a:lnTo>
                  <a:lnTo>
                    <a:pt x="1288247" y="953799"/>
                  </a:lnTo>
                  <a:lnTo>
                    <a:pt x="1283164" y="956333"/>
                  </a:lnTo>
                  <a:lnTo>
                    <a:pt x="1278399" y="958550"/>
                  </a:lnTo>
                  <a:lnTo>
                    <a:pt x="1273634" y="960450"/>
                  </a:lnTo>
                  <a:lnTo>
                    <a:pt x="1268869" y="962033"/>
                  </a:lnTo>
                  <a:lnTo>
                    <a:pt x="1263469" y="962983"/>
                  </a:lnTo>
                  <a:lnTo>
                    <a:pt x="1258386" y="964250"/>
                  </a:lnTo>
                  <a:lnTo>
                    <a:pt x="1253304" y="964884"/>
                  </a:lnTo>
                  <a:lnTo>
                    <a:pt x="1247903" y="965200"/>
                  </a:lnTo>
                  <a:lnTo>
                    <a:pt x="1242820" y="965200"/>
                  </a:lnTo>
                  <a:lnTo>
                    <a:pt x="1237102" y="964884"/>
                  </a:lnTo>
                  <a:lnTo>
                    <a:pt x="1232020" y="964567"/>
                  </a:lnTo>
                  <a:lnTo>
                    <a:pt x="1226937" y="963617"/>
                  </a:lnTo>
                  <a:lnTo>
                    <a:pt x="1221537" y="962667"/>
                  </a:lnTo>
                  <a:lnTo>
                    <a:pt x="1216454" y="961083"/>
                  </a:lnTo>
                  <a:lnTo>
                    <a:pt x="1006475" y="894894"/>
                  </a:lnTo>
                  <a:lnTo>
                    <a:pt x="1009652" y="885393"/>
                  </a:lnTo>
                  <a:lnTo>
                    <a:pt x="1013464" y="875259"/>
                  </a:lnTo>
                  <a:lnTo>
                    <a:pt x="1017911" y="862591"/>
                  </a:lnTo>
                  <a:lnTo>
                    <a:pt x="1022676" y="847706"/>
                  </a:lnTo>
                  <a:lnTo>
                    <a:pt x="1027123" y="832188"/>
                  </a:lnTo>
                  <a:lnTo>
                    <a:pt x="1029029" y="824271"/>
                  </a:lnTo>
                  <a:lnTo>
                    <a:pt x="1030935" y="816353"/>
                  </a:lnTo>
                  <a:lnTo>
                    <a:pt x="1031888" y="808753"/>
                  </a:lnTo>
                  <a:lnTo>
                    <a:pt x="1033159" y="801469"/>
                  </a:lnTo>
                  <a:lnTo>
                    <a:pt x="1033794" y="793868"/>
                  </a:lnTo>
                  <a:lnTo>
                    <a:pt x="1033794" y="786584"/>
                  </a:lnTo>
                  <a:lnTo>
                    <a:pt x="1033794" y="778666"/>
                  </a:lnTo>
                  <a:lnTo>
                    <a:pt x="1033477" y="770749"/>
                  </a:lnTo>
                  <a:lnTo>
                    <a:pt x="1032841" y="762832"/>
                  </a:lnTo>
                  <a:lnTo>
                    <a:pt x="1031888" y="755548"/>
                  </a:lnTo>
                  <a:lnTo>
                    <a:pt x="1029665" y="740980"/>
                  </a:lnTo>
                  <a:lnTo>
                    <a:pt x="1027441" y="727995"/>
                  </a:lnTo>
                  <a:lnTo>
                    <a:pt x="1025217" y="718178"/>
                  </a:lnTo>
                  <a:lnTo>
                    <a:pt x="1022994" y="708994"/>
                  </a:lnTo>
                  <a:lnTo>
                    <a:pt x="1227572" y="773599"/>
                  </a:lnTo>
                  <a:lnTo>
                    <a:pt x="1458835" y="607651"/>
                  </a:lnTo>
                  <a:lnTo>
                    <a:pt x="1462965" y="605118"/>
                  </a:lnTo>
                  <a:lnTo>
                    <a:pt x="1467095" y="602268"/>
                  </a:lnTo>
                  <a:lnTo>
                    <a:pt x="1470589" y="600051"/>
                  </a:lnTo>
                  <a:lnTo>
                    <a:pt x="1474719" y="598467"/>
                  </a:lnTo>
                  <a:lnTo>
                    <a:pt x="1479166" y="596567"/>
                  </a:lnTo>
                  <a:lnTo>
                    <a:pt x="1483296" y="594984"/>
                  </a:lnTo>
                  <a:lnTo>
                    <a:pt x="1491873" y="592767"/>
                  </a:lnTo>
                  <a:lnTo>
                    <a:pt x="1500768" y="591183"/>
                  </a:lnTo>
                  <a:lnTo>
                    <a:pt x="1509345" y="590550"/>
                  </a:lnTo>
                  <a:close/>
                  <a:moveTo>
                    <a:pt x="690596" y="539750"/>
                  </a:moveTo>
                  <a:lnTo>
                    <a:pt x="691548" y="539750"/>
                  </a:lnTo>
                  <a:lnTo>
                    <a:pt x="693769" y="540067"/>
                  </a:lnTo>
                  <a:lnTo>
                    <a:pt x="702016" y="540702"/>
                  </a:lnTo>
                  <a:lnTo>
                    <a:pt x="727394" y="541020"/>
                  </a:lnTo>
                  <a:lnTo>
                    <a:pt x="757531" y="541655"/>
                  </a:lnTo>
                  <a:lnTo>
                    <a:pt x="770854" y="541972"/>
                  </a:lnTo>
                  <a:lnTo>
                    <a:pt x="781640" y="543242"/>
                  </a:lnTo>
                  <a:lnTo>
                    <a:pt x="781957" y="543242"/>
                  </a:lnTo>
                  <a:lnTo>
                    <a:pt x="785763" y="546734"/>
                  </a:lnTo>
                  <a:lnTo>
                    <a:pt x="789887" y="552130"/>
                  </a:lnTo>
                  <a:lnTo>
                    <a:pt x="794646" y="558479"/>
                  </a:lnTo>
                  <a:lnTo>
                    <a:pt x="799404" y="566415"/>
                  </a:lnTo>
                  <a:lnTo>
                    <a:pt x="804797" y="576573"/>
                  </a:lnTo>
                  <a:lnTo>
                    <a:pt x="809872" y="588001"/>
                  </a:lnTo>
                  <a:lnTo>
                    <a:pt x="812093" y="594668"/>
                  </a:lnTo>
                  <a:lnTo>
                    <a:pt x="814631" y="602286"/>
                  </a:lnTo>
                  <a:lnTo>
                    <a:pt x="817169" y="609905"/>
                  </a:lnTo>
                  <a:lnTo>
                    <a:pt x="820024" y="618476"/>
                  </a:lnTo>
                  <a:lnTo>
                    <a:pt x="822244" y="627364"/>
                  </a:lnTo>
                  <a:lnTo>
                    <a:pt x="824465" y="637205"/>
                  </a:lnTo>
                  <a:lnTo>
                    <a:pt x="826685" y="647681"/>
                  </a:lnTo>
                  <a:lnTo>
                    <a:pt x="828906" y="658791"/>
                  </a:lnTo>
                  <a:lnTo>
                    <a:pt x="830809" y="670537"/>
                  </a:lnTo>
                  <a:lnTo>
                    <a:pt x="832395" y="683235"/>
                  </a:lnTo>
                  <a:lnTo>
                    <a:pt x="834299" y="696567"/>
                  </a:lnTo>
                  <a:lnTo>
                    <a:pt x="835885" y="710535"/>
                  </a:lnTo>
                  <a:lnTo>
                    <a:pt x="836836" y="725454"/>
                  </a:lnTo>
                  <a:lnTo>
                    <a:pt x="838105" y="741644"/>
                  </a:lnTo>
                  <a:lnTo>
                    <a:pt x="839057" y="757834"/>
                  </a:lnTo>
                  <a:lnTo>
                    <a:pt x="840009" y="775611"/>
                  </a:lnTo>
                  <a:lnTo>
                    <a:pt x="840326" y="794022"/>
                  </a:lnTo>
                  <a:lnTo>
                    <a:pt x="840643" y="813069"/>
                  </a:lnTo>
                  <a:lnTo>
                    <a:pt x="840326" y="833703"/>
                  </a:lnTo>
                  <a:lnTo>
                    <a:pt x="840326" y="854972"/>
                  </a:lnTo>
                  <a:lnTo>
                    <a:pt x="844767" y="839735"/>
                  </a:lnTo>
                  <a:lnTo>
                    <a:pt x="849208" y="824497"/>
                  </a:lnTo>
                  <a:lnTo>
                    <a:pt x="857456" y="794975"/>
                  </a:lnTo>
                  <a:lnTo>
                    <a:pt x="864435" y="767992"/>
                  </a:lnTo>
                  <a:lnTo>
                    <a:pt x="870145" y="742914"/>
                  </a:lnTo>
                  <a:lnTo>
                    <a:pt x="878710" y="705456"/>
                  </a:lnTo>
                  <a:lnTo>
                    <a:pt x="881248" y="694028"/>
                  </a:lnTo>
                  <a:lnTo>
                    <a:pt x="882517" y="688314"/>
                  </a:lnTo>
                  <a:lnTo>
                    <a:pt x="878076" y="679425"/>
                  </a:lnTo>
                  <a:lnTo>
                    <a:pt x="874586" y="670854"/>
                  </a:lnTo>
                  <a:lnTo>
                    <a:pt x="871097" y="663236"/>
                  </a:lnTo>
                  <a:lnTo>
                    <a:pt x="868559" y="655617"/>
                  </a:lnTo>
                  <a:lnTo>
                    <a:pt x="864752" y="644506"/>
                  </a:lnTo>
                  <a:lnTo>
                    <a:pt x="863801" y="640380"/>
                  </a:lnTo>
                  <a:lnTo>
                    <a:pt x="867290" y="637205"/>
                  </a:lnTo>
                  <a:lnTo>
                    <a:pt x="876489" y="629269"/>
                  </a:lnTo>
                  <a:lnTo>
                    <a:pt x="881882" y="624507"/>
                  </a:lnTo>
                  <a:lnTo>
                    <a:pt x="888227" y="619746"/>
                  </a:lnTo>
                  <a:lnTo>
                    <a:pt x="894571" y="615619"/>
                  </a:lnTo>
                  <a:lnTo>
                    <a:pt x="900598" y="611810"/>
                  </a:lnTo>
                  <a:lnTo>
                    <a:pt x="921535" y="619746"/>
                  </a:lnTo>
                  <a:lnTo>
                    <a:pt x="939300" y="659426"/>
                  </a:lnTo>
                  <a:lnTo>
                    <a:pt x="934224" y="671172"/>
                  </a:lnTo>
                  <a:lnTo>
                    <a:pt x="928514" y="683235"/>
                  </a:lnTo>
                  <a:lnTo>
                    <a:pt x="922487" y="695932"/>
                  </a:lnTo>
                  <a:lnTo>
                    <a:pt x="923439" y="707043"/>
                  </a:lnTo>
                  <a:lnTo>
                    <a:pt x="924073" y="720693"/>
                  </a:lnTo>
                  <a:lnTo>
                    <a:pt x="924708" y="736248"/>
                  </a:lnTo>
                  <a:lnTo>
                    <a:pt x="924073" y="753390"/>
                  </a:lnTo>
                  <a:lnTo>
                    <a:pt x="923439" y="790213"/>
                  </a:lnTo>
                  <a:lnTo>
                    <a:pt x="921852" y="827354"/>
                  </a:lnTo>
                  <a:lnTo>
                    <a:pt x="920266" y="862273"/>
                  </a:lnTo>
                  <a:lnTo>
                    <a:pt x="918680" y="891161"/>
                  </a:lnTo>
                  <a:lnTo>
                    <a:pt x="916777" y="918461"/>
                  </a:lnTo>
                  <a:lnTo>
                    <a:pt x="918680" y="913382"/>
                  </a:lnTo>
                  <a:lnTo>
                    <a:pt x="923756" y="899097"/>
                  </a:lnTo>
                  <a:lnTo>
                    <a:pt x="927245" y="888621"/>
                  </a:lnTo>
                  <a:lnTo>
                    <a:pt x="931369" y="876241"/>
                  </a:lnTo>
                  <a:lnTo>
                    <a:pt x="935493" y="862273"/>
                  </a:lnTo>
                  <a:lnTo>
                    <a:pt x="939934" y="846401"/>
                  </a:lnTo>
                  <a:lnTo>
                    <a:pt x="943741" y="828307"/>
                  </a:lnTo>
                  <a:lnTo>
                    <a:pt x="947865" y="809260"/>
                  </a:lnTo>
                  <a:lnTo>
                    <a:pt x="951672" y="788626"/>
                  </a:lnTo>
                  <a:lnTo>
                    <a:pt x="955161" y="766722"/>
                  </a:lnTo>
                  <a:lnTo>
                    <a:pt x="957699" y="743866"/>
                  </a:lnTo>
                  <a:lnTo>
                    <a:pt x="958650" y="731486"/>
                  </a:lnTo>
                  <a:lnTo>
                    <a:pt x="959919" y="719106"/>
                  </a:lnTo>
                  <a:lnTo>
                    <a:pt x="960554" y="707043"/>
                  </a:lnTo>
                  <a:lnTo>
                    <a:pt x="960871" y="694345"/>
                  </a:lnTo>
                  <a:lnTo>
                    <a:pt x="961188" y="681330"/>
                  </a:lnTo>
                  <a:lnTo>
                    <a:pt x="961188" y="668315"/>
                  </a:lnTo>
                  <a:lnTo>
                    <a:pt x="969119" y="649268"/>
                  </a:lnTo>
                  <a:lnTo>
                    <a:pt x="970705" y="651173"/>
                  </a:lnTo>
                  <a:lnTo>
                    <a:pt x="973877" y="656887"/>
                  </a:lnTo>
                  <a:lnTo>
                    <a:pt x="976098" y="661331"/>
                  </a:lnTo>
                  <a:lnTo>
                    <a:pt x="978636" y="666727"/>
                  </a:lnTo>
                  <a:lnTo>
                    <a:pt x="981808" y="673076"/>
                  </a:lnTo>
                  <a:lnTo>
                    <a:pt x="984663" y="681012"/>
                  </a:lnTo>
                  <a:lnTo>
                    <a:pt x="988152" y="690218"/>
                  </a:lnTo>
                  <a:lnTo>
                    <a:pt x="991007" y="700377"/>
                  </a:lnTo>
                  <a:lnTo>
                    <a:pt x="993862" y="712122"/>
                  </a:lnTo>
                  <a:lnTo>
                    <a:pt x="997035" y="724820"/>
                  </a:lnTo>
                  <a:lnTo>
                    <a:pt x="999572" y="739422"/>
                  </a:lnTo>
                  <a:lnTo>
                    <a:pt x="1002110" y="754977"/>
                  </a:lnTo>
                  <a:lnTo>
                    <a:pt x="1004013" y="772436"/>
                  </a:lnTo>
                  <a:lnTo>
                    <a:pt x="1005600" y="790848"/>
                  </a:lnTo>
                  <a:lnTo>
                    <a:pt x="1005282" y="796244"/>
                  </a:lnTo>
                  <a:lnTo>
                    <a:pt x="1004331" y="801958"/>
                  </a:lnTo>
                  <a:lnTo>
                    <a:pt x="1003062" y="809260"/>
                  </a:lnTo>
                  <a:lnTo>
                    <a:pt x="1000841" y="817196"/>
                  </a:lnTo>
                  <a:lnTo>
                    <a:pt x="997669" y="826085"/>
                  </a:lnTo>
                  <a:lnTo>
                    <a:pt x="994497" y="836243"/>
                  </a:lnTo>
                  <a:lnTo>
                    <a:pt x="985932" y="858781"/>
                  </a:lnTo>
                  <a:lnTo>
                    <a:pt x="964043" y="914969"/>
                  </a:lnTo>
                  <a:lnTo>
                    <a:pt x="951037" y="948301"/>
                  </a:lnTo>
                  <a:lnTo>
                    <a:pt x="937079" y="985442"/>
                  </a:lnTo>
                  <a:lnTo>
                    <a:pt x="922804" y="1025757"/>
                  </a:lnTo>
                  <a:lnTo>
                    <a:pt x="915825" y="1047026"/>
                  </a:lnTo>
                  <a:lnTo>
                    <a:pt x="908212" y="1068929"/>
                  </a:lnTo>
                  <a:lnTo>
                    <a:pt x="901233" y="1091785"/>
                  </a:lnTo>
                  <a:lnTo>
                    <a:pt x="894254" y="1115594"/>
                  </a:lnTo>
                  <a:lnTo>
                    <a:pt x="886958" y="1139719"/>
                  </a:lnTo>
                  <a:lnTo>
                    <a:pt x="880296" y="1165115"/>
                  </a:lnTo>
                  <a:lnTo>
                    <a:pt x="873634" y="1190510"/>
                  </a:lnTo>
                  <a:lnTo>
                    <a:pt x="867290" y="1217493"/>
                  </a:lnTo>
                  <a:lnTo>
                    <a:pt x="861580" y="1244476"/>
                  </a:lnTo>
                  <a:lnTo>
                    <a:pt x="855553" y="1272728"/>
                  </a:lnTo>
                  <a:lnTo>
                    <a:pt x="850477" y="1301298"/>
                  </a:lnTo>
                  <a:lnTo>
                    <a:pt x="845402" y="1330821"/>
                  </a:lnTo>
                  <a:lnTo>
                    <a:pt x="840960" y="1360343"/>
                  </a:lnTo>
                  <a:lnTo>
                    <a:pt x="836836" y="1391135"/>
                  </a:lnTo>
                  <a:lnTo>
                    <a:pt x="874586" y="1434307"/>
                  </a:lnTo>
                  <a:lnTo>
                    <a:pt x="949768" y="1522239"/>
                  </a:lnTo>
                  <a:lnTo>
                    <a:pt x="990373" y="1569856"/>
                  </a:lnTo>
                  <a:lnTo>
                    <a:pt x="1026219" y="1613028"/>
                  </a:lnTo>
                  <a:lnTo>
                    <a:pt x="1041129" y="1631122"/>
                  </a:lnTo>
                  <a:lnTo>
                    <a:pt x="1053500" y="1646042"/>
                  </a:lnTo>
                  <a:lnTo>
                    <a:pt x="1062065" y="1657470"/>
                  </a:lnTo>
                  <a:lnTo>
                    <a:pt x="1066824" y="1664137"/>
                  </a:lnTo>
                  <a:lnTo>
                    <a:pt x="1071582" y="1671755"/>
                  </a:lnTo>
                  <a:lnTo>
                    <a:pt x="1077292" y="1680326"/>
                  </a:lnTo>
                  <a:lnTo>
                    <a:pt x="1080147" y="1685088"/>
                  </a:lnTo>
                  <a:lnTo>
                    <a:pt x="1083002" y="1689850"/>
                  </a:lnTo>
                  <a:lnTo>
                    <a:pt x="1085540" y="1695564"/>
                  </a:lnTo>
                  <a:lnTo>
                    <a:pt x="1088395" y="1701913"/>
                  </a:lnTo>
                  <a:lnTo>
                    <a:pt x="1090616" y="1708579"/>
                  </a:lnTo>
                  <a:lnTo>
                    <a:pt x="1091884" y="1715880"/>
                  </a:lnTo>
                  <a:lnTo>
                    <a:pt x="1093471" y="1724134"/>
                  </a:lnTo>
                  <a:lnTo>
                    <a:pt x="1093788" y="1733022"/>
                  </a:lnTo>
                  <a:lnTo>
                    <a:pt x="1093788" y="1742545"/>
                  </a:lnTo>
                  <a:lnTo>
                    <a:pt x="1092836" y="1753021"/>
                  </a:lnTo>
                  <a:lnTo>
                    <a:pt x="1090933" y="1765084"/>
                  </a:lnTo>
                  <a:lnTo>
                    <a:pt x="1087761" y="1777147"/>
                  </a:lnTo>
                  <a:lnTo>
                    <a:pt x="1086809" y="1785083"/>
                  </a:lnTo>
                  <a:lnTo>
                    <a:pt x="1084271" y="1801272"/>
                  </a:lnTo>
                  <a:lnTo>
                    <a:pt x="1076340" y="1854920"/>
                  </a:lnTo>
                  <a:lnTo>
                    <a:pt x="1054452" y="2009516"/>
                  </a:lnTo>
                  <a:lnTo>
                    <a:pt x="1023681" y="2230139"/>
                  </a:lnTo>
                  <a:lnTo>
                    <a:pt x="1022730" y="2236488"/>
                  </a:lnTo>
                  <a:lnTo>
                    <a:pt x="1021461" y="2242520"/>
                  </a:lnTo>
                  <a:lnTo>
                    <a:pt x="1019875" y="2248551"/>
                  </a:lnTo>
                  <a:lnTo>
                    <a:pt x="1018289" y="2254582"/>
                  </a:lnTo>
                  <a:lnTo>
                    <a:pt x="1015751" y="2259979"/>
                  </a:lnTo>
                  <a:lnTo>
                    <a:pt x="1013530" y="2265693"/>
                  </a:lnTo>
                  <a:lnTo>
                    <a:pt x="1011310" y="2271407"/>
                  </a:lnTo>
                  <a:lnTo>
                    <a:pt x="1008455" y="2276486"/>
                  </a:lnTo>
                  <a:lnTo>
                    <a:pt x="1005917" y="2281248"/>
                  </a:lnTo>
                  <a:lnTo>
                    <a:pt x="1002427" y="2286009"/>
                  </a:lnTo>
                  <a:lnTo>
                    <a:pt x="999255" y="2291088"/>
                  </a:lnTo>
                  <a:lnTo>
                    <a:pt x="995766" y="2295533"/>
                  </a:lnTo>
                  <a:lnTo>
                    <a:pt x="992276" y="2299659"/>
                  </a:lnTo>
                  <a:lnTo>
                    <a:pt x="988470" y="2303469"/>
                  </a:lnTo>
                  <a:lnTo>
                    <a:pt x="984346" y="2307278"/>
                  </a:lnTo>
                  <a:lnTo>
                    <a:pt x="980222" y="2311087"/>
                  </a:lnTo>
                  <a:lnTo>
                    <a:pt x="975781" y="2314262"/>
                  </a:lnTo>
                  <a:lnTo>
                    <a:pt x="971339" y="2317436"/>
                  </a:lnTo>
                  <a:lnTo>
                    <a:pt x="966581" y="2320293"/>
                  </a:lnTo>
                  <a:lnTo>
                    <a:pt x="961823" y="2322833"/>
                  </a:lnTo>
                  <a:lnTo>
                    <a:pt x="956747" y="2325372"/>
                  </a:lnTo>
                  <a:lnTo>
                    <a:pt x="951989" y="2327277"/>
                  </a:lnTo>
                  <a:lnTo>
                    <a:pt x="946913" y="2329182"/>
                  </a:lnTo>
                  <a:lnTo>
                    <a:pt x="941203" y="2331086"/>
                  </a:lnTo>
                  <a:lnTo>
                    <a:pt x="936128" y="2332674"/>
                  </a:lnTo>
                  <a:lnTo>
                    <a:pt x="930418" y="2333309"/>
                  </a:lnTo>
                  <a:lnTo>
                    <a:pt x="925025" y="2334578"/>
                  </a:lnTo>
                  <a:lnTo>
                    <a:pt x="919315" y="2334896"/>
                  </a:lnTo>
                  <a:lnTo>
                    <a:pt x="913605" y="2335213"/>
                  </a:lnTo>
                  <a:lnTo>
                    <a:pt x="907577" y="2335213"/>
                  </a:lnTo>
                  <a:lnTo>
                    <a:pt x="901550" y="2334896"/>
                  </a:lnTo>
                  <a:lnTo>
                    <a:pt x="895523" y="2333943"/>
                  </a:lnTo>
                  <a:lnTo>
                    <a:pt x="889813" y="2333309"/>
                  </a:lnTo>
                  <a:lnTo>
                    <a:pt x="883786" y="2332356"/>
                  </a:lnTo>
                  <a:lnTo>
                    <a:pt x="878076" y="2330769"/>
                  </a:lnTo>
                  <a:lnTo>
                    <a:pt x="872683" y="2328864"/>
                  </a:lnTo>
                  <a:lnTo>
                    <a:pt x="867290" y="2326642"/>
                  </a:lnTo>
                  <a:lnTo>
                    <a:pt x="862214" y="2324420"/>
                  </a:lnTo>
                  <a:lnTo>
                    <a:pt x="857456" y="2321881"/>
                  </a:lnTo>
                  <a:lnTo>
                    <a:pt x="852698" y="2319341"/>
                  </a:lnTo>
                  <a:lnTo>
                    <a:pt x="848257" y="2316167"/>
                  </a:lnTo>
                  <a:lnTo>
                    <a:pt x="843815" y="2312992"/>
                  </a:lnTo>
                  <a:lnTo>
                    <a:pt x="839692" y="2309183"/>
                  </a:lnTo>
                  <a:lnTo>
                    <a:pt x="835568" y="2305373"/>
                  </a:lnTo>
                  <a:lnTo>
                    <a:pt x="831761" y="2301882"/>
                  </a:lnTo>
                  <a:lnTo>
                    <a:pt x="827954" y="2297755"/>
                  </a:lnTo>
                  <a:lnTo>
                    <a:pt x="824782" y="2293311"/>
                  </a:lnTo>
                  <a:lnTo>
                    <a:pt x="821293" y="2288866"/>
                  </a:lnTo>
                  <a:lnTo>
                    <a:pt x="818755" y="2283787"/>
                  </a:lnTo>
                  <a:lnTo>
                    <a:pt x="815900" y="2279026"/>
                  </a:lnTo>
                  <a:lnTo>
                    <a:pt x="813362" y="2274264"/>
                  </a:lnTo>
                  <a:lnTo>
                    <a:pt x="811141" y="2269185"/>
                  </a:lnTo>
                  <a:lnTo>
                    <a:pt x="809238" y="2263471"/>
                  </a:lnTo>
                  <a:lnTo>
                    <a:pt x="807335" y="2258392"/>
                  </a:lnTo>
                  <a:lnTo>
                    <a:pt x="805749" y="2252678"/>
                  </a:lnTo>
                  <a:lnTo>
                    <a:pt x="804162" y="2246646"/>
                  </a:lnTo>
                  <a:lnTo>
                    <a:pt x="803211" y="2241250"/>
                  </a:lnTo>
                  <a:lnTo>
                    <a:pt x="802576" y="2234901"/>
                  </a:lnTo>
                  <a:lnTo>
                    <a:pt x="801942" y="2228869"/>
                  </a:lnTo>
                  <a:lnTo>
                    <a:pt x="801625" y="2222838"/>
                  </a:lnTo>
                  <a:lnTo>
                    <a:pt x="801625" y="2216807"/>
                  </a:lnTo>
                  <a:lnTo>
                    <a:pt x="801942" y="2210458"/>
                  </a:lnTo>
                  <a:lnTo>
                    <a:pt x="802576" y="2204109"/>
                  </a:lnTo>
                  <a:lnTo>
                    <a:pt x="803211" y="2197443"/>
                  </a:lnTo>
                  <a:lnTo>
                    <a:pt x="833981" y="1990152"/>
                  </a:lnTo>
                  <a:lnTo>
                    <a:pt x="855235" y="1846032"/>
                  </a:lnTo>
                  <a:lnTo>
                    <a:pt x="861897" y="1797146"/>
                  </a:lnTo>
                  <a:lnTo>
                    <a:pt x="863801" y="1783178"/>
                  </a:lnTo>
                  <a:lnTo>
                    <a:pt x="864435" y="1777147"/>
                  </a:lnTo>
                  <a:lnTo>
                    <a:pt x="861897" y="1774290"/>
                  </a:lnTo>
                  <a:lnTo>
                    <a:pt x="855553" y="1767623"/>
                  </a:lnTo>
                  <a:lnTo>
                    <a:pt x="833030" y="1744133"/>
                  </a:lnTo>
                  <a:lnTo>
                    <a:pt x="763558" y="1673343"/>
                  </a:lnTo>
                  <a:lnTo>
                    <a:pt x="687424" y="1595886"/>
                  </a:lnTo>
                  <a:lnTo>
                    <a:pt x="657288" y="1564777"/>
                  </a:lnTo>
                  <a:lnTo>
                    <a:pt x="637620" y="1543825"/>
                  </a:lnTo>
                  <a:lnTo>
                    <a:pt x="624931" y="1537159"/>
                  </a:lnTo>
                  <a:lnTo>
                    <a:pt x="612876" y="1530175"/>
                  </a:lnTo>
                  <a:lnTo>
                    <a:pt x="600822" y="1523192"/>
                  </a:lnTo>
                  <a:lnTo>
                    <a:pt x="589719" y="1516208"/>
                  </a:lnTo>
                  <a:lnTo>
                    <a:pt x="578933" y="1508907"/>
                  </a:lnTo>
                  <a:lnTo>
                    <a:pt x="569100" y="1501605"/>
                  </a:lnTo>
                  <a:lnTo>
                    <a:pt x="559266" y="1494622"/>
                  </a:lnTo>
                  <a:lnTo>
                    <a:pt x="550383" y="1487003"/>
                  </a:lnTo>
                  <a:lnTo>
                    <a:pt x="541818" y="1480019"/>
                  </a:lnTo>
                  <a:lnTo>
                    <a:pt x="533570" y="1472718"/>
                  </a:lnTo>
                  <a:lnTo>
                    <a:pt x="525957" y="1465099"/>
                  </a:lnTo>
                  <a:lnTo>
                    <a:pt x="518978" y="1458116"/>
                  </a:lnTo>
                  <a:lnTo>
                    <a:pt x="511682" y="1451132"/>
                  </a:lnTo>
                  <a:lnTo>
                    <a:pt x="505655" y="1444148"/>
                  </a:lnTo>
                  <a:lnTo>
                    <a:pt x="499945" y="1436847"/>
                  </a:lnTo>
                  <a:lnTo>
                    <a:pt x="494235" y="1430181"/>
                  </a:lnTo>
                  <a:lnTo>
                    <a:pt x="489159" y="1423514"/>
                  </a:lnTo>
                  <a:lnTo>
                    <a:pt x="484718" y="1416848"/>
                  </a:lnTo>
                  <a:lnTo>
                    <a:pt x="480277" y="1410499"/>
                  </a:lnTo>
                  <a:lnTo>
                    <a:pt x="476470" y="1404150"/>
                  </a:lnTo>
                  <a:lnTo>
                    <a:pt x="473298" y="1397801"/>
                  </a:lnTo>
                  <a:lnTo>
                    <a:pt x="469808" y="1392405"/>
                  </a:lnTo>
                  <a:lnTo>
                    <a:pt x="464733" y="1381294"/>
                  </a:lnTo>
                  <a:lnTo>
                    <a:pt x="460926" y="1371453"/>
                  </a:lnTo>
                  <a:lnTo>
                    <a:pt x="458706" y="1362565"/>
                  </a:lnTo>
                  <a:lnTo>
                    <a:pt x="457754" y="1359073"/>
                  </a:lnTo>
                  <a:lnTo>
                    <a:pt x="457119" y="1355264"/>
                  </a:lnTo>
                  <a:lnTo>
                    <a:pt x="457119" y="1352089"/>
                  </a:lnTo>
                  <a:lnTo>
                    <a:pt x="457119" y="1349550"/>
                  </a:lnTo>
                  <a:lnTo>
                    <a:pt x="456802" y="1347010"/>
                  </a:lnTo>
                  <a:lnTo>
                    <a:pt x="456168" y="1344788"/>
                  </a:lnTo>
                  <a:lnTo>
                    <a:pt x="454264" y="1342566"/>
                  </a:lnTo>
                  <a:lnTo>
                    <a:pt x="452361" y="1340344"/>
                  </a:lnTo>
                  <a:lnTo>
                    <a:pt x="449823" y="1338439"/>
                  </a:lnTo>
                  <a:lnTo>
                    <a:pt x="446968" y="1336217"/>
                  </a:lnTo>
                  <a:lnTo>
                    <a:pt x="440624" y="1332408"/>
                  </a:lnTo>
                  <a:lnTo>
                    <a:pt x="434279" y="1328598"/>
                  </a:lnTo>
                  <a:lnTo>
                    <a:pt x="431107" y="1326376"/>
                  </a:lnTo>
                  <a:lnTo>
                    <a:pt x="428887" y="1324472"/>
                  </a:lnTo>
                  <a:lnTo>
                    <a:pt x="426666" y="1322250"/>
                  </a:lnTo>
                  <a:lnTo>
                    <a:pt x="425397" y="1319393"/>
                  </a:lnTo>
                  <a:lnTo>
                    <a:pt x="424128" y="1317170"/>
                  </a:lnTo>
                  <a:lnTo>
                    <a:pt x="424128" y="1314631"/>
                  </a:lnTo>
                  <a:lnTo>
                    <a:pt x="425714" y="1302568"/>
                  </a:lnTo>
                  <a:lnTo>
                    <a:pt x="427618" y="1289553"/>
                  </a:lnTo>
                  <a:lnTo>
                    <a:pt x="429521" y="1275268"/>
                  </a:lnTo>
                  <a:lnTo>
                    <a:pt x="432059" y="1260983"/>
                  </a:lnTo>
                  <a:lnTo>
                    <a:pt x="438086" y="1229873"/>
                  </a:lnTo>
                  <a:lnTo>
                    <a:pt x="445382" y="1196542"/>
                  </a:lnTo>
                  <a:lnTo>
                    <a:pt x="453313" y="1161623"/>
                  </a:lnTo>
                  <a:lnTo>
                    <a:pt x="462195" y="1125117"/>
                  </a:lnTo>
                  <a:lnTo>
                    <a:pt x="471712" y="1087658"/>
                  </a:lnTo>
                  <a:lnTo>
                    <a:pt x="481229" y="1049883"/>
                  </a:lnTo>
                  <a:lnTo>
                    <a:pt x="501531" y="974014"/>
                  </a:lnTo>
                  <a:lnTo>
                    <a:pt x="521199" y="901001"/>
                  </a:lnTo>
                  <a:lnTo>
                    <a:pt x="538963" y="833386"/>
                  </a:lnTo>
                  <a:lnTo>
                    <a:pt x="546577" y="803228"/>
                  </a:lnTo>
                  <a:lnTo>
                    <a:pt x="553238" y="775293"/>
                  </a:lnTo>
                  <a:lnTo>
                    <a:pt x="622710" y="754659"/>
                  </a:lnTo>
                  <a:lnTo>
                    <a:pt x="591305" y="753072"/>
                  </a:lnTo>
                  <a:lnTo>
                    <a:pt x="520881" y="750215"/>
                  </a:lnTo>
                  <a:lnTo>
                    <a:pt x="482497" y="748628"/>
                  </a:lnTo>
                  <a:lnTo>
                    <a:pt x="448554" y="747358"/>
                  </a:lnTo>
                  <a:lnTo>
                    <a:pt x="423494" y="747041"/>
                  </a:lnTo>
                  <a:lnTo>
                    <a:pt x="415563" y="747358"/>
                  </a:lnTo>
                  <a:lnTo>
                    <a:pt x="411439" y="747993"/>
                  </a:lnTo>
                  <a:lnTo>
                    <a:pt x="409853" y="748628"/>
                  </a:lnTo>
                  <a:lnTo>
                    <a:pt x="406364" y="750850"/>
                  </a:lnTo>
                  <a:lnTo>
                    <a:pt x="396847" y="757516"/>
                  </a:lnTo>
                  <a:lnTo>
                    <a:pt x="382889" y="767992"/>
                  </a:lnTo>
                  <a:lnTo>
                    <a:pt x="366393" y="781007"/>
                  </a:lnTo>
                  <a:lnTo>
                    <a:pt x="325472" y="812752"/>
                  </a:lnTo>
                  <a:lnTo>
                    <a:pt x="279791" y="849258"/>
                  </a:lnTo>
                  <a:lnTo>
                    <a:pt x="195093" y="917826"/>
                  </a:lnTo>
                  <a:lnTo>
                    <a:pt x="154805" y="951158"/>
                  </a:lnTo>
                  <a:lnTo>
                    <a:pt x="154488" y="951475"/>
                  </a:lnTo>
                  <a:lnTo>
                    <a:pt x="150681" y="954332"/>
                  </a:lnTo>
                  <a:lnTo>
                    <a:pt x="146875" y="957506"/>
                  </a:lnTo>
                  <a:lnTo>
                    <a:pt x="143068" y="960046"/>
                  </a:lnTo>
                  <a:lnTo>
                    <a:pt x="139261" y="962586"/>
                  </a:lnTo>
                  <a:lnTo>
                    <a:pt x="135454" y="964808"/>
                  </a:lnTo>
                  <a:lnTo>
                    <a:pt x="131013" y="966712"/>
                  </a:lnTo>
                  <a:lnTo>
                    <a:pt x="126889" y="968617"/>
                  </a:lnTo>
                  <a:lnTo>
                    <a:pt x="122766" y="969887"/>
                  </a:lnTo>
                  <a:lnTo>
                    <a:pt x="113883" y="972426"/>
                  </a:lnTo>
                  <a:lnTo>
                    <a:pt x="105318" y="974014"/>
                  </a:lnTo>
                  <a:lnTo>
                    <a:pt x="96436" y="975283"/>
                  </a:lnTo>
                  <a:lnTo>
                    <a:pt x="87554" y="974966"/>
                  </a:lnTo>
                  <a:lnTo>
                    <a:pt x="78671" y="974014"/>
                  </a:lnTo>
                  <a:lnTo>
                    <a:pt x="70106" y="972109"/>
                  </a:lnTo>
                  <a:lnTo>
                    <a:pt x="61541" y="969569"/>
                  </a:lnTo>
                  <a:lnTo>
                    <a:pt x="52976" y="966395"/>
                  </a:lnTo>
                  <a:lnTo>
                    <a:pt x="48852" y="964490"/>
                  </a:lnTo>
                  <a:lnTo>
                    <a:pt x="45363" y="962268"/>
                  </a:lnTo>
                  <a:lnTo>
                    <a:pt x="41239" y="959729"/>
                  </a:lnTo>
                  <a:lnTo>
                    <a:pt x="37432" y="956872"/>
                  </a:lnTo>
                  <a:lnTo>
                    <a:pt x="33626" y="954015"/>
                  </a:lnTo>
                  <a:lnTo>
                    <a:pt x="30453" y="951158"/>
                  </a:lnTo>
                  <a:lnTo>
                    <a:pt x="26647" y="947666"/>
                  </a:lnTo>
                  <a:lnTo>
                    <a:pt x="23792" y="944491"/>
                  </a:lnTo>
                  <a:lnTo>
                    <a:pt x="20302" y="940682"/>
                  </a:lnTo>
                  <a:lnTo>
                    <a:pt x="17764" y="936873"/>
                  </a:lnTo>
                  <a:lnTo>
                    <a:pt x="14909" y="933063"/>
                  </a:lnTo>
                  <a:lnTo>
                    <a:pt x="12689" y="929254"/>
                  </a:lnTo>
                  <a:lnTo>
                    <a:pt x="10468" y="925127"/>
                  </a:lnTo>
                  <a:lnTo>
                    <a:pt x="8248" y="921000"/>
                  </a:lnTo>
                  <a:lnTo>
                    <a:pt x="6662" y="916874"/>
                  </a:lnTo>
                  <a:lnTo>
                    <a:pt x="4758" y="912429"/>
                  </a:lnTo>
                  <a:lnTo>
                    <a:pt x="2538" y="903858"/>
                  </a:lnTo>
                  <a:lnTo>
                    <a:pt x="634" y="894970"/>
                  </a:lnTo>
                  <a:lnTo>
                    <a:pt x="0" y="886399"/>
                  </a:lnTo>
                  <a:lnTo>
                    <a:pt x="0" y="877511"/>
                  </a:lnTo>
                  <a:lnTo>
                    <a:pt x="952" y="868622"/>
                  </a:lnTo>
                  <a:lnTo>
                    <a:pt x="2538" y="859734"/>
                  </a:lnTo>
                  <a:lnTo>
                    <a:pt x="5075" y="851163"/>
                  </a:lnTo>
                  <a:lnTo>
                    <a:pt x="8882" y="842909"/>
                  </a:lnTo>
                  <a:lnTo>
                    <a:pt x="10785" y="838782"/>
                  </a:lnTo>
                  <a:lnTo>
                    <a:pt x="13006" y="834656"/>
                  </a:lnTo>
                  <a:lnTo>
                    <a:pt x="15544" y="831164"/>
                  </a:lnTo>
                  <a:lnTo>
                    <a:pt x="18082" y="827354"/>
                  </a:lnTo>
                  <a:lnTo>
                    <a:pt x="20937" y="823545"/>
                  </a:lnTo>
                  <a:lnTo>
                    <a:pt x="24109" y="820053"/>
                  </a:lnTo>
                  <a:lnTo>
                    <a:pt x="27281" y="816561"/>
                  </a:lnTo>
                  <a:lnTo>
                    <a:pt x="30771" y="813069"/>
                  </a:lnTo>
                  <a:lnTo>
                    <a:pt x="80575" y="775611"/>
                  </a:lnTo>
                  <a:lnTo>
                    <a:pt x="189700" y="694028"/>
                  </a:lnTo>
                  <a:lnTo>
                    <a:pt x="248386" y="650220"/>
                  </a:lnTo>
                  <a:lnTo>
                    <a:pt x="300094" y="612127"/>
                  </a:lnTo>
                  <a:lnTo>
                    <a:pt x="321348" y="596572"/>
                  </a:lnTo>
                  <a:lnTo>
                    <a:pt x="337843" y="585144"/>
                  </a:lnTo>
                  <a:lnTo>
                    <a:pt x="349263" y="577208"/>
                  </a:lnTo>
                  <a:lnTo>
                    <a:pt x="352436" y="574986"/>
                  </a:lnTo>
                  <a:lnTo>
                    <a:pt x="354022" y="574351"/>
                  </a:lnTo>
                  <a:lnTo>
                    <a:pt x="460926" y="562606"/>
                  </a:lnTo>
                  <a:lnTo>
                    <a:pt x="554190" y="552448"/>
                  </a:lnTo>
                  <a:lnTo>
                    <a:pt x="595112" y="548003"/>
                  </a:lnTo>
                  <a:lnTo>
                    <a:pt x="631275" y="544512"/>
                  </a:lnTo>
                  <a:lnTo>
                    <a:pt x="663315" y="541655"/>
                  </a:lnTo>
                  <a:lnTo>
                    <a:pt x="690596" y="539750"/>
                  </a:lnTo>
                  <a:close/>
                  <a:moveTo>
                    <a:pt x="912333" y="0"/>
                  </a:moveTo>
                  <a:lnTo>
                    <a:pt x="923772" y="0"/>
                  </a:lnTo>
                  <a:lnTo>
                    <a:pt x="935529" y="0"/>
                  </a:lnTo>
                  <a:lnTo>
                    <a:pt x="943791" y="636"/>
                  </a:lnTo>
                  <a:lnTo>
                    <a:pt x="952052" y="1908"/>
                  </a:lnTo>
                  <a:lnTo>
                    <a:pt x="960632" y="3817"/>
                  </a:lnTo>
                  <a:lnTo>
                    <a:pt x="969211" y="5407"/>
                  </a:lnTo>
                  <a:lnTo>
                    <a:pt x="977473" y="8270"/>
                  </a:lnTo>
                  <a:lnTo>
                    <a:pt x="986052" y="11451"/>
                  </a:lnTo>
                  <a:lnTo>
                    <a:pt x="993996" y="14949"/>
                  </a:lnTo>
                  <a:lnTo>
                    <a:pt x="1001940" y="19084"/>
                  </a:lnTo>
                  <a:lnTo>
                    <a:pt x="1010202" y="22901"/>
                  </a:lnTo>
                  <a:lnTo>
                    <a:pt x="1017828" y="27990"/>
                  </a:lnTo>
                  <a:lnTo>
                    <a:pt x="1025454" y="33080"/>
                  </a:lnTo>
                  <a:lnTo>
                    <a:pt x="1032762" y="39123"/>
                  </a:lnTo>
                  <a:lnTo>
                    <a:pt x="1039753" y="44848"/>
                  </a:lnTo>
                  <a:lnTo>
                    <a:pt x="1047061" y="51210"/>
                  </a:lnTo>
                  <a:lnTo>
                    <a:pt x="1053734" y="57889"/>
                  </a:lnTo>
                  <a:lnTo>
                    <a:pt x="1060407" y="65523"/>
                  </a:lnTo>
                  <a:lnTo>
                    <a:pt x="1066127" y="72839"/>
                  </a:lnTo>
                  <a:lnTo>
                    <a:pt x="1072164" y="80791"/>
                  </a:lnTo>
                  <a:lnTo>
                    <a:pt x="1077884" y="89061"/>
                  </a:lnTo>
                  <a:lnTo>
                    <a:pt x="1082968" y="97331"/>
                  </a:lnTo>
                  <a:lnTo>
                    <a:pt x="1087734" y="106555"/>
                  </a:lnTo>
                  <a:lnTo>
                    <a:pt x="1092183" y="115779"/>
                  </a:lnTo>
                  <a:lnTo>
                    <a:pt x="1096313" y="125003"/>
                  </a:lnTo>
                  <a:lnTo>
                    <a:pt x="1100127" y="134546"/>
                  </a:lnTo>
                  <a:lnTo>
                    <a:pt x="1103304" y="145042"/>
                  </a:lnTo>
                  <a:lnTo>
                    <a:pt x="1106164" y="155220"/>
                  </a:lnTo>
                  <a:lnTo>
                    <a:pt x="1108706" y="166035"/>
                  </a:lnTo>
                  <a:lnTo>
                    <a:pt x="1110612" y="176849"/>
                  </a:lnTo>
                  <a:lnTo>
                    <a:pt x="1111566" y="187982"/>
                  </a:lnTo>
                  <a:lnTo>
                    <a:pt x="1112519" y="199433"/>
                  </a:lnTo>
                  <a:lnTo>
                    <a:pt x="1112837" y="210883"/>
                  </a:lnTo>
                  <a:lnTo>
                    <a:pt x="1112519" y="222970"/>
                  </a:lnTo>
                  <a:lnTo>
                    <a:pt x="1110930" y="247144"/>
                  </a:lnTo>
                  <a:lnTo>
                    <a:pt x="1109024" y="271636"/>
                  </a:lnTo>
                  <a:lnTo>
                    <a:pt x="1106164" y="296764"/>
                  </a:lnTo>
                  <a:lnTo>
                    <a:pt x="1104575" y="308851"/>
                  </a:lnTo>
                  <a:lnTo>
                    <a:pt x="1102351" y="321574"/>
                  </a:lnTo>
                  <a:lnTo>
                    <a:pt x="1100444" y="333978"/>
                  </a:lnTo>
                  <a:lnTo>
                    <a:pt x="1097902" y="345747"/>
                  </a:lnTo>
                  <a:lnTo>
                    <a:pt x="1095360" y="358152"/>
                  </a:lnTo>
                  <a:lnTo>
                    <a:pt x="1092183" y="369921"/>
                  </a:lnTo>
                  <a:lnTo>
                    <a:pt x="1089323" y="381372"/>
                  </a:lnTo>
                  <a:lnTo>
                    <a:pt x="1085510" y="393140"/>
                  </a:lnTo>
                  <a:lnTo>
                    <a:pt x="1082014" y="404273"/>
                  </a:lnTo>
                  <a:lnTo>
                    <a:pt x="1077884" y="415406"/>
                  </a:lnTo>
                  <a:lnTo>
                    <a:pt x="1073753" y="425902"/>
                  </a:lnTo>
                  <a:lnTo>
                    <a:pt x="1068986" y="436080"/>
                  </a:lnTo>
                  <a:lnTo>
                    <a:pt x="1063585" y="445941"/>
                  </a:lnTo>
                  <a:lnTo>
                    <a:pt x="1058501" y="455483"/>
                  </a:lnTo>
                  <a:lnTo>
                    <a:pt x="1052463" y="464389"/>
                  </a:lnTo>
                  <a:lnTo>
                    <a:pt x="1046108" y="472977"/>
                  </a:lnTo>
                  <a:lnTo>
                    <a:pt x="1039753" y="481247"/>
                  </a:lnTo>
                  <a:lnTo>
                    <a:pt x="1032762" y="488563"/>
                  </a:lnTo>
                  <a:lnTo>
                    <a:pt x="1025454" y="495242"/>
                  </a:lnTo>
                  <a:lnTo>
                    <a:pt x="1017510" y="501922"/>
                  </a:lnTo>
                  <a:lnTo>
                    <a:pt x="1009248" y="507647"/>
                  </a:lnTo>
                  <a:lnTo>
                    <a:pt x="1000351" y="512736"/>
                  </a:lnTo>
                  <a:lnTo>
                    <a:pt x="991454" y="516871"/>
                  </a:lnTo>
                  <a:lnTo>
                    <a:pt x="981921" y="520688"/>
                  </a:lnTo>
                  <a:lnTo>
                    <a:pt x="971435" y="523551"/>
                  </a:lnTo>
                  <a:lnTo>
                    <a:pt x="960949" y="525778"/>
                  </a:lnTo>
                  <a:lnTo>
                    <a:pt x="953005" y="526732"/>
                  </a:lnTo>
                  <a:lnTo>
                    <a:pt x="944426" y="527050"/>
                  </a:lnTo>
                  <a:lnTo>
                    <a:pt x="935847" y="526414"/>
                  </a:lnTo>
                  <a:lnTo>
                    <a:pt x="926314" y="525141"/>
                  </a:lnTo>
                  <a:lnTo>
                    <a:pt x="917099" y="523233"/>
                  </a:lnTo>
                  <a:lnTo>
                    <a:pt x="907884" y="520688"/>
                  </a:lnTo>
                  <a:lnTo>
                    <a:pt x="898669" y="517190"/>
                  </a:lnTo>
                  <a:lnTo>
                    <a:pt x="888819" y="513373"/>
                  </a:lnTo>
                  <a:lnTo>
                    <a:pt x="879286" y="508283"/>
                  </a:lnTo>
                  <a:lnTo>
                    <a:pt x="869118" y="503194"/>
                  </a:lnTo>
                  <a:lnTo>
                    <a:pt x="859585" y="496833"/>
                  </a:lnTo>
                  <a:lnTo>
                    <a:pt x="849735" y="490153"/>
                  </a:lnTo>
                  <a:lnTo>
                    <a:pt x="840202" y="482837"/>
                  </a:lnTo>
                  <a:lnTo>
                    <a:pt x="830987" y="474886"/>
                  </a:lnTo>
                  <a:lnTo>
                    <a:pt x="821454" y="465979"/>
                  </a:lnTo>
                  <a:lnTo>
                    <a:pt x="812239" y="456755"/>
                  </a:lnTo>
                  <a:lnTo>
                    <a:pt x="803342" y="446577"/>
                  </a:lnTo>
                  <a:lnTo>
                    <a:pt x="794445" y="435762"/>
                  </a:lnTo>
                  <a:lnTo>
                    <a:pt x="786183" y="424630"/>
                  </a:lnTo>
                  <a:lnTo>
                    <a:pt x="778240" y="412225"/>
                  </a:lnTo>
                  <a:lnTo>
                    <a:pt x="770296" y="400138"/>
                  </a:lnTo>
                  <a:lnTo>
                    <a:pt x="762987" y="386779"/>
                  </a:lnTo>
                  <a:lnTo>
                    <a:pt x="756314" y="372784"/>
                  </a:lnTo>
                  <a:lnTo>
                    <a:pt x="749324" y="358470"/>
                  </a:lnTo>
                  <a:lnTo>
                    <a:pt x="743604" y="343203"/>
                  </a:lnTo>
                  <a:lnTo>
                    <a:pt x="738202" y="327617"/>
                  </a:lnTo>
                  <a:lnTo>
                    <a:pt x="733436" y="311077"/>
                  </a:lnTo>
                  <a:lnTo>
                    <a:pt x="728987" y="294219"/>
                  </a:lnTo>
                  <a:lnTo>
                    <a:pt x="725810" y="276725"/>
                  </a:lnTo>
                  <a:lnTo>
                    <a:pt x="722632" y="258595"/>
                  </a:lnTo>
                  <a:lnTo>
                    <a:pt x="720408" y="240146"/>
                  </a:lnTo>
                  <a:lnTo>
                    <a:pt x="719137" y="221062"/>
                  </a:lnTo>
                  <a:lnTo>
                    <a:pt x="719772" y="209293"/>
                  </a:lnTo>
                  <a:lnTo>
                    <a:pt x="721361" y="197206"/>
                  </a:lnTo>
                  <a:lnTo>
                    <a:pt x="722632" y="185756"/>
                  </a:lnTo>
                  <a:lnTo>
                    <a:pt x="724856" y="174623"/>
                  </a:lnTo>
                  <a:lnTo>
                    <a:pt x="727399" y="163490"/>
                  </a:lnTo>
                  <a:lnTo>
                    <a:pt x="730576" y="152676"/>
                  </a:lnTo>
                  <a:lnTo>
                    <a:pt x="734389" y="142179"/>
                  </a:lnTo>
                  <a:lnTo>
                    <a:pt x="737884" y="131683"/>
                  </a:lnTo>
                  <a:lnTo>
                    <a:pt x="742333" y="121823"/>
                  </a:lnTo>
                  <a:lnTo>
                    <a:pt x="746782" y="111962"/>
                  </a:lnTo>
                  <a:lnTo>
                    <a:pt x="752184" y="102420"/>
                  </a:lnTo>
                  <a:lnTo>
                    <a:pt x="757268" y="93514"/>
                  </a:lnTo>
                  <a:lnTo>
                    <a:pt x="763305" y="84290"/>
                  </a:lnTo>
                  <a:lnTo>
                    <a:pt x="769660" y="76338"/>
                  </a:lnTo>
                  <a:lnTo>
                    <a:pt x="776015" y="68068"/>
                  </a:lnTo>
                  <a:lnTo>
                    <a:pt x="783006" y="60116"/>
                  </a:lnTo>
                  <a:lnTo>
                    <a:pt x="790314" y="53118"/>
                  </a:lnTo>
                  <a:lnTo>
                    <a:pt x="797940" y="46121"/>
                  </a:lnTo>
                  <a:lnTo>
                    <a:pt x="805567" y="39759"/>
                  </a:lnTo>
                  <a:lnTo>
                    <a:pt x="813828" y="33398"/>
                  </a:lnTo>
                  <a:lnTo>
                    <a:pt x="822725" y="27990"/>
                  </a:lnTo>
                  <a:lnTo>
                    <a:pt x="831305" y="22901"/>
                  </a:lnTo>
                  <a:lnTo>
                    <a:pt x="840520" y="18130"/>
                  </a:lnTo>
                  <a:lnTo>
                    <a:pt x="849735" y="13995"/>
                  </a:lnTo>
                  <a:lnTo>
                    <a:pt x="859903" y="10496"/>
                  </a:lnTo>
                  <a:lnTo>
                    <a:pt x="870071" y="7316"/>
                  </a:lnTo>
                  <a:lnTo>
                    <a:pt x="879922" y="4771"/>
                  </a:lnTo>
                  <a:lnTo>
                    <a:pt x="890725" y="2544"/>
                  </a:lnTo>
                  <a:lnTo>
                    <a:pt x="901529" y="954"/>
                  </a:lnTo>
                  <a:lnTo>
                    <a:pt x="912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fontAlgn="auto">
                <a:defRPr/>
              </a:pPr>
              <a:endParaRPr lang="zh-CN" altLang="en-US" sz="3200" noProof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9" name="组合 188">
            <a:extLst>
              <a:ext uri="{FF2B5EF4-FFF2-40B4-BE49-F238E27FC236}">
                <a16:creationId xmlns:a16="http://schemas.microsoft.com/office/drawing/2014/main" id="{EF32601A-FBF9-4DC9-8D59-6511D4E2D500}"/>
              </a:ext>
            </a:extLst>
          </p:cNvPr>
          <p:cNvGrpSpPr/>
          <p:nvPr/>
        </p:nvGrpSpPr>
        <p:grpSpPr>
          <a:xfrm>
            <a:off x="6856226" y="1408242"/>
            <a:ext cx="829533" cy="919240"/>
            <a:chOff x="7188816" y="-67392"/>
            <a:chExt cx="829533" cy="919240"/>
          </a:xfrm>
          <a:effectLst>
            <a:outerShdw blurRad="254000" dist="127000" dir="5400000" algn="t" rotWithShape="0">
              <a:srgbClr val="7F91A9">
                <a:alpha val="40000"/>
              </a:srgbClr>
            </a:outerShdw>
          </a:effectLst>
        </p:grpSpPr>
        <p:sp>
          <p:nvSpPr>
            <p:cNvPr id="190" name="Freeform 5">
              <a:extLst>
                <a:ext uri="{FF2B5EF4-FFF2-40B4-BE49-F238E27FC236}">
                  <a16:creationId xmlns:a16="http://schemas.microsoft.com/office/drawing/2014/main" id="{CEFAF659-7BFC-4351-ABD1-24FE6DDF9F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143963" y="-22539"/>
              <a:ext cx="919240" cy="829533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7F91A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 dirty="0">
                <a:cs typeface="+mn-ea"/>
                <a:sym typeface="+mn-lt"/>
              </a:endParaRPr>
            </a:p>
          </p:txBody>
        </p:sp>
        <p:grpSp>
          <p:nvGrpSpPr>
            <p:cNvPr id="191" name="Group 68">
              <a:extLst>
                <a:ext uri="{FF2B5EF4-FFF2-40B4-BE49-F238E27FC236}">
                  <a16:creationId xmlns:a16="http://schemas.microsoft.com/office/drawing/2014/main" id="{0DF016BE-F079-43BB-BAFC-3B3CB99232DA}"/>
                </a:ext>
              </a:extLst>
            </p:cNvPr>
            <p:cNvGrpSpPr/>
            <p:nvPr/>
          </p:nvGrpSpPr>
          <p:grpSpPr>
            <a:xfrm>
              <a:off x="7504149" y="174942"/>
              <a:ext cx="270220" cy="348848"/>
              <a:chOff x="7242364" y="3692916"/>
              <a:chExt cx="371475" cy="479569"/>
            </a:xfrm>
            <a:solidFill>
              <a:schemeClr val="bg1"/>
            </a:solidFill>
          </p:grpSpPr>
          <p:sp>
            <p:nvSpPr>
              <p:cNvPr id="192" name="Freeform 11383">
                <a:extLst>
                  <a:ext uri="{FF2B5EF4-FFF2-40B4-BE49-F238E27FC236}">
                    <a16:creationId xmlns:a16="http://schemas.microsoft.com/office/drawing/2014/main" id="{8DF470EA-9AF6-45B8-9775-9EBD3188C9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73775" y="3730977"/>
                <a:ext cx="94391" cy="130930"/>
              </a:xfrm>
              <a:custGeom>
                <a:avLst/>
                <a:gdLst>
                  <a:gd name="T0" fmla="*/ 111 w 248"/>
                  <a:gd name="T1" fmla="*/ 0 h 342"/>
                  <a:gd name="T2" fmla="*/ 75 w 248"/>
                  <a:gd name="T3" fmla="*/ 10 h 342"/>
                  <a:gd name="T4" fmla="*/ 45 w 248"/>
                  <a:gd name="T5" fmla="*/ 28 h 342"/>
                  <a:gd name="T6" fmla="*/ 20 w 248"/>
                  <a:gd name="T7" fmla="*/ 57 h 342"/>
                  <a:gd name="T8" fmla="*/ 5 w 248"/>
                  <a:gd name="T9" fmla="*/ 91 h 342"/>
                  <a:gd name="T10" fmla="*/ 0 w 248"/>
                  <a:gd name="T11" fmla="*/ 129 h 342"/>
                  <a:gd name="T12" fmla="*/ 2 w 248"/>
                  <a:gd name="T13" fmla="*/ 155 h 342"/>
                  <a:gd name="T14" fmla="*/ 14 w 248"/>
                  <a:gd name="T15" fmla="*/ 192 h 342"/>
                  <a:gd name="T16" fmla="*/ 36 w 248"/>
                  <a:gd name="T17" fmla="*/ 222 h 342"/>
                  <a:gd name="T18" fmla="*/ 54 w 248"/>
                  <a:gd name="T19" fmla="*/ 265 h 342"/>
                  <a:gd name="T20" fmla="*/ 58 w 248"/>
                  <a:gd name="T21" fmla="*/ 280 h 342"/>
                  <a:gd name="T22" fmla="*/ 60 w 248"/>
                  <a:gd name="T23" fmla="*/ 311 h 342"/>
                  <a:gd name="T24" fmla="*/ 70 w 248"/>
                  <a:gd name="T25" fmla="*/ 328 h 342"/>
                  <a:gd name="T26" fmla="*/ 78 w 248"/>
                  <a:gd name="T27" fmla="*/ 334 h 342"/>
                  <a:gd name="T28" fmla="*/ 108 w 248"/>
                  <a:gd name="T29" fmla="*/ 342 h 342"/>
                  <a:gd name="T30" fmla="*/ 130 w 248"/>
                  <a:gd name="T31" fmla="*/ 342 h 342"/>
                  <a:gd name="T32" fmla="*/ 171 w 248"/>
                  <a:gd name="T33" fmla="*/ 333 h 342"/>
                  <a:gd name="T34" fmla="*/ 172 w 248"/>
                  <a:gd name="T35" fmla="*/ 331 h 342"/>
                  <a:gd name="T36" fmla="*/ 184 w 248"/>
                  <a:gd name="T37" fmla="*/ 318 h 342"/>
                  <a:gd name="T38" fmla="*/ 190 w 248"/>
                  <a:gd name="T39" fmla="*/ 292 h 342"/>
                  <a:gd name="T40" fmla="*/ 189 w 248"/>
                  <a:gd name="T41" fmla="*/ 275 h 342"/>
                  <a:gd name="T42" fmla="*/ 210 w 248"/>
                  <a:gd name="T43" fmla="*/ 224 h 342"/>
                  <a:gd name="T44" fmla="*/ 225 w 248"/>
                  <a:gd name="T45" fmla="*/ 203 h 342"/>
                  <a:gd name="T46" fmla="*/ 242 w 248"/>
                  <a:gd name="T47" fmla="*/ 168 h 342"/>
                  <a:gd name="T48" fmla="*/ 248 w 248"/>
                  <a:gd name="T49" fmla="*/ 129 h 342"/>
                  <a:gd name="T50" fmla="*/ 245 w 248"/>
                  <a:gd name="T51" fmla="*/ 103 h 342"/>
                  <a:gd name="T52" fmla="*/ 233 w 248"/>
                  <a:gd name="T53" fmla="*/ 68 h 342"/>
                  <a:gd name="T54" fmla="*/ 211 w 248"/>
                  <a:gd name="T55" fmla="*/ 38 h 342"/>
                  <a:gd name="T56" fmla="*/ 182 w 248"/>
                  <a:gd name="T57" fmla="*/ 15 h 342"/>
                  <a:gd name="T58" fmla="*/ 148 w 248"/>
                  <a:gd name="T59" fmla="*/ 2 h 342"/>
                  <a:gd name="T60" fmla="*/ 124 w 248"/>
                  <a:gd name="T61" fmla="*/ 0 h 342"/>
                  <a:gd name="T62" fmla="*/ 109 w 248"/>
                  <a:gd name="T63" fmla="*/ 207 h 342"/>
                  <a:gd name="T64" fmla="*/ 71 w 248"/>
                  <a:gd name="T65" fmla="*/ 190 h 342"/>
                  <a:gd name="T66" fmla="*/ 47 w 248"/>
                  <a:gd name="T67" fmla="*/ 158 h 342"/>
                  <a:gd name="T68" fmla="*/ 40 w 248"/>
                  <a:gd name="T69" fmla="*/ 134 h 342"/>
                  <a:gd name="T70" fmla="*/ 40 w 248"/>
                  <a:gd name="T71" fmla="*/ 115 h 342"/>
                  <a:gd name="T72" fmla="*/ 45 w 248"/>
                  <a:gd name="T73" fmla="*/ 91 h 342"/>
                  <a:gd name="T74" fmla="*/ 64 w 248"/>
                  <a:gd name="T75" fmla="*/ 64 h 342"/>
                  <a:gd name="T76" fmla="*/ 91 w 248"/>
                  <a:gd name="T77" fmla="*/ 45 h 342"/>
                  <a:gd name="T78" fmla="*/ 114 w 248"/>
                  <a:gd name="T79" fmla="*/ 39 h 342"/>
                  <a:gd name="T80" fmla="*/ 139 w 248"/>
                  <a:gd name="T81" fmla="*/ 40 h 342"/>
                  <a:gd name="T82" fmla="*/ 178 w 248"/>
                  <a:gd name="T83" fmla="*/ 58 h 342"/>
                  <a:gd name="T84" fmla="*/ 203 w 248"/>
                  <a:gd name="T85" fmla="*/ 94 h 342"/>
                  <a:gd name="T86" fmla="*/ 209 w 248"/>
                  <a:gd name="T87" fmla="*/ 124 h 342"/>
                  <a:gd name="T88" fmla="*/ 207 w 248"/>
                  <a:gd name="T89" fmla="*/ 141 h 342"/>
                  <a:gd name="T90" fmla="*/ 198 w 248"/>
                  <a:gd name="T91" fmla="*/ 164 h 342"/>
                  <a:gd name="T92" fmla="*/ 171 w 248"/>
                  <a:gd name="T93" fmla="*/ 194 h 342"/>
                  <a:gd name="T94" fmla="*/ 148 w 248"/>
                  <a:gd name="T95" fmla="*/ 205 h 342"/>
                  <a:gd name="T96" fmla="*/ 124 w 248"/>
                  <a:gd name="T97" fmla="*/ 209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8" h="342">
                    <a:moveTo>
                      <a:pt x="124" y="0"/>
                    </a:moveTo>
                    <a:lnTo>
                      <a:pt x="124" y="0"/>
                    </a:lnTo>
                    <a:lnTo>
                      <a:pt x="111" y="0"/>
                    </a:lnTo>
                    <a:lnTo>
                      <a:pt x="99" y="2"/>
                    </a:lnTo>
                    <a:lnTo>
                      <a:pt x="87" y="5"/>
                    </a:lnTo>
                    <a:lnTo>
                      <a:pt x="75" y="10"/>
                    </a:lnTo>
                    <a:lnTo>
                      <a:pt x="65" y="15"/>
                    </a:lnTo>
                    <a:lnTo>
                      <a:pt x="54" y="22"/>
                    </a:lnTo>
                    <a:lnTo>
                      <a:pt x="45" y="28"/>
                    </a:lnTo>
                    <a:lnTo>
                      <a:pt x="36" y="38"/>
                    </a:lnTo>
                    <a:lnTo>
                      <a:pt x="28" y="47"/>
                    </a:lnTo>
                    <a:lnTo>
                      <a:pt x="20" y="57"/>
                    </a:lnTo>
                    <a:lnTo>
                      <a:pt x="14" y="68"/>
                    </a:lnTo>
                    <a:lnTo>
                      <a:pt x="9" y="79"/>
                    </a:lnTo>
                    <a:lnTo>
                      <a:pt x="5" y="91"/>
                    </a:lnTo>
                    <a:lnTo>
                      <a:pt x="2" y="103"/>
                    </a:lnTo>
                    <a:lnTo>
                      <a:pt x="0" y="116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0" y="142"/>
                    </a:lnTo>
                    <a:lnTo>
                      <a:pt x="2" y="155"/>
                    </a:lnTo>
                    <a:lnTo>
                      <a:pt x="5" y="168"/>
                    </a:lnTo>
                    <a:lnTo>
                      <a:pt x="9" y="180"/>
                    </a:lnTo>
                    <a:lnTo>
                      <a:pt x="14" y="192"/>
                    </a:lnTo>
                    <a:lnTo>
                      <a:pt x="20" y="202"/>
                    </a:lnTo>
                    <a:lnTo>
                      <a:pt x="28" y="213"/>
                    </a:lnTo>
                    <a:lnTo>
                      <a:pt x="36" y="222"/>
                    </a:lnTo>
                    <a:lnTo>
                      <a:pt x="36" y="222"/>
                    </a:lnTo>
                    <a:lnTo>
                      <a:pt x="48" y="247"/>
                    </a:lnTo>
                    <a:lnTo>
                      <a:pt x="54" y="265"/>
                    </a:lnTo>
                    <a:lnTo>
                      <a:pt x="57" y="275"/>
                    </a:lnTo>
                    <a:lnTo>
                      <a:pt x="58" y="280"/>
                    </a:lnTo>
                    <a:lnTo>
                      <a:pt x="58" y="280"/>
                    </a:lnTo>
                    <a:lnTo>
                      <a:pt x="56" y="292"/>
                    </a:lnTo>
                    <a:lnTo>
                      <a:pt x="57" y="303"/>
                    </a:lnTo>
                    <a:lnTo>
                      <a:pt x="60" y="311"/>
                    </a:lnTo>
                    <a:lnTo>
                      <a:pt x="62" y="317"/>
                    </a:lnTo>
                    <a:lnTo>
                      <a:pt x="66" y="324"/>
                    </a:lnTo>
                    <a:lnTo>
                      <a:pt x="70" y="328"/>
                    </a:lnTo>
                    <a:lnTo>
                      <a:pt x="75" y="331"/>
                    </a:lnTo>
                    <a:lnTo>
                      <a:pt x="75" y="331"/>
                    </a:lnTo>
                    <a:lnTo>
                      <a:pt x="78" y="334"/>
                    </a:lnTo>
                    <a:lnTo>
                      <a:pt x="86" y="337"/>
                    </a:lnTo>
                    <a:lnTo>
                      <a:pt x="100" y="341"/>
                    </a:lnTo>
                    <a:lnTo>
                      <a:pt x="108" y="342"/>
                    </a:lnTo>
                    <a:lnTo>
                      <a:pt x="118" y="342"/>
                    </a:lnTo>
                    <a:lnTo>
                      <a:pt x="118" y="342"/>
                    </a:lnTo>
                    <a:lnTo>
                      <a:pt x="130" y="342"/>
                    </a:lnTo>
                    <a:lnTo>
                      <a:pt x="143" y="339"/>
                    </a:lnTo>
                    <a:lnTo>
                      <a:pt x="156" y="337"/>
                    </a:lnTo>
                    <a:lnTo>
                      <a:pt x="171" y="333"/>
                    </a:lnTo>
                    <a:lnTo>
                      <a:pt x="171" y="333"/>
                    </a:lnTo>
                    <a:lnTo>
                      <a:pt x="172" y="331"/>
                    </a:lnTo>
                    <a:lnTo>
                      <a:pt x="172" y="331"/>
                    </a:lnTo>
                    <a:lnTo>
                      <a:pt x="176" y="329"/>
                    </a:lnTo>
                    <a:lnTo>
                      <a:pt x="180" y="325"/>
                    </a:lnTo>
                    <a:lnTo>
                      <a:pt x="184" y="318"/>
                    </a:lnTo>
                    <a:lnTo>
                      <a:pt x="188" y="312"/>
                    </a:lnTo>
                    <a:lnTo>
                      <a:pt x="190" y="303"/>
                    </a:lnTo>
                    <a:lnTo>
                      <a:pt x="190" y="292"/>
                    </a:lnTo>
                    <a:lnTo>
                      <a:pt x="189" y="280"/>
                    </a:lnTo>
                    <a:lnTo>
                      <a:pt x="189" y="280"/>
                    </a:lnTo>
                    <a:lnTo>
                      <a:pt x="189" y="275"/>
                    </a:lnTo>
                    <a:lnTo>
                      <a:pt x="192" y="265"/>
                    </a:lnTo>
                    <a:lnTo>
                      <a:pt x="198" y="248"/>
                    </a:lnTo>
                    <a:lnTo>
                      <a:pt x="210" y="224"/>
                    </a:lnTo>
                    <a:lnTo>
                      <a:pt x="210" y="224"/>
                    </a:lnTo>
                    <a:lnTo>
                      <a:pt x="218" y="214"/>
                    </a:lnTo>
                    <a:lnTo>
                      <a:pt x="225" y="203"/>
                    </a:lnTo>
                    <a:lnTo>
                      <a:pt x="232" y="193"/>
                    </a:lnTo>
                    <a:lnTo>
                      <a:pt x="239" y="181"/>
                    </a:lnTo>
                    <a:lnTo>
                      <a:pt x="242" y="168"/>
                    </a:lnTo>
                    <a:lnTo>
                      <a:pt x="245" y="156"/>
                    </a:lnTo>
                    <a:lnTo>
                      <a:pt x="248" y="143"/>
                    </a:lnTo>
                    <a:lnTo>
                      <a:pt x="248" y="129"/>
                    </a:lnTo>
                    <a:lnTo>
                      <a:pt x="248" y="129"/>
                    </a:lnTo>
                    <a:lnTo>
                      <a:pt x="248" y="116"/>
                    </a:lnTo>
                    <a:lnTo>
                      <a:pt x="245" y="103"/>
                    </a:lnTo>
                    <a:lnTo>
                      <a:pt x="242" y="91"/>
                    </a:lnTo>
                    <a:lnTo>
                      <a:pt x="239" y="79"/>
                    </a:lnTo>
                    <a:lnTo>
                      <a:pt x="233" y="68"/>
                    </a:lnTo>
                    <a:lnTo>
                      <a:pt x="227" y="57"/>
                    </a:lnTo>
                    <a:lnTo>
                      <a:pt x="220" y="47"/>
                    </a:lnTo>
                    <a:lnTo>
                      <a:pt x="211" y="38"/>
                    </a:lnTo>
                    <a:lnTo>
                      <a:pt x="203" y="28"/>
                    </a:lnTo>
                    <a:lnTo>
                      <a:pt x="193" y="22"/>
                    </a:lnTo>
                    <a:lnTo>
                      <a:pt x="182" y="15"/>
                    </a:lnTo>
                    <a:lnTo>
                      <a:pt x="172" y="10"/>
                    </a:lnTo>
                    <a:lnTo>
                      <a:pt x="160" y="5"/>
                    </a:lnTo>
                    <a:lnTo>
                      <a:pt x="148" y="2"/>
                    </a:lnTo>
                    <a:lnTo>
                      <a:pt x="137" y="0"/>
                    </a:lnTo>
                    <a:lnTo>
                      <a:pt x="124" y="0"/>
                    </a:lnTo>
                    <a:lnTo>
                      <a:pt x="124" y="0"/>
                    </a:lnTo>
                    <a:close/>
                    <a:moveTo>
                      <a:pt x="124" y="209"/>
                    </a:moveTo>
                    <a:lnTo>
                      <a:pt x="124" y="209"/>
                    </a:lnTo>
                    <a:lnTo>
                      <a:pt x="109" y="207"/>
                    </a:lnTo>
                    <a:lnTo>
                      <a:pt x="96" y="203"/>
                    </a:lnTo>
                    <a:lnTo>
                      <a:pt x="83" y="198"/>
                    </a:lnTo>
                    <a:lnTo>
                      <a:pt x="71" y="190"/>
                    </a:lnTo>
                    <a:lnTo>
                      <a:pt x="61" y="181"/>
                    </a:lnTo>
                    <a:lnTo>
                      <a:pt x="53" y="169"/>
                    </a:lnTo>
                    <a:lnTo>
                      <a:pt x="47" y="158"/>
                    </a:lnTo>
                    <a:lnTo>
                      <a:pt x="41" y="145"/>
                    </a:lnTo>
                    <a:lnTo>
                      <a:pt x="41" y="145"/>
                    </a:lnTo>
                    <a:lnTo>
                      <a:pt x="40" y="134"/>
                    </a:lnTo>
                    <a:lnTo>
                      <a:pt x="39" y="124"/>
                    </a:lnTo>
                    <a:lnTo>
                      <a:pt x="39" y="124"/>
                    </a:lnTo>
                    <a:lnTo>
                      <a:pt x="40" y="115"/>
                    </a:lnTo>
                    <a:lnTo>
                      <a:pt x="41" y="107"/>
                    </a:lnTo>
                    <a:lnTo>
                      <a:pt x="43" y="99"/>
                    </a:lnTo>
                    <a:lnTo>
                      <a:pt x="45" y="91"/>
                    </a:lnTo>
                    <a:lnTo>
                      <a:pt x="49" y="83"/>
                    </a:lnTo>
                    <a:lnTo>
                      <a:pt x="53" y="77"/>
                    </a:lnTo>
                    <a:lnTo>
                      <a:pt x="64" y="64"/>
                    </a:lnTo>
                    <a:lnTo>
                      <a:pt x="77" y="53"/>
                    </a:lnTo>
                    <a:lnTo>
                      <a:pt x="83" y="49"/>
                    </a:lnTo>
                    <a:lnTo>
                      <a:pt x="91" y="45"/>
                    </a:lnTo>
                    <a:lnTo>
                      <a:pt x="99" y="43"/>
                    </a:lnTo>
                    <a:lnTo>
                      <a:pt x="107" y="40"/>
                    </a:lnTo>
                    <a:lnTo>
                      <a:pt x="114" y="39"/>
                    </a:lnTo>
                    <a:lnTo>
                      <a:pt x="124" y="39"/>
                    </a:lnTo>
                    <a:lnTo>
                      <a:pt x="124" y="39"/>
                    </a:lnTo>
                    <a:lnTo>
                      <a:pt x="139" y="40"/>
                    </a:lnTo>
                    <a:lnTo>
                      <a:pt x="154" y="44"/>
                    </a:lnTo>
                    <a:lnTo>
                      <a:pt x="167" y="51"/>
                    </a:lnTo>
                    <a:lnTo>
                      <a:pt x="178" y="58"/>
                    </a:lnTo>
                    <a:lnTo>
                      <a:pt x="189" y="69"/>
                    </a:lnTo>
                    <a:lnTo>
                      <a:pt x="197" y="81"/>
                    </a:lnTo>
                    <a:lnTo>
                      <a:pt x="203" y="94"/>
                    </a:lnTo>
                    <a:lnTo>
                      <a:pt x="207" y="108"/>
                    </a:lnTo>
                    <a:lnTo>
                      <a:pt x="207" y="108"/>
                    </a:lnTo>
                    <a:lnTo>
                      <a:pt x="209" y="124"/>
                    </a:lnTo>
                    <a:lnTo>
                      <a:pt x="209" y="124"/>
                    </a:lnTo>
                    <a:lnTo>
                      <a:pt x="209" y="132"/>
                    </a:lnTo>
                    <a:lnTo>
                      <a:pt x="207" y="141"/>
                    </a:lnTo>
                    <a:lnTo>
                      <a:pt x="205" y="149"/>
                    </a:lnTo>
                    <a:lnTo>
                      <a:pt x="202" y="156"/>
                    </a:lnTo>
                    <a:lnTo>
                      <a:pt x="198" y="164"/>
                    </a:lnTo>
                    <a:lnTo>
                      <a:pt x="194" y="171"/>
                    </a:lnTo>
                    <a:lnTo>
                      <a:pt x="184" y="184"/>
                    </a:lnTo>
                    <a:lnTo>
                      <a:pt x="171" y="194"/>
                    </a:lnTo>
                    <a:lnTo>
                      <a:pt x="164" y="198"/>
                    </a:lnTo>
                    <a:lnTo>
                      <a:pt x="156" y="201"/>
                    </a:lnTo>
                    <a:lnTo>
                      <a:pt x="148" y="205"/>
                    </a:lnTo>
                    <a:lnTo>
                      <a:pt x="141" y="206"/>
                    </a:lnTo>
                    <a:lnTo>
                      <a:pt x="133" y="207"/>
                    </a:lnTo>
                    <a:lnTo>
                      <a:pt x="124" y="209"/>
                    </a:lnTo>
                    <a:lnTo>
                      <a:pt x="124" y="2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cs typeface="+mn-ea"/>
                  <a:sym typeface="+mn-lt"/>
                </a:endParaRPr>
              </a:p>
            </p:txBody>
          </p:sp>
          <p:sp>
            <p:nvSpPr>
              <p:cNvPr id="193" name="Freeform 11384">
                <a:extLst>
                  <a:ext uri="{FF2B5EF4-FFF2-40B4-BE49-F238E27FC236}">
                    <a16:creationId xmlns:a16="http://schemas.microsoft.com/office/drawing/2014/main" id="{12930255-C1DD-438C-A311-17229D28832F}"/>
                  </a:ext>
                </a:extLst>
              </p:cNvPr>
              <p:cNvSpPr/>
              <p:nvPr/>
            </p:nvSpPr>
            <p:spPr bwMode="auto">
              <a:xfrm>
                <a:off x="7505746" y="3866474"/>
                <a:ext cx="28926" cy="24359"/>
              </a:xfrm>
              <a:custGeom>
                <a:avLst/>
                <a:gdLst>
                  <a:gd name="T0" fmla="*/ 49 w 76"/>
                  <a:gd name="T1" fmla="*/ 63 h 63"/>
                  <a:gd name="T2" fmla="*/ 70 w 76"/>
                  <a:gd name="T3" fmla="*/ 43 h 63"/>
                  <a:gd name="T4" fmla="*/ 76 w 76"/>
                  <a:gd name="T5" fmla="*/ 0 h 63"/>
                  <a:gd name="T6" fmla="*/ 72 w 76"/>
                  <a:gd name="T7" fmla="*/ 2 h 63"/>
                  <a:gd name="T8" fmla="*/ 72 w 76"/>
                  <a:gd name="T9" fmla="*/ 2 h 63"/>
                  <a:gd name="T10" fmla="*/ 61 w 76"/>
                  <a:gd name="T11" fmla="*/ 4 h 63"/>
                  <a:gd name="T12" fmla="*/ 51 w 76"/>
                  <a:gd name="T13" fmla="*/ 7 h 63"/>
                  <a:gd name="T14" fmla="*/ 36 w 76"/>
                  <a:gd name="T15" fmla="*/ 7 h 63"/>
                  <a:gd name="T16" fmla="*/ 36 w 76"/>
                  <a:gd name="T17" fmla="*/ 7 h 63"/>
                  <a:gd name="T18" fmla="*/ 19 w 76"/>
                  <a:gd name="T19" fmla="*/ 5 h 63"/>
                  <a:gd name="T20" fmla="*/ 4 w 76"/>
                  <a:gd name="T21" fmla="*/ 2 h 63"/>
                  <a:gd name="T22" fmla="*/ 0 w 76"/>
                  <a:gd name="T23" fmla="*/ 0 h 63"/>
                  <a:gd name="T24" fmla="*/ 2 w 76"/>
                  <a:gd name="T25" fmla="*/ 45 h 63"/>
                  <a:gd name="T26" fmla="*/ 23 w 76"/>
                  <a:gd name="T27" fmla="*/ 63 h 63"/>
                  <a:gd name="T28" fmla="*/ 49 w 76"/>
                  <a:gd name="T2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63">
                    <a:moveTo>
                      <a:pt x="49" y="63"/>
                    </a:moveTo>
                    <a:lnTo>
                      <a:pt x="70" y="43"/>
                    </a:lnTo>
                    <a:lnTo>
                      <a:pt x="76" y="0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61" y="4"/>
                    </a:lnTo>
                    <a:lnTo>
                      <a:pt x="51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19" y="5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2" y="45"/>
                    </a:lnTo>
                    <a:lnTo>
                      <a:pt x="23" y="63"/>
                    </a:lnTo>
                    <a:lnTo>
                      <a:pt x="49" y="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cs typeface="+mn-ea"/>
                  <a:sym typeface="+mn-lt"/>
                </a:endParaRPr>
              </a:p>
            </p:txBody>
          </p:sp>
          <p:sp>
            <p:nvSpPr>
              <p:cNvPr id="194" name="Freeform 11385">
                <a:extLst>
                  <a:ext uri="{FF2B5EF4-FFF2-40B4-BE49-F238E27FC236}">
                    <a16:creationId xmlns:a16="http://schemas.microsoft.com/office/drawing/2014/main" id="{1CA507BC-3546-4C4C-AE70-EE086FAD568E}"/>
                  </a:ext>
                </a:extLst>
              </p:cNvPr>
              <p:cNvSpPr/>
              <p:nvPr/>
            </p:nvSpPr>
            <p:spPr bwMode="auto">
              <a:xfrm>
                <a:off x="7426579" y="3782740"/>
                <a:ext cx="18269" cy="13702"/>
              </a:xfrm>
              <a:custGeom>
                <a:avLst/>
                <a:gdLst>
                  <a:gd name="T0" fmla="*/ 47 w 49"/>
                  <a:gd name="T1" fmla="*/ 17 h 33"/>
                  <a:gd name="T2" fmla="*/ 47 w 49"/>
                  <a:gd name="T3" fmla="*/ 17 h 33"/>
                  <a:gd name="T4" fmla="*/ 48 w 49"/>
                  <a:gd name="T5" fmla="*/ 9 h 33"/>
                  <a:gd name="T6" fmla="*/ 49 w 49"/>
                  <a:gd name="T7" fmla="*/ 0 h 33"/>
                  <a:gd name="T8" fmla="*/ 0 w 49"/>
                  <a:gd name="T9" fmla="*/ 0 h 33"/>
                  <a:gd name="T10" fmla="*/ 0 w 49"/>
                  <a:gd name="T11" fmla="*/ 33 h 33"/>
                  <a:gd name="T12" fmla="*/ 49 w 49"/>
                  <a:gd name="T13" fmla="*/ 33 h 33"/>
                  <a:gd name="T14" fmla="*/ 49 w 49"/>
                  <a:gd name="T15" fmla="*/ 33 h 33"/>
                  <a:gd name="T16" fmla="*/ 48 w 49"/>
                  <a:gd name="T17" fmla="*/ 26 h 33"/>
                  <a:gd name="T18" fmla="*/ 47 w 49"/>
                  <a:gd name="T19" fmla="*/ 17 h 33"/>
                  <a:gd name="T20" fmla="*/ 47 w 49"/>
                  <a:gd name="T21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33">
                    <a:moveTo>
                      <a:pt x="47" y="17"/>
                    </a:moveTo>
                    <a:lnTo>
                      <a:pt x="47" y="17"/>
                    </a:lnTo>
                    <a:lnTo>
                      <a:pt x="48" y="9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49" y="33"/>
                    </a:lnTo>
                    <a:lnTo>
                      <a:pt x="49" y="33"/>
                    </a:lnTo>
                    <a:lnTo>
                      <a:pt x="48" y="26"/>
                    </a:lnTo>
                    <a:lnTo>
                      <a:pt x="47" y="17"/>
                    </a:lnTo>
                    <a:lnTo>
                      <a:pt x="47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cs typeface="+mn-ea"/>
                  <a:sym typeface="+mn-lt"/>
                </a:endParaRPr>
              </a:p>
            </p:txBody>
          </p:sp>
          <p:sp>
            <p:nvSpPr>
              <p:cNvPr id="195" name="Freeform 11386">
                <a:extLst>
                  <a:ext uri="{FF2B5EF4-FFF2-40B4-BE49-F238E27FC236}">
                    <a16:creationId xmlns:a16="http://schemas.microsoft.com/office/drawing/2014/main" id="{2A8FF764-4256-439F-AF69-E7F679D39AA7}"/>
                  </a:ext>
                </a:extLst>
              </p:cNvPr>
              <p:cNvSpPr/>
              <p:nvPr/>
            </p:nvSpPr>
            <p:spPr bwMode="auto">
              <a:xfrm>
                <a:off x="7595570" y="3782740"/>
                <a:ext cx="18269" cy="13702"/>
              </a:xfrm>
              <a:custGeom>
                <a:avLst/>
                <a:gdLst>
                  <a:gd name="T0" fmla="*/ 0 w 49"/>
                  <a:gd name="T1" fmla="*/ 0 h 33"/>
                  <a:gd name="T2" fmla="*/ 0 w 49"/>
                  <a:gd name="T3" fmla="*/ 0 h 33"/>
                  <a:gd name="T4" fmla="*/ 1 w 49"/>
                  <a:gd name="T5" fmla="*/ 9 h 33"/>
                  <a:gd name="T6" fmla="*/ 2 w 49"/>
                  <a:gd name="T7" fmla="*/ 17 h 33"/>
                  <a:gd name="T8" fmla="*/ 2 w 49"/>
                  <a:gd name="T9" fmla="*/ 17 h 33"/>
                  <a:gd name="T10" fmla="*/ 1 w 49"/>
                  <a:gd name="T11" fmla="*/ 26 h 33"/>
                  <a:gd name="T12" fmla="*/ 0 w 49"/>
                  <a:gd name="T13" fmla="*/ 33 h 33"/>
                  <a:gd name="T14" fmla="*/ 49 w 49"/>
                  <a:gd name="T15" fmla="*/ 33 h 33"/>
                  <a:gd name="T16" fmla="*/ 49 w 49"/>
                  <a:gd name="T17" fmla="*/ 0 h 33"/>
                  <a:gd name="T18" fmla="*/ 0 w 49"/>
                  <a:gd name="T1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0" y="0"/>
                    </a:lnTo>
                    <a:lnTo>
                      <a:pt x="1" y="9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1" y="26"/>
                    </a:lnTo>
                    <a:lnTo>
                      <a:pt x="0" y="33"/>
                    </a:lnTo>
                    <a:lnTo>
                      <a:pt x="49" y="33"/>
                    </a:lnTo>
                    <a:lnTo>
                      <a:pt x="4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cs typeface="+mn-ea"/>
                  <a:sym typeface="+mn-lt"/>
                </a:endParaRPr>
              </a:p>
            </p:txBody>
          </p:sp>
          <p:sp>
            <p:nvSpPr>
              <p:cNvPr id="196" name="Freeform 11387">
                <a:extLst>
                  <a:ext uri="{FF2B5EF4-FFF2-40B4-BE49-F238E27FC236}">
                    <a16:creationId xmlns:a16="http://schemas.microsoft.com/office/drawing/2014/main" id="{D1CC344A-F20F-4F77-9AE5-E7B877FC2B7A}"/>
                  </a:ext>
                </a:extLst>
              </p:cNvPr>
              <p:cNvSpPr/>
              <p:nvPr/>
            </p:nvSpPr>
            <p:spPr bwMode="auto">
              <a:xfrm>
                <a:off x="7517926" y="3692916"/>
                <a:ext cx="13702" cy="21314"/>
              </a:xfrm>
              <a:custGeom>
                <a:avLst/>
                <a:gdLst>
                  <a:gd name="T0" fmla="*/ 34 w 34"/>
                  <a:gd name="T1" fmla="*/ 57 h 57"/>
                  <a:gd name="T2" fmla="*/ 34 w 34"/>
                  <a:gd name="T3" fmla="*/ 0 h 57"/>
                  <a:gd name="T4" fmla="*/ 0 w 34"/>
                  <a:gd name="T5" fmla="*/ 0 h 57"/>
                  <a:gd name="T6" fmla="*/ 0 w 34"/>
                  <a:gd name="T7" fmla="*/ 54 h 57"/>
                  <a:gd name="T8" fmla="*/ 0 w 34"/>
                  <a:gd name="T9" fmla="*/ 54 h 57"/>
                  <a:gd name="T10" fmla="*/ 6 w 34"/>
                  <a:gd name="T11" fmla="*/ 54 h 57"/>
                  <a:gd name="T12" fmla="*/ 6 w 34"/>
                  <a:gd name="T13" fmla="*/ 54 h 57"/>
                  <a:gd name="T14" fmla="*/ 20 w 34"/>
                  <a:gd name="T15" fmla="*/ 54 h 57"/>
                  <a:gd name="T16" fmla="*/ 34 w 34"/>
                  <a:gd name="T17" fmla="*/ 57 h 57"/>
                  <a:gd name="T18" fmla="*/ 34 w 34"/>
                  <a:gd name="T1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20" y="54"/>
                    </a:lnTo>
                    <a:lnTo>
                      <a:pt x="34" y="57"/>
                    </a:lnTo>
                    <a:lnTo>
                      <a:pt x="34" y="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cs typeface="+mn-ea"/>
                  <a:sym typeface="+mn-lt"/>
                </a:endParaRPr>
              </a:p>
            </p:txBody>
          </p:sp>
          <p:sp>
            <p:nvSpPr>
              <p:cNvPr id="197" name="Freeform 11388">
                <a:extLst>
                  <a:ext uri="{FF2B5EF4-FFF2-40B4-BE49-F238E27FC236}">
                    <a16:creationId xmlns:a16="http://schemas.microsoft.com/office/drawing/2014/main" id="{B0442039-B436-40CF-8554-66A5B8D7FC48}"/>
                  </a:ext>
                </a:extLst>
              </p:cNvPr>
              <p:cNvSpPr/>
              <p:nvPr/>
            </p:nvSpPr>
            <p:spPr bwMode="auto">
              <a:xfrm>
                <a:off x="7447893" y="3718797"/>
                <a:ext cx="22837" cy="22837"/>
              </a:xfrm>
              <a:custGeom>
                <a:avLst/>
                <a:gdLst>
                  <a:gd name="T0" fmla="*/ 61 w 61"/>
                  <a:gd name="T1" fmla="*/ 38 h 62"/>
                  <a:gd name="T2" fmla="*/ 23 w 61"/>
                  <a:gd name="T3" fmla="*/ 0 h 62"/>
                  <a:gd name="T4" fmla="*/ 0 w 61"/>
                  <a:gd name="T5" fmla="*/ 25 h 62"/>
                  <a:gd name="T6" fmla="*/ 38 w 61"/>
                  <a:gd name="T7" fmla="*/ 62 h 62"/>
                  <a:gd name="T8" fmla="*/ 38 w 61"/>
                  <a:gd name="T9" fmla="*/ 62 h 62"/>
                  <a:gd name="T10" fmla="*/ 48 w 61"/>
                  <a:gd name="T11" fmla="*/ 49 h 62"/>
                  <a:gd name="T12" fmla="*/ 61 w 61"/>
                  <a:gd name="T13" fmla="*/ 38 h 62"/>
                  <a:gd name="T14" fmla="*/ 61 w 61"/>
                  <a:gd name="T15" fmla="*/ 3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62">
                    <a:moveTo>
                      <a:pt x="61" y="38"/>
                    </a:moveTo>
                    <a:lnTo>
                      <a:pt x="23" y="0"/>
                    </a:lnTo>
                    <a:lnTo>
                      <a:pt x="0" y="25"/>
                    </a:lnTo>
                    <a:lnTo>
                      <a:pt x="38" y="62"/>
                    </a:lnTo>
                    <a:lnTo>
                      <a:pt x="38" y="62"/>
                    </a:lnTo>
                    <a:lnTo>
                      <a:pt x="48" y="49"/>
                    </a:lnTo>
                    <a:lnTo>
                      <a:pt x="61" y="38"/>
                    </a:lnTo>
                    <a:lnTo>
                      <a:pt x="61" y="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cs typeface="+mn-ea"/>
                  <a:sym typeface="+mn-lt"/>
                </a:endParaRPr>
              </a:p>
            </p:txBody>
          </p:sp>
          <p:sp>
            <p:nvSpPr>
              <p:cNvPr id="198" name="Freeform 11389">
                <a:extLst>
                  <a:ext uri="{FF2B5EF4-FFF2-40B4-BE49-F238E27FC236}">
                    <a16:creationId xmlns:a16="http://schemas.microsoft.com/office/drawing/2014/main" id="{B9872D6A-A60C-4692-BE7B-9B1A529E08C3}"/>
                  </a:ext>
                </a:extLst>
              </p:cNvPr>
              <p:cNvSpPr/>
              <p:nvPr/>
            </p:nvSpPr>
            <p:spPr bwMode="auto">
              <a:xfrm>
                <a:off x="7569689" y="3718797"/>
                <a:ext cx="21314" cy="22837"/>
              </a:xfrm>
              <a:custGeom>
                <a:avLst/>
                <a:gdLst>
                  <a:gd name="T0" fmla="*/ 0 w 58"/>
                  <a:gd name="T1" fmla="*/ 35 h 60"/>
                  <a:gd name="T2" fmla="*/ 0 w 58"/>
                  <a:gd name="T3" fmla="*/ 35 h 60"/>
                  <a:gd name="T4" fmla="*/ 13 w 58"/>
                  <a:gd name="T5" fmla="*/ 47 h 60"/>
                  <a:gd name="T6" fmla="*/ 23 w 58"/>
                  <a:gd name="T7" fmla="*/ 60 h 60"/>
                  <a:gd name="T8" fmla="*/ 58 w 58"/>
                  <a:gd name="T9" fmla="*/ 25 h 60"/>
                  <a:gd name="T10" fmla="*/ 34 w 58"/>
                  <a:gd name="T11" fmla="*/ 0 h 60"/>
                  <a:gd name="T12" fmla="*/ 0 w 58"/>
                  <a:gd name="T13" fmla="*/ 3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60">
                    <a:moveTo>
                      <a:pt x="0" y="35"/>
                    </a:moveTo>
                    <a:lnTo>
                      <a:pt x="0" y="35"/>
                    </a:lnTo>
                    <a:lnTo>
                      <a:pt x="13" y="47"/>
                    </a:lnTo>
                    <a:lnTo>
                      <a:pt x="23" y="60"/>
                    </a:lnTo>
                    <a:lnTo>
                      <a:pt x="58" y="25"/>
                    </a:lnTo>
                    <a:lnTo>
                      <a:pt x="34" y="0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cs typeface="+mn-ea"/>
                  <a:sym typeface="+mn-lt"/>
                </a:endParaRPr>
              </a:p>
            </p:txBody>
          </p:sp>
          <p:sp>
            <p:nvSpPr>
              <p:cNvPr id="199" name="Freeform 11390">
                <a:extLst>
                  <a:ext uri="{FF2B5EF4-FFF2-40B4-BE49-F238E27FC236}">
                    <a16:creationId xmlns:a16="http://schemas.microsoft.com/office/drawing/2014/main" id="{20CA1CD0-9941-46F0-9178-BDEF3E8F3B92}"/>
                  </a:ext>
                </a:extLst>
              </p:cNvPr>
              <p:cNvSpPr/>
              <p:nvPr/>
            </p:nvSpPr>
            <p:spPr bwMode="auto">
              <a:xfrm>
                <a:off x="7242364" y="3804054"/>
                <a:ext cx="310578" cy="368431"/>
              </a:xfrm>
              <a:custGeom>
                <a:avLst/>
                <a:gdLst>
                  <a:gd name="T0" fmla="*/ 812 w 815"/>
                  <a:gd name="T1" fmla="*/ 776 h 971"/>
                  <a:gd name="T2" fmla="*/ 787 w 815"/>
                  <a:gd name="T3" fmla="*/ 706 h 971"/>
                  <a:gd name="T4" fmla="*/ 743 w 815"/>
                  <a:gd name="T5" fmla="*/ 657 h 971"/>
                  <a:gd name="T6" fmla="*/ 682 w 815"/>
                  <a:gd name="T7" fmla="*/ 629 h 971"/>
                  <a:gd name="T8" fmla="*/ 612 w 815"/>
                  <a:gd name="T9" fmla="*/ 613 h 971"/>
                  <a:gd name="T10" fmla="*/ 542 w 815"/>
                  <a:gd name="T11" fmla="*/ 592 h 971"/>
                  <a:gd name="T12" fmla="*/ 508 w 815"/>
                  <a:gd name="T13" fmla="*/ 559 h 971"/>
                  <a:gd name="T14" fmla="*/ 503 w 815"/>
                  <a:gd name="T15" fmla="*/ 498 h 971"/>
                  <a:gd name="T16" fmla="*/ 522 w 815"/>
                  <a:gd name="T17" fmla="*/ 464 h 971"/>
                  <a:gd name="T18" fmla="*/ 568 w 815"/>
                  <a:gd name="T19" fmla="*/ 397 h 971"/>
                  <a:gd name="T20" fmla="*/ 605 w 815"/>
                  <a:gd name="T21" fmla="*/ 363 h 971"/>
                  <a:gd name="T22" fmla="*/ 616 w 815"/>
                  <a:gd name="T23" fmla="*/ 316 h 971"/>
                  <a:gd name="T24" fmla="*/ 608 w 815"/>
                  <a:gd name="T25" fmla="*/ 265 h 971"/>
                  <a:gd name="T26" fmla="*/ 586 w 815"/>
                  <a:gd name="T27" fmla="*/ 252 h 971"/>
                  <a:gd name="T28" fmla="*/ 590 w 815"/>
                  <a:gd name="T29" fmla="*/ 169 h 971"/>
                  <a:gd name="T30" fmla="*/ 586 w 815"/>
                  <a:gd name="T31" fmla="*/ 90 h 971"/>
                  <a:gd name="T32" fmla="*/ 563 w 815"/>
                  <a:gd name="T33" fmla="*/ 55 h 971"/>
                  <a:gd name="T34" fmla="*/ 546 w 815"/>
                  <a:gd name="T35" fmla="*/ 50 h 971"/>
                  <a:gd name="T36" fmla="*/ 514 w 815"/>
                  <a:gd name="T37" fmla="*/ 51 h 971"/>
                  <a:gd name="T38" fmla="*/ 487 w 815"/>
                  <a:gd name="T39" fmla="*/ 43 h 971"/>
                  <a:gd name="T40" fmla="*/ 464 w 815"/>
                  <a:gd name="T41" fmla="*/ 15 h 971"/>
                  <a:gd name="T42" fmla="*/ 441 w 815"/>
                  <a:gd name="T43" fmla="*/ 0 h 971"/>
                  <a:gd name="T44" fmla="*/ 402 w 815"/>
                  <a:gd name="T45" fmla="*/ 10 h 971"/>
                  <a:gd name="T46" fmla="*/ 321 w 815"/>
                  <a:gd name="T47" fmla="*/ 28 h 971"/>
                  <a:gd name="T48" fmla="*/ 283 w 815"/>
                  <a:gd name="T49" fmla="*/ 36 h 971"/>
                  <a:gd name="T50" fmla="*/ 260 w 815"/>
                  <a:gd name="T51" fmla="*/ 47 h 971"/>
                  <a:gd name="T52" fmla="*/ 235 w 815"/>
                  <a:gd name="T53" fmla="*/ 76 h 971"/>
                  <a:gd name="T54" fmla="*/ 225 w 815"/>
                  <a:gd name="T55" fmla="*/ 109 h 971"/>
                  <a:gd name="T56" fmla="*/ 219 w 815"/>
                  <a:gd name="T57" fmla="*/ 175 h 971"/>
                  <a:gd name="T58" fmla="*/ 208 w 815"/>
                  <a:gd name="T59" fmla="*/ 259 h 971"/>
                  <a:gd name="T60" fmla="*/ 193 w 815"/>
                  <a:gd name="T61" fmla="*/ 288 h 971"/>
                  <a:gd name="T62" fmla="*/ 192 w 815"/>
                  <a:gd name="T63" fmla="*/ 315 h 971"/>
                  <a:gd name="T64" fmla="*/ 197 w 815"/>
                  <a:gd name="T65" fmla="*/ 345 h 971"/>
                  <a:gd name="T66" fmla="*/ 214 w 815"/>
                  <a:gd name="T67" fmla="*/ 369 h 971"/>
                  <a:gd name="T68" fmla="*/ 240 w 815"/>
                  <a:gd name="T69" fmla="*/ 392 h 971"/>
                  <a:gd name="T70" fmla="*/ 278 w 815"/>
                  <a:gd name="T71" fmla="*/ 450 h 971"/>
                  <a:gd name="T72" fmla="*/ 295 w 815"/>
                  <a:gd name="T73" fmla="*/ 471 h 971"/>
                  <a:gd name="T74" fmla="*/ 311 w 815"/>
                  <a:gd name="T75" fmla="*/ 478 h 971"/>
                  <a:gd name="T76" fmla="*/ 290 w 815"/>
                  <a:gd name="T77" fmla="*/ 579 h 971"/>
                  <a:gd name="T78" fmla="*/ 242 w 815"/>
                  <a:gd name="T79" fmla="*/ 605 h 971"/>
                  <a:gd name="T80" fmla="*/ 125 w 815"/>
                  <a:gd name="T81" fmla="*/ 636 h 971"/>
                  <a:gd name="T82" fmla="*/ 56 w 815"/>
                  <a:gd name="T83" fmla="*/ 665 h 971"/>
                  <a:gd name="T84" fmla="*/ 20 w 815"/>
                  <a:gd name="T85" fmla="*/ 706 h 971"/>
                  <a:gd name="T86" fmla="*/ 9 w 815"/>
                  <a:gd name="T87" fmla="*/ 741 h 971"/>
                  <a:gd name="T88" fmla="*/ 0 w 815"/>
                  <a:gd name="T89" fmla="*/ 817 h 971"/>
                  <a:gd name="T90" fmla="*/ 0 w 815"/>
                  <a:gd name="T91" fmla="*/ 830 h 971"/>
                  <a:gd name="T92" fmla="*/ 5 w 815"/>
                  <a:gd name="T93" fmla="*/ 849 h 971"/>
                  <a:gd name="T94" fmla="*/ 37 w 815"/>
                  <a:gd name="T95" fmla="*/ 886 h 971"/>
                  <a:gd name="T96" fmla="*/ 93 w 815"/>
                  <a:gd name="T97" fmla="*/ 919 h 971"/>
                  <a:gd name="T98" fmla="*/ 214 w 815"/>
                  <a:gd name="T99" fmla="*/ 954 h 971"/>
                  <a:gd name="T100" fmla="*/ 260 w 815"/>
                  <a:gd name="T101" fmla="*/ 960 h 971"/>
                  <a:gd name="T102" fmla="*/ 407 w 815"/>
                  <a:gd name="T103" fmla="*/ 971 h 971"/>
                  <a:gd name="T104" fmla="*/ 445 w 815"/>
                  <a:gd name="T105" fmla="*/ 946 h 971"/>
                  <a:gd name="T106" fmla="*/ 529 w 815"/>
                  <a:gd name="T107" fmla="*/ 963 h 971"/>
                  <a:gd name="T108" fmla="*/ 675 w 815"/>
                  <a:gd name="T109" fmla="*/ 937 h 971"/>
                  <a:gd name="T110" fmla="*/ 747 w 815"/>
                  <a:gd name="T111" fmla="*/ 904 h 971"/>
                  <a:gd name="T112" fmla="*/ 798 w 815"/>
                  <a:gd name="T113" fmla="*/ 865 h 971"/>
                  <a:gd name="T114" fmla="*/ 812 w 815"/>
                  <a:gd name="T115" fmla="*/ 839 h 971"/>
                  <a:gd name="T116" fmla="*/ 815 w 815"/>
                  <a:gd name="T117" fmla="*/ 824 h 971"/>
                  <a:gd name="T118" fmla="*/ 815 w 815"/>
                  <a:gd name="T119" fmla="*/ 822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15" h="971">
                    <a:moveTo>
                      <a:pt x="815" y="822"/>
                    </a:moveTo>
                    <a:lnTo>
                      <a:pt x="815" y="822"/>
                    </a:lnTo>
                    <a:lnTo>
                      <a:pt x="815" y="798"/>
                    </a:lnTo>
                    <a:lnTo>
                      <a:pt x="812" y="776"/>
                    </a:lnTo>
                    <a:lnTo>
                      <a:pt x="808" y="757"/>
                    </a:lnTo>
                    <a:lnTo>
                      <a:pt x="802" y="738"/>
                    </a:lnTo>
                    <a:lnTo>
                      <a:pt x="795" y="721"/>
                    </a:lnTo>
                    <a:lnTo>
                      <a:pt x="787" y="706"/>
                    </a:lnTo>
                    <a:lnTo>
                      <a:pt x="778" y="691"/>
                    </a:lnTo>
                    <a:lnTo>
                      <a:pt x="768" y="680"/>
                    </a:lnTo>
                    <a:lnTo>
                      <a:pt x="756" y="668"/>
                    </a:lnTo>
                    <a:lnTo>
                      <a:pt x="743" y="657"/>
                    </a:lnTo>
                    <a:lnTo>
                      <a:pt x="729" y="649"/>
                    </a:lnTo>
                    <a:lnTo>
                      <a:pt x="714" y="642"/>
                    </a:lnTo>
                    <a:lnTo>
                      <a:pt x="699" y="634"/>
                    </a:lnTo>
                    <a:lnTo>
                      <a:pt x="682" y="629"/>
                    </a:lnTo>
                    <a:lnTo>
                      <a:pt x="665" y="62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12" y="613"/>
                    </a:lnTo>
                    <a:lnTo>
                      <a:pt x="582" y="606"/>
                    </a:lnTo>
                    <a:lnTo>
                      <a:pt x="568" y="602"/>
                    </a:lnTo>
                    <a:lnTo>
                      <a:pt x="555" y="597"/>
                    </a:lnTo>
                    <a:lnTo>
                      <a:pt x="542" y="592"/>
                    </a:lnTo>
                    <a:lnTo>
                      <a:pt x="531" y="587"/>
                    </a:lnTo>
                    <a:lnTo>
                      <a:pt x="522" y="579"/>
                    </a:lnTo>
                    <a:lnTo>
                      <a:pt x="514" y="570"/>
                    </a:lnTo>
                    <a:lnTo>
                      <a:pt x="508" y="559"/>
                    </a:lnTo>
                    <a:lnTo>
                      <a:pt x="504" y="548"/>
                    </a:lnTo>
                    <a:lnTo>
                      <a:pt x="501" y="533"/>
                    </a:lnTo>
                    <a:lnTo>
                      <a:pt x="501" y="518"/>
                    </a:lnTo>
                    <a:lnTo>
                      <a:pt x="503" y="498"/>
                    </a:lnTo>
                    <a:lnTo>
                      <a:pt x="508" y="477"/>
                    </a:lnTo>
                    <a:lnTo>
                      <a:pt x="508" y="477"/>
                    </a:lnTo>
                    <a:lnTo>
                      <a:pt x="516" y="471"/>
                    </a:lnTo>
                    <a:lnTo>
                      <a:pt x="522" y="464"/>
                    </a:lnTo>
                    <a:lnTo>
                      <a:pt x="535" y="448"/>
                    </a:lnTo>
                    <a:lnTo>
                      <a:pt x="547" y="431"/>
                    </a:lnTo>
                    <a:lnTo>
                      <a:pt x="558" y="414"/>
                    </a:lnTo>
                    <a:lnTo>
                      <a:pt x="568" y="397"/>
                    </a:lnTo>
                    <a:lnTo>
                      <a:pt x="581" y="382"/>
                    </a:lnTo>
                    <a:lnTo>
                      <a:pt x="589" y="375"/>
                    </a:lnTo>
                    <a:lnTo>
                      <a:pt x="597" y="369"/>
                    </a:lnTo>
                    <a:lnTo>
                      <a:pt x="605" y="363"/>
                    </a:lnTo>
                    <a:lnTo>
                      <a:pt x="614" y="360"/>
                    </a:lnTo>
                    <a:lnTo>
                      <a:pt x="614" y="360"/>
                    </a:lnTo>
                    <a:lnTo>
                      <a:pt x="616" y="336"/>
                    </a:lnTo>
                    <a:lnTo>
                      <a:pt x="616" y="316"/>
                    </a:lnTo>
                    <a:lnTo>
                      <a:pt x="614" y="272"/>
                    </a:lnTo>
                    <a:lnTo>
                      <a:pt x="614" y="272"/>
                    </a:lnTo>
                    <a:lnTo>
                      <a:pt x="612" y="268"/>
                    </a:lnTo>
                    <a:lnTo>
                      <a:pt x="608" y="265"/>
                    </a:lnTo>
                    <a:lnTo>
                      <a:pt x="601" y="263"/>
                    </a:lnTo>
                    <a:lnTo>
                      <a:pt x="592" y="259"/>
                    </a:lnTo>
                    <a:lnTo>
                      <a:pt x="589" y="256"/>
                    </a:lnTo>
                    <a:lnTo>
                      <a:pt x="586" y="252"/>
                    </a:lnTo>
                    <a:lnTo>
                      <a:pt x="586" y="252"/>
                    </a:lnTo>
                    <a:lnTo>
                      <a:pt x="586" y="226"/>
                    </a:lnTo>
                    <a:lnTo>
                      <a:pt x="588" y="198"/>
                    </a:lnTo>
                    <a:lnTo>
                      <a:pt x="590" y="169"/>
                    </a:lnTo>
                    <a:lnTo>
                      <a:pt x="592" y="141"/>
                    </a:lnTo>
                    <a:lnTo>
                      <a:pt x="590" y="114"/>
                    </a:lnTo>
                    <a:lnTo>
                      <a:pt x="588" y="102"/>
                    </a:lnTo>
                    <a:lnTo>
                      <a:pt x="586" y="90"/>
                    </a:lnTo>
                    <a:lnTo>
                      <a:pt x="582" y="80"/>
                    </a:lnTo>
                    <a:lnTo>
                      <a:pt x="577" y="71"/>
                    </a:lnTo>
                    <a:lnTo>
                      <a:pt x="571" y="62"/>
                    </a:lnTo>
                    <a:lnTo>
                      <a:pt x="563" y="55"/>
                    </a:lnTo>
                    <a:lnTo>
                      <a:pt x="563" y="55"/>
                    </a:lnTo>
                    <a:lnTo>
                      <a:pt x="558" y="53"/>
                    </a:lnTo>
                    <a:lnTo>
                      <a:pt x="552" y="50"/>
                    </a:lnTo>
                    <a:lnTo>
                      <a:pt x="546" y="50"/>
                    </a:lnTo>
                    <a:lnTo>
                      <a:pt x="541" y="49"/>
                    </a:lnTo>
                    <a:lnTo>
                      <a:pt x="541" y="49"/>
                    </a:lnTo>
                    <a:lnTo>
                      <a:pt x="514" y="51"/>
                    </a:lnTo>
                    <a:lnTo>
                      <a:pt x="514" y="51"/>
                    </a:lnTo>
                    <a:lnTo>
                      <a:pt x="505" y="50"/>
                    </a:lnTo>
                    <a:lnTo>
                      <a:pt x="496" y="47"/>
                    </a:lnTo>
                    <a:lnTo>
                      <a:pt x="496" y="47"/>
                    </a:lnTo>
                    <a:lnTo>
                      <a:pt x="487" y="43"/>
                    </a:lnTo>
                    <a:lnTo>
                      <a:pt x="481" y="37"/>
                    </a:lnTo>
                    <a:lnTo>
                      <a:pt x="475" y="29"/>
                    </a:lnTo>
                    <a:lnTo>
                      <a:pt x="470" y="21"/>
                    </a:lnTo>
                    <a:lnTo>
                      <a:pt x="464" y="15"/>
                    </a:lnTo>
                    <a:lnTo>
                      <a:pt x="458" y="8"/>
                    </a:lnTo>
                    <a:lnTo>
                      <a:pt x="450" y="3"/>
                    </a:lnTo>
                    <a:lnTo>
                      <a:pt x="447" y="2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02" y="10"/>
                    </a:lnTo>
                    <a:lnTo>
                      <a:pt x="386" y="16"/>
                    </a:lnTo>
                    <a:lnTo>
                      <a:pt x="371" y="20"/>
                    </a:lnTo>
                    <a:lnTo>
                      <a:pt x="354" y="23"/>
                    </a:lnTo>
                    <a:lnTo>
                      <a:pt x="321" y="28"/>
                    </a:lnTo>
                    <a:lnTo>
                      <a:pt x="306" y="30"/>
                    </a:lnTo>
                    <a:lnTo>
                      <a:pt x="290" y="34"/>
                    </a:lnTo>
                    <a:lnTo>
                      <a:pt x="290" y="34"/>
                    </a:lnTo>
                    <a:lnTo>
                      <a:pt x="283" y="36"/>
                    </a:lnTo>
                    <a:lnTo>
                      <a:pt x="283" y="36"/>
                    </a:lnTo>
                    <a:lnTo>
                      <a:pt x="275" y="40"/>
                    </a:lnTo>
                    <a:lnTo>
                      <a:pt x="268" y="43"/>
                    </a:lnTo>
                    <a:lnTo>
                      <a:pt x="260" y="47"/>
                    </a:lnTo>
                    <a:lnTo>
                      <a:pt x="255" y="53"/>
                    </a:lnTo>
                    <a:lnTo>
                      <a:pt x="248" y="58"/>
                    </a:lnTo>
                    <a:lnTo>
                      <a:pt x="244" y="63"/>
                    </a:lnTo>
                    <a:lnTo>
                      <a:pt x="235" y="76"/>
                    </a:lnTo>
                    <a:lnTo>
                      <a:pt x="235" y="76"/>
                    </a:lnTo>
                    <a:lnTo>
                      <a:pt x="231" y="87"/>
                    </a:lnTo>
                    <a:lnTo>
                      <a:pt x="227" y="97"/>
                    </a:lnTo>
                    <a:lnTo>
                      <a:pt x="225" y="109"/>
                    </a:lnTo>
                    <a:lnTo>
                      <a:pt x="223" y="122"/>
                    </a:lnTo>
                    <a:lnTo>
                      <a:pt x="221" y="148"/>
                    </a:lnTo>
                    <a:lnTo>
                      <a:pt x="219" y="175"/>
                    </a:lnTo>
                    <a:lnTo>
                      <a:pt x="219" y="175"/>
                    </a:lnTo>
                    <a:lnTo>
                      <a:pt x="221" y="249"/>
                    </a:lnTo>
                    <a:lnTo>
                      <a:pt x="221" y="249"/>
                    </a:lnTo>
                    <a:lnTo>
                      <a:pt x="213" y="254"/>
                    </a:lnTo>
                    <a:lnTo>
                      <a:pt x="208" y="259"/>
                    </a:lnTo>
                    <a:lnTo>
                      <a:pt x="202" y="265"/>
                    </a:lnTo>
                    <a:lnTo>
                      <a:pt x="198" y="272"/>
                    </a:lnTo>
                    <a:lnTo>
                      <a:pt x="196" y="280"/>
                    </a:lnTo>
                    <a:lnTo>
                      <a:pt x="193" y="288"/>
                    </a:lnTo>
                    <a:lnTo>
                      <a:pt x="192" y="297"/>
                    </a:lnTo>
                    <a:lnTo>
                      <a:pt x="192" y="305"/>
                    </a:lnTo>
                    <a:lnTo>
                      <a:pt x="192" y="305"/>
                    </a:lnTo>
                    <a:lnTo>
                      <a:pt x="192" y="315"/>
                    </a:lnTo>
                    <a:lnTo>
                      <a:pt x="192" y="326"/>
                    </a:lnTo>
                    <a:lnTo>
                      <a:pt x="195" y="335"/>
                    </a:lnTo>
                    <a:lnTo>
                      <a:pt x="197" y="345"/>
                    </a:lnTo>
                    <a:lnTo>
                      <a:pt x="197" y="345"/>
                    </a:lnTo>
                    <a:lnTo>
                      <a:pt x="200" y="352"/>
                    </a:lnTo>
                    <a:lnTo>
                      <a:pt x="204" y="358"/>
                    </a:lnTo>
                    <a:lnTo>
                      <a:pt x="209" y="363"/>
                    </a:lnTo>
                    <a:lnTo>
                      <a:pt x="214" y="369"/>
                    </a:lnTo>
                    <a:lnTo>
                      <a:pt x="227" y="379"/>
                    </a:lnTo>
                    <a:lnTo>
                      <a:pt x="234" y="384"/>
                    </a:lnTo>
                    <a:lnTo>
                      <a:pt x="240" y="392"/>
                    </a:lnTo>
                    <a:lnTo>
                      <a:pt x="240" y="392"/>
                    </a:lnTo>
                    <a:lnTo>
                      <a:pt x="247" y="401"/>
                    </a:lnTo>
                    <a:lnTo>
                      <a:pt x="253" y="410"/>
                    </a:lnTo>
                    <a:lnTo>
                      <a:pt x="266" y="431"/>
                    </a:lnTo>
                    <a:lnTo>
                      <a:pt x="278" y="450"/>
                    </a:lnTo>
                    <a:lnTo>
                      <a:pt x="283" y="459"/>
                    </a:lnTo>
                    <a:lnTo>
                      <a:pt x="290" y="465"/>
                    </a:lnTo>
                    <a:lnTo>
                      <a:pt x="290" y="465"/>
                    </a:lnTo>
                    <a:lnTo>
                      <a:pt x="295" y="471"/>
                    </a:lnTo>
                    <a:lnTo>
                      <a:pt x="300" y="474"/>
                    </a:lnTo>
                    <a:lnTo>
                      <a:pt x="306" y="477"/>
                    </a:lnTo>
                    <a:lnTo>
                      <a:pt x="311" y="478"/>
                    </a:lnTo>
                    <a:lnTo>
                      <a:pt x="311" y="478"/>
                    </a:lnTo>
                    <a:lnTo>
                      <a:pt x="311" y="555"/>
                    </a:lnTo>
                    <a:lnTo>
                      <a:pt x="311" y="555"/>
                    </a:lnTo>
                    <a:lnTo>
                      <a:pt x="302" y="568"/>
                    </a:lnTo>
                    <a:lnTo>
                      <a:pt x="290" y="579"/>
                    </a:lnTo>
                    <a:lnTo>
                      <a:pt x="290" y="579"/>
                    </a:lnTo>
                    <a:lnTo>
                      <a:pt x="275" y="589"/>
                    </a:lnTo>
                    <a:lnTo>
                      <a:pt x="260" y="599"/>
                    </a:lnTo>
                    <a:lnTo>
                      <a:pt x="242" y="605"/>
                    </a:lnTo>
                    <a:lnTo>
                      <a:pt x="223" y="612"/>
                    </a:lnTo>
                    <a:lnTo>
                      <a:pt x="184" y="622"/>
                    </a:lnTo>
                    <a:lnTo>
                      <a:pt x="145" y="631"/>
                    </a:lnTo>
                    <a:lnTo>
                      <a:pt x="125" y="636"/>
                    </a:lnTo>
                    <a:lnTo>
                      <a:pt x="107" y="642"/>
                    </a:lnTo>
                    <a:lnTo>
                      <a:pt x="89" y="648"/>
                    </a:lnTo>
                    <a:lnTo>
                      <a:pt x="72" y="656"/>
                    </a:lnTo>
                    <a:lnTo>
                      <a:pt x="56" y="665"/>
                    </a:lnTo>
                    <a:lnTo>
                      <a:pt x="42" y="677"/>
                    </a:lnTo>
                    <a:lnTo>
                      <a:pt x="30" y="690"/>
                    </a:lnTo>
                    <a:lnTo>
                      <a:pt x="25" y="698"/>
                    </a:lnTo>
                    <a:lnTo>
                      <a:pt x="20" y="706"/>
                    </a:lnTo>
                    <a:lnTo>
                      <a:pt x="20" y="706"/>
                    </a:lnTo>
                    <a:lnTo>
                      <a:pt x="14" y="717"/>
                    </a:lnTo>
                    <a:lnTo>
                      <a:pt x="12" y="729"/>
                    </a:lnTo>
                    <a:lnTo>
                      <a:pt x="9" y="741"/>
                    </a:lnTo>
                    <a:lnTo>
                      <a:pt x="8" y="755"/>
                    </a:lnTo>
                    <a:lnTo>
                      <a:pt x="5" y="784"/>
                    </a:lnTo>
                    <a:lnTo>
                      <a:pt x="3" y="800"/>
                    </a:lnTo>
                    <a:lnTo>
                      <a:pt x="0" y="817"/>
                    </a:lnTo>
                    <a:lnTo>
                      <a:pt x="0" y="818"/>
                    </a:lnTo>
                    <a:lnTo>
                      <a:pt x="0" y="818"/>
                    </a:lnTo>
                    <a:lnTo>
                      <a:pt x="0" y="828"/>
                    </a:lnTo>
                    <a:lnTo>
                      <a:pt x="0" y="830"/>
                    </a:lnTo>
                    <a:lnTo>
                      <a:pt x="0" y="830"/>
                    </a:lnTo>
                    <a:lnTo>
                      <a:pt x="0" y="830"/>
                    </a:lnTo>
                    <a:lnTo>
                      <a:pt x="1" y="839"/>
                    </a:lnTo>
                    <a:lnTo>
                      <a:pt x="5" y="849"/>
                    </a:lnTo>
                    <a:lnTo>
                      <a:pt x="10" y="858"/>
                    </a:lnTo>
                    <a:lnTo>
                      <a:pt x="18" y="868"/>
                    </a:lnTo>
                    <a:lnTo>
                      <a:pt x="26" y="877"/>
                    </a:lnTo>
                    <a:lnTo>
                      <a:pt x="37" y="886"/>
                    </a:lnTo>
                    <a:lnTo>
                      <a:pt x="48" y="895"/>
                    </a:lnTo>
                    <a:lnTo>
                      <a:pt x="61" y="903"/>
                    </a:lnTo>
                    <a:lnTo>
                      <a:pt x="77" y="911"/>
                    </a:lnTo>
                    <a:lnTo>
                      <a:pt x="93" y="919"/>
                    </a:lnTo>
                    <a:lnTo>
                      <a:pt x="110" y="925"/>
                    </a:lnTo>
                    <a:lnTo>
                      <a:pt x="128" y="932"/>
                    </a:lnTo>
                    <a:lnTo>
                      <a:pt x="168" y="945"/>
                    </a:lnTo>
                    <a:lnTo>
                      <a:pt x="214" y="954"/>
                    </a:lnTo>
                    <a:lnTo>
                      <a:pt x="214" y="954"/>
                    </a:lnTo>
                    <a:lnTo>
                      <a:pt x="215" y="954"/>
                    </a:lnTo>
                    <a:lnTo>
                      <a:pt x="215" y="954"/>
                    </a:lnTo>
                    <a:lnTo>
                      <a:pt x="260" y="960"/>
                    </a:lnTo>
                    <a:lnTo>
                      <a:pt x="307" y="966"/>
                    </a:lnTo>
                    <a:lnTo>
                      <a:pt x="356" y="969"/>
                    </a:lnTo>
                    <a:lnTo>
                      <a:pt x="407" y="971"/>
                    </a:lnTo>
                    <a:lnTo>
                      <a:pt x="407" y="971"/>
                    </a:lnTo>
                    <a:lnTo>
                      <a:pt x="450" y="969"/>
                    </a:lnTo>
                    <a:lnTo>
                      <a:pt x="450" y="969"/>
                    </a:lnTo>
                    <a:lnTo>
                      <a:pt x="448" y="958"/>
                    </a:lnTo>
                    <a:lnTo>
                      <a:pt x="445" y="946"/>
                    </a:lnTo>
                    <a:lnTo>
                      <a:pt x="450" y="969"/>
                    </a:lnTo>
                    <a:lnTo>
                      <a:pt x="450" y="969"/>
                    </a:lnTo>
                    <a:lnTo>
                      <a:pt x="488" y="967"/>
                    </a:lnTo>
                    <a:lnTo>
                      <a:pt x="529" y="963"/>
                    </a:lnTo>
                    <a:lnTo>
                      <a:pt x="576" y="958"/>
                    </a:lnTo>
                    <a:lnTo>
                      <a:pt x="627" y="949"/>
                    </a:lnTo>
                    <a:lnTo>
                      <a:pt x="652" y="943"/>
                    </a:lnTo>
                    <a:lnTo>
                      <a:pt x="675" y="937"/>
                    </a:lnTo>
                    <a:lnTo>
                      <a:pt x="697" y="930"/>
                    </a:lnTo>
                    <a:lnTo>
                      <a:pt x="717" y="922"/>
                    </a:lnTo>
                    <a:lnTo>
                      <a:pt x="734" y="915"/>
                    </a:lnTo>
                    <a:lnTo>
                      <a:pt x="747" y="904"/>
                    </a:lnTo>
                    <a:lnTo>
                      <a:pt x="747" y="904"/>
                    </a:lnTo>
                    <a:lnTo>
                      <a:pt x="768" y="892"/>
                    </a:lnTo>
                    <a:lnTo>
                      <a:pt x="785" y="879"/>
                    </a:lnTo>
                    <a:lnTo>
                      <a:pt x="798" y="865"/>
                    </a:lnTo>
                    <a:lnTo>
                      <a:pt x="803" y="858"/>
                    </a:lnTo>
                    <a:lnTo>
                      <a:pt x="808" y="851"/>
                    </a:lnTo>
                    <a:lnTo>
                      <a:pt x="808" y="851"/>
                    </a:lnTo>
                    <a:lnTo>
                      <a:pt x="812" y="839"/>
                    </a:lnTo>
                    <a:lnTo>
                      <a:pt x="815" y="828"/>
                    </a:lnTo>
                    <a:lnTo>
                      <a:pt x="815" y="828"/>
                    </a:lnTo>
                    <a:lnTo>
                      <a:pt x="815" y="828"/>
                    </a:lnTo>
                    <a:lnTo>
                      <a:pt x="815" y="824"/>
                    </a:lnTo>
                    <a:lnTo>
                      <a:pt x="815" y="823"/>
                    </a:lnTo>
                    <a:lnTo>
                      <a:pt x="815" y="823"/>
                    </a:lnTo>
                    <a:lnTo>
                      <a:pt x="815" y="822"/>
                    </a:lnTo>
                    <a:lnTo>
                      <a:pt x="815" y="8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cs typeface="+mn-ea"/>
                  <a:sym typeface="+mn-lt"/>
                </a:endParaRPr>
              </a:p>
            </p:txBody>
          </p:sp>
          <p:sp>
            <p:nvSpPr>
              <p:cNvPr id="200" name="Freeform 11391">
                <a:extLst>
                  <a:ext uri="{FF2B5EF4-FFF2-40B4-BE49-F238E27FC236}">
                    <a16:creationId xmlns:a16="http://schemas.microsoft.com/office/drawing/2014/main" id="{F97CB333-21DC-4A4C-9B59-C8477C0A94CA}"/>
                  </a:ext>
                </a:extLst>
              </p:cNvPr>
              <p:cNvSpPr/>
              <p:nvPr/>
            </p:nvSpPr>
            <p:spPr bwMode="auto">
              <a:xfrm>
                <a:off x="7502701" y="3762948"/>
                <a:ext cx="35016" cy="33494"/>
              </a:xfrm>
              <a:custGeom>
                <a:avLst/>
                <a:gdLst>
                  <a:gd name="T0" fmla="*/ 85 w 90"/>
                  <a:gd name="T1" fmla="*/ 35 h 90"/>
                  <a:gd name="T2" fmla="*/ 55 w 90"/>
                  <a:gd name="T3" fmla="*/ 35 h 90"/>
                  <a:gd name="T4" fmla="*/ 55 w 90"/>
                  <a:gd name="T5" fmla="*/ 5 h 90"/>
                  <a:gd name="T6" fmla="*/ 55 w 90"/>
                  <a:gd name="T7" fmla="*/ 5 h 90"/>
                  <a:gd name="T8" fmla="*/ 55 w 90"/>
                  <a:gd name="T9" fmla="*/ 3 h 90"/>
                  <a:gd name="T10" fmla="*/ 53 w 90"/>
                  <a:gd name="T11" fmla="*/ 1 h 90"/>
                  <a:gd name="T12" fmla="*/ 52 w 90"/>
                  <a:gd name="T13" fmla="*/ 0 h 90"/>
                  <a:gd name="T14" fmla="*/ 50 w 90"/>
                  <a:gd name="T15" fmla="*/ 0 h 90"/>
                  <a:gd name="T16" fmla="*/ 40 w 90"/>
                  <a:gd name="T17" fmla="*/ 0 h 90"/>
                  <a:gd name="T18" fmla="*/ 40 w 90"/>
                  <a:gd name="T19" fmla="*/ 0 h 90"/>
                  <a:gd name="T20" fmla="*/ 39 w 90"/>
                  <a:gd name="T21" fmla="*/ 0 h 90"/>
                  <a:gd name="T22" fmla="*/ 36 w 90"/>
                  <a:gd name="T23" fmla="*/ 1 h 90"/>
                  <a:gd name="T24" fmla="*/ 35 w 90"/>
                  <a:gd name="T25" fmla="*/ 3 h 90"/>
                  <a:gd name="T26" fmla="*/ 35 w 90"/>
                  <a:gd name="T27" fmla="*/ 5 h 90"/>
                  <a:gd name="T28" fmla="*/ 35 w 90"/>
                  <a:gd name="T29" fmla="*/ 35 h 90"/>
                  <a:gd name="T30" fmla="*/ 5 w 90"/>
                  <a:gd name="T31" fmla="*/ 35 h 90"/>
                  <a:gd name="T32" fmla="*/ 5 w 90"/>
                  <a:gd name="T33" fmla="*/ 35 h 90"/>
                  <a:gd name="T34" fmla="*/ 4 w 90"/>
                  <a:gd name="T35" fmla="*/ 35 h 90"/>
                  <a:gd name="T36" fmla="*/ 1 w 90"/>
                  <a:gd name="T37" fmla="*/ 37 h 90"/>
                  <a:gd name="T38" fmla="*/ 1 w 90"/>
                  <a:gd name="T39" fmla="*/ 38 h 90"/>
                  <a:gd name="T40" fmla="*/ 0 w 90"/>
                  <a:gd name="T41" fmla="*/ 40 h 90"/>
                  <a:gd name="T42" fmla="*/ 0 w 90"/>
                  <a:gd name="T43" fmla="*/ 50 h 90"/>
                  <a:gd name="T44" fmla="*/ 0 w 90"/>
                  <a:gd name="T45" fmla="*/ 50 h 90"/>
                  <a:gd name="T46" fmla="*/ 1 w 90"/>
                  <a:gd name="T47" fmla="*/ 51 h 90"/>
                  <a:gd name="T48" fmla="*/ 1 w 90"/>
                  <a:gd name="T49" fmla="*/ 54 h 90"/>
                  <a:gd name="T50" fmla="*/ 4 w 90"/>
                  <a:gd name="T51" fmla="*/ 54 h 90"/>
                  <a:gd name="T52" fmla="*/ 5 w 90"/>
                  <a:gd name="T53" fmla="*/ 55 h 90"/>
                  <a:gd name="T54" fmla="*/ 35 w 90"/>
                  <a:gd name="T55" fmla="*/ 55 h 90"/>
                  <a:gd name="T56" fmla="*/ 35 w 90"/>
                  <a:gd name="T57" fmla="*/ 85 h 90"/>
                  <a:gd name="T58" fmla="*/ 35 w 90"/>
                  <a:gd name="T59" fmla="*/ 85 h 90"/>
                  <a:gd name="T60" fmla="*/ 35 w 90"/>
                  <a:gd name="T61" fmla="*/ 86 h 90"/>
                  <a:gd name="T62" fmla="*/ 36 w 90"/>
                  <a:gd name="T63" fmla="*/ 89 h 90"/>
                  <a:gd name="T64" fmla="*/ 39 w 90"/>
                  <a:gd name="T65" fmla="*/ 89 h 90"/>
                  <a:gd name="T66" fmla="*/ 40 w 90"/>
                  <a:gd name="T67" fmla="*/ 90 h 90"/>
                  <a:gd name="T68" fmla="*/ 50 w 90"/>
                  <a:gd name="T69" fmla="*/ 90 h 90"/>
                  <a:gd name="T70" fmla="*/ 50 w 90"/>
                  <a:gd name="T71" fmla="*/ 90 h 90"/>
                  <a:gd name="T72" fmla="*/ 52 w 90"/>
                  <a:gd name="T73" fmla="*/ 89 h 90"/>
                  <a:gd name="T74" fmla="*/ 53 w 90"/>
                  <a:gd name="T75" fmla="*/ 89 h 90"/>
                  <a:gd name="T76" fmla="*/ 55 w 90"/>
                  <a:gd name="T77" fmla="*/ 86 h 90"/>
                  <a:gd name="T78" fmla="*/ 55 w 90"/>
                  <a:gd name="T79" fmla="*/ 85 h 90"/>
                  <a:gd name="T80" fmla="*/ 55 w 90"/>
                  <a:gd name="T81" fmla="*/ 55 h 90"/>
                  <a:gd name="T82" fmla="*/ 85 w 90"/>
                  <a:gd name="T83" fmla="*/ 55 h 90"/>
                  <a:gd name="T84" fmla="*/ 85 w 90"/>
                  <a:gd name="T85" fmla="*/ 55 h 90"/>
                  <a:gd name="T86" fmla="*/ 87 w 90"/>
                  <a:gd name="T87" fmla="*/ 54 h 90"/>
                  <a:gd name="T88" fmla="*/ 89 w 90"/>
                  <a:gd name="T89" fmla="*/ 54 h 90"/>
                  <a:gd name="T90" fmla="*/ 90 w 90"/>
                  <a:gd name="T91" fmla="*/ 51 h 90"/>
                  <a:gd name="T92" fmla="*/ 90 w 90"/>
                  <a:gd name="T93" fmla="*/ 50 h 90"/>
                  <a:gd name="T94" fmla="*/ 90 w 90"/>
                  <a:gd name="T95" fmla="*/ 40 h 90"/>
                  <a:gd name="T96" fmla="*/ 90 w 90"/>
                  <a:gd name="T97" fmla="*/ 40 h 90"/>
                  <a:gd name="T98" fmla="*/ 90 w 90"/>
                  <a:gd name="T99" fmla="*/ 38 h 90"/>
                  <a:gd name="T100" fmla="*/ 89 w 90"/>
                  <a:gd name="T101" fmla="*/ 37 h 90"/>
                  <a:gd name="T102" fmla="*/ 87 w 90"/>
                  <a:gd name="T103" fmla="*/ 35 h 90"/>
                  <a:gd name="T104" fmla="*/ 85 w 90"/>
                  <a:gd name="T105" fmla="*/ 35 h 90"/>
                  <a:gd name="T106" fmla="*/ 85 w 90"/>
                  <a:gd name="T107" fmla="*/ 3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0" h="90">
                    <a:moveTo>
                      <a:pt x="85" y="35"/>
                    </a:moveTo>
                    <a:lnTo>
                      <a:pt x="55" y="35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5" y="3"/>
                    </a:lnTo>
                    <a:lnTo>
                      <a:pt x="53" y="1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6" y="1"/>
                    </a:lnTo>
                    <a:lnTo>
                      <a:pt x="35" y="3"/>
                    </a:lnTo>
                    <a:lnTo>
                      <a:pt x="35" y="5"/>
                    </a:lnTo>
                    <a:lnTo>
                      <a:pt x="35" y="35"/>
                    </a:lnTo>
                    <a:lnTo>
                      <a:pt x="5" y="35"/>
                    </a:lnTo>
                    <a:lnTo>
                      <a:pt x="5" y="35"/>
                    </a:lnTo>
                    <a:lnTo>
                      <a:pt x="4" y="35"/>
                    </a:lnTo>
                    <a:lnTo>
                      <a:pt x="1" y="37"/>
                    </a:lnTo>
                    <a:lnTo>
                      <a:pt x="1" y="38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1" y="51"/>
                    </a:lnTo>
                    <a:lnTo>
                      <a:pt x="1" y="54"/>
                    </a:lnTo>
                    <a:lnTo>
                      <a:pt x="4" y="54"/>
                    </a:lnTo>
                    <a:lnTo>
                      <a:pt x="5" y="55"/>
                    </a:lnTo>
                    <a:lnTo>
                      <a:pt x="35" y="55"/>
                    </a:lnTo>
                    <a:lnTo>
                      <a:pt x="35" y="85"/>
                    </a:lnTo>
                    <a:lnTo>
                      <a:pt x="35" y="85"/>
                    </a:lnTo>
                    <a:lnTo>
                      <a:pt x="35" y="86"/>
                    </a:lnTo>
                    <a:lnTo>
                      <a:pt x="36" y="89"/>
                    </a:lnTo>
                    <a:lnTo>
                      <a:pt x="39" y="89"/>
                    </a:lnTo>
                    <a:lnTo>
                      <a:pt x="40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2" y="89"/>
                    </a:lnTo>
                    <a:lnTo>
                      <a:pt x="53" y="89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5" y="55"/>
                    </a:lnTo>
                    <a:lnTo>
                      <a:pt x="85" y="55"/>
                    </a:lnTo>
                    <a:lnTo>
                      <a:pt x="85" y="55"/>
                    </a:lnTo>
                    <a:lnTo>
                      <a:pt x="87" y="54"/>
                    </a:lnTo>
                    <a:lnTo>
                      <a:pt x="89" y="54"/>
                    </a:lnTo>
                    <a:lnTo>
                      <a:pt x="90" y="51"/>
                    </a:lnTo>
                    <a:lnTo>
                      <a:pt x="90" y="50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38"/>
                    </a:lnTo>
                    <a:lnTo>
                      <a:pt x="89" y="37"/>
                    </a:lnTo>
                    <a:lnTo>
                      <a:pt x="87" y="35"/>
                    </a:lnTo>
                    <a:lnTo>
                      <a:pt x="85" y="35"/>
                    </a:lnTo>
                    <a:lnTo>
                      <a:pt x="85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1" name="组合 200">
            <a:extLst>
              <a:ext uri="{FF2B5EF4-FFF2-40B4-BE49-F238E27FC236}">
                <a16:creationId xmlns:a16="http://schemas.microsoft.com/office/drawing/2014/main" id="{EFDE660E-A6D4-4B38-8935-2FCA581B742E}"/>
              </a:ext>
            </a:extLst>
          </p:cNvPr>
          <p:cNvGrpSpPr/>
          <p:nvPr/>
        </p:nvGrpSpPr>
        <p:grpSpPr>
          <a:xfrm>
            <a:off x="9286008" y="1408242"/>
            <a:ext cx="829533" cy="919240"/>
            <a:chOff x="1825901" y="2262905"/>
            <a:chExt cx="829533" cy="919240"/>
          </a:xfrm>
          <a:effectLst>
            <a:outerShdw blurRad="254000" dist="127000" dir="5400000" algn="t" rotWithShape="0">
              <a:srgbClr val="7F91A9">
                <a:alpha val="40000"/>
              </a:srgbClr>
            </a:outerShdw>
          </a:effectLst>
        </p:grpSpPr>
        <p:sp>
          <p:nvSpPr>
            <p:cNvPr id="202" name="Freeform 5">
              <a:extLst>
                <a:ext uri="{FF2B5EF4-FFF2-40B4-BE49-F238E27FC236}">
                  <a16:creationId xmlns:a16="http://schemas.microsoft.com/office/drawing/2014/main" id="{1EC89A3E-B96F-4007-94CB-6331CB22413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781048" y="2307758"/>
              <a:ext cx="919240" cy="829533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7F91A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 dirty="0">
                <a:cs typeface="+mn-ea"/>
                <a:sym typeface="+mn-lt"/>
              </a:endParaRPr>
            </a:p>
          </p:txBody>
        </p:sp>
        <p:sp>
          <p:nvSpPr>
            <p:cNvPr id="203" name="Freeform 163">
              <a:extLst>
                <a:ext uri="{FF2B5EF4-FFF2-40B4-BE49-F238E27FC236}">
                  <a16:creationId xmlns:a16="http://schemas.microsoft.com/office/drawing/2014/main" id="{CA6BCA7E-19CD-4954-BEF0-A9E01202D6D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058899" y="2539961"/>
              <a:ext cx="363538" cy="365125"/>
            </a:xfrm>
            <a:custGeom>
              <a:avLst/>
              <a:gdLst>
                <a:gd name="T0" fmla="*/ 0 w 140"/>
                <a:gd name="T1" fmla="*/ 63 h 140"/>
                <a:gd name="T2" fmla="*/ 128 w 140"/>
                <a:gd name="T3" fmla="*/ 30 h 140"/>
                <a:gd name="T4" fmla="*/ 139 w 140"/>
                <a:gd name="T5" fmla="*/ 26 h 140"/>
                <a:gd name="T6" fmla="*/ 135 w 140"/>
                <a:gd name="T7" fmla="*/ 59 h 140"/>
                <a:gd name="T8" fmla="*/ 106 w 140"/>
                <a:gd name="T9" fmla="*/ 45 h 140"/>
                <a:gd name="T10" fmla="*/ 70 w 140"/>
                <a:gd name="T11" fmla="*/ 14 h 140"/>
                <a:gd name="T12" fmla="*/ 126 w 140"/>
                <a:gd name="T13" fmla="*/ 75 h 140"/>
                <a:gd name="T14" fmla="*/ 24 w 140"/>
                <a:gd name="T15" fmla="*/ 102 h 140"/>
                <a:gd name="T16" fmla="*/ 33 w 140"/>
                <a:gd name="T17" fmla="*/ 92 h 140"/>
                <a:gd name="T18" fmla="*/ 1 w 140"/>
                <a:gd name="T19" fmla="*/ 84 h 140"/>
                <a:gd name="T20" fmla="*/ 4 w 140"/>
                <a:gd name="T21" fmla="*/ 116 h 140"/>
                <a:gd name="T22" fmla="*/ 70 w 140"/>
                <a:gd name="T23" fmla="*/ 140 h 140"/>
                <a:gd name="T24" fmla="*/ 126 w 140"/>
                <a:gd name="T25" fmla="*/ 75 h 140"/>
                <a:gd name="T26" fmla="*/ 101 w 140"/>
                <a:gd name="T27" fmla="*/ 68 h 140"/>
                <a:gd name="T28" fmla="*/ 38 w 140"/>
                <a:gd name="T29" fmla="*/ 68 h 140"/>
                <a:gd name="T30" fmla="*/ 74 w 140"/>
                <a:gd name="T31" fmla="*/ 49 h 140"/>
                <a:gd name="T32" fmla="*/ 68 w 140"/>
                <a:gd name="T33" fmla="*/ 46 h 140"/>
                <a:gd name="T34" fmla="*/ 61 w 140"/>
                <a:gd name="T35" fmla="*/ 53 h 140"/>
                <a:gd name="T36" fmla="*/ 60 w 140"/>
                <a:gd name="T37" fmla="*/ 65 h 140"/>
                <a:gd name="T38" fmla="*/ 66 w 140"/>
                <a:gd name="T39" fmla="*/ 70 h 140"/>
                <a:gd name="T40" fmla="*/ 68 w 140"/>
                <a:gd name="T41" fmla="*/ 80 h 140"/>
                <a:gd name="T42" fmla="*/ 64 w 140"/>
                <a:gd name="T43" fmla="*/ 74 h 140"/>
                <a:gd name="T44" fmla="*/ 60 w 140"/>
                <a:gd name="T45" fmla="*/ 82 h 140"/>
                <a:gd name="T46" fmla="*/ 68 w 140"/>
                <a:gd name="T47" fmla="*/ 91 h 140"/>
                <a:gd name="T48" fmla="*/ 74 w 140"/>
                <a:gd name="T49" fmla="*/ 87 h 140"/>
                <a:gd name="T50" fmla="*/ 85 w 140"/>
                <a:gd name="T51" fmla="*/ 77 h 140"/>
                <a:gd name="T52" fmla="*/ 78 w 140"/>
                <a:gd name="T53" fmla="*/ 67 h 140"/>
                <a:gd name="T54" fmla="*/ 74 w 140"/>
                <a:gd name="T55" fmla="*/ 65 h 140"/>
                <a:gd name="T56" fmla="*/ 76 w 140"/>
                <a:gd name="T57" fmla="*/ 58 h 140"/>
                <a:gd name="T58" fmla="*/ 83 w 140"/>
                <a:gd name="T59" fmla="*/ 61 h 140"/>
                <a:gd name="T60" fmla="*/ 74 w 140"/>
                <a:gd name="T61" fmla="*/ 49 h 140"/>
                <a:gd name="T62" fmla="*/ 77 w 140"/>
                <a:gd name="T63" fmla="*/ 79 h 140"/>
                <a:gd name="T64" fmla="*/ 77 w 140"/>
                <a:gd name="T65" fmla="*/ 74 h 140"/>
                <a:gd name="T66" fmla="*/ 75 w 140"/>
                <a:gd name="T67" fmla="*/ 72 h 140"/>
                <a:gd name="T68" fmla="*/ 74 w 140"/>
                <a:gd name="T69" fmla="*/ 81 h 140"/>
                <a:gd name="T70" fmla="*/ 65 w 140"/>
                <a:gd name="T71" fmla="*/ 59 h 140"/>
                <a:gd name="T72" fmla="*/ 68 w 140"/>
                <a:gd name="T73" fmla="*/ 64 h 140"/>
                <a:gd name="T74" fmla="*/ 65 w 140"/>
                <a:gd name="T75" fmla="*/ 5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0">
                  <a:moveTo>
                    <a:pt x="14" y="65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3" y="27"/>
                    <a:pt x="34" y="0"/>
                    <a:pt x="70" y="0"/>
                  </a:cubicBezTo>
                  <a:cubicBezTo>
                    <a:pt x="94" y="0"/>
                    <a:pt x="115" y="12"/>
                    <a:pt x="128" y="30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7" y="23"/>
                    <a:pt x="139" y="24"/>
                    <a:pt x="139" y="26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8"/>
                    <a:pt x="137" y="59"/>
                    <a:pt x="135" y="59"/>
                  </a:cubicBezTo>
                  <a:cubicBezTo>
                    <a:pt x="107" y="48"/>
                    <a:pt x="107" y="48"/>
                    <a:pt x="107" y="48"/>
                  </a:cubicBezTo>
                  <a:cubicBezTo>
                    <a:pt x="105" y="47"/>
                    <a:pt x="104" y="46"/>
                    <a:pt x="106" y="4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06" y="23"/>
                    <a:pt x="89" y="14"/>
                    <a:pt x="70" y="14"/>
                  </a:cubicBezTo>
                  <a:cubicBezTo>
                    <a:pt x="41" y="14"/>
                    <a:pt x="17" y="36"/>
                    <a:pt x="14" y="65"/>
                  </a:cubicBezTo>
                  <a:close/>
                  <a:moveTo>
                    <a:pt x="126" y="75"/>
                  </a:moveTo>
                  <a:cubicBezTo>
                    <a:pt x="123" y="104"/>
                    <a:pt x="99" y="126"/>
                    <a:pt x="70" y="126"/>
                  </a:cubicBezTo>
                  <a:cubicBezTo>
                    <a:pt x="51" y="126"/>
                    <a:pt x="34" y="116"/>
                    <a:pt x="24" y="102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6" y="94"/>
                    <a:pt x="35" y="93"/>
                    <a:pt x="33" y="9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3" y="81"/>
                    <a:pt x="1" y="82"/>
                    <a:pt x="1" y="8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6"/>
                    <a:pt x="3" y="117"/>
                    <a:pt x="4" y="116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25" y="128"/>
                    <a:pt x="46" y="140"/>
                    <a:pt x="70" y="140"/>
                  </a:cubicBezTo>
                  <a:cubicBezTo>
                    <a:pt x="106" y="140"/>
                    <a:pt x="137" y="113"/>
                    <a:pt x="140" y="77"/>
                  </a:cubicBezTo>
                  <a:lnTo>
                    <a:pt x="126" y="75"/>
                  </a:lnTo>
                  <a:close/>
                  <a:moveTo>
                    <a:pt x="70" y="36"/>
                  </a:moveTo>
                  <a:cubicBezTo>
                    <a:pt x="87" y="36"/>
                    <a:pt x="101" y="50"/>
                    <a:pt x="101" y="68"/>
                  </a:cubicBezTo>
                  <a:cubicBezTo>
                    <a:pt x="101" y="85"/>
                    <a:pt x="87" y="99"/>
                    <a:pt x="70" y="99"/>
                  </a:cubicBezTo>
                  <a:cubicBezTo>
                    <a:pt x="52" y="99"/>
                    <a:pt x="38" y="85"/>
                    <a:pt x="38" y="68"/>
                  </a:cubicBezTo>
                  <a:cubicBezTo>
                    <a:pt x="38" y="50"/>
                    <a:pt x="52" y="36"/>
                    <a:pt x="70" y="36"/>
                  </a:cubicBezTo>
                  <a:close/>
                  <a:moveTo>
                    <a:pt x="74" y="49"/>
                  </a:moveTo>
                  <a:cubicBezTo>
                    <a:pt x="74" y="46"/>
                    <a:pt x="74" y="46"/>
                    <a:pt x="74" y="46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4" y="50"/>
                    <a:pt x="62" y="51"/>
                    <a:pt x="61" y="53"/>
                  </a:cubicBezTo>
                  <a:cubicBezTo>
                    <a:pt x="59" y="55"/>
                    <a:pt x="58" y="57"/>
                    <a:pt x="58" y="59"/>
                  </a:cubicBezTo>
                  <a:cubicBezTo>
                    <a:pt x="58" y="61"/>
                    <a:pt x="58" y="63"/>
                    <a:pt x="60" y="65"/>
                  </a:cubicBezTo>
                  <a:cubicBezTo>
                    <a:pt x="61" y="67"/>
                    <a:pt x="63" y="68"/>
                    <a:pt x="65" y="69"/>
                  </a:cubicBezTo>
                  <a:cubicBezTo>
                    <a:pt x="65" y="69"/>
                    <a:pt x="66" y="69"/>
                    <a:pt x="66" y="70"/>
                  </a:cubicBezTo>
                  <a:cubicBezTo>
                    <a:pt x="67" y="70"/>
                    <a:pt x="67" y="70"/>
                    <a:pt x="68" y="7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7" y="80"/>
                    <a:pt x="66" y="79"/>
                    <a:pt x="65" y="78"/>
                  </a:cubicBezTo>
                  <a:cubicBezTo>
                    <a:pt x="64" y="77"/>
                    <a:pt x="64" y="76"/>
                    <a:pt x="64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77"/>
                    <a:pt x="58" y="80"/>
                    <a:pt x="60" y="82"/>
                  </a:cubicBezTo>
                  <a:cubicBezTo>
                    <a:pt x="61" y="85"/>
                    <a:pt x="64" y="86"/>
                    <a:pt x="68" y="87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0" y="85"/>
                    <a:pt x="82" y="84"/>
                  </a:cubicBezTo>
                  <a:cubicBezTo>
                    <a:pt x="83" y="82"/>
                    <a:pt x="84" y="80"/>
                    <a:pt x="85" y="77"/>
                  </a:cubicBezTo>
                  <a:cubicBezTo>
                    <a:pt x="85" y="75"/>
                    <a:pt x="85" y="73"/>
                    <a:pt x="83" y="71"/>
                  </a:cubicBezTo>
                  <a:cubicBezTo>
                    <a:pt x="82" y="69"/>
                    <a:pt x="81" y="68"/>
                    <a:pt x="78" y="67"/>
                  </a:cubicBezTo>
                  <a:cubicBezTo>
                    <a:pt x="78" y="67"/>
                    <a:pt x="77" y="66"/>
                    <a:pt x="76" y="66"/>
                  </a:cubicBezTo>
                  <a:cubicBezTo>
                    <a:pt x="76" y="66"/>
                    <a:pt x="75" y="66"/>
                    <a:pt x="74" y="6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6"/>
                    <a:pt x="76" y="57"/>
                    <a:pt x="76" y="58"/>
                  </a:cubicBezTo>
                  <a:cubicBezTo>
                    <a:pt x="77" y="58"/>
                    <a:pt x="77" y="59"/>
                    <a:pt x="77" y="61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4" y="59"/>
                    <a:pt x="83" y="57"/>
                    <a:pt x="82" y="54"/>
                  </a:cubicBezTo>
                  <a:cubicBezTo>
                    <a:pt x="80" y="52"/>
                    <a:pt x="78" y="50"/>
                    <a:pt x="74" y="49"/>
                  </a:cubicBezTo>
                  <a:close/>
                  <a:moveTo>
                    <a:pt x="74" y="81"/>
                  </a:moveTo>
                  <a:cubicBezTo>
                    <a:pt x="75" y="80"/>
                    <a:pt x="76" y="80"/>
                    <a:pt x="77" y="79"/>
                  </a:cubicBezTo>
                  <a:cubicBezTo>
                    <a:pt x="77" y="79"/>
                    <a:pt x="78" y="78"/>
                    <a:pt x="78" y="77"/>
                  </a:cubicBezTo>
                  <a:cubicBezTo>
                    <a:pt x="78" y="76"/>
                    <a:pt x="78" y="75"/>
                    <a:pt x="77" y="74"/>
                  </a:cubicBezTo>
                  <a:cubicBezTo>
                    <a:pt x="77" y="73"/>
                    <a:pt x="76" y="73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lnTo>
                    <a:pt x="74" y="81"/>
                  </a:lnTo>
                  <a:close/>
                  <a:moveTo>
                    <a:pt x="65" y="57"/>
                  </a:moveTo>
                  <a:cubicBezTo>
                    <a:pt x="65" y="58"/>
                    <a:pt x="65" y="58"/>
                    <a:pt x="65" y="59"/>
                  </a:cubicBezTo>
                  <a:cubicBezTo>
                    <a:pt x="65" y="61"/>
                    <a:pt x="65" y="61"/>
                    <a:pt x="65" y="62"/>
                  </a:cubicBezTo>
                  <a:cubicBezTo>
                    <a:pt x="66" y="63"/>
                    <a:pt x="67" y="63"/>
                    <a:pt x="68" y="64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7" y="56"/>
                    <a:pt x="66" y="56"/>
                    <a:pt x="65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2254488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3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800"/>
                            </p:stCondLst>
                            <p:childTnLst>
                              <p:par>
                                <p:cTn id="7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800"/>
                            </p:stCondLst>
                            <p:childTnLst>
                              <p:par>
                                <p:cTn id="8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800"/>
                            </p:stCondLst>
                            <p:childTnLst>
                              <p:par>
                                <p:cTn id="9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800"/>
                            </p:stCondLst>
                            <p:childTnLst>
                              <p:par>
                                <p:cTn id="10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04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669122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Planning and future development</a:t>
            </a:r>
          </a:p>
        </p:txBody>
      </p:sp>
      <p:sp>
        <p:nvSpPr>
          <p:cNvPr id="53" name="Triangle">
            <a:extLst>
              <a:ext uri="{FF2B5EF4-FFF2-40B4-BE49-F238E27FC236}">
                <a16:creationId xmlns:a16="http://schemas.microsoft.com/office/drawing/2014/main" id="{786B8812-AAD5-4428-87A6-F464A1285780}"/>
              </a:ext>
            </a:extLst>
          </p:cNvPr>
          <p:cNvSpPr/>
          <p:nvPr/>
        </p:nvSpPr>
        <p:spPr>
          <a:xfrm>
            <a:off x="4236742" y="2495251"/>
            <a:ext cx="3578922" cy="3095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0353E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54" name="Triangle">
            <a:extLst>
              <a:ext uri="{FF2B5EF4-FFF2-40B4-BE49-F238E27FC236}">
                <a16:creationId xmlns:a16="http://schemas.microsoft.com/office/drawing/2014/main" id="{1FF0F4A9-ED9D-4986-B8E9-54CE59713B11}"/>
              </a:ext>
            </a:extLst>
          </p:cNvPr>
          <p:cNvSpPr/>
          <p:nvPr/>
        </p:nvSpPr>
        <p:spPr>
          <a:xfrm>
            <a:off x="4236742" y="3808457"/>
            <a:ext cx="3578922" cy="1782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27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6227" y="0"/>
                </a:lnTo>
                <a:close/>
              </a:path>
            </a:pathLst>
          </a:custGeom>
          <a:solidFill>
            <a:srgbClr val="30353E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55" name="Triangle">
            <a:extLst>
              <a:ext uri="{FF2B5EF4-FFF2-40B4-BE49-F238E27FC236}">
                <a16:creationId xmlns:a16="http://schemas.microsoft.com/office/drawing/2014/main" id="{3F302466-783F-4EB8-94FC-0FE99B4A676F}"/>
              </a:ext>
            </a:extLst>
          </p:cNvPr>
          <p:cNvSpPr/>
          <p:nvPr/>
        </p:nvSpPr>
        <p:spPr>
          <a:xfrm>
            <a:off x="4236742" y="4165441"/>
            <a:ext cx="3578922" cy="1425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43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6543" y="0"/>
                </a:lnTo>
                <a:close/>
              </a:path>
            </a:pathLst>
          </a:custGeom>
          <a:solidFill>
            <a:srgbClr val="30353E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56" name="Triangle">
            <a:extLst>
              <a:ext uri="{FF2B5EF4-FFF2-40B4-BE49-F238E27FC236}">
                <a16:creationId xmlns:a16="http://schemas.microsoft.com/office/drawing/2014/main" id="{D7CFEF22-9913-4731-8EB7-C70D4E153B8B}"/>
              </a:ext>
            </a:extLst>
          </p:cNvPr>
          <p:cNvSpPr/>
          <p:nvPr/>
        </p:nvSpPr>
        <p:spPr>
          <a:xfrm>
            <a:off x="4236742" y="3347217"/>
            <a:ext cx="3578922" cy="2243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17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3717" y="0"/>
                </a:lnTo>
                <a:close/>
              </a:path>
            </a:pathLst>
          </a:custGeom>
          <a:solidFill>
            <a:srgbClr val="30353E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57" name="Line">
            <a:extLst>
              <a:ext uri="{FF2B5EF4-FFF2-40B4-BE49-F238E27FC236}">
                <a16:creationId xmlns:a16="http://schemas.microsoft.com/office/drawing/2014/main" id="{0B4424CC-F208-4321-93D1-8F7AD966CA75}"/>
              </a:ext>
            </a:extLst>
          </p:cNvPr>
          <p:cNvSpPr/>
          <p:nvPr/>
        </p:nvSpPr>
        <p:spPr>
          <a:xfrm>
            <a:off x="6517404" y="3350392"/>
            <a:ext cx="2023468" cy="1"/>
          </a:xfrm>
          <a:prstGeom prst="line">
            <a:avLst/>
          </a:prstGeom>
          <a:ln w="12700">
            <a:solidFill>
              <a:srgbClr val="D2DDEA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58" name="Line">
            <a:extLst>
              <a:ext uri="{FF2B5EF4-FFF2-40B4-BE49-F238E27FC236}">
                <a16:creationId xmlns:a16="http://schemas.microsoft.com/office/drawing/2014/main" id="{AA2AC8C6-79A5-4F0F-8EFE-428BB36E51D8}"/>
              </a:ext>
            </a:extLst>
          </p:cNvPr>
          <p:cNvSpPr/>
          <p:nvPr/>
        </p:nvSpPr>
        <p:spPr>
          <a:xfrm>
            <a:off x="6991537" y="4168616"/>
            <a:ext cx="1549335" cy="1"/>
          </a:xfrm>
          <a:prstGeom prst="line">
            <a:avLst/>
          </a:prstGeom>
          <a:ln w="12700">
            <a:solidFill>
              <a:srgbClr val="D2DDEA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59" name="Line">
            <a:extLst>
              <a:ext uri="{FF2B5EF4-FFF2-40B4-BE49-F238E27FC236}">
                <a16:creationId xmlns:a16="http://schemas.microsoft.com/office/drawing/2014/main" id="{722C5C15-DC68-40DE-ADAF-A45DA9BA66D3}"/>
              </a:ext>
            </a:extLst>
          </p:cNvPr>
          <p:cNvSpPr/>
          <p:nvPr/>
        </p:nvSpPr>
        <p:spPr>
          <a:xfrm>
            <a:off x="3296742" y="3811632"/>
            <a:ext cx="1956497" cy="1"/>
          </a:xfrm>
          <a:prstGeom prst="line">
            <a:avLst/>
          </a:prstGeom>
          <a:ln w="12700">
            <a:solidFill>
              <a:srgbClr val="D2DDEA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60" name="Line">
            <a:extLst>
              <a:ext uri="{FF2B5EF4-FFF2-40B4-BE49-F238E27FC236}">
                <a16:creationId xmlns:a16="http://schemas.microsoft.com/office/drawing/2014/main" id="{611294FB-B89D-4738-AE52-8D30D4F230AC}"/>
              </a:ext>
            </a:extLst>
          </p:cNvPr>
          <p:cNvSpPr/>
          <p:nvPr/>
        </p:nvSpPr>
        <p:spPr>
          <a:xfrm>
            <a:off x="3296742" y="2498426"/>
            <a:ext cx="2729461" cy="1"/>
          </a:xfrm>
          <a:prstGeom prst="line">
            <a:avLst/>
          </a:prstGeom>
          <a:ln w="12700">
            <a:solidFill>
              <a:srgbClr val="D2DDEA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61" name="PA_库_70%">
            <a:extLst>
              <a:ext uri="{FF2B5EF4-FFF2-40B4-BE49-F238E27FC236}">
                <a16:creationId xmlns:a16="http://schemas.microsoft.com/office/drawing/2014/main" id="{27CE797F-5952-40F1-AD9F-D3791F9E96F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777289" y="3140842"/>
            <a:ext cx="410369" cy="440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14="http://schemas.microsoft.com/office/powerpoint/2010/main" xmlns:a16="http://schemas.microsoft.com/office/drawing/2014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20000"/>
              </a:lnSpc>
              <a:defRPr sz="5500" b="0">
                <a:solidFill>
                  <a:srgbClr val="30353E"/>
                </a:solidFill>
                <a:latin typeface="Aileron Heavy"/>
                <a:ea typeface="Aileron Heavy"/>
                <a:cs typeface="Aileron Heavy"/>
                <a:sym typeface="Aileron Heavy"/>
              </a:defRPr>
            </a:pPr>
            <a:r>
              <a:rPr sz="275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70</a:t>
            </a:r>
            <a:r>
              <a:rPr sz="9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%</a:t>
            </a:r>
          </a:p>
        </p:txBody>
      </p:sp>
      <p:sp>
        <p:nvSpPr>
          <p:cNvPr id="62" name="PA_库_45%">
            <a:extLst>
              <a:ext uri="{FF2B5EF4-FFF2-40B4-BE49-F238E27FC236}">
                <a16:creationId xmlns:a16="http://schemas.microsoft.com/office/drawing/2014/main" id="{A0417809-8F11-4811-9202-7596C54F94E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777289" y="3959066"/>
            <a:ext cx="410369" cy="440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14="http://schemas.microsoft.com/office/powerpoint/2010/main" xmlns:a16="http://schemas.microsoft.com/office/drawing/2014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20000"/>
              </a:lnSpc>
              <a:defRPr sz="5500" b="0">
                <a:solidFill>
                  <a:srgbClr val="30353E"/>
                </a:solidFill>
                <a:latin typeface="Aileron Heavy"/>
                <a:ea typeface="Aileron Heavy"/>
                <a:cs typeface="Aileron Heavy"/>
                <a:sym typeface="Aileron Heavy"/>
              </a:defRPr>
            </a:pPr>
            <a:r>
              <a:rPr sz="275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45</a:t>
            </a:r>
            <a:r>
              <a:rPr sz="9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%</a:t>
            </a:r>
          </a:p>
        </p:txBody>
      </p:sp>
      <p:sp>
        <p:nvSpPr>
          <p:cNvPr id="63" name="PA_库_90%">
            <a:extLst>
              <a:ext uri="{FF2B5EF4-FFF2-40B4-BE49-F238E27FC236}">
                <a16:creationId xmlns:a16="http://schemas.microsoft.com/office/drawing/2014/main" id="{AB0FE20B-2F55-42F4-9EF2-E346E2452C7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41011" y="2273001"/>
            <a:ext cx="410369" cy="440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14="http://schemas.microsoft.com/office/powerpoint/2010/main" xmlns:a16="http://schemas.microsoft.com/office/drawing/2014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20000"/>
              </a:lnSpc>
              <a:defRPr sz="5500" b="0">
                <a:solidFill>
                  <a:srgbClr val="30353E"/>
                </a:solidFill>
                <a:latin typeface="Aileron Heavy"/>
                <a:ea typeface="Aileron Heavy"/>
                <a:cs typeface="Aileron Heavy"/>
                <a:sym typeface="Aileron Heavy"/>
              </a:defRPr>
            </a:pPr>
            <a:r>
              <a:rPr sz="275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90</a:t>
            </a:r>
            <a:r>
              <a:rPr sz="9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%</a:t>
            </a:r>
          </a:p>
        </p:txBody>
      </p:sp>
      <p:sp>
        <p:nvSpPr>
          <p:cNvPr id="64" name="PA_库_65%">
            <a:extLst>
              <a:ext uri="{FF2B5EF4-FFF2-40B4-BE49-F238E27FC236}">
                <a16:creationId xmlns:a16="http://schemas.microsoft.com/office/drawing/2014/main" id="{4F55FBB7-B242-4580-B281-9497DEA08CA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41011" y="3598907"/>
            <a:ext cx="410369" cy="440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14="http://schemas.microsoft.com/office/powerpoint/2010/main" xmlns:a16="http://schemas.microsoft.com/office/drawing/2014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20000"/>
              </a:lnSpc>
              <a:defRPr sz="5500" b="0">
                <a:solidFill>
                  <a:srgbClr val="30353E"/>
                </a:solidFill>
                <a:latin typeface="Aileron Heavy"/>
                <a:ea typeface="Aileron Heavy"/>
                <a:cs typeface="Aileron Heavy"/>
                <a:sym typeface="Aileron Heavy"/>
              </a:defRPr>
            </a:pPr>
            <a:r>
              <a:rPr sz="275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65</a:t>
            </a:r>
            <a:r>
              <a:rPr sz="9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%</a:t>
            </a:r>
          </a:p>
        </p:txBody>
      </p:sp>
      <p:sp>
        <p:nvSpPr>
          <p:cNvPr id="65" name="PA-文本框 11">
            <a:extLst>
              <a:ext uri="{FF2B5EF4-FFF2-40B4-BE49-F238E27FC236}">
                <a16:creationId xmlns:a16="http://schemas.microsoft.com/office/drawing/2014/main" id="{C2088BB6-D8B9-41BA-836E-BCF4380F360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566939" y="4670849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900" dirty="0">
                <a:solidFill>
                  <a:srgbClr val="677180"/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grpSp>
        <p:nvGrpSpPr>
          <p:cNvPr id="66" name="PA-组合 4">
            <a:extLst>
              <a:ext uri="{FF2B5EF4-FFF2-40B4-BE49-F238E27FC236}">
                <a16:creationId xmlns:a16="http://schemas.microsoft.com/office/drawing/2014/main" id="{F4FAEBDB-3CB5-4237-923D-A181EF88B64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69457" y="4179115"/>
            <a:ext cx="1402004" cy="394140"/>
            <a:chOff x="5076548" y="2986241"/>
            <a:chExt cx="1067216" cy="394140"/>
          </a:xfrm>
        </p:grpSpPr>
        <p:sp>
          <p:nvSpPr>
            <p:cNvPr id="67" name="PA-1">
              <a:extLst>
                <a:ext uri="{FF2B5EF4-FFF2-40B4-BE49-F238E27FC236}">
                  <a16:creationId xmlns:a16="http://schemas.microsoft.com/office/drawing/2014/main" id="{D34BFE4E-ECCE-43E4-A672-14F8B942381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8" name="PA-文本框 16">
              <a:extLst>
                <a:ext uri="{FF2B5EF4-FFF2-40B4-BE49-F238E27FC236}">
                  <a16:creationId xmlns:a16="http://schemas.microsoft.com/office/drawing/2014/main" id="{E9300774-9D78-4304-9C36-B93E941735E8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375873" y="3044811"/>
              <a:ext cx="468564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Add a title</a:t>
              </a:r>
            </a:p>
          </p:txBody>
        </p:sp>
      </p:grpSp>
      <p:sp>
        <p:nvSpPr>
          <p:cNvPr id="69" name="PA-文本框 11">
            <a:extLst>
              <a:ext uri="{FF2B5EF4-FFF2-40B4-BE49-F238E27FC236}">
                <a16:creationId xmlns:a16="http://schemas.microsoft.com/office/drawing/2014/main" id="{4986F8C2-D66D-44A8-A7F2-0C8383C15B5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566939" y="3039761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900" dirty="0">
                <a:solidFill>
                  <a:srgbClr val="677180"/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grpSp>
        <p:nvGrpSpPr>
          <p:cNvPr id="70" name="PA-组合 4">
            <a:extLst>
              <a:ext uri="{FF2B5EF4-FFF2-40B4-BE49-F238E27FC236}">
                <a16:creationId xmlns:a16="http://schemas.microsoft.com/office/drawing/2014/main" id="{4D182060-30BD-4DBA-A7BB-F8D19EE34CA6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869457" y="2548027"/>
            <a:ext cx="1402004" cy="394140"/>
            <a:chOff x="5076548" y="2986241"/>
            <a:chExt cx="1067216" cy="394140"/>
          </a:xfrm>
        </p:grpSpPr>
        <p:sp>
          <p:nvSpPr>
            <p:cNvPr id="71" name="PA-1">
              <a:extLst>
                <a:ext uri="{FF2B5EF4-FFF2-40B4-BE49-F238E27FC236}">
                  <a16:creationId xmlns:a16="http://schemas.microsoft.com/office/drawing/2014/main" id="{DAC9BD11-E375-4FA2-AB26-4CFF4EE5347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2" name="PA-文本框 16">
              <a:extLst>
                <a:ext uri="{FF2B5EF4-FFF2-40B4-BE49-F238E27FC236}">
                  <a16:creationId xmlns:a16="http://schemas.microsoft.com/office/drawing/2014/main" id="{9848EA02-D3FC-400C-A479-331B6BD6F023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375873" y="3044811"/>
              <a:ext cx="468564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Add a title</a:t>
              </a:r>
            </a:p>
          </p:txBody>
        </p:sp>
      </p:grpSp>
      <p:sp>
        <p:nvSpPr>
          <p:cNvPr id="73" name="PA-文本框 11">
            <a:extLst>
              <a:ext uri="{FF2B5EF4-FFF2-40B4-BE49-F238E27FC236}">
                <a16:creationId xmlns:a16="http://schemas.microsoft.com/office/drawing/2014/main" id="{1EAAC4C7-084B-471F-9C45-27A82C927B6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70492" y="4276709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900" dirty="0">
                <a:solidFill>
                  <a:srgbClr val="677180"/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grpSp>
        <p:nvGrpSpPr>
          <p:cNvPr id="74" name="PA-组合 4">
            <a:extLst>
              <a:ext uri="{FF2B5EF4-FFF2-40B4-BE49-F238E27FC236}">
                <a16:creationId xmlns:a16="http://schemas.microsoft.com/office/drawing/2014/main" id="{32D5557E-05DE-415E-A409-5DEF7DC82180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773010" y="3784975"/>
            <a:ext cx="1402004" cy="394140"/>
            <a:chOff x="5076548" y="2986241"/>
            <a:chExt cx="1067216" cy="394140"/>
          </a:xfrm>
        </p:grpSpPr>
        <p:sp>
          <p:nvSpPr>
            <p:cNvPr id="75" name="PA-1">
              <a:extLst>
                <a:ext uri="{FF2B5EF4-FFF2-40B4-BE49-F238E27FC236}">
                  <a16:creationId xmlns:a16="http://schemas.microsoft.com/office/drawing/2014/main" id="{F32D5C92-B93B-4AFF-AC56-C0C647EED3D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6" name="PA-文本框 16">
              <a:extLst>
                <a:ext uri="{FF2B5EF4-FFF2-40B4-BE49-F238E27FC236}">
                  <a16:creationId xmlns:a16="http://schemas.microsoft.com/office/drawing/2014/main" id="{84662938-8084-4EED-8B0F-EFA0BAE90259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5375873" y="3044811"/>
              <a:ext cx="468564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Add a title</a:t>
              </a:r>
            </a:p>
          </p:txBody>
        </p:sp>
      </p:grpSp>
      <p:sp>
        <p:nvSpPr>
          <p:cNvPr id="77" name="PA-文本框 11">
            <a:extLst>
              <a:ext uri="{FF2B5EF4-FFF2-40B4-BE49-F238E27FC236}">
                <a16:creationId xmlns:a16="http://schemas.microsoft.com/office/drawing/2014/main" id="{4BC6EACC-C67D-475E-8EA6-47E9884EF5A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70492" y="2645621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900" dirty="0">
                <a:solidFill>
                  <a:srgbClr val="677180"/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grpSp>
        <p:nvGrpSpPr>
          <p:cNvPr id="78" name="PA-组合 4">
            <a:extLst>
              <a:ext uri="{FF2B5EF4-FFF2-40B4-BE49-F238E27FC236}">
                <a16:creationId xmlns:a16="http://schemas.microsoft.com/office/drawing/2014/main" id="{8B75AAC7-A72D-4DF9-B957-FF276158C3E9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773010" y="2153887"/>
            <a:ext cx="1402004" cy="394140"/>
            <a:chOff x="5076548" y="2986241"/>
            <a:chExt cx="1067216" cy="394140"/>
          </a:xfrm>
        </p:grpSpPr>
        <p:sp>
          <p:nvSpPr>
            <p:cNvPr id="79" name="PA-1">
              <a:extLst>
                <a:ext uri="{FF2B5EF4-FFF2-40B4-BE49-F238E27FC236}">
                  <a16:creationId xmlns:a16="http://schemas.microsoft.com/office/drawing/2014/main" id="{DA0585BE-1EFC-4D1A-95B5-4C09F2584FF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0" name="PA-文本框 16">
              <a:extLst>
                <a:ext uri="{FF2B5EF4-FFF2-40B4-BE49-F238E27FC236}">
                  <a16:creationId xmlns:a16="http://schemas.microsoft.com/office/drawing/2014/main" id="{3674FEED-0262-43D4-8420-4FAB2A6FDDD1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5375873" y="3044811"/>
              <a:ext cx="468564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Add a title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79528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6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1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6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1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6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6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6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6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8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35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8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35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85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35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85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35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utoUpdateAnimBg="0"/>
      <p:bldP spid="62" grpId="0" autoUpdateAnimBg="0"/>
      <p:bldP spid="63" grpId="0" autoUpdateAnimBg="0"/>
      <p:bldP spid="64" grpId="0" autoUpdateAnimBg="0"/>
      <p:bldP spid="65" grpId="0"/>
      <p:bldP spid="69" grpId="0"/>
      <p:bldP spid="73" grpId="0"/>
      <p:bldP spid="7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CDF9272B-599A-43B4-98C9-86323B43D585}"/>
              </a:ext>
            </a:extLst>
          </p:cNvPr>
          <p:cNvSpPr/>
          <p:nvPr/>
        </p:nvSpPr>
        <p:spPr>
          <a:xfrm rot="5400000">
            <a:off x="4478661" y="-1733044"/>
            <a:ext cx="3232148" cy="9695450"/>
          </a:xfrm>
          <a:prstGeom prst="roundRect">
            <a:avLst/>
          </a:prstGeom>
          <a:solidFill>
            <a:srgbClr val="EEF2F9"/>
          </a:solidFill>
          <a:ln>
            <a:noFill/>
          </a:ln>
          <a:effectLst>
            <a:outerShdw blurRad="635000" dist="190500" dir="2700000" algn="tl" rotWithShape="0">
              <a:srgbClr val="8EB1C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04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76275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Planning and future development</a:t>
            </a:r>
          </a:p>
        </p:txBody>
      </p:sp>
      <p:sp>
        <p:nvSpPr>
          <p:cNvPr id="38" name="任意多边形: 形状 9">
            <a:extLst>
              <a:ext uri="{FF2B5EF4-FFF2-40B4-BE49-F238E27FC236}">
                <a16:creationId xmlns:a16="http://schemas.microsoft.com/office/drawing/2014/main" id="{E682FFFA-49E2-4996-9965-46BDD63907DE}"/>
              </a:ext>
            </a:extLst>
          </p:cNvPr>
          <p:cNvSpPr/>
          <p:nvPr/>
        </p:nvSpPr>
        <p:spPr>
          <a:xfrm>
            <a:off x="5859506" y="2428670"/>
            <a:ext cx="504056" cy="1385955"/>
          </a:xfrm>
          <a:custGeom>
            <a:avLst/>
            <a:gdLst>
              <a:gd name="connsiteX0" fmla="*/ 252028 w 504056"/>
              <a:gd name="connsiteY0" fmla="*/ 0 h 1385955"/>
              <a:gd name="connsiteX1" fmla="*/ 257409 w 504056"/>
              <a:gd name="connsiteY1" fmla="*/ 5920 h 1385955"/>
              <a:gd name="connsiteX2" fmla="*/ 504056 w 504056"/>
              <a:gd name="connsiteY2" fmla="*/ 692977 h 1385955"/>
              <a:gd name="connsiteX3" fmla="*/ 257409 w 504056"/>
              <a:gd name="connsiteY3" fmla="*/ 1380034 h 1385955"/>
              <a:gd name="connsiteX4" fmla="*/ 252028 w 504056"/>
              <a:gd name="connsiteY4" fmla="*/ 1385955 h 1385955"/>
              <a:gd name="connsiteX5" fmla="*/ 246647 w 504056"/>
              <a:gd name="connsiteY5" fmla="*/ 1380034 h 1385955"/>
              <a:gd name="connsiteX6" fmla="*/ 0 w 504056"/>
              <a:gd name="connsiteY6" fmla="*/ 692977 h 1385955"/>
              <a:gd name="connsiteX7" fmla="*/ 246647 w 504056"/>
              <a:gd name="connsiteY7" fmla="*/ 5920 h 1385955"/>
              <a:gd name="connsiteX8" fmla="*/ 252028 w 504056"/>
              <a:gd name="connsiteY8" fmla="*/ 0 h 138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056" h="1385955">
                <a:moveTo>
                  <a:pt x="252028" y="0"/>
                </a:moveTo>
                <a:lnTo>
                  <a:pt x="257409" y="5920"/>
                </a:lnTo>
                <a:cubicBezTo>
                  <a:pt x="411495" y="192629"/>
                  <a:pt x="504056" y="431994"/>
                  <a:pt x="504056" y="692977"/>
                </a:cubicBezTo>
                <a:cubicBezTo>
                  <a:pt x="504056" y="953961"/>
                  <a:pt x="411495" y="1193326"/>
                  <a:pt x="257409" y="1380034"/>
                </a:cubicBezTo>
                <a:lnTo>
                  <a:pt x="252028" y="1385955"/>
                </a:lnTo>
                <a:lnTo>
                  <a:pt x="246647" y="1380034"/>
                </a:lnTo>
                <a:cubicBezTo>
                  <a:pt x="92562" y="1193326"/>
                  <a:pt x="0" y="953961"/>
                  <a:pt x="0" y="692977"/>
                </a:cubicBezTo>
                <a:cubicBezTo>
                  <a:pt x="0" y="431994"/>
                  <a:pt x="92562" y="192629"/>
                  <a:pt x="246647" y="5920"/>
                </a:cubicBezTo>
                <a:lnTo>
                  <a:pt x="252028" y="0"/>
                </a:lnTo>
                <a:close/>
              </a:path>
            </a:pathLst>
          </a:custGeom>
          <a:solidFill>
            <a:srgbClr val="7F9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任意多边形: 形状 8">
            <a:extLst>
              <a:ext uri="{FF2B5EF4-FFF2-40B4-BE49-F238E27FC236}">
                <a16:creationId xmlns:a16="http://schemas.microsoft.com/office/drawing/2014/main" id="{345C2478-DADC-44C2-8003-A336A88C7AF9}"/>
              </a:ext>
            </a:extLst>
          </p:cNvPr>
          <p:cNvSpPr/>
          <p:nvPr/>
        </p:nvSpPr>
        <p:spPr>
          <a:xfrm>
            <a:off x="4059306" y="2041526"/>
            <a:ext cx="1908212" cy="2160240"/>
          </a:xfrm>
          <a:custGeom>
            <a:avLst/>
            <a:gdLst>
              <a:gd name="connsiteX0" fmla="*/ 1080120 w 1908212"/>
              <a:gd name="connsiteY0" fmla="*/ 0 h 2160240"/>
              <a:gd name="connsiteX1" fmla="*/ 1843880 w 1908212"/>
              <a:gd name="connsiteY1" fmla="*/ 316360 h 2160240"/>
              <a:gd name="connsiteX2" fmla="*/ 1908212 w 1908212"/>
              <a:gd name="connsiteY2" fmla="*/ 387143 h 2160240"/>
              <a:gd name="connsiteX3" fmla="*/ 1902831 w 1908212"/>
              <a:gd name="connsiteY3" fmla="*/ 393063 h 2160240"/>
              <a:gd name="connsiteX4" fmla="*/ 1656184 w 1908212"/>
              <a:gd name="connsiteY4" fmla="*/ 1080120 h 2160240"/>
              <a:gd name="connsiteX5" fmla="*/ 1902831 w 1908212"/>
              <a:gd name="connsiteY5" fmla="*/ 1767177 h 2160240"/>
              <a:gd name="connsiteX6" fmla="*/ 1908212 w 1908212"/>
              <a:gd name="connsiteY6" fmla="*/ 1773098 h 2160240"/>
              <a:gd name="connsiteX7" fmla="*/ 1843880 w 1908212"/>
              <a:gd name="connsiteY7" fmla="*/ 1843880 h 2160240"/>
              <a:gd name="connsiteX8" fmla="*/ 1080120 w 1908212"/>
              <a:gd name="connsiteY8" fmla="*/ 2160240 h 2160240"/>
              <a:gd name="connsiteX9" fmla="*/ 0 w 1908212"/>
              <a:gd name="connsiteY9" fmla="*/ 1080120 h 2160240"/>
              <a:gd name="connsiteX10" fmla="*/ 1080120 w 1908212"/>
              <a:gd name="connsiteY10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8212" h="2160240">
                <a:moveTo>
                  <a:pt x="1080120" y="0"/>
                </a:moveTo>
                <a:cubicBezTo>
                  <a:pt x="1378387" y="0"/>
                  <a:pt x="1648417" y="120897"/>
                  <a:pt x="1843880" y="316360"/>
                </a:cubicBezTo>
                <a:lnTo>
                  <a:pt x="1908212" y="387143"/>
                </a:lnTo>
                <a:lnTo>
                  <a:pt x="1902831" y="393063"/>
                </a:lnTo>
                <a:cubicBezTo>
                  <a:pt x="1748746" y="579772"/>
                  <a:pt x="1656184" y="819137"/>
                  <a:pt x="1656184" y="1080120"/>
                </a:cubicBezTo>
                <a:cubicBezTo>
                  <a:pt x="1656184" y="1341104"/>
                  <a:pt x="1748746" y="1580469"/>
                  <a:pt x="1902831" y="1767177"/>
                </a:cubicBezTo>
                <a:lnTo>
                  <a:pt x="1908212" y="1773098"/>
                </a:lnTo>
                <a:lnTo>
                  <a:pt x="1843880" y="1843880"/>
                </a:lnTo>
                <a:cubicBezTo>
                  <a:pt x="1648417" y="2039344"/>
                  <a:pt x="1378387" y="2160240"/>
                  <a:pt x="1080120" y="2160240"/>
                </a:cubicBezTo>
                <a:cubicBezTo>
                  <a:pt x="483586" y="2160240"/>
                  <a:pt x="0" y="1676654"/>
                  <a:pt x="0" y="1080120"/>
                </a:cubicBezTo>
                <a:cubicBezTo>
                  <a:pt x="0" y="483586"/>
                  <a:pt x="483586" y="0"/>
                  <a:pt x="1080120" y="0"/>
                </a:cubicBezTo>
                <a:close/>
              </a:path>
            </a:pathLst>
          </a:custGeom>
          <a:solidFill>
            <a:srgbClr val="D2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0" name="任意多边形: 形状 7">
            <a:extLst>
              <a:ext uri="{FF2B5EF4-FFF2-40B4-BE49-F238E27FC236}">
                <a16:creationId xmlns:a16="http://schemas.microsoft.com/office/drawing/2014/main" id="{A717E988-65D5-4E4C-92F6-9E4E878FE987}"/>
              </a:ext>
            </a:extLst>
          </p:cNvPr>
          <p:cNvSpPr/>
          <p:nvPr/>
        </p:nvSpPr>
        <p:spPr>
          <a:xfrm>
            <a:off x="6255550" y="2041526"/>
            <a:ext cx="1908212" cy="2160240"/>
          </a:xfrm>
          <a:custGeom>
            <a:avLst/>
            <a:gdLst>
              <a:gd name="connsiteX0" fmla="*/ 828092 w 1908212"/>
              <a:gd name="connsiteY0" fmla="*/ 0 h 2160240"/>
              <a:gd name="connsiteX1" fmla="*/ 1908212 w 1908212"/>
              <a:gd name="connsiteY1" fmla="*/ 1080120 h 2160240"/>
              <a:gd name="connsiteX2" fmla="*/ 828092 w 1908212"/>
              <a:gd name="connsiteY2" fmla="*/ 2160240 h 2160240"/>
              <a:gd name="connsiteX3" fmla="*/ 64332 w 1908212"/>
              <a:gd name="connsiteY3" fmla="*/ 1843880 h 2160240"/>
              <a:gd name="connsiteX4" fmla="*/ 0 w 1908212"/>
              <a:gd name="connsiteY4" fmla="*/ 1773098 h 2160240"/>
              <a:gd name="connsiteX5" fmla="*/ 5381 w 1908212"/>
              <a:gd name="connsiteY5" fmla="*/ 1767177 h 2160240"/>
              <a:gd name="connsiteX6" fmla="*/ 252028 w 1908212"/>
              <a:gd name="connsiteY6" fmla="*/ 1080120 h 2160240"/>
              <a:gd name="connsiteX7" fmla="*/ 5381 w 1908212"/>
              <a:gd name="connsiteY7" fmla="*/ 393063 h 2160240"/>
              <a:gd name="connsiteX8" fmla="*/ 0 w 1908212"/>
              <a:gd name="connsiteY8" fmla="*/ 387143 h 2160240"/>
              <a:gd name="connsiteX9" fmla="*/ 64332 w 1908212"/>
              <a:gd name="connsiteY9" fmla="*/ 316360 h 2160240"/>
              <a:gd name="connsiteX10" fmla="*/ 828092 w 1908212"/>
              <a:gd name="connsiteY10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8212" h="2160240">
                <a:moveTo>
                  <a:pt x="828092" y="0"/>
                </a:moveTo>
                <a:cubicBezTo>
                  <a:pt x="1424626" y="0"/>
                  <a:pt x="1908212" y="483586"/>
                  <a:pt x="1908212" y="1080120"/>
                </a:cubicBezTo>
                <a:cubicBezTo>
                  <a:pt x="1908212" y="1676654"/>
                  <a:pt x="1424626" y="2160240"/>
                  <a:pt x="828092" y="2160240"/>
                </a:cubicBezTo>
                <a:cubicBezTo>
                  <a:pt x="529825" y="2160240"/>
                  <a:pt x="259795" y="2039344"/>
                  <a:pt x="64332" y="1843880"/>
                </a:cubicBezTo>
                <a:lnTo>
                  <a:pt x="0" y="1773098"/>
                </a:lnTo>
                <a:lnTo>
                  <a:pt x="5381" y="1767177"/>
                </a:lnTo>
                <a:cubicBezTo>
                  <a:pt x="159467" y="1580469"/>
                  <a:pt x="252028" y="1341104"/>
                  <a:pt x="252028" y="1080120"/>
                </a:cubicBezTo>
                <a:cubicBezTo>
                  <a:pt x="252028" y="819137"/>
                  <a:pt x="159467" y="579772"/>
                  <a:pt x="5381" y="393063"/>
                </a:cubicBezTo>
                <a:lnTo>
                  <a:pt x="0" y="387143"/>
                </a:lnTo>
                <a:lnTo>
                  <a:pt x="64332" y="316360"/>
                </a:lnTo>
                <a:cubicBezTo>
                  <a:pt x="259795" y="120897"/>
                  <a:pt x="529825" y="0"/>
                  <a:pt x="828092" y="0"/>
                </a:cubicBezTo>
                <a:close/>
              </a:path>
            </a:pathLst>
          </a:custGeom>
          <a:solidFill>
            <a:srgbClr val="677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F9B33976-DD26-4487-822B-D91F28CF96EB}"/>
              </a:ext>
            </a:extLst>
          </p:cNvPr>
          <p:cNvCxnSpPr/>
          <p:nvPr/>
        </p:nvCxnSpPr>
        <p:spPr>
          <a:xfrm flipH="1">
            <a:off x="1247010" y="2788768"/>
            <a:ext cx="2380248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>
            <a:extLst>
              <a:ext uri="{FF2B5EF4-FFF2-40B4-BE49-F238E27FC236}">
                <a16:creationId xmlns:a16="http://schemas.microsoft.com/office/drawing/2014/main" id="{045DB5F0-FF08-4637-8EDB-69857B024985}"/>
              </a:ext>
            </a:extLst>
          </p:cNvPr>
          <p:cNvSpPr/>
          <p:nvPr/>
        </p:nvSpPr>
        <p:spPr>
          <a:xfrm>
            <a:off x="3698967" y="2792829"/>
            <a:ext cx="657634" cy="65763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D2DDEA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01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1A63B13F-27A5-481D-8DA2-346B963B9501}"/>
              </a:ext>
            </a:extLst>
          </p:cNvPr>
          <p:cNvSpPr/>
          <p:nvPr/>
        </p:nvSpPr>
        <p:spPr>
          <a:xfrm>
            <a:off x="7819690" y="2792829"/>
            <a:ext cx="657634" cy="65763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67718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02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8B26E738-6521-451F-8F7D-2F2E618C2948}"/>
              </a:ext>
            </a:extLst>
          </p:cNvPr>
          <p:cNvCxnSpPr/>
          <p:nvPr/>
        </p:nvCxnSpPr>
        <p:spPr>
          <a:xfrm flipH="1">
            <a:off x="8562210" y="2788768"/>
            <a:ext cx="2380248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1BD5DB4-0A78-4C74-9411-72DCE8391461}"/>
              </a:ext>
            </a:extLst>
          </p:cNvPr>
          <p:cNvGrpSpPr/>
          <p:nvPr/>
        </p:nvGrpSpPr>
        <p:grpSpPr>
          <a:xfrm>
            <a:off x="8642125" y="2397920"/>
            <a:ext cx="2241975" cy="890249"/>
            <a:chOff x="874712" y="3261688"/>
            <a:chExt cx="2241975" cy="890249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2716EC1F-357F-49B2-95CD-8ED01714465C}"/>
                </a:ext>
              </a:extLst>
            </p:cNvPr>
            <p:cNvSpPr/>
            <p:nvPr/>
          </p:nvSpPr>
          <p:spPr>
            <a:xfrm>
              <a:off x="874712" y="3741312"/>
              <a:ext cx="2070325" cy="4106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CD24522B-0A4D-413D-8FCF-B7CDBDF0EF69}"/>
                </a:ext>
              </a:extLst>
            </p:cNvPr>
            <p:cNvSpPr/>
            <p:nvPr/>
          </p:nvSpPr>
          <p:spPr>
            <a:xfrm>
              <a:off x="874713" y="3261688"/>
              <a:ext cx="2241974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Scenario TWO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464722E-BAE3-4174-9CC1-FEF3E4A82027}"/>
              </a:ext>
            </a:extLst>
          </p:cNvPr>
          <p:cNvGrpSpPr/>
          <p:nvPr/>
        </p:nvGrpSpPr>
        <p:grpSpPr>
          <a:xfrm>
            <a:off x="1420440" y="2397920"/>
            <a:ext cx="2241974" cy="890249"/>
            <a:chOff x="1282501" y="3261688"/>
            <a:chExt cx="2241974" cy="890249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9B9591F1-138F-478F-B106-F066C579E4BC}"/>
                </a:ext>
              </a:extLst>
            </p:cNvPr>
            <p:cNvSpPr/>
            <p:nvPr/>
          </p:nvSpPr>
          <p:spPr>
            <a:xfrm>
              <a:off x="1424161" y="3741312"/>
              <a:ext cx="2100314" cy="4106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28C2533-3E33-433F-8997-B70C7DFF9DAF}"/>
                </a:ext>
              </a:extLst>
            </p:cNvPr>
            <p:cNvSpPr/>
            <p:nvPr/>
          </p:nvSpPr>
          <p:spPr>
            <a:xfrm>
              <a:off x="1282501" y="3261688"/>
              <a:ext cx="2241974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Scenario 1</a:t>
              </a:r>
            </a:p>
          </p:txBody>
        </p:sp>
      </p:grpSp>
      <p:sp>
        <p:nvSpPr>
          <p:cNvPr id="51" name="椭圆 46">
            <a:extLst>
              <a:ext uri="{FF2B5EF4-FFF2-40B4-BE49-F238E27FC236}">
                <a16:creationId xmlns:a16="http://schemas.microsoft.com/office/drawing/2014/main" id="{F1FB63AE-E87E-481A-BA24-C853BF9A0573}"/>
              </a:ext>
            </a:extLst>
          </p:cNvPr>
          <p:cNvSpPr/>
          <p:nvPr/>
        </p:nvSpPr>
        <p:spPr>
          <a:xfrm>
            <a:off x="4726779" y="2763358"/>
            <a:ext cx="691879" cy="715888"/>
          </a:xfrm>
          <a:custGeom>
            <a:avLst/>
            <a:gdLst>
              <a:gd name="connsiteX0" fmla="*/ 94055 w 317452"/>
              <a:gd name="connsiteY0" fmla="*/ 135965 h 328468"/>
              <a:gd name="connsiteX1" fmla="*/ 94407 w 317452"/>
              <a:gd name="connsiteY1" fmla="*/ 136055 h 328468"/>
              <a:gd name="connsiteX2" fmla="*/ 104825 w 317452"/>
              <a:gd name="connsiteY2" fmla="*/ 158537 h 328468"/>
              <a:gd name="connsiteX3" fmla="*/ 106109 w 317452"/>
              <a:gd name="connsiteY3" fmla="*/ 161308 h 328468"/>
              <a:gd name="connsiteX4" fmla="*/ 98162 w 317452"/>
              <a:gd name="connsiteY4" fmla="*/ 160053 h 328468"/>
              <a:gd name="connsiteX5" fmla="*/ 96849 w 317452"/>
              <a:gd name="connsiteY5" fmla="*/ 160053 h 328468"/>
              <a:gd name="connsiteX6" fmla="*/ 92911 w 317452"/>
              <a:gd name="connsiteY6" fmla="*/ 137630 h 328468"/>
              <a:gd name="connsiteX7" fmla="*/ 93506 w 317452"/>
              <a:gd name="connsiteY7" fmla="*/ 136765 h 328468"/>
              <a:gd name="connsiteX8" fmla="*/ 39496 w 317452"/>
              <a:gd name="connsiteY8" fmla="*/ 115887 h 328468"/>
              <a:gd name="connsiteX9" fmla="*/ 51437 w 317452"/>
              <a:gd name="connsiteY9" fmla="*/ 165488 h 328468"/>
              <a:gd name="connsiteX10" fmla="*/ 48784 w 317452"/>
              <a:gd name="connsiteY10" fmla="*/ 166793 h 328468"/>
              <a:gd name="connsiteX11" fmla="*/ 47457 w 317452"/>
              <a:gd name="connsiteY11" fmla="*/ 170709 h 328468"/>
              <a:gd name="connsiteX12" fmla="*/ 48784 w 317452"/>
              <a:gd name="connsiteY12" fmla="*/ 173319 h 328468"/>
              <a:gd name="connsiteX13" fmla="*/ 52764 w 317452"/>
              <a:gd name="connsiteY13" fmla="*/ 175930 h 328468"/>
              <a:gd name="connsiteX14" fmla="*/ 55418 w 317452"/>
              <a:gd name="connsiteY14" fmla="*/ 174625 h 328468"/>
              <a:gd name="connsiteX15" fmla="*/ 87263 w 317452"/>
              <a:gd name="connsiteY15" fmla="*/ 216393 h 328468"/>
              <a:gd name="connsiteX16" fmla="*/ 55418 w 317452"/>
              <a:gd name="connsiteY16" fmla="*/ 230752 h 328468"/>
              <a:gd name="connsiteX17" fmla="*/ 38169 w 317452"/>
              <a:gd name="connsiteY17" fmla="*/ 224225 h 328468"/>
              <a:gd name="connsiteX18" fmla="*/ 1017 w 317452"/>
              <a:gd name="connsiteY18" fmla="*/ 147214 h 328468"/>
              <a:gd name="connsiteX19" fmla="*/ 7651 w 317452"/>
              <a:gd name="connsiteY19" fmla="*/ 128940 h 328468"/>
              <a:gd name="connsiteX20" fmla="*/ 39496 w 317452"/>
              <a:gd name="connsiteY20" fmla="*/ 115887 h 328468"/>
              <a:gd name="connsiteX21" fmla="*/ 63900 w 317452"/>
              <a:gd name="connsiteY21" fmla="*/ 106627 h 328468"/>
              <a:gd name="connsiteX22" fmla="*/ 71807 w 317452"/>
              <a:gd name="connsiteY22" fmla="*/ 114982 h 328468"/>
              <a:gd name="connsiteX23" fmla="*/ 81033 w 317452"/>
              <a:gd name="connsiteY23" fmla="*/ 133331 h 328468"/>
              <a:gd name="connsiteX24" fmla="*/ 87623 w 317452"/>
              <a:gd name="connsiteY24" fmla="*/ 130710 h 328468"/>
              <a:gd name="connsiteX25" fmla="*/ 95803 w 317452"/>
              <a:gd name="connsiteY25" fmla="*/ 133422 h 328468"/>
              <a:gd name="connsiteX26" fmla="*/ 94055 w 317452"/>
              <a:gd name="connsiteY26" fmla="*/ 135965 h 328468"/>
              <a:gd name="connsiteX27" fmla="*/ 89115 w 317452"/>
              <a:gd name="connsiteY27" fmla="*/ 134702 h 328468"/>
              <a:gd name="connsiteX28" fmla="*/ 83823 w 317452"/>
              <a:gd name="connsiteY28" fmla="*/ 137407 h 328468"/>
              <a:gd name="connsiteX29" fmla="*/ 82500 w 317452"/>
              <a:gd name="connsiteY29" fmla="*/ 137407 h 328468"/>
              <a:gd name="connsiteX30" fmla="*/ 97053 w 317452"/>
              <a:gd name="connsiteY30" fmla="*/ 169863 h 328468"/>
              <a:gd name="connsiteX31" fmla="*/ 98375 w 317452"/>
              <a:gd name="connsiteY31" fmla="*/ 169863 h 328468"/>
              <a:gd name="connsiteX32" fmla="*/ 103667 w 317452"/>
              <a:gd name="connsiteY32" fmla="*/ 167158 h 328468"/>
              <a:gd name="connsiteX33" fmla="*/ 106313 w 317452"/>
              <a:gd name="connsiteY33" fmla="*/ 161749 h 328468"/>
              <a:gd name="connsiteX34" fmla="*/ 106109 w 317452"/>
              <a:gd name="connsiteY34" fmla="*/ 161308 h 328468"/>
              <a:gd name="connsiteX35" fmla="*/ 109648 w 317452"/>
              <a:gd name="connsiteY35" fmla="*/ 161866 h 328468"/>
              <a:gd name="connsiteX36" fmla="*/ 110272 w 317452"/>
              <a:gd name="connsiteY36" fmla="*/ 161402 h 328468"/>
              <a:gd name="connsiteX37" fmla="*/ 110522 w 317452"/>
              <a:gd name="connsiteY37" fmla="*/ 164622 h 328468"/>
              <a:gd name="connsiteX38" fmla="*/ 106074 w 317452"/>
              <a:gd name="connsiteY38" fmla="*/ 170028 h 328468"/>
              <a:gd name="connsiteX39" fmla="*/ 99484 w 317452"/>
              <a:gd name="connsiteY39" fmla="*/ 172650 h 328468"/>
              <a:gd name="connsiteX40" fmla="*/ 107391 w 317452"/>
              <a:gd name="connsiteY40" fmla="*/ 192309 h 328468"/>
              <a:gd name="connsiteX41" fmla="*/ 100802 w 317452"/>
              <a:gd name="connsiteY41" fmla="*/ 211968 h 328468"/>
              <a:gd name="connsiteX42" fmla="*/ 91576 w 317452"/>
              <a:gd name="connsiteY42" fmla="*/ 215900 h 328468"/>
              <a:gd name="connsiteX43" fmla="*/ 59946 w 317452"/>
              <a:gd name="connsiteY43" fmla="*/ 172650 h 328468"/>
              <a:gd name="connsiteX44" fmla="*/ 62582 w 317452"/>
              <a:gd name="connsiteY44" fmla="*/ 171339 h 328468"/>
              <a:gd name="connsiteX45" fmla="*/ 63900 w 317452"/>
              <a:gd name="connsiteY45" fmla="*/ 166097 h 328468"/>
              <a:gd name="connsiteX46" fmla="*/ 62582 w 317452"/>
              <a:gd name="connsiteY46" fmla="*/ 163475 h 328468"/>
              <a:gd name="connsiteX47" fmla="*/ 58628 w 317452"/>
              <a:gd name="connsiteY47" fmla="*/ 162165 h 328468"/>
              <a:gd name="connsiteX48" fmla="*/ 54674 w 317452"/>
              <a:gd name="connsiteY48" fmla="*/ 163475 h 328468"/>
              <a:gd name="connsiteX49" fmla="*/ 42813 w 317452"/>
              <a:gd name="connsiteY49" fmla="*/ 111051 h 328468"/>
              <a:gd name="connsiteX50" fmla="*/ 52038 w 317452"/>
              <a:gd name="connsiteY50" fmla="*/ 107119 h 328468"/>
              <a:gd name="connsiteX51" fmla="*/ 63900 w 317452"/>
              <a:gd name="connsiteY51" fmla="*/ 106627 h 328468"/>
              <a:gd name="connsiteX52" fmla="*/ 221560 w 317452"/>
              <a:gd name="connsiteY52" fmla="*/ 67725 h 328468"/>
              <a:gd name="connsiteX53" fmla="*/ 239938 w 317452"/>
              <a:gd name="connsiteY53" fmla="*/ 67725 h 328468"/>
              <a:gd name="connsiteX54" fmla="*/ 249127 w 317452"/>
              <a:gd name="connsiteY54" fmla="*/ 90147 h 328468"/>
              <a:gd name="connsiteX55" fmla="*/ 249127 w 317452"/>
              <a:gd name="connsiteY55" fmla="*/ 99380 h 328468"/>
              <a:gd name="connsiteX56" fmla="*/ 259629 w 317452"/>
              <a:gd name="connsiteY56" fmla="*/ 162691 h 328468"/>
              <a:gd name="connsiteX57" fmla="*/ 300324 w 317452"/>
              <a:gd name="connsiteY57" fmla="*/ 193027 h 328468"/>
              <a:gd name="connsiteX58" fmla="*/ 304262 w 317452"/>
              <a:gd name="connsiteY58" fmla="*/ 215450 h 328468"/>
              <a:gd name="connsiteX59" fmla="*/ 283258 w 317452"/>
              <a:gd name="connsiteY59" fmla="*/ 219407 h 328468"/>
              <a:gd name="connsiteX60" fmla="*/ 281946 w 317452"/>
              <a:gd name="connsiteY60" fmla="*/ 218088 h 328468"/>
              <a:gd name="connsiteX61" fmla="*/ 236000 w 317452"/>
              <a:gd name="connsiteY61" fmla="*/ 185113 h 328468"/>
              <a:gd name="connsiteX62" fmla="*/ 229436 w 317452"/>
              <a:gd name="connsiteY62" fmla="*/ 174562 h 328468"/>
              <a:gd name="connsiteX63" fmla="*/ 224185 w 317452"/>
              <a:gd name="connsiteY63" fmla="*/ 145544 h 328468"/>
              <a:gd name="connsiteX64" fmla="*/ 196617 w 317452"/>
              <a:gd name="connsiteY64" fmla="*/ 194346 h 328468"/>
              <a:gd name="connsiteX65" fmla="*/ 229436 w 317452"/>
              <a:gd name="connsiteY65" fmla="*/ 243148 h 328468"/>
              <a:gd name="connsiteX66" fmla="*/ 230749 w 317452"/>
              <a:gd name="connsiteY66" fmla="*/ 265571 h 328468"/>
              <a:gd name="connsiteX67" fmla="*/ 195305 w 317452"/>
              <a:gd name="connsiteY67" fmla="*/ 318329 h 328468"/>
              <a:gd name="connsiteX68" fmla="*/ 169050 w 317452"/>
              <a:gd name="connsiteY68" fmla="*/ 323605 h 328468"/>
              <a:gd name="connsiteX69" fmla="*/ 167737 w 317452"/>
              <a:gd name="connsiteY69" fmla="*/ 323605 h 328468"/>
              <a:gd name="connsiteX70" fmla="*/ 162486 w 317452"/>
              <a:gd name="connsiteY70" fmla="*/ 297226 h 328468"/>
              <a:gd name="connsiteX71" fmla="*/ 191366 w 317452"/>
              <a:gd name="connsiteY71" fmla="*/ 255019 h 328468"/>
              <a:gd name="connsiteX72" fmla="*/ 167737 w 317452"/>
              <a:gd name="connsiteY72" fmla="*/ 220726 h 328468"/>
              <a:gd name="connsiteX73" fmla="*/ 70594 w 317452"/>
              <a:gd name="connsiteY73" fmla="*/ 322286 h 328468"/>
              <a:gd name="connsiteX74" fmla="*/ 46965 w 317452"/>
              <a:gd name="connsiteY74" fmla="*/ 326243 h 328468"/>
              <a:gd name="connsiteX75" fmla="*/ 44339 w 317452"/>
              <a:gd name="connsiteY75" fmla="*/ 322286 h 328468"/>
              <a:gd name="connsiteX76" fmla="*/ 43027 w 317452"/>
              <a:gd name="connsiteY76" fmla="*/ 295907 h 328468"/>
              <a:gd name="connsiteX77" fmla="*/ 144108 w 317452"/>
              <a:gd name="connsiteY77" fmla="*/ 189070 h 328468"/>
              <a:gd name="connsiteX78" fmla="*/ 148046 w 317452"/>
              <a:gd name="connsiteY78" fmla="*/ 177200 h 328468"/>
              <a:gd name="connsiteX79" fmla="*/ 190054 w 317452"/>
              <a:gd name="connsiteY79" fmla="*/ 103337 h 328468"/>
              <a:gd name="connsiteX80" fmla="*/ 151984 w 317452"/>
              <a:gd name="connsiteY80" fmla="*/ 107294 h 328468"/>
              <a:gd name="connsiteX81" fmla="*/ 119166 w 317452"/>
              <a:gd name="connsiteY81" fmla="*/ 154777 h 328468"/>
              <a:gd name="connsiteX82" fmla="*/ 110272 w 317452"/>
              <a:gd name="connsiteY82" fmla="*/ 161402 h 328468"/>
              <a:gd name="connsiteX83" fmla="*/ 110027 w 317452"/>
              <a:gd name="connsiteY83" fmla="*/ 158233 h 328468"/>
              <a:gd name="connsiteX84" fmla="*/ 99484 w 317452"/>
              <a:gd name="connsiteY84" fmla="*/ 134642 h 328468"/>
              <a:gd name="connsiteX85" fmla="*/ 95803 w 317452"/>
              <a:gd name="connsiteY85" fmla="*/ 133422 h 328468"/>
              <a:gd name="connsiteX86" fmla="*/ 97670 w 317452"/>
              <a:gd name="connsiteY86" fmla="*/ 130706 h 328468"/>
              <a:gd name="connsiteX87" fmla="*/ 130980 w 317452"/>
              <a:gd name="connsiteY87" fmla="*/ 82234 h 328468"/>
              <a:gd name="connsiteX88" fmla="*/ 141482 w 317452"/>
              <a:gd name="connsiteY88" fmla="*/ 75639 h 328468"/>
              <a:gd name="connsiteX89" fmla="*/ 221560 w 317452"/>
              <a:gd name="connsiteY89" fmla="*/ 67725 h 328468"/>
              <a:gd name="connsiteX90" fmla="*/ 276970 w 317452"/>
              <a:gd name="connsiteY90" fmla="*/ 0 h 328468"/>
              <a:gd name="connsiteX91" fmla="*/ 317452 w 317452"/>
              <a:gd name="connsiteY91" fmla="*/ 39688 h 328468"/>
              <a:gd name="connsiteX92" fmla="*/ 276970 w 317452"/>
              <a:gd name="connsiteY92" fmla="*/ 79376 h 328468"/>
              <a:gd name="connsiteX93" fmla="*/ 236488 w 317452"/>
              <a:gd name="connsiteY93" fmla="*/ 39688 h 328468"/>
              <a:gd name="connsiteX94" fmla="*/ 276970 w 317452"/>
              <a:gd name="connsiteY94" fmla="*/ 0 h 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7452" h="328468">
                <a:moveTo>
                  <a:pt x="94055" y="135965"/>
                </a:moveTo>
                <a:lnTo>
                  <a:pt x="94407" y="136055"/>
                </a:lnTo>
                <a:cubicBezTo>
                  <a:pt x="100360" y="148902"/>
                  <a:pt x="103337" y="155325"/>
                  <a:pt x="104825" y="158537"/>
                </a:cubicBezTo>
                <a:lnTo>
                  <a:pt x="106109" y="161308"/>
                </a:lnTo>
                <a:lnTo>
                  <a:pt x="98162" y="160053"/>
                </a:lnTo>
                <a:cubicBezTo>
                  <a:pt x="98162" y="160053"/>
                  <a:pt x="96849" y="160053"/>
                  <a:pt x="96849" y="160053"/>
                </a:cubicBezTo>
                <a:cubicBezTo>
                  <a:pt x="90285" y="154777"/>
                  <a:pt x="87660" y="144225"/>
                  <a:pt x="92911" y="137630"/>
                </a:cubicBezTo>
                <a:cubicBezTo>
                  <a:pt x="92911" y="137630"/>
                  <a:pt x="92911" y="137630"/>
                  <a:pt x="93506" y="136765"/>
                </a:cubicBezTo>
                <a:close/>
                <a:moveTo>
                  <a:pt x="39496" y="115887"/>
                </a:moveTo>
                <a:cubicBezTo>
                  <a:pt x="39496" y="115887"/>
                  <a:pt x="39496" y="115887"/>
                  <a:pt x="51437" y="165488"/>
                </a:cubicBezTo>
                <a:cubicBezTo>
                  <a:pt x="51437" y="165488"/>
                  <a:pt x="51437" y="165488"/>
                  <a:pt x="48784" y="166793"/>
                </a:cubicBezTo>
                <a:cubicBezTo>
                  <a:pt x="47457" y="166793"/>
                  <a:pt x="47457" y="169403"/>
                  <a:pt x="47457" y="170709"/>
                </a:cubicBezTo>
                <a:cubicBezTo>
                  <a:pt x="47457" y="170709"/>
                  <a:pt x="47457" y="170709"/>
                  <a:pt x="48784" y="173319"/>
                </a:cubicBezTo>
                <a:cubicBezTo>
                  <a:pt x="50111" y="175930"/>
                  <a:pt x="51437" y="175930"/>
                  <a:pt x="52764" y="175930"/>
                </a:cubicBezTo>
                <a:lnTo>
                  <a:pt x="55418" y="174625"/>
                </a:lnTo>
                <a:cubicBezTo>
                  <a:pt x="55418" y="174625"/>
                  <a:pt x="55418" y="174625"/>
                  <a:pt x="87263" y="216393"/>
                </a:cubicBezTo>
                <a:cubicBezTo>
                  <a:pt x="87263" y="216393"/>
                  <a:pt x="87263" y="216393"/>
                  <a:pt x="55418" y="230752"/>
                </a:cubicBezTo>
                <a:cubicBezTo>
                  <a:pt x="48784" y="233362"/>
                  <a:pt x="40823" y="230752"/>
                  <a:pt x="38169" y="224225"/>
                </a:cubicBezTo>
                <a:cubicBezTo>
                  <a:pt x="38169" y="224225"/>
                  <a:pt x="38169" y="224225"/>
                  <a:pt x="1017" y="147214"/>
                </a:cubicBezTo>
                <a:cubicBezTo>
                  <a:pt x="-1637" y="140687"/>
                  <a:pt x="1017" y="132856"/>
                  <a:pt x="7651" y="128940"/>
                </a:cubicBezTo>
                <a:cubicBezTo>
                  <a:pt x="7651" y="128940"/>
                  <a:pt x="7651" y="128940"/>
                  <a:pt x="39496" y="115887"/>
                </a:cubicBezTo>
                <a:close/>
                <a:moveTo>
                  <a:pt x="63900" y="106627"/>
                </a:moveTo>
                <a:cubicBezTo>
                  <a:pt x="67524" y="108102"/>
                  <a:pt x="70489" y="111051"/>
                  <a:pt x="71807" y="114982"/>
                </a:cubicBezTo>
                <a:cubicBezTo>
                  <a:pt x="71807" y="114982"/>
                  <a:pt x="71807" y="114982"/>
                  <a:pt x="81033" y="133331"/>
                </a:cubicBezTo>
                <a:cubicBezTo>
                  <a:pt x="81033" y="133331"/>
                  <a:pt x="81033" y="133331"/>
                  <a:pt x="87623" y="130710"/>
                </a:cubicBezTo>
                <a:lnTo>
                  <a:pt x="95803" y="133422"/>
                </a:lnTo>
                <a:lnTo>
                  <a:pt x="94055" y="135965"/>
                </a:lnTo>
                <a:lnTo>
                  <a:pt x="89115" y="134702"/>
                </a:lnTo>
                <a:cubicBezTo>
                  <a:pt x="89115" y="134702"/>
                  <a:pt x="89115" y="134702"/>
                  <a:pt x="83823" y="137407"/>
                </a:cubicBezTo>
                <a:cubicBezTo>
                  <a:pt x="83823" y="137407"/>
                  <a:pt x="82500" y="137407"/>
                  <a:pt x="82500" y="137407"/>
                </a:cubicBezTo>
                <a:cubicBezTo>
                  <a:pt x="82500" y="137407"/>
                  <a:pt x="82500" y="137407"/>
                  <a:pt x="97053" y="169863"/>
                </a:cubicBezTo>
                <a:cubicBezTo>
                  <a:pt x="97053" y="169863"/>
                  <a:pt x="97053" y="169863"/>
                  <a:pt x="98375" y="169863"/>
                </a:cubicBezTo>
                <a:lnTo>
                  <a:pt x="103667" y="167158"/>
                </a:lnTo>
                <a:cubicBezTo>
                  <a:pt x="106313" y="165806"/>
                  <a:pt x="106313" y="163101"/>
                  <a:pt x="106313" y="161749"/>
                </a:cubicBezTo>
                <a:lnTo>
                  <a:pt x="106109" y="161308"/>
                </a:lnTo>
                <a:lnTo>
                  <a:pt x="109648" y="161866"/>
                </a:lnTo>
                <a:lnTo>
                  <a:pt x="110272" y="161402"/>
                </a:lnTo>
                <a:lnTo>
                  <a:pt x="110522" y="164622"/>
                </a:lnTo>
                <a:cubicBezTo>
                  <a:pt x="109698" y="166752"/>
                  <a:pt x="108051" y="168718"/>
                  <a:pt x="106074" y="170028"/>
                </a:cubicBezTo>
                <a:cubicBezTo>
                  <a:pt x="106074" y="170028"/>
                  <a:pt x="106074" y="170028"/>
                  <a:pt x="99484" y="172650"/>
                </a:cubicBezTo>
                <a:cubicBezTo>
                  <a:pt x="99484" y="172650"/>
                  <a:pt x="99484" y="172650"/>
                  <a:pt x="107391" y="192309"/>
                </a:cubicBezTo>
                <a:cubicBezTo>
                  <a:pt x="111345" y="198862"/>
                  <a:pt x="107391" y="208036"/>
                  <a:pt x="100802" y="211968"/>
                </a:cubicBezTo>
                <a:cubicBezTo>
                  <a:pt x="100802" y="211968"/>
                  <a:pt x="100802" y="211968"/>
                  <a:pt x="91576" y="215900"/>
                </a:cubicBezTo>
                <a:cubicBezTo>
                  <a:pt x="91576" y="215900"/>
                  <a:pt x="91576" y="215900"/>
                  <a:pt x="59946" y="172650"/>
                </a:cubicBezTo>
                <a:cubicBezTo>
                  <a:pt x="59946" y="172650"/>
                  <a:pt x="59946" y="172650"/>
                  <a:pt x="62582" y="171339"/>
                </a:cubicBezTo>
                <a:cubicBezTo>
                  <a:pt x="65218" y="170028"/>
                  <a:pt x="65218" y="167407"/>
                  <a:pt x="63900" y="166097"/>
                </a:cubicBezTo>
                <a:cubicBezTo>
                  <a:pt x="63900" y="166097"/>
                  <a:pt x="63900" y="166097"/>
                  <a:pt x="62582" y="163475"/>
                </a:cubicBezTo>
                <a:cubicBezTo>
                  <a:pt x="62582" y="162165"/>
                  <a:pt x="59946" y="160854"/>
                  <a:pt x="58628" y="162165"/>
                </a:cubicBezTo>
                <a:cubicBezTo>
                  <a:pt x="58628" y="162165"/>
                  <a:pt x="58628" y="162165"/>
                  <a:pt x="54674" y="163475"/>
                </a:cubicBezTo>
                <a:cubicBezTo>
                  <a:pt x="54674" y="163475"/>
                  <a:pt x="54674" y="163475"/>
                  <a:pt x="42813" y="111051"/>
                </a:cubicBezTo>
                <a:cubicBezTo>
                  <a:pt x="42813" y="111051"/>
                  <a:pt x="42813" y="111051"/>
                  <a:pt x="52038" y="107119"/>
                </a:cubicBezTo>
                <a:cubicBezTo>
                  <a:pt x="55992" y="105153"/>
                  <a:pt x="60275" y="105153"/>
                  <a:pt x="63900" y="106627"/>
                </a:cubicBezTo>
                <a:close/>
                <a:moveTo>
                  <a:pt x="221560" y="67725"/>
                </a:moveTo>
                <a:cubicBezTo>
                  <a:pt x="226810" y="65087"/>
                  <a:pt x="234687" y="65087"/>
                  <a:pt x="239938" y="67725"/>
                </a:cubicBezTo>
                <a:cubicBezTo>
                  <a:pt x="247814" y="73001"/>
                  <a:pt x="250440" y="80915"/>
                  <a:pt x="249127" y="90147"/>
                </a:cubicBezTo>
                <a:cubicBezTo>
                  <a:pt x="249127" y="92785"/>
                  <a:pt x="249127" y="96742"/>
                  <a:pt x="249127" y="99380"/>
                </a:cubicBezTo>
                <a:cubicBezTo>
                  <a:pt x="249127" y="99380"/>
                  <a:pt x="249127" y="99380"/>
                  <a:pt x="259629" y="162691"/>
                </a:cubicBezTo>
                <a:cubicBezTo>
                  <a:pt x="259629" y="162691"/>
                  <a:pt x="259629" y="162691"/>
                  <a:pt x="300324" y="193027"/>
                </a:cubicBezTo>
                <a:cubicBezTo>
                  <a:pt x="308200" y="198303"/>
                  <a:pt x="309513" y="207536"/>
                  <a:pt x="304262" y="215450"/>
                </a:cubicBezTo>
                <a:cubicBezTo>
                  <a:pt x="299011" y="222045"/>
                  <a:pt x="289822" y="223363"/>
                  <a:pt x="283258" y="219407"/>
                </a:cubicBezTo>
                <a:cubicBezTo>
                  <a:pt x="283258" y="219407"/>
                  <a:pt x="281946" y="219407"/>
                  <a:pt x="281946" y="218088"/>
                </a:cubicBezTo>
                <a:cubicBezTo>
                  <a:pt x="281946" y="218088"/>
                  <a:pt x="281946" y="218088"/>
                  <a:pt x="236000" y="185113"/>
                </a:cubicBezTo>
                <a:cubicBezTo>
                  <a:pt x="232061" y="182475"/>
                  <a:pt x="230749" y="178518"/>
                  <a:pt x="229436" y="174562"/>
                </a:cubicBezTo>
                <a:cubicBezTo>
                  <a:pt x="229436" y="174562"/>
                  <a:pt x="229436" y="174562"/>
                  <a:pt x="224185" y="145544"/>
                </a:cubicBezTo>
                <a:cubicBezTo>
                  <a:pt x="224185" y="145544"/>
                  <a:pt x="224185" y="145544"/>
                  <a:pt x="196617" y="194346"/>
                </a:cubicBezTo>
                <a:cubicBezTo>
                  <a:pt x="196617" y="194346"/>
                  <a:pt x="196617" y="194346"/>
                  <a:pt x="229436" y="243148"/>
                </a:cubicBezTo>
                <a:cubicBezTo>
                  <a:pt x="234687" y="249743"/>
                  <a:pt x="234687" y="258976"/>
                  <a:pt x="230749" y="265571"/>
                </a:cubicBezTo>
                <a:cubicBezTo>
                  <a:pt x="230749" y="265571"/>
                  <a:pt x="230749" y="265571"/>
                  <a:pt x="195305" y="318329"/>
                </a:cubicBezTo>
                <a:cubicBezTo>
                  <a:pt x="188741" y="326243"/>
                  <a:pt x="178239" y="328881"/>
                  <a:pt x="169050" y="323605"/>
                </a:cubicBezTo>
                <a:cubicBezTo>
                  <a:pt x="169050" y="323605"/>
                  <a:pt x="169050" y="323605"/>
                  <a:pt x="167737" y="323605"/>
                </a:cubicBezTo>
                <a:cubicBezTo>
                  <a:pt x="159861" y="318329"/>
                  <a:pt x="157235" y="305140"/>
                  <a:pt x="162486" y="297226"/>
                </a:cubicBezTo>
                <a:cubicBezTo>
                  <a:pt x="162486" y="297226"/>
                  <a:pt x="162486" y="297226"/>
                  <a:pt x="191366" y="255019"/>
                </a:cubicBezTo>
                <a:cubicBezTo>
                  <a:pt x="191366" y="255019"/>
                  <a:pt x="191366" y="255019"/>
                  <a:pt x="167737" y="220726"/>
                </a:cubicBezTo>
                <a:cubicBezTo>
                  <a:pt x="167737" y="220726"/>
                  <a:pt x="167737" y="220726"/>
                  <a:pt x="70594" y="322286"/>
                </a:cubicBezTo>
                <a:cubicBezTo>
                  <a:pt x="65343" y="328881"/>
                  <a:pt x="54841" y="330200"/>
                  <a:pt x="46965" y="326243"/>
                </a:cubicBezTo>
                <a:cubicBezTo>
                  <a:pt x="45652" y="324924"/>
                  <a:pt x="44339" y="323605"/>
                  <a:pt x="44339" y="322286"/>
                </a:cubicBezTo>
                <a:cubicBezTo>
                  <a:pt x="36463" y="315691"/>
                  <a:pt x="36463" y="303821"/>
                  <a:pt x="43027" y="295907"/>
                </a:cubicBezTo>
                <a:cubicBezTo>
                  <a:pt x="43027" y="295907"/>
                  <a:pt x="43027" y="295907"/>
                  <a:pt x="144108" y="189070"/>
                </a:cubicBezTo>
                <a:cubicBezTo>
                  <a:pt x="144108" y="185113"/>
                  <a:pt x="145421" y="181156"/>
                  <a:pt x="148046" y="177200"/>
                </a:cubicBezTo>
                <a:cubicBezTo>
                  <a:pt x="148046" y="177200"/>
                  <a:pt x="148046" y="177200"/>
                  <a:pt x="190054" y="103337"/>
                </a:cubicBezTo>
                <a:cubicBezTo>
                  <a:pt x="190054" y="103337"/>
                  <a:pt x="190054" y="103337"/>
                  <a:pt x="151984" y="107294"/>
                </a:cubicBezTo>
                <a:cubicBezTo>
                  <a:pt x="151984" y="107294"/>
                  <a:pt x="151984" y="107294"/>
                  <a:pt x="119166" y="154777"/>
                </a:cubicBezTo>
                <a:lnTo>
                  <a:pt x="110272" y="161402"/>
                </a:lnTo>
                <a:lnTo>
                  <a:pt x="110027" y="158233"/>
                </a:lnTo>
                <a:cubicBezTo>
                  <a:pt x="99484" y="134642"/>
                  <a:pt x="99484" y="134642"/>
                  <a:pt x="99484" y="134642"/>
                </a:cubicBezTo>
                <a:lnTo>
                  <a:pt x="95803" y="133422"/>
                </a:lnTo>
                <a:lnTo>
                  <a:pt x="97670" y="130706"/>
                </a:lnTo>
                <a:cubicBezTo>
                  <a:pt x="102428" y="123781"/>
                  <a:pt x="111946" y="109932"/>
                  <a:pt x="130980" y="82234"/>
                </a:cubicBezTo>
                <a:cubicBezTo>
                  <a:pt x="133606" y="78277"/>
                  <a:pt x="137544" y="75639"/>
                  <a:pt x="141482" y="75639"/>
                </a:cubicBezTo>
                <a:cubicBezTo>
                  <a:pt x="141482" y="75639"/>
                  <a:pt x="141482" y="75639"/>
                  <a:pt x="221560" y="67725"/>
                </a:cubicBezTo>
                <a:close/>
                <a:moveTo>
                  <a:pt x="276970" y="0"/>
                </a:moveTo>
                <a:cubicBezTo>
                  <a:pt x="299328" y="0"/>
                  <a:pt x="317452" y="17769"/>
                  <a:pt x="317452" y="39688"/>
                </a:cubicBezTo>
                <a:cubicBezTo>
                  <a:pt x="317452" y="61607"/>
                  <a:pt x="299328" y="79376"/>
                  <a:pt x="276970" y="79376"/>
                </a:cubicBezTo>
                <a:cubicBezTo>
                  <a:pt x="254612" y="79376"/>
                  <a:pt x="236488" y="61607"/>
                  <a:pt x="236488" y="39688"/>
                </a:cubicBezTo>
                <a:cubicBezTo>
                  <a:pt x="236488" y="17769"/>
                  <a:pt x="254612" y="0"/>
                  <a:pt x="2769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椭圆 47">
            <a:extLst>
              <a:ext uri="{FF2B5EF4-FFF2-40B4-BE49-F238E27FC236}">
                <a16:creationId xmlns:a16="http://schemas.microsoft.com/office/drawing/2014/main" id="{CDAD21FD-7355-46F9-B625-947333F4D723}"/>
              </a:ext>
            </a:extLst>
          </p:cNvPr>
          <p:cNvSpPr/>
          <p:nvPr/>
        </p:nvSpPr>
        <p:spPr>
          <a:xfrm>
            <a:off x="6848314" y="2763358"/>
            <a:ext cx="715888" cy="71588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4" name="PA-文本框 7">
            <a:extLst>
              <a:ext uri="{FF2B5EF4-FFF2-40B4-BE49-F238E27FC236}">
                <a16:creationId xmlns:a16="http://schemas.microsoft.com/office/drawing/2014/main" id="{FE21BD62-953B-4236-83C2-AF2377AAA46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3733" y="5491905"/>
            <a:ext cx="1705946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7F91A9">
                    <a:alpha val="70000"/>
                  </a:srgb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55" name="PA-文本框 8">
            <a:extLst>
              <a:ext uri="{FF2B5EF4-FFF2-40B4-BE49-F238E27FC236}">
                <a16:creationId xmlns:a16="http://schemas.microsoft.com/office/drawing/2014/main" id="{64928F2A-98CC-4599-8CDF-6905C4DD5E0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27633" y="5101079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56" name="PA-文本框 7">
            <a:extLst>
              <a:ext uri="{FF2B5EF4-FFF2-40B4-BE49-F238E27FC236}">
                <a16:creationId xmlns:a16="http://schemas.microsoft.com/office/drawing/2014/main" id="{1D76262F-8BBB-413D-A7A9-634BFC60DEB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011622" y="5491905"/>
            <a:ext cx="1705946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7F91A9">
                    <a:alpha val="70000"/>
                  </a:srgb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57" name="PA-文本框 8">
            <a:extLst>
              <a:ext uri="{FF2B5EF4-FFF2-40B4-BE49-F238E27FC236}">
                <a16:creationId xmlns:a16="http://schemas.microsoft.com/office/drawing/2014/main" id="{6F53CFDA-F4D8-45C0-B9CD-2B05849E811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05522" y="5101079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58" name="PA-文本框 7">
            <a:extLst>
              <a:ext uri="{FF2B5EF4-FFF2-40B4-BE49-F238E27FC236}">
                <a16:creationId xmlns:a16="http://schemas.microsoft.com/office/drawing/2014/main" id="{6834AA35-07B6-46F5-B0C7-BA6514EF1BC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89511" y="5491905"/>
            <a:ext cx="1705946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7F91A9">
                    <a:alpha val="70000"/>
                  </a:srgb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59" name="PA-文本框 8">
            <a:extLst>
              <a:ext uri="{FF2B5EF4-FFF2-40B4-BE49-F238E27FC236}">
                <a16:creationId xmlns:a16="http://schemas.microsoft.com/office/drawing/2014/main" id="{38915D38-C9E8-4CC9-BA09-2B6B2D585DA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83411" y="5101079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60" name="PA-文本框 7">
            <a:extLst>
              <a:ext uri="{FF2B5EF4-FFF2-40B4-BE49-F238E27FC236}">
                <a16:creationId xmlns:a16="http://schemas.microsoft.com/office/drawing/2014/main" id="{AE710DCB-EAC3-42AD-BD9E-6F461A3F283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67400" y="5491905"/>
            <a:ext cx="1705946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1000" dirty="0">
                <a:solidFill>
                  <a:srgbClr val="7F91A9">
                    <a:alpha val="70000"/>
                  </a:srgb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61" name="PA-文本框 8">
            <a:extLst>
              <a:ext uri="{FF2B5EF4-FFF2-40B4-BE49-F238E27FC236}">
                <a16:creationId xmlns:a16="http://schemas.microsoft.com/office/drawing/2014/main" id="{44C79CAA-6920-4DE9-AAB2-A0F696F609F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61300" y="5101079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Add a title</a:t>
            </a:r>
          </a:p>
        </p:txBody>
      </p:sp>
    </p:spTree>
    <p:extLst>
      <p:ext uri="{BB962C8B-B14F-4D97-AF65-F5344CB8AC3E}">
        <p14:creationId xmlns:p14="http://schemas.microsoft.com/office/powerpoint/2010/main" val="2171321320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8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3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3912 L 3.75E-6 -3.7037E-6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75E-6 0.03912 L 3.75E-6 1.48148E-6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912 L 1.66667E-6 -3.7037E-6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66667E-6 0.03912 L 1.66667E-6 1.48148E-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3912 L -4.16667E-7 -3.7037E-6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7 0.03912 L -4.16667E-7 1.48148E-6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4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3912 L -2.5E-6 -3.7037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0.03912 L -2.5E-6 1.48148E-6 " pathEditMode="relative" rAng="0" ptsTypes="AA">
                                      <p:cBhvr>
                                        <p:cTn id="1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/>
      <p:bldP spid="38" grpId="0" animBg="1"/>
      <p:bldP spid="39" grpId="0" animBg="1"/>
      <p:bldP spid="40" grpId="0" animBg="1"/>
      <p:bldP spid="42" grpId="0" animBg="1"/>
      <p:bldP spid="43" grpId="0" animBg="1"/>
      <p:bldP spid="51" grpId="0" animBg="1"/>
      <p:bldP spid="52" grpId="0" animBg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9A6C5532-9ACF-4197-86E3-775F081278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75F373F-1318-4632-B036-05656D46C8C7}"/>
              </a:ext>
            </a:extLst>
          </p:cNvPr>
          <p:cNvSpPr txBox="1"/>
          <p:nvPr/>
        </p:nvSpPr>
        <p:spPr>
          <a:xfrm>
            <a:off x="5121449" y="2813463"/>
            <a:ext cx="6053916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r"/>
            <a:r>
              <a:rPr lang="en-US" altLang="zh-CN" sz="7200" b="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THANK YOU !</a:t>
            </a:r>
          </a:p>
        </p:txBody>
      </p:sp>
      <p:sp>
        <p:nvSpPr>
          <p:cNvPr id="15" name="PA-1">
            <a:extLst>
              <a:ext uri="{FF2B5EF4-FFF2-40B4-BE49-F238E27FC236}">
                <a16:creationId xmlns:a16="http://schemas.microsoft.com/office/drawing/2014/main" id="{74C2C707-C4FC-4B42-8380-2F367303698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 flipH="1" flipV="1">
            <a:off x="8008254" y="5653273"/>
            <a:ext cx="2917508" cy="5078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PA-任意多边形 849">
            <a:extLst>
              <a:ext uri="{FF2B5EF4-FFF2-40B4-BE49-F238E27FC236}">
                <a16:creationId xmlns:a16="http://schemas.microsoft.com/office/drawing/2014/main" id="{D7201F1B-CF29-41D5-B7FC-E9056A08F694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8144322" y="575357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067C990-E803-4036-98D8-6E40DDA1DC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9212138" y="157264"/>
            <a:ext cx="1387106" cy="142866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FFF9FBA-7200-4324-A846-D78273AB84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6680674" y="5651791"/>
            <a:ext cx="1028769" cy="9743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287F70-173D-4A09-A82C-2F9CB98FD2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1224317" y="3215632"/>
            <a:ext cx="1051937" cy="1083455"/>
          </a:xfrm>
          <a:prstGeom prst="rect">
            <a:avLst/>
          </a:prstGeom>
        </p:spPr>
      </p:pic>
      <p:sp>
        <p:nvSpPr>
          <p:cNvPr id="21" name="TextBox 19">
            <a:extLst>
              <a:ext uri="{FF2B5EF4-FFF2-40B4-BE49-F238E27FC236}">
                <a16:creationId xmlns:a16="http://schemas.microsoft.com/office/drawing/2014/main" id="{8C614DCD-18F5-46EF-8A1F-8D23D5C376A6}"/>
              </a:ext>
            </a:extLst>
          </p:cNvPr>
          <p:cNvSpPr txBox="1"/>
          <p:nvPr/>
        </p:nvSpPr>
        <p:spPr>
          <a:xfrm>
            <a:off x="8588963" y="5771194"/>
            <a:ext cx="1925937" cy="289611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/>
          <a:p>
            <a:r>
              <a:rPr lang="en-US" altLang="zh-CN" sz="1600" dirty="0">
                <a:solidFill>
                  <a:srgbClr val="677180"/>
                </a:solidFill>
                <a:cs typeface="+mn-ea"/>
                <a:sym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www.freeppt7.com</a:t>
            </a:r>
            <a:endParaRPr lang="en-US" altLang="zh-CN" sz="1600" dirty="0">
              <a:solidFill>
                <a:srgbClr val="67718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7946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:p14="http://schemas.microsoft.com/office/powerpoint/2010/main" xmlns:ahyp="http://schemas.microsoft.com/office/drawing/2018/hyperlinkcolor" xmlns:a14="http://schemas.microsoft.com/office/drawing/2010/main" xmlns:a16="http://schemas.microsoft.com/office/drawing/2014/main"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8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15" grpId="0" animBg="1"/>
          <p:bldP spid="16" grpId="0" animBg="1"/>
          <p:bldP spid="21" grpId="0"/>
        </p:bldLst>
      </p:timing>
    </mc:Choice>
    <mc:Fallback xmlns:p15="http://schemas.microsoft.com/office/powerpoint/2012/main" xmlns:ahyp="http://schemas.microsoft.com/office/drawing/2018/hyperlinkcolor"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8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15" grpId="0" animBg="1"/>
          <p:bldP spid="16" grpId="0" animBg="1"/>
          <p:bldP spid="2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62B183A5-CDEF-414F-AF57-9A4D078E3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D6B4462B-9BE8-4F27-B865-C83FB157EC8B}"/>
              </a:ext>
            </a:extLst>
          </p:cNvPr>
          <p:cNvSpPr txBox="1"/>
          <p:nvPr/>
        </p:nvSpPr>
        <p:spPr>
          <a:xfrm>
            <a:off x="1813857" y="3429000"/>
            <a:ext cx="881017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285750"/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Introduction to the company and team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D5B184-918A-477B-8DEC-4A6350567F00}"/>
              </a:ext>
            </a:extLst>
          </p:cNvPr>
          <p:cNvSpPr/>
          <p:nvPr/>
        </p:nvSpPr>
        <p:spPr>
          <a:xfrm>
            <a:off x="4654550" y="1320823"/>
            <a:ext cx="28829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0"/>
              </a:spcBef>
            </a:pPr>
            <a:r>
              <a:rPr lang="en-US" altLang="zh-CN" sz="11500" spc="15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13" name="PA-1">
            <a:extLst>
              <a:ext uri="{FF2B5EF4-FFF2-40B4-BE49-F238E27FC236}">
                <a16:creationId xmlns:a16="http://schemas.microsoft.com/office/drawing/2014/main" id="{596CB061-B0ED-415F-B7DF-029975F4037B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 flipH="1" flipV="1">
            <a:off x="4637246" y="5467280"/>
            <a:ext cx="2917508" cy="5078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PA-任意多边形 849">
            <a:extLst>
              <a:ext uri="{FF2B5EF4-FFF2-40B4-BE49-F238E27FC236}">
                <a16:creationId xmlns:a16="http://schemas.microsoft.com/office/drawing/2014/main" id="{B04DDC33-0BDB-40A8-A80D-D3D86D4F7072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4773314" y="5567585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A19A90C4-F6AD-45F8-BA5F-E0B92E875ACC}"/>
              </a:ext>
            </a:extLst>
          </p:cNvPr>
          <p:cNvSpPr txBox="1"/>
          <p:nvPr/>
        </p:nvSpPr>
        <p:spPr>
          <a:xfrm>
            <a:off x="5217955" y="5585201"/>
            <a:ext cx="2001984" cy="289611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/>
          <a:p>
            <a:r>
              <a:rPr lang="en-US" altLang="zh-CN" sz="1600" spc="3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THE PART ONE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D25B814-C2FF-4299-BE38-CC46D6D8A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8985758" y="862396"/>
            <a:ext cx="1980253" cy="20395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50DACF7-20D7-40D4-89EB-5581705D93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8033224" y="5431098"/>
            <a:ext cx="1028769" cy="97432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1048B4E-52B8-44F5-822F-2E867581B2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2107599" y="577666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8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2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 animBg="1"/>
          <p:bldP spid="14" grpId="0" animBg="1"/>
          <p:bldP spid="15" grpId="0"/>
        </p:bldLst>
      </p:timing>
    </mc:Choice>
    <mc:Fallback xmlns:p15="http://schemas.microsoft.com/office/powerpoint/2012/main"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8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 animBg="1"/>
          <p:bldP spid="14" grpId="0" animBg="1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Company profile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D3CE209-BA7E-4632-894D-79DC7C263F62}"/>
              </a:ext>
            </a:extLst>
          </p:cNvPr>
          <p:cNvSpPr txBox="1"/>
          <p:nvPr/>
        </p:nvSpPr>
        <p:spPr>
          <a:xfrm>
            <a:off x="1100513" y="1717076"/>
            <a:ext cx="2015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COMPANY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F18B3C1-2D94-4B87-B20F-9517FC471166}"/>
              </a:ext>
            </a:extLst>
          </p:cNvPr>
          <p:cNvSpPr txBox="1"/>
          <p:nvPr/>
        </p:nvSpPr>
        <p:spPr>
          <a:xfrm>
            <a:off x="1081301" y="2299747"/>
            <a:ext cx="2772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INFORMATION</a:t>
            </a:r>
          </a:p>
        </p:txBody>
      </p:sp>
      <p:sp>
        <p:nvSpPr>
          <p:cNvPr id="11" name="Rectangle 39">
            <a:extLst>
              <a:ext uri="{FF2B5EF4-FFF2-40B4-BE49-F238E27FC236}">
                <a16:creationId xmlns:a16="http://schemas.microsoft.com/office/drawing/2014/main" id="{747F7713-9FAD-4250-A15C-A6D308DC5B43}"/>
              </a:ext>
            </a:extLst>
          </p:cNvPr>
          <p:cNvSpPr/>
          <p:nvPr/>
        </p:nvSpPr>
        <p:spPr>
          <a:xfrm>
            <a:off x="1225015" y="2982078"/>
            <a:ext cx="4017396" cy="122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943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677180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grpSp>
        <p:nvGrpSpPr>
          <p:cNvPr id="104" name="PA-组合 1">
            <a:extLst>
              <a:ext uri="{FF2B5EF4-FFF2-40B4-BE49-F238E27FC236}">
                <a16:creationId xmlns:a16="http://schemas.microsoft.com/office/drawing/2014/main" id="{7E32FF87-2F55-4F43-A2BB-CEB7AD9DE34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31875" y="5083419"/>
            <a:ext cx="948762" cy="948762"/>
            <a:chOff x="1343025" y="3890991"/>
            <a:chExt cx="948762" cy="948762"/>
          </a:xfrm>
        </p:grpSpPr>
        <p:grpSp>
          <p:nvGrpSpPr>
            <p:cNvPr id="105" name="PA-组合 33">
              <a:extLst>
                <a:ext uri="{FF2B5EF4-FFF2-40B4-BE49-F238E27FC236}">
                  <a16:creationId xmlns:a16="http://schemas.microsoft.com/office/drawing/2014/main" id="{A3A7AA1D-8794-465B-840E-5318288550BB}"/>
                </a:ext>
              </a:extLst>
            </p:cNvPr>
            <p:cNvGrpSpPr/>
            <p:nvPr>
              <p:custDataLst>
                <p:tags r:id="rId22"/>
              </p:custDataLst>
            </p:nvPr>
          </p:nvGrpSpPr>
          <p:grpSpPr>
            <a:xfrm>
              <a:off x="1343025" y="3890991"/>
              <a:ext cx="948762" cy="948762"/>
              <a:chOff x="5427322" y="2431973"/>
              <a:chExt cx="1418785" cy="1418785"/>
            </a:xfrm>
          </p:grpSpPr>
          <p:sp>
            <p:nvSpPr>
              <p:cNvPr id="107" name="PA-↖">
                <a:extLst>
                  <a:ext uri="{FF2B5EF4-FFF2-40B4-BE49-F238E27FC236}">
                    <a16:creationId xmlns:a16="http://schemas.microsoft.com/office/drawing/2014/main" id="{CDFE9C9B-7C8B-42DB-9BD7-D4845607B482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5427322" y="2431973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8" name="PA-↘">
                <a:extLst>
                  <a:ext uri="{FF2B5EF4-FFF2-40B4-BE49-F238E27FC236}">
                    <a16:creationId xmlns:a16="http://schemas.microsoft.com/office/drawing/2014/main" id="{C5C325A0-53A1-48F2-A8C6-9A08D36E201B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5427322" y="2431973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PA-1">
                <a:extLst>
                  <a:ext uri="{FF2B5EF4-FFF2-40B4-BE49-F238E27FC236}">
                    <a16:creationId xmlns:a16="http://schemas.microsoft.com/office/drawing/2014/main" id="{5E81B508-36CD-4F7B-8C20-86AA43A06FB6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5427322" y="2431973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06" name="PA-形状 2749">
              <a:extLst>
                <a:ext uri="{FF2B5EF4-FFF2-40B4-BE49-F238E27FC236}">
                  <a16:creationId xmlns:a16="http://schemas.microsoft.com/office/drawing/2014/main" id="{6ADF47D2-3862-4309-95F8-2F4E81E9ABE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707035" y="4191932"/>
              <a:ext cx="220742" cy="346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57" y="2884"/>
                  </a:moveTo>
                  <a:cubicBezTo>
                    <a:pt x="19862" y="3005"/>
                    <a:pt x="15661" y="5580"/>
                    <a:pt x="11606" y="4718"/>
                  </a:cubicBezTo>
                  <a:cubicBezTo>
                    <a:pt x="9681" y="4310"/>
                    <a:pt x="8390" y="3899"/>
                    <a:pt x="7251" y="3535"/>
                  </a:cubicBezTo>
                  <a:cubicBezTo>
                    <a:pt x="5426" y="2953"/>
                    <a:pt x="4042" y="2513"/>
                    <a:pt x="1543" y="2647"/>
                  </a:cubicBezTo>
                  <a:lnTo>
                    <a:pt x="1543" y="982"/>
                  </a:lnTo>
                  <a:lnTo>
                    <a:pt x="20057" y="982"/>
                  </a:lnTo>
                  <a:cubicBezTo>
                    <a:pt x="20057" y="982"/>
                    <a:pt x="20057" y="2884"/>
                    <a:pt x="20057" y="2884"/>
                  </a:cubicBezTo>
                  <a:close/>
                  <a:moveTo>
                    <a:pt x="20057" y="5891"/>
                  </a:moveTo>
                  <a:cubicBezTo>
                    <a:pt x="20057" y="9144"/>
                    <a:pt x="15912" y="11782"/>
                    <a:pt x="10800" y="11782"/>
                  </a:cubicBezTo>
                  <a:cubicBezTo>
                    <a:pt x="5688" y="11782"/>
                    <a:pt x="1543" y="9144"/>
                    <a:pt x="1543" y="5891"/>
                  </a:cubicBezTo>
                  <a:lnTo>
                    <a:pt x="1543" y="3634"/>
                  </a:lnTo>
                  <a:cubicBezTo>
                    <a:pt x="3681" y="3500"/>
                    <a:pt x="4767" y="3841"/>
                    <a:pt x="6560" y="4413"/>
                  </a:cubicBezTo>
                  <a:cubicBezTo>
                    <a:pt x="7686" y="4772"/>
                    <a:pt x="9088" y="5219"/>
                    <a:pt x="11118" y="5650"/>
                  </a:cubicBezTo>
                  <a:cubicBezTo>
                    <a:pt x="11869" y="5809"/>
                    <a:pt x="12616" y="5877"/>
                    <a:pt x="13343" y="5877"/>
                  </a:cubicBezTo>
                  <a:cubicBezTo>
                    <a:pt x="16154" y="5877"/>
                    <a:pt x="18675" y="4862"/>
                    <a:pt x="20057" y="4176"/>
                  </a:cubicBezTo>
                  <a:cubicBezTo>
                    <a:pt x="20057" y="4176"/>
                    <a:pt x="20057" y="5891"/>
                    <a:pt x="20057" y="5891"/>
                  </a:cubicBezTo>
                  <a:close/>
                  <a:moveTo>
                    <a:pt x="20829" y="0"/>
                  </a:moveTo>
                  <a:lnTo>
                    <a:pt x="771" y="0"/>
                  </a:lnTo>
                  <a:cubicBezTo>
                    <a:pt x="346" y="0"/>
                    <a:pt x="0" y="220"/>
                    <a:pt x="0" y="491"/>
                  </a:cubicBezTo>
                  <a:lnTo>
                    <a:pt x="0" y="5891"/>
                  </a:lnTo>
                  <a:cubicBezTo>
                    <a:pt x="0" y="9521"/>
                    <a:pt x="4426" y="12486"/>
                    <a:pt x="10029" y="12739"/>
                  </a:cubicBezTo>
                  <a:lnTo>
                    <a:pt x="10029" y="20618"/>
                  </a:lnTo>
                  <a:lnTo>
                    <a:pt x="3857" y="20618"/>
                  </a:lnTo>
                  <a:cubicBezTo>
                    <a:pt x="3432" y="20618"/>
                    <a:pt x="3086" y="20838"/>
                    <a:pt x="3086" y="21109"/>
                  </a:cubicBezTo>
                  <a:cubicBezTo>
                    <a:pt x="3086" y="21380"/>
                    <a:pt x="3432" y="21600"/>
                    <a:pt x="3857" y="21600"/>
                  </a:cubicBezTo>
                  <a:lnTo>
                    <a:pt x="17743" y="21600"/>
                  </a:lnTo>
                  <a:cubicBezTo>
                    <a:pt x="18168" y="21600"/>
                    <a:pt x="18514" y="21380"/>
                    <a:pt x="18514" y="21109"/>
                  </a:cubicBezTo>
                  <a:cubicBezTo>
                    <a:pt x="18514" y="20838"/>
                    <a:pt x="18168" y="20618"/>
                    <a:pt x="17743" y="20618"/>
                  </a:cubicBezTo>
                  <a:lnTo>
                    <a:pt x="11571" y="20618"/>
                  </a:lnTo>
                  <a:lnTo>
                    <a:pt x="11571" y="12739"/>
                  </a:lnTo>
                  <a:cubicBezTo>
                    <a:pt x="17174" y="12486"/>
                    <a:pt x="21600" y="9521"/>
                    <a:pt x="21600" y="5891"/>
                  </a:cubicBezTo>
                  <a:lnTo>
                    <a:pt x="21600" y="491"/>
                  </a:lnTo>
                  <a:cubicBezTo>
                    <a:pt x="21600" y="220"/>
                    <a:pt x="21254" y="0"/>
                    <a:pt x="20829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defTabSz="4570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9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0" name="PA-组合 2">
            <a:extLst>
              <a:ext uri="{FF2B5EF4-FFF2-40B4-BE49-F238E27FC236}">
                <a16:creationId xmlns:a16="http://schemas.microsoft.com/office/drawing/2014/main" id="{EFD6CC09-4C43-474A-9F4C-40A291214D1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487728" y="5083419"/>
            <a:ext cx="948762" cy="948762"/>
            <a:chOff x="2598878" y="3890991"/>
            <a:chExt cx="948762" cy="948762"/>
          </a:xfrm>
        </p:grpSpPr>
        <p:grpSp>
          <p:nvGrpSpPr>
            <p:cNvPr id="111" name="PA-组合 34">
              <a:extLst>
                <a:ext uri="{FF2B5EF4-FFF2-40B4-BE49-F238E27FC236}">
                  <a16:creationId xmlns:a16="http://schemas.microsoft.com/office/drawing/2014/main" id="{7185CAEC-7DAE-4CC8-ADE2-2DA582CA2C81}"/>
                </a:ext>
              </a:extLst>
            </p:cNvPr>
            <p:cNvGrpSpPr/>
            <p:nvPr>
              <p:custDataLst>
                <p:tags r:id="rId17"/>
              </p:custDataLst>
            </p:nvPr>
          </p:nvGrpSpPr>
          <p:grpSpPr>
            <a:xfrm>
              <a:off x="2598878" y="3890991"/>
              <a:ext cx="948762" cy="948762"/>
              <a:chOff x="5427322" y="2431973"/>
              <a:chExt cx="1418785" cy="1418785"/>
            </a:xfrm>
          </p:grpSpPr>
          <p:sp>
            <p:nvSpPr>
              <p:cNvPr id="113" name="PA-↖">
                <a:extLst>
                  <a:ext uri="{FF2B5EF4-FFF2-40B4-BE49-F238E27FC236}">
                    <a16:creationId xmlns:a16="http://schemas.microsoft.com/office/drawing/2014/main" id="{DE7719D0-76AE-49E9-91E2-769AB8AE576B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5427322" y="2431973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PA-↘">
                <a:extLst>
                  <a:ext uri="{FF2B5EF4-FFF2-40B4-BE49-F238E27FC236}">
                    <a16:creationId xmlns:a16="http://schemas.microsoft.com/office/drawing/2014/main" id="{16D952F6-BCF7-4620-BE9B-12B04A889BA4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5427322" y="2431973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PA-1">
                <a:extLst>
                  <a:ext uri="{FF2B5EF4-FFF2-40B4-BE49-F238E27FC236}">
                    <a16:creationId xmlns:a16="http://schemas.microsoft.com/office/drawing/2014/main" id="{20E63156-ABF7-4BDB-A785-1AAC78516AB0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5427322" y="2431973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12" name="PA-形状 2751">
              <a:extLst>
                <a:ext uri="{FF2B5EF4-FFF2-40B4-BE49-F238E27FC236}">
                  <a16:creationId xmlns:a16="http://schemas.microsoft.com/office/drawing/2014/main" id="{DB4F1E39-9C19-4510-A9F7-BA57716B145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2962888" y="4191932"/>
              <a:ext cx="220742" cy="346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14" y="15709"/>
                  </a:moveTo>
                  <a:cubicBezTo>
                    <a:pt x="12689" y="15709"/>
                    <a:pt x="12343" y="15929"/>
                    <a:pt x="12343" y="16200"/>
                  </a:cubicBezTo>
                  <a:cubicBezTo>
                    <a:pt x="12343" y="16471"/>
                    <a:pt x="12689" y="16691"/>
                    <a:pt x="13114" y="16691"/>
                  </a:cubicBezTo>
                  <a:cubicBezTo>
                    <a:pt x="13540" y="16691"/>
                    <a:pt x="13886" y="16471"/>
                    <a:pt x="13886" y="16200"/>
                  </a:cubicBezTo>
                  <a:cubicBezTo>
                    <a:pt x="13886" y="15929"/>
                    <a:pt x="13540" y="15709"/>
                    <a:pt x="13114" y="15709"/>
                  </a:cubicBezTo>
                  <a:moveTo>
                    <a:pt x="13886" y="7855"/>
                  </a:moveTo>
                  <a:cubicBezTo>
                    <a:pt x="13034" y="7855"/>
                    <a:pt x="12343" y="8295"/>
                    <a:pt x="12343" y="8836"/>
                  </a:cubicBezTo>
                  <a:cubicBezTo>
                    <a:pt x="12343" y="9379"/>
                    <a:pt x="13034" y="9818"/>
                    <a:pt x="13886" y="9818"/>
                  </a:cubicBezTo>
                  <a:cubicBezTo>
                    <a:pt x="14737" y="9818"/>
                    <a:pt x="15429" y="9379"/>
                    <a:pt x="15429" y="8836"/>
                  </a:cubicBezTo>
                  <a:cubicBezTo>
                    <a:pt x="15429" y="8295"/>
                    <a:pt x="14737" y="7855"/>
                    <a:pt x="13886" y="7855"/>
                  </a:cubicBezTo>
                  <a:moveTo>
                    <a:pt x="8486" y="17673"/>
                  </a:moveTo>
                  <a:cubicBezTo>
                    <a:pt x="8060" y="17673"/>
                    <a:pt x="7714" y="17892"/>
                    <a:pt x="7714" y="18164"/>
                  </a:cubicBezTo>
                  <a:cubicBezTo>
                    <a:pt x="7714" y="18435"/>
                    <a:pt x="8060" y="18655"/>
                    <a:pt x="8486" y="18655"/>
                  </a:cubicBezTo>
                  <a:cubicBezTo>
                    <a:pt x="8911" y="18655"/>
                    <a:pt x="9257" y="18435"/>
                    <a:pt x="9257" y="18164"/>
                  </a:cubicBezTo>
                  <a:cubicBezTo>
                    <a:pt x="9257" y="17892"/>
                    <a:pt x="8911" y="17673"/>
                    <a:pt x="8486" y="17673"/>
                  </a:cubicBezTo>
                  <a:moveTo>
                    <a:pt x="9257" y="10800"/>
                  </a:moveTo>
                  <a:cubicBezTo>
                    <a:pt x="9257" y="10258"/>
                    <a:pt x="8566" y="9818"/>
                    <a:pt x="7714" y="9818"/>
                  </a:cubicBezTo>
                  <a:cubicBezTo>
                    <a:pt x="6863" y="9818"/>
                    <a:pt x="6171" y="10258"/>
                    <a:pt x="6171" y="10800"/>
                  </a:cubicBezTo>
                  <a:cubicBezTo>
                    <a:pt x="6171" y="11343"/>
                    <a:pt x="6863" y="11782"/>
                    <a:pt x="7714" y="11782"/>
                  </a:cubicBezTo>
                  <a:cubicBezTo>
                    <a:pt x="8566" y="11782"/>
                    <a:pt x="9257" y="11343"/>
                    <a:pt x="9257" y="10800"/>
                  </a:cubicBezTo>
                  <a:moveTo>
                    <a:pt x="10029" y="13745"/>
                  </a:moveTo>
                  <a:cubicBezTo>
                    <a:pt x="9603" y="13745"/>
                    <a:pt x="9257" y="13965"/>
                    <a:pt x="9257" y="14236"/>
                  </a:cubicBezTo>
                  <a:cubicBezTo>
                    <a:pt x="9257" y="14508"/>
                    <a:pt x="9603" y="14727"/>
                    <a:pt x="10029" y="14727"/>
                  </a:cubicBezTo>
                  <a:cubicBezTo>
                    <a:pt x="10454" y="14727"/>
                    <a:pt x="10800" y="14508"/>
                    <a:pt x="10800" y="14236"/>
                  </a:cubicBezTo>
                  <a:cubicBezTo>
                    <a:pt x="10800" y="13965"/>
                    <a:pt x="10454" y="13745"/>
                    <a:pt x="10029" y="13745"/>
                  </a:cubicBezTo>
                  <a:moveTo>
                    <a:pt x="20057" y="1964"/>
                  </a:moveTo>
                  <a:lnTo>
                    <a:pt x="1543" y="1964"/>
                  </a:lnTo>
                  <a:lnTo>
                    <a:pt x="1543" y="982"/>
                  </a:lnTo>
                  <a:lnTo>
                    <a:pt x="20057" y="982"/>
                  </a:lnTo>
                  <a:cubicBezTo>
                    <a:pt x="20057" y="982"/>
                    <a:pt x="20057" y="1964"/>
                    <a:pt x="20057" y="1964"/>
                  </a:cubicBezTo>
                  <a:close/>
                  <a:moveTo>
                    <a:pt x="16971" y="4033"/>
                  </a:moveTo>
                  <a:cubicBezTo>
                    <a:pt x="16079" y="4186"/>
                    <a:pt x="15266" y="4419"/>
                    <a:pt x="14349" y="4691"/>
                  </a:cubicBezTo>
                  <a:cubicBezTo>
                    <a:pt x="13209" y="5030"/>
                    <a:pt x="11919" y="5413"/>
                    <a:pt x="9994" y="5794"/>
                  </a:cubicBezTo>
                  <a:cubicBezTo>
                    <a:pt x="8093" y="6170"/>
                    <a:pt x="6167" y="5840"/>
                    <a:pt x="4629" y="5373"/>
                  </a:cubicBezTo>
                  <a:lnTo>
                    <a:pt x="4629" y="2945"/>
                  </a:lnTo>
                  <a:lnTo>
                    <a:pt x="16971" y="2945"/>
                  </a:lnTo>
                  <a:cubicBezTo>
                    <a:pt x="16971" y="2945"/>
                    <a:pt x="16971" y="4033"/>
                    <a:pt x="16971" y="4033"/>
                  </a:cubicBezTo>
                  <a:close/>
                  <a:moveTo>
                    <a:pt x="16971" y="16691"/>
                  </a:moveTo>
                  <a:cubicBezTo>
                    <a:pt x="16971" y="18860"/>
                    <a:pt x="14208" y="20618"/>
                    <a:pt x="10800" y="20618"/>
                  </a:cubicBezTo>
                  <a:cubicBezTo>
                    <a:pt x="7391" y="20618"/>
                    <a:pt x="4629" y="18860"/>
                    <a:pt x="4629" y="16691"/>
                  </a:cubicBezTo>
                  <a:lnTo>
                    <a:pt x="4629" y="6384"/>
                  </a:lnTo>
                  <a:cubicBezTo>
                    <a:pt x="5722" y="6667"/>
                    <a:pt x="6954" y="6874"/>
                    <a:pt x="8257" y="6874"/>
                  </a:cubicBezTo>
                  <a:cubicBezTo>
                    <a:pt x="8984" y="6874"/>
                    <a:pt x="9731" y="6811"/>
                    <a:pt x="10481" y="6662"/>
                  </a:cubicBezTo>
                  <a:cubicBezTo>
                    <a:pt x="12512" y="6261"/>
                    <a:pt x="13914" y="5844"/>
                    <a:pt x="15040" y="5510"/>
                  </a:cubicBezTo>
                  <a:cubicBezTo>
                    <a:pt x="15760" y="5295"/>
                    <a:pt x="16366" y="5119"/>
                    <a:pt x="16971" y="4989"/>
                  </a:cubicBezTo>
                  <a:cubicBezTo>
                    <a:pt x="16971" y="4989"/>
                    <a:pt x="16971" y="16691"/>
                    <a:pt x="16971" y="16691"/>
                  </a:cubicBezTo>
                  <a:close/>
                  <a:moveTo>
                    <a:pt x="20057" y="0"/>
                  </a:moveTo>
                  <a:lnTo>
                    <a:pt x="1543" y="0"/>
                  </a:lnTo>
                  <a:cubicBezTo>
                    <a:pt x="691" y="0"/>
                    <a:pt x="0" y="440"/>
                    <a:pt x="0" y="982"/>
                  </a:cubicBezTo>
                  <a:lnTo>
                    <a:pt x="0" y="1964"/>
                  </a:lnTo>
                  <a:cubicBezTo>
                    <a:pt x="0" y="2506"/>
                    <a:pt x="691" y="2945"/>
                    <a:pt x="1543" y="2945"/>
                  </a:cubicBezTo>
                  <a:lnTo>
                    <a:pt x="3086" y="2945"/>
                  </a:lnTo>
                  <a:lnTo>
                    <a:pt x="3086" y="16691"/>
                  </a:lnTo>
                  <a:cubicBezTo>
                    <a:pt x="3086" y="19402"/>
                    <a:pt x="6539" y="21600"/>
                    <a:pt x="10800" y="21600"/>
                  </a:cubicBezTo>
                  <a:cubicBezTo>
                    <a:pt x="15061" y="21600"/>
                    <a:pt x="18514" y="19402"/>
                    <a:pt x="18514" y="16691"/>
                  </a:cubicBezTo>
                  <a:lnTo>
                    <a:pt x="18514" y="2945"/>
                  </a:lnTo>
                  <a:lnTo>
                    <a:pt x="20057" y="2945"/>
                  </a:lnTo>
                  <a:cubicBezTo>
                    <a:pt x="20909" y="2945"/>
                    <a:pt x="21600" y="2506"/>
                    <a:pt x="21600" y="1964"/>
                  </a:cubicBezTo>
                  <a:lnTo>
                    <a:pt x="21600" y="982"/>
                  </a:lnTo>
                  <a:cubicBezTo>
                    <a:pt x="21600" y="440"/>
                    <a:pt x="20909" y="0"/>
                    <a:pt x="20057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defTabSz="4570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9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6" name="PA-组合 3">
            <a:extLst>
              <a:ext uri="{FF2B5EF4-FFF2-40B4-BE49-F238E27FC236}">
                <a16:creationId xmlns:a16="http://schemas.microsoft.com/office/drawing/2014/main" id="{D062E7C9-B9A0-424F-A4DF-9B96EF9B5FDC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743581" y="5083419"/>
            <a:ext cx="948762" cy="948762"/>
            <a:chOff x="3854731" y="3890991"/>
            <a:chExt cx="948762" cy="948762"/>
          </a:xfrm>
        </p:grpSpPr>
        <p:grpSp>
          <p:nvGrpSpPr>
            <p:cNvPr id="117" name="PA-组合 47">
              <a:extLst>
                <a:ext uri="{FF2B5EF4-FFF2-40B4-BE49-F238E27FC236}">
                  <a16:creationId xmlns:a16="http://schemas.microsoft.com/office/drawing/2014/main" id="{64D69AD9-AA7C-4E81-B6E7-8656F471D4F2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3854731" y="3890991"/>
              <a:ext cx="948762" cy="948762"/>
              <a:chOff x="5427322" y="2431973"/>
              <a:chExt cx="1418785" cy="1418785"/>
            </a:xfrm>
          </p:grpSpPr>
          <p:sp>
            <p:nvSpPr>
              <p:cNvPr id="119" name="PA-↖">
                <a:extLst>
                  <a:ext uri="{FF2B5EF4-FFF2-40B4-BE49-F238E27FC236}">
                    <a16:creationId xmlns:a16="http://schemas.microsoft.com/office/drawing/2014/main" id="{00B6FABE-11BB-41CD-B881-3E8948CCD2B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5427322" y="2431973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PA-↘">
                <a:extLst>
                  <a:ext uri="{FF2B5EF4-FFF2-40B4-BE49-F238E27FC236}">
                    <a16:creationId xmlns:a16="http://schemas.microsoft.com/office/drawing/2014/main" id="{9180E4AB-DC70-4451-9154-1B1DBDF2D56E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5427322" y="2431973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1" name="PA-1">
                <a:extLst>
                  <a:ext uri="{FF2B5EF4-FFF2-40B4-BE49-F238E27FC236}">
                    <a16:creationId xmlns:a16="http://schemas.microsoft.com/office/drawing/2014/main" id="{3BFBEA87-FEF3-4D1E-AAD4-B9C8BA25E183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5427322" y="2431973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18" name="PA-形状 2785">
              <a:extLst>
                <a:ext uri="{FF2B5EF4-FFF2-40B4-BE49-F238E27FC236}">
                  <a16:creationId xmlns:a16="http://schemas.microsoft.com/office/drawing/2014/main" id="{D15EC8A4-60DF-4767-A818-3B2F3F499DF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155672" y="4223466"/>
              <a:ext cx="346880" cy="28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20400"/>
                  </a:moveTo>
                  <a:cubicBezTo>
                    <a:pt x="14522" y="20400"/>
                    <a:pt x="12764" y="18251"/>
                    <a:pt x="12764" y="15600"/>
                  </a:cubicBezTo>
                  <a:cubicBezTo>
                    <a:pt x="12764" y="12949"/>
                    <a:pt x="14522" y="10800"/>
                    <a:pt x="16691" y="10800"/>
                  </a:cubicBezTo>
                  <a:cubicBezTo>
                    <a:pt x="18860" y="10800"/>
                    <a:pt x="20618" y="12949"/>
                    <a:pt x="20618" y="15600"/>
                  </a:cubicBezTo>
                  <a:cubicBezTo>
                    <a:pt x="20618" y="18251"/>
                    <a:pt x="18860" y="20400"/>
                    <a:pt x="16691" y="20400"/>
                  </a:cubicBezTo>
                  <a:moveTo>
                    <a:pt x="12762" y="3393"/>
                  </a:moveTo>
                  <a:lnTo>
                    <a:pt x="12781" y="3388"/>
                  </a:lnTo>
                  <a:cubicBezTo>
                    <a:pt x="12870" y="2164"/>
                    <a:pt x="13702" y="1200"/>
                    <a:pt x="14727" y="1200"/>
                  </a:cubicBezTo>
                  <a:cubicBezTo>
                    <a:pt x="15521" y="1200"/>
                    <a:pt x="16202" y="1779"/>
                    <a:pt x="16511" y="2609"/>
                  </a:cubicBezTo>
                  <a:lnTo>
                    <a:pt x="16509" y="2609"/>
                  </a:lnTo>
                  <a:lnTo>
                    <a:pt x="19162" y="10421"/>
                  </a:lnTo>
                  <a:cubicBezTo>
                    <a:pt x="18436" y="9902"/>
                    <a:pt x="17593" y="9600"/>
                    <a:pt x="16691" y="9600"/>
                  </a:cubicBezTo>
                  <a:cubicBezTo>
                    <a:pt x="15082" y="9600"/>
                    <a:pt x="13658" y="10550"/>
                    <a:pt x="12763" y="12012"/>
                  </a:cubicBezTo>
                  <a:cubicBezTo>
                    <a:pt x="12763" y="12012"/>
                    <a:pt x="12762" y="3393"/>
                    <a:pt x="12762" y="3393"/>
                  </a:cubicBezTo>
                  <a:close/>
                  <a:moveTo>
                    <a:pt x="11782" y="13200"/>
                  </a:moveTo>
                  <a:lnTo>
                    <a:pt x="9818" y="13200"/>
                  </a:lnTo>
                  <a:lnTo>
                    <a:pt x="9818" y="4800"/>
                  </a:lnTo>
                  <a:lnTo>
                    <a:pt x="11782" y="4800"/>
                  </a:lnTo>
                  <a:cubicBezTo>
                    <a:pt x="11782" y="4800"/>
                    <a:pt x="11782" y="13200"/>
                    <a:pt x="11782" y="13200"/>
                  </a:cubicBezTo>
                  <a:close/>
                  <a:moveTo>
                    <a:pt x="11782" y="15600"/>
                  </a:moveTo>
                  <a:lnTo>
                    <a:pt x="9818" y="15600"/>
                  </a:lnTo>
                  <a:lnTo>
                    <a:pt x="9818" y="14400"/>
                  </a:lnTo>
                  <a:lnTo>
                    <a:pt x="11782" y="14400"/>
                  </a:lnTo>
                  <a:cubicBezTo>
                    <a:pt x="11782" y="14400"/>
                    <a:pt x="11782" y="15600"/>
                    <a:pt x="11782" y="15600"/>
                  </a:cubicBezTo>
                  <a:close/>
                  <a:moveTo>
                    <a:pt x="8837" y="12012"/>
                  </a:moveTo>
                  <a:cubicBezTo>
                    <a:pt x="7942" y="10550"/>
                    <a:pt x="6518" y="9600"/>
                    <a:pt x="4909" y="9600"/>
                  </a:cubicBezTo>
                  <a:cubicBezTo>
                    <a:pt x="4007" y="9600"/>
                    <a:pt x="3164" y="9902"/>
                    <a:pt x="2438" y="10421"/>
                  </a:cubicBezTo>
                  <a:lnTo>
                    <a:pt x="5091" y="2609"/>
                  </a:lnTo>
                  <a:lnTo>
                    <a:pt x="5089" y="2609"/>
                  </a:lnTo>
                  <a:cubicBezTo>
                    <a:pt x="5398" y="1779"/>
                    <a:pt x="6079" y="1200"/>
                    <a:pt x="6873" y="1200"/>
                  </a:cubicBezTo>
                  <a:cubicBezTo>
                    <a:pt x="7898" y="1200"/>
                    <a:pt x="8730" y="2164"/>
                    <a:pt x="8819" y="3388"/>
                  </a:cubicBezTo>
                  <a:lnTo>
                    <a:pt x="8838" y="3393"/>
                  </a:lnTo>
                  <a:cubicBezTo>
                    <a:pt x="8838" y="3393"/>
                    <a:pt x="8837" y="12012"/>
                    <a:pt x="8837" y="12012"/>
                  </a:cubicBezTo>
                  <a:close/>
                  <a:moveTo>
                    <a:pt x="4909" y="20400"/>
                  </a:moveTo>
                  <a:cubicBezTo>
                    <a:pt x="2740" y="20400"/>
                    <a:pt x="982" y="18251"/>
                    <a:pt x="982" y="15600"/>
                  </a:cubicBezTo>
                  <a:cubicBezTo>
                    <a:pt x="982" y="12949"/>
                    <a:pt x="2740" y="10800"/>
                    <a:pt x="4909" y="10800"/>
                  </a:cubicBezTo>
                  <a:cubicBezTo>
                    <a:pt x="7078" y="10800"/>
                    <a:pt x="8836" y="12949"/>
                    <a:pt x="8836" y="15600"/>
                  </a:cubicBezTo>
                  <a:cubicBezTo>
                    <a:pt x="8836" y="18251"/>
                    <a:pt x="7078" y="20400"/>
                    <a:pt x="4909" y="20400"/>
                  </a:cubicBezTo>
                  <a:moveTo>
                    <a:pt x="21102" y="12980"/>
                  </a:moveTo>
                  <a:lnTo>
                    <a:pt x="17504" y="2400"/>
                  </a:lnTo>
                  <a:lnTo>
                    <a:pt x="17493" y="2402"/>
                  </a:lnTo>
                  <a:cubicBezTo>
                    <a:pt x="17088" y="1006"/>
                    <a:pt x="16009" y="0"/>
                    <a:pt x="14727" y="0"/>
                  </a:cubicBezTo>
                  <a:cubicBezTo>
                    <a:pt x="13101" y="0"/>
                    <a:pt x="11782" y="1612"/>
                    <a:pt x="11782" y="3600"/>
                  </a:cubicBezTo>
                  <a:lnTo>
                    <a:pt x="9818" y="3600"/>
                  </a:lnTo>
                  <a:cubicBezTo>
                    <a:pt x="9818" y="1612"/>
                    <a:pt x="8499" y="0"/>
                    <a:pt x="6873" y="0"/>
                  </a:cubicBezTo>
                  <a:cubicBezTo>
                    <a:pt x="5592" y="0"/>
                    <a:pt x="4512" y="1006"/>
                    <a:pt x="4107" y="2402"/>
                  </a:cubicBezTo>
                  <a:lnTo>
                    <a:pt x="4096" y="2400"/>
                  </a:lnTo>
                  <a:lnTo>
                    <a:pt x="498" y="12980"/>
                  </a:lnTo>
                  <a:cubicBezTo>
                    <a:pt x="182" y="13772"/>
                    <a:pt x="0" y="14659"/>
                    <a:pt x="0" y="15600"/>
                  </a:cubicBezTo>
                  <a:cubicBezTo>
                    <a:pt x="0" y="18914"/>
                    <a:pt x="2198" y="21600"/>
                    <a:pt x="4909" y="21600"/>
                  </a:cubicBezTo>
                  <a:cubicBezTo>
                    <a:pt x="7284" y="21600"/>
                    <a:pt x="9265" y="19539"/>
                    <a:pt x="9719" y="16800"/>
                  </a:cubicBezTo>
                  <a:lnTo>
                    <a:pt x="11881" y="16800"/>
                  </a:lnTo>
                  <a:cubicBezTo>
                    <a:pt x="12335" y="19539"/>
                    <a:pt x="14316" y="21600"/>
                    <a:pt x="16691" y="21600"/>
                  </a:cubicBezTo>
                  <a:cubicBezTo>
                    <a:pt x="19402" y="21600"/>
                    <a:pt x="21600" y="18914"/>
                    <a:pt x="21600" y="15600"/>
                  </a:cubicBezTo>
                  <a:cubicBezTo>
                    <a:pt x="21600" y="14659"/>
                    <a:pt x="21418" y="13772"/>
                    <a:pt x="21102" y="12980"/>
                  </a:cubicBezTo>
                  <a:moveTo>
                    <a:pt x="16691" y="12000"/>
                  </a:moveTo>
                  <a:cubicBezTo>
                    <a:pt x="15064" y="12000"/>
                    <a:pt x="13745" y="13612"/>
                    <a:pt x="13745" y="15600"/>
                  </a:cubicBezTo>
                  <a:cubicBezTo>
                    <a:pt x="13745" y="15932"/>
                    <a:pt x="13965" y="16200"/>
                    <a:pt x="14236" y="16200"/>
                  </a:cubicBezTo>
                  <a:cubicBezTo>
                    <a:pt x="14508" y="16200"/>
                    <a:pt x="14727" y="15932"/>
                    <a:pt x="14727" y="15600"/>
                  </a:cubicBezTo>
                  <a:cubicBezTo>
                    <a:pt x="14727" y="14275"/>
                    <a:pt x="15606" y="13200"/>
                    <a:pt x="16691" y="13200"/>
                  </a:cubicBezTo>
                  <a:cubicBezTo>
                    <a:pt x="16962" y="13200"/>
                    <a:pt x="17182" y="12932"/>
                    <a:pt x="17182" y="12600"/>
                  </a:cubicBezTo>
                  <a:cubicBezTo>
                    <a:pt x="17182" y="12268"/>
                    <a:pt x="16962" y="12000"/>
                    <a:pt x="16691" y="12000"/>
                  </a:cubicBezTo>
                  <a:moveTo>
                    <a:pt x="4909" y="12000"/>
                  </a:moveTo>
                  <a:cubicBezTo>
                    <a:pt x="3282" y="12000"/>
                    <a:pt x="1964" y="13612"/>
                    <a:pt x="1964" y="15600"/>
                  </a:cubicBezTo>
                  <a:cubicBezTo>
                    <a:pt x="1964" y="15932"/>
                    <a:pt x="2183" y="16200"/>
                    <a:pt x="2455" y="16200"/>
                  </a:cubicBezTo>
                  <a:cubicBezTo>
                    <a:pt x="2726" y="16200"/>
                    <a:pt x="2945" y="15932"/>
                    <a:pt x="2945" y="15600"/>
                  </a:cubicBezTo>
                  <a:cubicBezTo>
                    <a:pt x="2945" y="14275"/>
                    <a:pt x="3825" y="13200"/>
                    <a:pt x="4909" y="13200"/>
                  </a:cubicBezTo>
                  <a:cubicBezTo>
                    <a:pt x="5180" y="13200"/>
                    <a:pt x="5400" y="12932"/>
                    <a:pt x="5400" y="12600"/>
                  </a:cubicBezTo>
                  <a:cubicBezTo>
                    <a:pt x="5400" y="12268"/>
                    <a:pt x="5180" y="12000"/>
                    <a:pt x="4909" y="1200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defTabSz="4570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9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0" name="PA_库_圆角矩形 ">
            <a:extLst>
              <a:ext uri="{FF2B5EF4-FFF2-40B4-BE49-F238E27FC236}">
                <a16:creationId xmlns:a16="http://schemas.microsoft.com/office/drawing/2014/main" id="{43FB1831-E186-48E6-8CF9-EBCBEE5D89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759318" y="1460500"/>
            <a:ext cx="2540001" cy="3937000"/>
          </a:xfrm>
          <a:prstGeom prst="roundRect">
            <a:avLst>
              <a:gd name="adj" fmla="val 375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31" name="PA_库_$20">
            <a:extLst>
              <a:ext uri="{FF2B5EF4-FFF2-40B4-BE49-F238E27FC236}">
                <a16:creationId xmlns:a16="http://schemas.microsoft.com/office/drawing/2014/main" id="{A78763B9-B201-4ED2-8ED3-9007137692F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76658" y="4115991"/>
            <a:ext cx="766235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15="http://schemas.microsoft.com/office/powerpoint/2012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defRPr sz="5500" b="0">
                <a:solidFill>
                  <a:srgbClr val="30353E"/>
                </a:solidFill>
                <a:latin typeface="Aileron Heavy"/>
                <a:ea typeface="Aileron Heavy"/>
                <a:cs typeface="Aileron Heavy"/>
                <a:sym typeface="Aileron Heavy"/>
              </a:defRPr>
            </a:lvl1pPr>
          </a:lstStyle>
          <a:p>
            <a:r>
              <a:rPr lang="zh-CN" altLang="en-US" sz="275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￥</a:t>
            </a:r>
            <a:r>
              <a:rPr sz="275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</a:t>
            </a:r>
          </a:p>
        </p:txBody>
      </p:sp>
      <p:sp>
        <p:nvSpPr>
          <p:cNvPr id="32" name="PA_库_Premium Price…">
            <a:extLst>
              <a:ext uri="{FF2B5EF4-FFF2-40B4-BE49-F238E27FC236}">
                <a16:creationId xmlns:a16="http://schemas.microsoft.com/office/drawing/2014/main" id="{D8269739-5E8E-4E44-88FD-E7EB8DB5F75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322112" y="4746559"/>
            <a:ext cx="1558119" cy="383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15="http://schemas.microsoft.com/office/powerpoint/2012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1800">
                <a:solidFill>
                  <a:srgbClr val="677180"/>
                </a:solidFill>
                <a:latin typeface="Aileron"/>
                <a:ea typeface="Aileron"/>
                <a:cs typeface="Aileron"/>
                <a:sym typeface="Aileron"/>
              </a:defRPr>
            </a:pPr>
            <a:r>
              <a:rPr sz="900" dirty="0">
                <a:cs typeface="+mn-ea"/>
                <a:sym typeface="+mn-lt"/>
              </a:rPr>
              <a:t>Premium Price</a:t>
            </a:r>
          </a:p>
          <a:p>
            <a:pPr>
              <a:lnSpc>
                <a:spcPct val="150000"/>
              </a:lnSpc>
              <a:defRPr sz="1800" b="0">
                <a:solidFill>
                  <a:srgbClr val="677180"/>
                </a:solidFill>
                <a:latin typeface="Aileron Light"/>
                <a:ea typeface="Aileron Light"/>
                <a:cs typeface="Aileron Light"/>
                <a:sym typeface="Aileron Light"/>
              </a:defRPr>
            </a:pPr>
            <a:r>
              <a:rPr sz="900" dirty="0">
                <a:cs typeface="+mn-ea"/>
                <a:sym typeface="+mn-lt"/>
              </a:rPr>
              <a:t>Focused services processes.</a:t>
            </a:r>
          </a:p>
        </p:txBody>
      </p:sp>
      <p:sp>
        <p:nvSpPr>
          <p:cNvPr id="33" name="PA_库_形状 ">
            <a:extLst>
              <a:ext uri="{FF2B5EF4-FFF2-40B4-BE49-F238E27FC236}">
                <a16:creationId xmlns:a16="http://schemas.microsoft.com/office/drawing/2014/main" id="{363222AB-E1BC-4C12-8936-0D76DB40ADA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394318" y="2153292"/>
            <a:ext cx="1270001" cy="126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677180"/>
          </a:solidFill>
          <a:ln w="12700">
            <a:miter lim="400000"/>
          </a:ln>
        </p:spPr>
        <p:txBody>
          <a:bodyPr lIns="22860" rIns="22860" anchor="ctr"/>
          <a:lstStyle/>
          <a:p>
            <a:pPr defTabSz="219451">
              <a:defRPr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900">
              <a:cs typeface="+mn-ea"/>
              <a:sym typeface="+mn-lt"/>
            </a:endParaRPr>
          </a:p>
        </p:txBody>
      </p:sp>
      <p:sp>
        <p:nvSpPr>
          <p:cNvPr id="34" name="PA_库_圆角矩形 ">
            <a:extLst>
              <a:ext uri="{FF2B5EF4-FFF2-40B4-BE49-F238E27FC236}">
                <a16:creationId xmlns:a16="http://schemas.microsoft.com/office/drawing/2014/main" id="{AE155FC6-0B81-43A3-BA1F-CAF76E37F88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570251" y="1460500"/>
            <a:ext cx="2540001" cy="3937000"/>
          </a:xfrm>
          <a:prstGeom prst="roundRect">
            <a:avLst>
              <a:gd name="adj" fmla="val 375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sp>
        <p:nvSpPr>
          <p:cNvPr id="35" name="PA_库_$50">
            <a:extLst>
              <a:ext uri="{FF2B5EF4-FFF2-40B4-BE49-F238E27FC236}">
                <a16:creationId xmlns:a16="http://schemas.microsoft.com/office/drawing/2014/main" id="{6F3047C4-B524-449E-9000-62406ABF73E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487591" y="4115991"/>
            <a:ext cx="766235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15="http://schemas.microsoft.com/office/powerpoint/2012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defRPr sz="5500" b="0">
                <a:solidFill>
                  <a:srgbClr val="30353E"/>
                </a:solidFill>
                <a:latin typeface="Aileron Heavy"/>
                <a:ea typeface="Aileron Heavy"/>
                <a:cs typeface="Aileron Heavy"/>
                <a:sym typeface="Aileron Heavy"/>
              </a:defRPr>
            </a:lvl1pPr>
          </a:lstStyle>
          <a:p>
            <a:r>
              <a:rPr lang="zh-CN" altLang="en-US" sz="275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￥</a:t>
            </a:r>
            <a:r>
              <a:rPr sz="275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50</a:t>
            </a:r>
          </a:p>
        </p:txBody>
      </p:sp>
      <p:sp>
        <p:nvSpPr>
          <p:cNvPr id="36" name="PA_库_Premium Price…">
            <a:extLst>
              <a:ext uri="{FF2B5EF4-FFF2-40B4-BE49-F238E27FC236}">
                <a16:creationId xmlns:a16="http://schemas.microsoft.com/office/drawing/2014/main" id="{6527E3DC-08AE-4BB0-8A8C-9A9E5B47827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133045" y="4746559"/>
            <a:ext cx="1558119" cy="383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15="http://schemas.microsoft.com/office/powerpoint/2012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1800">
                <a:solidFill>
                  <a:srgbClr val="677180"/>
                </a:solidFill>
                <a:latin typeface="Aileron"/>
                <a:ea typeface="Aileron"/>
                <a:cs typeface="Aileron"/>
                <a:sym typeface="Aileron"/>
              </a:defRPr>
            </a:pPr>
            <a:r>
              <a:rPr sz="900">
                <a:cs typeface="+mn-ea"/>
                <a:sym typeface="+mn-lt"/>
              </a:rPr>
              <a:t>Premium Price</a:t>
            </a:r>
          </a:p>
          <a:p>
            <a:pPr>
              <a:lnSpc>
                <a:spcPct val="150000"/>
              </a:lnSpc>
              <a:defRPr sz="1800" b="0">
                <a:solidFill>
                  <a:srgbClr val="677180"/>
                </a:solidFill>
                <a:latin typeface="Aileron Light"/>
                <a:ea typeface="Aileron Light"/>
                <a:cs typeface="Aileron Light"/>
                <a:sym typeface="Aileron Light"/>
              </a:defRPr>
            </a:pPr>
            <a:r>
              <a:rPr sz="900">
                <a:cs typeface="+mn-ea"/>
                <a:sym typeface="+mn-lt"/>
              </a:rPr>
              <a:t>Focused services processes.</a:t>
            </a:r>
          </a:p>
        </p:txBody>
      </p:sp>
      <p:sp>
        <p:nvSpPr>
          <p:cNvPr id="37" name="PA_库_形状 ">
            <a:extLst>
              <a:ext uri="{FF2B5EF4-FFF2-40B4-BE49-F238E27FC236}">
                <a16:creationId xmlns:a16="http://schemas.microsoft.com/office/drawing/2014/main" id="{D1F5E609-DC15-485D-AE83-3E641A666C5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9205251" y="2158235"/>
            <a:ext cx="1270001" cy="1270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677180"/>
          </a:solidFill>
          <a:ln w="12700">
            <a:miter lim="400000"/>
          </a:ln>
        </p:spPr>
        <p:txBody>
          <a:bodyPr lIns="22860" rIns="22860" anchor="ctr"/>
          <a:lstStyle/>
          <a:p>
            <a:pPr defTabSz="219451">
              <a:defRPr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9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957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ma14="http://schemas.microsoft.com/office/mac/drawingml/2011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4558 4.07407E-6 " pathEditMode="relative" rAng="0" ptsTypes="AA">
                                      <p:cBhvr>
                                        <p:cTn id="21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3.7037E-7 L -0.04557 3.7037E-7 " pathEditMode="relative" rAng="0" ptsTypes="AA">
                                      <p:cBhvr>
                                        <p:cTn id="26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4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95833E-6 0.03912 L -3.95833E-6 3.33333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25E-6 0.03912 L 1.25E-6 3.33333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4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54167E-6 0.03912 L -3.54167E-6 3.33333E-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7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2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7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corporate culture</a:t>
            </a:r>
          </a:p>
        </p:txBody>
      </p:sp>
      <p:pic>
        <p:nvPicPr>
          <p:cNvPr id="100" name="图片占位符 2">
            <a:extLst>
              <a:ext uri="{FF2B5EF4-FFF2-40B4-BE49-F238E27FC236}">
                <a16:creationId xmlns:a16="http://schemas.microsoft.com/office/drawing/2014/main" id="{DA53995D-8512-46E1-AA52-68F4140AC86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97" y="4134132"/>
            <a:ext cx="7126806" cy="4562374"/>
          </a:xfrm>
          <a:prstGeom prst="rect">
            <a:avLst/>
          </a:prstGeom>
        </p:spPr>
      </p:pic>
      <p:grpSp>
        <p:nvGrpSpPr>
          <p:cNvPr id="102" name="PA-组合 4">
            <a:extLst>
              <a:ext uri="{FF2B5EF4-FFF2-40B4-BE49-F238E27FC236}">
                <a16:creationId xmlns:a16="http://schemas.microsoft.com/office/drawing/2014/main" id="{7D0FEADD-BCEB-400C-826E-B871B4BB3DD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150667" y="1386043"/>
            <a:ext cx="967060" cy="967058"/>
            <a:chOff x="948063" y="2801902"/>
            <a:chExt cx="967060" cy="967058"/>
          </a:xfrm>
        </p:grpSpPr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CBC881AD-7C38-4280-B5B9-3FB83E47D930}"/>
                </a:ext>
              </a:extLst>
            </p:cNvPr>
            <p:cNvGrpSpPr>
              <a:grpSpLocks/>
            </p:cNvGrpSpPr>
            <p:nvPr/>
          </p:nvGrpSpPr>
          <p:grpSpPr>
            <a:xfrm>
              <a:off x="948063" y="2801902"/>
              <a:ext cx="967060" cy="967058"/>
              <a:chOff x="1333481" y="1593118"/>
              <a:chExt cx="1418785" cy="1418785"/>
            </a:xfrm>
          </p:grpSpPr>
          <p:sp>
            <p:nvSpPr>
              <p:cNvPr id="123" name="PA-↖">
                <a:extLst>
                  <a:ext uri="{FF2B5EF4-FFF2-40B4-BE49-F238E27FC236}">
                    <a16:creationId xmlns:a16="http://schemas.microsoft.com/office/drawing/2014/main" id="{2CA9B6C7-0DB9-4CD7-8D3C-38D2A057E3A5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4" name="PA-↘">
                <a:extLst>
                  <a:ext uri="{FF2B5EF4-FFF2-40B4-BE49-F238E27FC236}">
                    <a16:creationId xmlns:a16="http://schemas.microsoft.com/office/drawing/2014/main" id="{369F743A-AE8B-4964-B8E8-01714AFE5364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5" name="PA-1">
                <a:extLst>
                  <a:ext uri="{FF2B5EF4-FFF2-40B4-BE49-F238E27FC236}">
                    <a16:creationId xmlns:a16="http://schemas.microsoft.com/office/drawing/2014/main" id="{A0543D0D-2B1E-47D2-9AAE-99F6C904EE4C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22" name="PA-任意多边形 849">
              <a:extLst>
                <a:ext uri="{FF2B5EF4-FFF2-40B4-BE49-F238E27FC236}">
                  <a16:creationId xmlns:a16="http://schemas.microsoft.com/office/drawing/2014/main" id="{7FA349AD-3957-45C8-ADC7-0016E1C1A7F2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1200744" y="3038343"/>
              <a:ext cx="461698" cy="461698"/>
            </a:xfrm>
            <a:custGeom>
              <a:avLst/>
              <a:gdLst>
                <a:gd name="T0" fmla="*/ 85 w 164"/>
                <a:gd name="T1" fmla="*/ 74 h 162"/>
                <a:gd name="T2" fmla="*/ 79 w 164"/>
                <a:gd name="T3" fmla="*/ 46 h 162"/>
                <a:gd name="T4" fmla="*/ 82 w 164"/>
                <a:gd name="T5" fmla="*/ 96 h 162"/>
                <a:gd name="T6" fmla="*/ 115 w 164"/>
                <a:gd name="T7" fmla="*/ 85 h 162"/>
                <a:gd name="T8" fmla="*/ 76 w 164"/>
                <a:gd name="T9" fmla="*/ 85 h 162"/>
                <a:gd name="T10" fmla="*/ 82 w 164"/>
                <a:gd name="T11" fmla="*/ 90 h 162"/>
                <a:gd name="T12" fmla="*/ 153 w 164"/>
                <a:gd name="T13" fmla="*/ 41 h 162"/>
                <a:gd name="T14" fmla="*/ 123 w 164"/>
                <a:gd name="T15" fmla="*/ 9 h 162"/>
                <a:gd name="T16" fmla="*/ 136 w 164"/>
                <a:gd name="T17" fmla="*/ 25 h 162"/>
                <a:gd name="T18" fmla="*/ 32 w 164"/>
                <a:gd name="T19" fmla="*/ 30 h 162"/>
                <a:gd name="T20" fmla="*/ 41 w 164"/>
                <a:gd name="T21" fmla="*/ 10 h 162"/>
                <a:gd name="T22" fmla="*/ 9 w 164"/>
                <a:gd name="T23" fmla="*/ 40 h 162"/>
                <a:gd name="T24" fmla="*/ 24 w 164"/>
                <a:gd name="T25" fmla="*/ 29 h 162"/>
                <a:gd name="T26" fmla="*/ 44 w 164"/>
                <a:gd name="T27" fmla="*/ 149 h 162"/>
                <a:gd name="T28" fmla="*/ 38 w 164"/>
                <a:gd name="T29" fmla="*/ 162 h 162"/>
                <a:gd name="T30" fmla="*/ 82 w 164"/>
                <a:gd name="T31" fmla="*/ 159 h 162"/>
                <a:gd name="T32" fmla="*/ 126 w 164"/>
                <a:gd name="T33" fmla="*/ 162 h 162"/>
                <a:gd name="T34" fmla="*/ 119 w 164"/>
                <a:gd name="T35" fmla="*/ 149 h 162"/>
                <a:gd name="T36" fmla="*/ 140 w 164"/>
                <a:gd name="T37" fmla="*/ 29 h 162"/>
                <a:gd name="T38" fmla="*/ 129 w 164"/>
                <a:gd name="T39" fmla="*/ 11 h 162"/>
                <a:gd name="T40" fmla="*/ 12 w 164"/>
                <a:gd name="T41" fmla="*/ 12 h 162"/>
                <a:gd name="T42" fmla="*/ 82 w 164"/>
                <a:gd name="T43" fmla="*/ 154 h 162"/>
                <a:gd name="T44" fmla="*/ 151 w 164"/>
                <a:gd name="T45" fmla="*/ 85 h 162"/>
                <a:gd name="T46" fmla="*/ 114 w 164"/>
                <a:gd name="T47" fmla="*/ 30 h 162"/>
                <a:gd name="T48" fmla="*/ 82 w 164"/>
                <a:gd name="T49" fmla="*/ 22 h 162"/>
                <a:gd name="T50" fmla="*/ 50 w 164"/>
                <a:gd name="T51" fmla="*/ 30 h 162"/>
                <a:gd name="T52" fmla="*/ 27 w 164"/>
                <a:gd name="T53" fmla="*/ 53 h 162"/>
                <a:gd name="T54" fmla="*/ 27 w 164"/>
                <a:gd name="T55" fmla="*/ 117 h 162"/>
                <a:gd name="T56" fmla="*/ 50 w 164"/>
                <a:gd name="T57" fmla="*/ 140 h 162"/>
                <a:gd name="T58" fmla="*/ 113 w 164"/>
                <a:gd name="T59" fmla="*/ 140 h 162"/>
                <a:gd name="T60" fmla="*/ 136 w 164"/>
                <a:gd name="T61" fmla="*/ 117 h 162"/>
                <a:gd name="T62" fmla="*/ 145 w 164"/>
                <a:gd name="T63" fmla="*/ 85 h 162"/>
                <a:gd name="T64" fmla="*/ 136 w 164"/>
                <a:gd name="T65" fmla="*/ 53 h 162"/>
                <a:gd name="T66" fmla="*/ 108 w 164"/>
                <a:gd name="T67" fmla="*/ 130 h 162"/>
                <a:gd name="T68" fmla="*/ 85 w 164"/>
                <a:gd name="T69" fmla="*/ 143 h 162"/>
                <a:gd name="T70" fmla="*/ 79 w 164"/>
                <a:gd name="T71" fmla="*/ 140 h 162"/>
                <a:gd name="T72" fmla="*/ 57 w 164"/>
                <a:gd name="T73" fmla="*/ 134 h 162"/>
                <a:gd name="T74" fmla="*/ 51 w 164"/>
                <a:gd name="T75" fmla="*/ 134 h 162"/>
                <a:gd name="T76" fmla="*/ 37 w 164"/>
                <a:gd name="T77" fmla="*/ 111 h 162"/>
                <a:gd name="T78" fmla="*/ 24 w 164"/>
                <a:gd name="T79" fmla="*/ 88 h 162"/>
                <a:gd name="T80" fmla="*/ 27 w 164"/>
                <a:gd name="T81" fmla="*/ 82 h 162"/>
                <a:gd name="T82" fmla="*/ 33 w 164"/>
                <a:gd name="T83" fmla="*/ 60 h 162"/>
                <a:gd name="T84" fmla="*/ 36 w 164"/>
                <a:gd name="T85" fmla="*/ 55 h 162"/>
                <a:gd name="T86" fmla="*/ 52 w 164"/>
                <a:gd name="T87" fmla="*/ 39 h 162"/>
                <a:gd name="T88" fmla="*/ 57 w 164"/>
                <a:gd name="T89" fmla="*/ 36 h 162"/>
                <a:gd name="T90" fmla="*/ 79 w 164"/>
                <a:gd name="T91" fmla="*/ 30 h 162"/>
                <a:gd name="T92" fmla="*/ 85 w 164"/>
                <a:gd name="T93" fmla="*/ 27 h 162"/>
                <a:gd name="T94" fmla="*/ 108 w 164"/>
                <a:gd name="T95" fmla="*/ 40 h 162"/>
                <a:gd name="T96" fmla="*/ 113 w 164"/>
                <a:gd name="T97" fmla="*/ 36 h 162"/>
                <a:gd name="T98" fmla="*/ 127 w 164"/>
                <a:gd name="T99" fmla="*/ 59 h 162"/>
                <a:gd name="T100" fmla="*/ 133 w 164"/>
                <a:gd name="T101" fmla="*/ 59 h 162"/>
                <a:gd name="T102" fmla="*/ 134 w 164"/>
                <a:gd name="T103" fmla="*/ 85 h 162"/>
                <a:gd name="T104" fmla="*/ 133 w 164"/>
                <a:gd name="T105" fmla="*/ 111 h 162"/>
                <a:gd name="T106" fmla="*/ 128 w 164"/>
                <a:gd name="T107" fmla="*/ 11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4" h="162">
                  <a:moveTo>
                    <a:pt x="112" y="82"/>
                  </a:moveTo>
                  <a:cubicBezTo>
                    <a:pt x="92" y="82"/>
                    <a:pt x="92" y="82"/>
                    <a:pt x="92" y="82"/>
                  </a:cubicBezTo>
                  <a:cubicBezTo>
                    <a:pt x="91" y="78"/>
                    <a:pt x="88" y="75"/>
                    <a:pt x="85" y="74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5"/>
                    <a:pt x="83" y="44"/>
                    <a:pt x="82" y="44"/>
                  </a:cubicBezTo>
                  <a:cubicBezTo>
                    <a:pt x="80" y="44"/>
                    <a:pt x="79" y="45"/>
                    <a:pt x="79" y="46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74" y="76"/>
                    <a:pt x="71" y="80"/>
                    <a:pt x="71" y="85"/>
                  </a:cubicBezTo>
                  <a:cubicBezTo>
                    <a:pt x="71" y="91"/>
                    <a:pt x="76" y="96"/>
                    <a:pt x="82" y="96"/>
                  </a:cubicBezTo>
                  <a:cubicBezTo>
                    <a:pt x="87" y="96"/>
                    <a:pt x="91" y="92"/>
                    <a:pt x="92" y="88"/>
                  </a:cubicBezTo>
                  <a:cubicBezTo>
                    <a:pt x="112" y="88"/>
                    <a:pt x="112" y="88"/>
                    <a:pt x="112" y="88"/>
                  </a:cubicBezTo>
                  <a:cubicBezTo>
                    <a:pt x="114" y="88"/>
                    <a:pt x="115" y="86"/>
                    <a:pt x="115" y="85"/>
                  </a:cubicBezTo>
                  <a:cubicBezTo>
                    <a:pt x="115" y="83"/>
                    <a:pt x="114" y="82"/>
                    <a:pt x="112" y="82"/>
                  </a:cubicBezTo>
                  <a:close/>
                  <a:moveTo>
                    <a:pt x="82" y="90"/>
                  </a:moveTo>
                  <a:cubicBezTo>
                    <a:pt x="79" y="90"/>
                    <a:pt x="76" y="88"/>
                    <a:pt x="76" y="85"/>
                  </a:cubicBezTo>
                  <a:cubicBezTo>
                    <a:pt x="76" y="82"/>
                    <a:pt x="79" y="79"/>
                    <a:pt x="82" y="79"/>
                  </a:cubicBezTo>
                  <a:cubicBezTo>
                    <a:pt x="85" y="79"/>
                    <a:pt x="87" y="82"/>
                    <a:pt x="87" y="85"/>
                  </a:cubicBezTo>
                  <a:cubicBezTo>
                    <a:pt x="87" y="88"/>
                    <a:pt x="85" y="90"/>
                    <a:pt x="82" y="90"/>
                  </a:cubicBezTo>
                  <a:close/>
                  <a:moveTo>
                    <a:pt x="140" y="29"/>
                  </a:moveTo>
                  <a:cubicBezTo>
                    <a:pt x="151" y="40"/>
                    <a:pt x="151" y="40"/>
                    <a:pt x="151" y="40"/>
                  </a:cubicBezTo>
                  <a:cubicBezTo>
                    <a:pt x="152" y="41"/>
                    <a:pt x="152" y="41"/>
                    <a:pt x="153" y="41"/>
                  </a:cubicBezTo>
                  <a:cubicBezTo>
                    <a:pt x="154" y="41"/>
                    <a:pt x="155" y="41"/>
                    <a:pt x="155" y="40"/>
                  </a:cubicBezTo>
                  <a:cubicBezTo>
                    <a:pt x="164" y="31"/>
                    <a:pt x="164" y="17"/>
                    <a:pt x="155" y="9"/>
                  </a:cubicBezTo>
                  <a:cubicBezTo>
                    <a:pt x="146" y="0"/>
                    <a:pt x="132" y="0"/>
                    <a:pt x="123" y="9"/>
                  </a:cubicBezTo>
                  <a:cubicBezTo>
                    <a:pt x="123" y="9"/>
                    <a:pt x="123" y="10"/>
                    <a:pt x="123" y="10"/>
                  </a:cubicBezTo>
                  <a:cubicBezTo>
                    <a:pt x="123" y="11"/>
                    <a:pt x="123" y="12"/>
                    <a:pt x="123" y="1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18" y="18"/>
                    <a:pt x="101" y="11"/>
                    <a:pt x="82" y="11"/>
                  </a:cubicBezTo>
                  <a:cubicBezTo>
                    <a:pt x="63" y="11"/>
                    <a:pt x="45" y="18"/>
                    <a:pt x="32" y="30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1" y="12"/>
                    <a:pt x="41" y="11"/>
                    <a:pt x="41" y="10"/>
                  </a:cubicBezTo>
                  <a:cubicBezTo>
                    <a:pt x="41" y="10"/>
                    <a:pt x="41" y="9"/>
                    <a:pt x="40" y="9"/>
                  </a:cubicBezTo>
                  <a:cubicBezTo>
                    <a:pt x="31" y="0"/>
                    <a:pt x="17" y="0"/>
                    <a:pt x="9" y="9"/>
                  </a:cubicBezTo>
                  <a:cubicBezTo>
                    <a:pt x="0" y="17"/>
                    <a:pt x="0" y="31"/>
                    <a:pt x="9" y="40"/>
                  </a:cubicBezTo>
                  <a:cubicBezTo>
                    <a:pt x="9" y="41"/>
                    <a:pt x="10" y="41"/>
                    <a:pt x="10" y="41"/>
                  </a:cubicBezTo>
                  <a:cubicBezTo>
                    <a:pt x="11" y="41"/>
                    <a:pt x="12" y="41"/>
                    <a:pt x="12" y="4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15" y="47"/>
                    <a:pt x="7" y="65"/>
                    <a:pt x="7" y="85"/>
                  </a:cubicBezTo>
                  <a:cubicBezTo>
                    <a:pt x="7" y="112"/>
                    <a:pt x="22" y="136"/>
                    <a:pt x="44" y="149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5" y="158"/>
                    <a:pt x="35" y="160"/>
                    <a:pt x="36" y="161"/>
                  </a:cubicBezTo>
                  <a:cubicBezTo>
                    <a:pt x="36" y="162"/>
                    <a:pt x="37" y="162"/>
                    <a:pt x="38" y="162"/>
                  </a:cubicBezTo>
                  <a:cubicBezTo>
                    <a:pt x="38" y="162"/>
                    <a:pt x="39" y="162"/>
                    <a:pt x="40" y="161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9" y="157"/>
                    <a:pt x="70" y="159"/>
                    <a:pt x="82" y="159"/>
                  </a:cubicBezTo>
                  <a:cubicBezTo>
                    <a:pt x="93" y="159"/>
                    <a:pt x="105" y="157"/>
                    <a:pt x="114" y="152"/>
                  </a:cubicBezTo>
                  <a:cubicBezTo>
                    <a:pt x="124" y="161"/>
                    <a:pt x="124" y="161"/>
                    <a:pt x="124" y="161"/>
                  </a:cubicBezTo>
                  <a:cubicBezTo>
                    <a:pt x="124" y="162"/>
                    <a:pt x="125" y="162"/>
                    <a:pt x="126" y="162"/>
                  </a:cubicBezTo>
                  <a:cubicBezTo>
                    <a:pt x="127" y="162"/>
                    <a:pt x="127" y="162"/>
                    <a:pt x="128" y="161"/>
                  </a:cubicBezTo>
                  <a:cubicBezTo>
                    <a:pt x="129" y="160"/>
                    <a:pt x="129" y="158"/>
                    <a:pt x="128" y="157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41" y="136"/>
                    <a:pt x="156" y="112"/>
                    <a:pt x="156" y="85"/>
                  </a:cubicBezTo>
                  <a:cubicBezTo>
                    <a:pt x="156" y="65"/>
                    <a:pt x="148" y="47"/>
                    <a:pt x="135" y="33"/>
                  </a:cubicBezTo>
                  <a:lnTo>
                    <a:pt x="140" y="29"/>
                  </a:lnTo>
                  <a:close/>
                  <a:moveTo>
                    <a:pt x="151" y="12"/>
                  </a:moveTo>
                  <a:cubicBezTo>
                    <a:pt x="157" y="18"/>
                    <a:pt x="158" y="28"/>
                    <a:pt x="153" y="34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36" y="6"/>
                    <a:pt x="145" y="7"/>
                    <a:pt x="151" y="12"/>
                  </a:cubicBezTo>
                  <a:close/>
                  <a:moveTo>
                    <a:pt x="11" y="34"/>
                  </a:moveTo>
                  <a:cubicBezTo>
                    <a:pt x="6" y="28"/>
                    <a:pt x="7" y="18"/>
                    <a:pt x="12" y="12"/>
                  </a:cubicBezTo>
                  <a:cubicBezTo>
                    <a:pt x="18" y="7"/>
                    <a:pt x="28" y="6"/>
                    <a:pt x="34" y="11"/>
                  </a:cubicBezTo>
                  <a:lnTo>
                    <a:pt x="11" y="34"/>
                  </a:lnTo>
                  <a:close/>
                  <a:moveTo>
                    <a:pt x="82" y="154"/>
                  </a:moveTo>
                  <a:cubicBezTo>
                    <a:pt x="44" y="154"/>
                    <a:pt x="13" y="123"/>
                    <a:pt x="13" y="85"/>
                  </a:cubicBezTo>
                  <a:cubicBezTo>
                    <a:pt x="13" y="47"/>
                    <a:pt x="44" y="16"/>
                    <a:pt x="82" y="16"/>
                  </a:cubicBezTo>
                  <a:cubicBezTo>
                    <a:pt x="120" y="16"/>
                    <a:pt x="151" y="47"/>
                    <a:pt x="151" y="85"/>
                  </a:cubicBezTo>
                  <a:cubicBezTo>
                    <a:pt x="151" y="123"/>
                    <a:pt x="120" y="154"/>
                    <a:pt x="82" y="154"/>
                  </a:cubicBezTo>
                  <a:close/>
                  <a:moveTo>
                    <a:pt x="136" y="53"/>
                  </a:moveTo>
                  <a:cubicBezTo>
                    <a:pt x="131" y="44"/>
                    <a:pt x="123" y="36"/>
                    <a:pt x="114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04" y="25"/>
                    <a:pt x="93" y="22"/>
                    <a:pt x="82" y="22"/>
                  </a:cubicBezTo>
                  <a:cubicBezTo>
                    <a:pt x="70" y="22"/>
                    <a:pt x="60" y="25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1" y="36"/>
                    <a:pt x="33" y="44"/>
                    <a:pt x="27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2" y="63"/>
                    <a:pt x="19" y="74"/>
                    <a:pt x="19" y="85"/>
                  </a:cubicBezTo>
                  <a:cubicBezTo>
                    <a:pt x="19" y="96"/>
                    <a:pt x="22" y="107"/>
                    <a:pt x="27" y="116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33" y="126"/>
                    <a:pt x="41" y="134"/>
                    <a:pt x="50" y="140"/>
                  </a:cubicBezTo>
                  <a:cubicBezTo>
                    <a:pt x="50" y="140"/>
                    <a:pt x="50" y="140"/>
                    <a:pt x="50" y="140"/>
                  </a:cubicBezTo>
                  <a:cubicBezTo>
                    <a:pt x="50" y="140"/>
                    <a:pt x="50" y="140"/>
                    <a:pt x="50" y="140"/>
                  </a:cubicBezTo>
                  <a:cubicBezTo>
                    <a:pt x="60" y="145"/>
                    <a:pt x="70" y="148"/>
                    <a:pt x="82" y="148"/>
                  </a:cubicBezTo>
                  <a:cubicBezTo>
                    <a:pt x="93" y="148"/>
                    <a:pt x="104" y="145"/>
                    <a:pt x="113" y="140"/>
                  </a:cubicBezTo>
                  <a:cubicBezTo>
                    <a:pt x="113" y="140"/>
                    <a:pt x="113" y="140"/>
                    <a:pt x="113" y="140"/>
                  </a:cubicBezTo>
                  <a:cubicBezTo>
                    <a:pt x="113" y="140"/>
                    <a:pt x="113" y="140"/>
                    <a:pt x="114" y="140"/>
                  </a:cubicBezTo>
                  <a:cubicBezTo>
                    <a:pt x="123" y="134"/>
                    <a:pt x="131" y="126"/>
                    <a:pt x="136" y="117"/>
                  </a:cubicBezTo>
                  <a:cubicBezTo>
                    <a:pt x="136" y="117"/>
                    <a:pt x="137" y="117"/>
                    <a:pt x="137" y="117"/>
                  </a:cubicBezTo>
                  <a:cubicBezTo>
                    <a:pt x="137" y="117"/>
                    <a:pt x="137" y="117"/>
                    <a:pt x="137" y="116"/>
                  </a:cubicBezTo>
                  <a:cubicBezTo>
                    <a:pt x="142" y="107"/>
                    <a:pt x="145" y="96"/>
                    <a:pt x="145" y="85"/>
                  </a:cubicBezTo>
                  <a:cubicBezTo>
                    <a:pt x="145" y="74"/>
                    <a:pt x="142" y="63"/>
                    <a:pt x="137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53"/>
                    <a:pt x="137" y="53"/>
                    <a:pt x="136" y="53"/>
                  </a:cubicBezTo>
                  <a:close/>
                  <a:moveTo>
                    <a:pt x="113" y="134"/>
                  </a:moveTo>
                  <a:cubicBezTo>
                    <a:pt x="112" y="131"/>
                    <a:pt x="112" y="131"/>
                    <a:pt x="112" y="131"/>
                  </a:cubicBezTo>
                  <a:cubicBezTo>
                    <a:pt x="111" y="130"/>
                    <a:pt x="109" y="129"/>
                    <a:pt x="108" y="130"/>
                  </a:cubicBezTo>
                  <a:cubicBezTo>
                    <a:pt x="107" y="131"/>
                    <a:pt x="106" y="133"/>
                    <a:pt x="107" y="134"/>
                  </a:cubicBezTo>
                  <a:cubicBezTo>
                    <a:pt x="108" y="136"/>
                    <a:pt x="108" y="136"/>
                    <a:pt x="108" y="136"/>
                  </a:cubicBezTo>
                  <a:cubicBezTo>
                    <a:pt x="101" y="140"/>
                    <a:pt x="93" y="142"/>
                    <a:pt x="85" y="143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5" y="138"/>
                    <a:pt x="83" y="137"/>
                    <a:pt x="82" y="137"/>
                  </a:cubicBezTo>
                  <a:cubicBezTo>
                    <a:pt x="80" y="137"/>
                    <a:pt x="79" y="138"/>
                    <a:pt x="79" y="140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1" y="142"/>
                    <a:pt x="62" y="140"/>
                    <a:pt x="55" y="136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57" y="133"/>
                    <a:pt x="57" y="131"/>
                    <a:pt x="56" y="130"/>
                  </a:cubicBezTo>
                  <a:cubicBezTo>
                    <a:pt x="54" y="129"/>
                    <a:pt x="53" y="130"/>
                    <a:pt x="52" y="131"/>
                  </a:cubicBezTo>
                  <a:cubicBezTo>
                    <a:pt x="51" y="134"/>
                    <a:pt x="51" y="134"/>
                    <a:pt x="51" y="134"/>
                  </a:cubicBezTo>
                  <a:cubicBezTo>
                    <a:pt x="44" y="129"/>
                    <a:pt x="38" y="123"/>
                    <a:pt x="33" y="116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7" y="114"/>
                    <a:pt x="37" y="112"/>
                    <a:pt x="37" y="111"/>
                  </a:cubicBezTo>
                  <a:cubicBezTo>
                    <a:pt x="36" y="110"/>
                    <a:pt x="34" y="109"/>
                    <a:pt x="33" y="110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7" y="104"/>
                    <a:pt x="25" y="96"/>
                    <a:pt x="24" y="88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8" y="88"/>
                    <a:pt x="30" y="86"/>
                    <a:pt x="30" y="85"/>
                  </a:cubicBezTo>
                  <a:cubicBezTo>
                    <a:pt x="30" y="83"/>
                    <a:pt x="28" y="82"/>
                    <a:pt x="27" y="82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5" y="74"/>
                    <a:pt x="27" y="66"/>
                    <a:pt x="30" y="59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7" y="59"/>
                  </a:cubicBezTo>
                  <a:cubicBezTo>
                    <a:pt x="37" y="58"/>
                    <a:pt x="37" y="56"/>
                    <a:pt x="36" y="55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8" y="47"/>
                    <a:pt x="44" y="41"/>
                    <a:pt x="51" y="36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40"/>
                    <a:pt x="53" y="40"/>
                    <a:pt x="54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7" y="37"/>
                    <a:pt x="57" y="36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62" y="30"/>
                    <a:pt x="71" y="28"/>
                    <a:pt x="79" y="27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79" y="31"/>
                    <a:pt x="80" y="33"/>
                    <a:pt x="82" y="33"/>
                  </a:cubicBezTo>
                  <a:cubicBezTo>
                    <a:pt x="83" y="33"/>
                    <a:pt x="85" y="31"/>
                    <a:pt x="85" y="30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93" y="28"/>
                    <a:pt x="101" y="30"/>
                    <a:pt x="108" y="34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6" y="37"/>
                    <a:pt x="107" y="39"/>
                    <a:pt x="108" y="40"/>
                  </a:cubicBezTo>
                  <a:cubicBezTo>
                    <a:pt x="108" y="40"/>
                    <a:pt x="109" y="40"/>
                    <a:pt x="109" y="40"/>
                  </a:cubicBezTo>
                  <a:cubicBezTo>
                    <a:pt x="110" y="40"/>
                    <a:pt x="111" y="40"/>
                    <a:pt x="112" y="39"/>
                  </a:cubicBezTo>
                  <a:cubicBezTo>
                    <a:pt x="113" y="36"/>
                    <a:pt x="113" y="36"/>
                    <a:pt x="113" y="36"/>
                  </a:cubicBezTo>
                  <a:cubicBezTo>
                    <a:pt x="120" y="41"/>
                    <a:pt x="126" y="47"/>
                    <a:pt x="130" y="54"/>
                  </a:cubicBezTo>
                  <a:cubicBezTo>
                    <a:pt x="128" y="55"/>
                    <a:pt x="128" y="55"/>
                    <a:pt x="128" y="55"/>
                  </a:cubicBezTo>
                  <a:cubicBezTo>
                    <a:pt x="127" y="56"/>
                    <a:pt x="126" y="58"/>
                    <a:pt x="127" y="59"/>
                  </a:cubicBezTo>
                  <a:cubicBezTo>
                    <a:pt x="128" y="60"/>
                    <a:pt x="128" y="60"/>
                    <a:pt x="129" y="60"/>
                  </a:cubicBezTo>
                  <a:cubicBezTo>
                    <a:pt x="130" y="60"/>
                    <a:pt x="130" y="60"/>
                    <a:pt x="131" y="60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7" y="66"/>
                    <a:pt x="139" y="74"/>
                    <a:pt x="139" y="82"/>
                  </a:cubicBezTo>
                  <a:cubicBezTo>
                    <a:pt x="137" y="82"/>
                    <a:pt x="137" y="82"/>
                    <a:pt x="137" y="82"/>
                  </a:cubicBezTo>
                  <a:cubicBezTo>
                    <a:pt x="135" y="82"/>
                    <a:pt x="134" y="83"/>
                    <a:pt x="134" y="85"/>
                  </a:cubicBezTo>
                  <a:cubicBezTo>
                    <a:pt x="134" y="86"/>
                    <a:pt x="135" y="88"/>
                    <a:pt x="137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96"/>
                    <a:pt x="137" y="104"/>
                    <a:pt x="133" y="111"/>
                  </a:cubicBezTo>
                  <a:cubicBezTo>
                    <a:pt x="131" y="110"/>
                    <a:pt x="131" y="110"/>
                    <a:pt x="131" y="110"/>
                  </a:cubicBezTo>
                  <a:cubicBezTo>
                    <a:pt x="129" y="109"/>
                    <a:pt x="128" y="110"/>
                    <a:pt x="127" y="111"/>
                  </a:cubicBezTo>
                  <a:cubicBezTo>
                    <a:pt x="126" y="112"/>
                    <a:pt x="127" y="114"/>
                    <a:pt x="128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26" y="123"/>
                    <a:pt x="120" y="129"/>
                    <a:pt x="113" y="134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6" name="PA-组合 5">
            <a:extLst>
              <a:ext uri="{FF2B5EF4-FFF2-40B4-BE49-F238E27FC236}">
                <a16:creationId xmlns:a16="http://schemas.microsoft.com/office/drawing/2014/main" id="{96B20202-D260-4469-9FA6-3CACF2F4244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396595" y="1365253"/>
            <a:ext cx="967060" cy="967058"/>
            <a:chOff x="3193991" y="2781112"/>
            <a:chExt cx="967060" cy="967058"/>
          </a:xfrm>
        </p:grpSpPr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A4BF1AFB-669D-4405-AE01-C3C1A4DC4A9A}"/>
                </a:ext>
              </a:extLst>
            </p:cNvPr>
            <p:cNvGrpSpPr>
              <a:grpSpLocks/>
            </p:cNvGrpSpPr>
            <p:nvPr/>
          </p:nvGrpSpPr>
          <p:grpSpPr>
            <a:xfrm>
              <a:off x="3193991" y="2781112"/>
              <a:ext cx="967060" cy="967058"/>
              <a:chOff x="1333481" y="1593118"/>
              <a:chExt cx="1418785" cy="1418785"/>
            </a:xfrm>
          </p:grpSpPr>
          <p:sp>
            <p:nvSpPr>
              <p:cNvPr id="129" name="PA-↖">
                <a:extLst>
                  <a:ext uri="{FF2B5EF4-FFF2-40B4-BE49-F238E27FC236}">
                    <a16:creationId xmlns:a16="http://schemas.microsoft.com/office/drawing/2014/main" id="{E1B7AE0C-EDB7-42F7-AAD7-58F70A6F4AE9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0" name="PA-↘">
                <a:extLst>
                  <a:ext uri="{FF2B5EF4-FFF2-40B4-BE49-F238E27FC236}">
                    <a16:creationId xmlns:a16="http://schemas.microsoft.com/office/drawing/2014/main" id="{EF567E56-4852-49E2-9AFF-3344A260A643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1" name="PA-1">
                <a:extLst>
                  <a:ext uri="{FF2B5EF4-FFF2-40B4-BE49-F238E27FC236}">
                    <a16:creationId xmlns:a16="http://schemas.microsoft.com/office/drawing/2014/main" id="{63F52908-94E7-409F-ABF1-382DD7CACBDF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28" name="PA-任意多边形 2101">
              <a:extLst>
                <a:ext uri="{FF2B5EF4-FFF2-40B4-BE49-F238E27FC236}">
                  <a16:creationId xmlns:a16="http://schemas.microsoft.com/office/drawing/2014/main" id="{68366C45-9827-4FAB-A12F-E9BC1767A13F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3460444" y="3045590"/>
              <a:ext cx="434154" cy="455141"/>
            </a:xfrm>
            <a:custGeom>
              <a:avLst/>
              <a:gdLst>
                <a:gd name="T0" fmla="*/ 154 w 154"/>
                <a:gd name="T1" fmla="*/ 22 h 160"/>
                <a:gd name="T2" fmla="*/ 77 w 154"/>
                <a:gd name="T3" fmla="*/ 0 h 160"/>
                <a:gd name="T4" fmla="*/ 0 w 154"/>
                <a:gd name="T5" fmla="*/ 22 h 160"/>
                <a:gd name="T6" fmla="*/ 6 w 154"/>
                <a:gd name="T7" fmla="*/ 30 h 160"/>
                <a:gd name="T8" fmla="*/ 58 w 154"/>
                <a:gd name="T9" fmla="*/ 102 h 160"/>
                <a:gd name="T10" fmla="*/ 58 w 154"/>
                <a:gd name="T11" fmla="*/ 156 h 160"/>
                <a:gd name="T12" fmla="*/ 60 w 154"/>
                <a:gd name="T13" fmla="*/ 159 h 160"/>
                <a:gd name="T14" fmla="*/ 62 w 154"/>
                <a:gd name="T15" fmla="*/ 160 h 160"/>
                <a:gd name="T16" fmla="*/ 95 w 154"/>
                <a:gd name="T17" fmla="*/ 127 h 160"/>
                <a:gd name="T18" fmla="*/ 95 w 154"/>
                <a:gd name="T19" fmla="*/ 102 h 160"/>
                <a:gd name="T20" fmla="*/ 148 w 154"/>
                <a:gd name="T21" fmla="*/ 30 h 160"/>
                <a:gd name="T22" fmla="*/ 148 w 154"/>
                <a:gd name="T23" fmla="*/ 30 h 160"/>
                <a:gd name="T24" fmla="*/ 154 w 154"/>
                <a:gd name="T25" fmla="*/ 22 h 160"/>
                <a:gd name="T26" fmla="*/ 77 w 154"/>
                <a:gd name="T27" fmla="*/ 6 h 160"/>
                <a:gd name="T28" fmla="*/ 147 w 154"/>
                <a:gd name="T29" fmla="*/ 22 h 160"/>
                <a:gd name="T30" fmla="*/ 144 w 154"/>
                <a:gd name="T31" fmla="*/ 26 h 160"/>
                <a:gd name="T32" fmla="*/ 144 w 154"/>
                <a:gd name="T33" fmla="*/ 26 h 160"/>
                <a:gd name="T34" fmla="*/ 144 w 154"/>
                <a:gd name="T35" fmla="*/ 26 h 160"/>
                <a:gd name="T36" fmla="*/ 77 w 154"/>
                <a:gd name="T37" fmla="*/ 37 h 160"/>
                <a:gd name="T38" fmla="*/ 10 w 154"/>
                <a:gd name="T39" fmla="*/ 26 h 160"/>
                <a:gd name="T40" fmla="*/ 10 w 154"/>
                <a:gd name="T41" fmla="*/ 26 h 160"/>
                <a:gd name="T42" fmla="*/ 8 w 154"/>
                <a:gd name="T43" fmla="*/ 25 h 160"/>
                <a:gd name="T44" fmla="*/ 6 w 154"/>
                <a:gd name="T45" fmla="*/ 22 h 160"/>
                <a:gd name="T46" fmla="*/ 77 w 154"/>
                <a:gd name="T47" fmla="*/ 6 h 160"/>
                <a:gd name="T48" fmla="*/ 89 w 154"/>
                <a:gd name="T49" fmla="*/ 125 h 160"/>
                <a:gd name="T50" fmla="*/ 65 w 154"/>
                <a:gd name="T51" fmla="*/ 149 h 160"/>
                <a:gd name="T52" fmla="*/ 65 w 154"/>
                <a:gd name="T53" fmla="*/ 104 h 160"/>
                <a:gd name="T54" fmla="*/ 89 w 154"/>
                <a:gd name="T55" fmla="*/ 104 h 160"/>
                <a:gd name="T56" fmla="*/ 89 w 154"/>
                <a:gd name="T57" fmla="*/ 125 h 160"/>
                <a:gd name="T58" fmla="*/ 91 w 154"/>
                <a:gd name="T59" fmla="*/ 98 h 160"/>
                <a:gd name="T60" fmla="*/ 63 w 154"/>
                <a:gd name="T61" fmla="*/ 98 h 160"/>
                <a:gd name="T62" fmla="*/ 17 w 154"/>
                <a:gd name="T63" fmla="*/ 36 h 160"/>
                <a:gd name="T64" fmla="*/ 77 w 154"/>
                <a:gd name="T65" fmla="*/ 43 h 160"/>
                <a:gd name="T66" fmla="*/ 136 w 154"/>
                <a:gd name="T67" fmla="*/ 36 h 160"/>
                <a:gd name="T68" fmla="*/ 91 w 154"/>
                <a:gd name="T69" fmla="*/ 9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60">
                  <a:moveTo>
                    <a:pt x="154" y="22"/>
                  </a:moveTo>
                  <a:cubicBezTo>
                    <a:pt x="154" y="7"/>
                    <a:pt x="115" y="0"/>
                    <a:pt x="77" y="0"/>
                  </a:cubicBezTo>
                  <a:cubicBezTo>
                    <a:pt x="39" y="0"/>
                    <a:pt x="0" y="7"/>
                    <a:pt x="0" y="22"/>
                  </a:cubicBezTo>
                  <a:cubicBezTo>
                    <a:pt x="0" y="25"/>
                    <a:pt x="2" y="28"/>
                    <a:pt x="6" y="30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8"/>
                    <a:pt x="59" y="159"/>
                    <a:pt x="60" y="159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95" y="127"/>
                    <a:pt x="95" y="127"/>
                    <a:pt x="95" y="127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148" y="30"/>
                    <a:pt x="148" y="30"/>
                    <a:pt x="148" y="30"/>
                  </a:cubicBezTo>
                  <a:cubicBezTo>
                    <a:pt x="148" y="30"/>
                    <a:pt x="148" y="30"/>
                    <a:pt x="148" y="30"/>
                  </a:cubicBezTo>
                  <a:cubicBezTo>
                    <a:pt x="152" y="28"/>
                    <a:pt x="154" y="25"/>
                    <a:pt x="154" y="22"/>
                  </a:cubicBezTo>
                  <a:close/>
                  <a:moveTo>
                    <a:pt x="77" y="6"/>
                  </a:moveTo>
                  <a:cubicBezTo>
                    <a:pt x="120" y="6"/>
                    <a:pt x="147" y="15"/>
                    <a:pt x="147" y="22"/>
                  </a:cubicBezTo>
                  <a:cubicBezTo>
                    <a:pt x="147" y="23"/>
                    <a:pt x="146" y="24"/>
                    <a:pt x="144" y="26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35" y="31"/>
                    <a:pt x="111" y="37"/>
                    <a:pt x="77" y="37"/>
                  </a:cubicBezTo>
                  <a:cubicBezTo>
                    <a:pt x="43" y="37"/>
                    <a:pt x="18" y="31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7" y="24"/>
                    <a:pt x="6" y="23"/>
                    <a:pt x="6" y="22"/>
                  </a:cubicBezTo>
                  <a:cubicBezTo>
                    <a:pt x="6" y="15"/>
                    <a:pt x="34" y="6"/>
                    <a:pt x="77" y="6"/>
                  </a:cubicBezTo>
                  <a:close/>
                  <a:moveTo>
                    <a:pt x="89" y="125"/>
                  </a:moveTo>
                  <a:cubicBezTo>
                    <a:pt x="65" y="149"/>
                    <a:pt x="65" y="149"/>
                    <a:pt x="65" y="149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89" y="104"/>
                    <a:pt x="89" y="104"/>
                    <a:pt x="89" y="104"/>
                  </a:cubicBezTo>
                  <a:lnTo>
                    <a:pt x="89" y="125"/>
                  </a:lnTo>
                  <a:close/>
                  <a:moveTo>
                    <a:pt x="91" y="98"/>
                  </a:moveTo>
                  <a:cubicBezTo>
                    <a:pt x="63" y="98"/>
                    <a:pt x="63" y="98"/>
                    <a:pt x="63" y="9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32" y="40"/>
                    <a:pt x="54" y="43"/>
                    <a:pt x="77" y="43"/>
                  </a:cubicBezTo>
                  <a:cubicBezTo>
                    <a:pt x="99" y="43"/>
                    <a:pt x="122" y="40"/>
                    <a:pt x="136" y="36"/>
                  </a:cubicBezTo>
                  <a:lnTo>
                    <a:pt x="91" y="98"/>
                  </a:ln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32" name="PA-组合 6">
            <a:extLst>
              <a:ext uri="{FF2B5EF4-FFF2-40B4-BE49-F238E27FC236}">
                <a16:creationId xmlns:a16="http://schemas.microsoft.com/office/drawing/2014/main" id="{1D28C2D8-BD92-4237-B7D8-6B804E59480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545473" y="1386043"/>
            <a:ext cx="967060" cy="967058"/>
            <a:chOff x="5342869" y="2801902"/>
            <a:chExt cx="967060" cy="967058"/>
          </a:xfrm>
        </p:grpSpPr>
        <p:grpSp>
          <p:nvGrpSpPr>
            <p:cNvPr id="133" name="组合 132">
              <a:extLst>
                <a:ext uri="{FF2B5EF4-FFF2-40B4-BE49-F238E27FC236}">
                  <a16:creationId xmlns:a16="http://schemas.microsoft.com/office/drawing/2014/main" id="{A0D50E93-93A9-49B1-B953-8027BBD43912}"/>
                </a:ext>
              </a:extLst>
            </p:cNvPr>
            <p:cNvGrpSpPr>
              <a:grpSpLocks/>
            </p:cNvGrpSpPr>
            <p:nvPr/>
          </p:nvGrpSpPr>
          <p:grpSpPr>
            <a:xfrm>
              <a:off x="5342869" y="2801902"/>
              <a:ext cx="967060" cy="967058"/>
              <a:chOff x="1333481" y="1593118"/>
              <a:chExt cx="1418785" cy="1418785"/>
            </a:xfrm>
          </p:grpSpPr>
          <p:sp>
            <p:nvSpPr>
              <p:cNvPr id="135" name="PA-↖">
                <a:extLst>
                  <a:ext uri="{FF2B5EF4-FFF2-40B4-BE49-F238E27FC236}">
                    <a16:creationId xmlns:a16="http://schemas.microsoft.com/office/drawing/2014/main" id="{F51AADA0-9BA8-4492-BD06-C054DFE6EB4B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6" name="PA-↘">
                <a:extLst>
                  <a:ext uri="{FF2B5EF4-FFF2-40B4-BE49-F238E27FC236}">
                    <a16:creationId xmlns:a16="http://schemas.microsoft.com/office/drawing/2014/main" id="{49A5ECC7-D9FF-461A-AD59-7B44FB5E6758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7" name="PA-1">
                <a:extLst>
                  <a:ext uri="{FF2B5EF4-FFF2-40B4-BE49-F238E27FC236}">
                    <a16:creationId xmlns:a16="http://schemas.microsoft.com/office/drawing/2014/main" id="{D57D559E-B058-442F-A72A-EB5E1C92C66C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34" name="PA-任意多边形 2131">
              <a:extLst>
                <a:ext uri="{FF2B5EF4-FFF2-40B4-BE49-F238E27FC236}">
                  <a16:creationId xmlns:a16="http://schemas.microsoft.com/office/drawing/2014/main" id="{FBDCEE64-4974-4DF7-9510-1D6C46C1EAC3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5606454" y="3061532"/>
              <a:ext cx="451205" cy="440712"/>
            </a:xfrm>
            <a:custGeom>
              <a:avLst/>
              <a:gdLst>
                <a:gd name="T0" fmla="*/ 284 w 344"/>
                <a:gd name="T1" fmla="*/ 132 h 336"/>
                <a:gd name="T2" fmla="*/ 344 w 344"/>
                <a:gd name="T3" fmla="*/ 98 h 336"/>
                <a:gd name="T4" fmla="*/ 172 w 344"/>
                <a:gd name="T5" fmla="*/ 0 h 336"/>
                <a:gd name="T6" fmla="*/ 0 w 344"/>
                <a:gd name="T7" fmla="*/ 98 h 336"/>
                <a:gd name="T8" fmla="*/ 60 w 344"/>
                <a:gd name="T9" fmla="*/ 132 h 336"/>
                <a:gd name="T10" fmla="*/ 0 w 344"/>
                <a:gd name="T11" fmla="*/ 167 h 336"/>
                <a:gd name="T12" fmla="*/ 60 w 344"/>
                <a:gd name="T13" fmla="*/ 204 h 336"/>
                <a:gd name="T14" fmla="*/ 0 w 344"/>
                <a:gd name="T15" fmla="*/ 236 h 336"/>
                <a:gd name="T16" fmla="*/ 172 w 344"/>
                <a:gd name="T17" fmla="*/ 336 h 336"/>
                <a:gd name="T18" fmla="*/ 344 w 344"/>
                <a:gd name="T19" fmla="*/ 236 h 336"/>
                <a:gd name="T20" fmla="*/ 284 w 344"/>
                <a:gd name="T21" fmla="*/ 204 h 336"/>
                <a:gd name="T22" fmla="*/ 344 w 344"/>
                <a:gd name="T23" fmla="*/ 167 h 336"/>
                <a:gd name="T24" fmla="*/ 284 w 344"/>
                <a:gd name="T25" fmla="*/ 132 h 336"/>
                <a:gd name="T26" fmla="*/ 172 w 344"/>
                <a:gd name="T27" fmla="*/ 15 h 336"/>
                <a:gd name="T28" fmla="*/ 318 w 344"/>
                <a:gd name="T29" fmla="*/ 98 h 336"/>
                <a:gd name="T30" fmla="*/ 172 w 344"/>
                <a:gd name="T31" fmla="*/ 182 h 336"/>
                <a:gd name="T32" fmla="*/ 26 w 344"/>
                <a:gd name="T33" fmla="*/ 98 h 336"/>
                <a:gd name="T34" fmla="*/ 172 w 344"/>
                <a:gd name="T35" fmla="*/ 15 h 336"/>
                <a:gd name="T36" fmla="*/ 73 w 344"/>
                <a:gd name="T37" fmla="*/ 141 h 336"/>
                <a:gd name="T38" fmla="*/ 172 w 344"/>
                <a:gd name="T39" fmla="*/ 197 h 336"/>
                <a:gd name="T40" fmla="*/ 271 w 344"/>
                <a:gd name="T41" fmla="*/ 141 h 336"/>
                <a:gd name="T42" fmla="*/ 318 w 344"/>
                <a:gd name="T43" fmla="*/ 167 h 336"/>
                <a:gd name="T44" fmla="*/ 172 w 344"/>
                <a:gd name="T45" fmla="*/ 252 h 336"/>
                <a:gd name="T46" fmla="*/ 26 w 344"/>
                <a:gd name="T47" fmla="*/ 167 h 336"/>
                <a:gd name="T48" fmla="*/ 73 w 344"/>
                <a:gd name="T49" fmla="*/ 141 h 336"/>
                <a:gd name="T50" fmla="*/ 318 w 344"/>
                <a:gd name="T51" fmla="*/ 239 h 336"/>
                <a:gd name="T52" fmla="*/ 172 w 344"/>
                <a:gd name="T53" fmla="*/ 321 h 336"/>
                <a:gd name="T54" fmla="*/ 26 w 344"/>
                <a:gd name="T55" fmla="*/ 239 h 336"/>
                <a:gd name="T56" fmla="*/ 73 w 344"/>
                <a:gd name="T57" fmla="*/ 210 h 336"/>
                <a:gd name="T58" fmla="*/ 172 w 344"/>
                <a:gd name="T59" fmla="*/ 267 h 336"/>
                <a:gd name="T60" fmla="*/ 271 w 344"/>
                <a:gd name="T61" fmla="*/ 210 h 336"/>
                <a:gd name="T62" fmla="*/ 318 w 344"/>
                <a:gd name="T63" fmla="*/ 239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4" h="336">
                  <a:moveTo>
                    <a:pt x="284" y="132"/>
                  </a:moveTo>
                  <a:lnTo>
                    <a:pt x="344" y="98"/>
                  </a:lnTo>
                  <a:lnTo>
                    <a:pt x="172" y="0"/>
                  </a:lnTo>
                  <a:lnTo>
                    <a:pt x="0" y="98"/>
                  </a:lnTo>
                  <a:lnTo>
                    <a:pt x="60" y="132"/>
                  </a:lnTo>
                  <a:lnTo>
                    <a:pt x="0" y="167"/>
                  </a:lnTo>
                  <a:lnTo>
                    <a:pt x="60" y="204"/>
                  </a:lnTo>
                  <a:lnTo>
                    <a:pt x="0" y="236"/>
                  </a:lnTo>
                  <a:lnTo>
                    <a:pt x="172" y="336"/>
                  </a:lnTo>
                  <a:lnTo>
                    <a:pt x="344" y="236"/>
                  </a:lnTo>
                  <a:lnTo>
                    <a:pt x="284" y="204"/>
                  </a:lnTo>
                  <a:lnTo>
                    <a:pt x="344" y="167"/>
                  </a:lnTo>
                  <a:lnTo>
                    <a:pt x="284" y="132"/>
                  </a:lnTo>
                  <a:close/>
                  <a:moveTo>
                    <a:pt x="172" y="15"/>
                  </a:moveTo>
                  <a:lnTo>
                    <a:pt x="318" y="98"/>
                  </a:lnTo>
                  <a:lnTo>
                    <a:pt x="172" y="182"/>
                  </a:lnTo>
                  <a:lnTo>
                    <a:pt x="26" y="98"/>
                  </a:lnTo>
                  <a:lnTo>
                    <a:pt x="172" y="15"/>
                  </a:lnTo>
                  <a:close/>
                  <a:moveTo>
                    <a:pt x="73" y="141"/>
                  </a:moveTo>
                  <a:lnTo>
                    <a:pt x="172" y="197"/>
                  </a:lnTo>
                  <a:lnTo>
                    <a:pt x="271" y="141"/>
                  </a:lnTo>
                  <a:lnTo>
                    <a:pt x="318" y="167"/>
                  </a:lnTo>
                  <a:lnTo>
                    <a:pt x="172" y="252"/>
                  </a:lnTo>
                  <a:lnTo>
                    <a:pt x="26" y="167"/>
                  </a:lnTo>
                  <a:lnTo>
                    <a:pt x="73" y="141"/>
                  </a:lnTo>
                  <a:close/>
                  <a:moveTo>
                    <a:pt x="318" y="239"/>
                  </a:moveTo>
                  <a:lnTo>
                    <a:pt x="172" y="321"/>
                  </a:lnTo>
                  <a:lnTo>
                    <a:pt x="26" y="239"/>
                  </a:lnTo>
                  <a:lnTo>
                    <a:pt x="73" y="210"/>
                  </a:lnTo>
                  <a:lnTo>
                    <a:pt x="172" y="267"/>
                  </a:lnTo>
                  <a:lnTo>
                    <a:pt x="271" y="210"/>
                  </a:lnTo>
                  <a:lnTo>
                    <a:pt x="318" y="239"/>
                  </a:ln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38" name="PA-组合 7">
            <a:extLst>
              <a:ext uri="{FF2B5EF4-FFF2-40B4-BE49-F238E27FC236}">
                <a16:creationId xmlns:a16="http://schemas.microsoft.com/office/drawing/2014/main" id="{28057408-4004-441F-84E8-D68B84FBA8A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867517" y="1386043"/>
            <a:ext cx="967060" cy="967058"/>
            <a:chOff x="7664913" y="2801902"/>
            <a:chExt cx="967060" cy="967058"/>
          </a:xfrm>
        </p:grpSpPr>
        <p:grpSp>
          <p:nvGrpSpPr>
            <p:cNvPr id="139" name="组合 138">
              <a:extLst>
                <a:ext uri="{FF2B5EF4-FFF2-40B4-BE49-F238E27FC236}">
                  <a16:creationId xmlns:a16="http://schemas.microsoft.com/office/drawing/2014/main" id="{FD285BF9-24C9-4155-B02F-61560114158B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64913" y="2801902"/>
              <a:ext cx="967060" cy="967058"/>
              <a:chOff x="1333481" y="1593118"/>
              <a:chExt cx="1418785" cy="1418785"/>
            </a:xfrm>
          </p:grpSpPr>
          <p:sp>
            <p:nvSpPr>
              <p:cNvPr id="141" name="PA-↖">
                <a:extLst>
                  <a:ext uri="{FF2B5EF4-FFF2-40B4-BE49-F238E27FC236}">
                    <a16:creationId xmlns:a16="http://schemas.microsoft.com/office/drawing/2014/main" id="{E55FDE01-214A-448F-B0B1-A6DCF2347521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2" name="PA-↘">
                <a:extLst>
                  <a:ext uri="{FF2B5EF4-FFF2-40B4-BE49-F238E27FC236}">
                    <a16:creationId xmlns:a16="http://schemas.microsoft.com/office/drawing/2014/main" id="{5970CBA4-C409-4A0B-8812-23A42727F2DF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3" name="PA-1">
                <a:extLst>
                  <a:ext uri="{FF2B5EF4-FFF2-40B4-BE49-F238E27FC236}">
                    <a16:creationId xmlns:a16="http://schemas.microsoft.com/office/drawing/2014/main" id="{3E100DFE-46E7-4095-BAED-7006F38E360C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40" name="PA-任意多边形 2112">
              <a:extLst>
                <a:ext uri="{FF2B5EF4-FFF2-40B4-BE49-F238E27FC236}">
                  <a16:creationId xmlns:a16="http://schemas.microsoft.com/office/drawing/2014/main" id="{6D5F626F-85A3-4842-9005-D7C65280ACF3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7931898" y="3045590"/>
              <a:ext cx="375130" cy="455141"/>
            </a:xfrm>
            <a:custGeom>
              <a:avLst/>
              <a:gdLst>
                <a:gd name="T0" fmla="*/ 123 w 133"/>
                <a:gd name="T1" fmla="*/ 155 h 160"/>
                <a:gd name="T2" fmla="*/ 109 w 133"/>
                <a:gd name="T3" fmla="*/ 144 h 160"/>
                <a:gd name="T4" fmla="*/ 100 w 133"/>
                <a:gd name="T5" fmla="*/ 99 h 160"/>
                <a:gd name="T6" fmla="*/ 100 w 133"/>
                <a:gd name="T7" fmla="*/ 61 h 160"/>
                <a:gd name="T8" fmla="*/ 109 w 133"/>
                <a:gd name="T9" fmla="*/ 16 h 160"/>
                <a:gd name="T10" fmla="*/ 123 w 133"/>
                <a:gd name="T11" fmla="*/ 5 h 160"/>
                <a:gd name="T12" fmla="*/ 133 w 133"/>
                <a:gd name="T13" fmla="*/ 3 h 160"/>
                <a:gd name="T14" fmla="*/ 123 w 133"/>
                <a:gd name="T15" fmla="*/ 0 h 160"/>
                <a:gd name="T16" fmla="*/ 13 w 133"/>
                <a:gd name="T17" fmla="*/ 0 h 160"/>
                <a:gd name="T18" fmla="*/ 3 w 133"/>
                <a:gd name="T19" fmla="*/ 0 h 160"/>
                <a:gd name="T20" fmla="*/ 3 w 133"/>
                <a:gd name="T21" fmla="*/ 5 h 160"/>
                <a:gd name="T22" fmla="*/ 11 w 133"/>
                <a:gd name="T23" fmla="*/ 16 h 160"/>
                <a:gd name="T24" fmla="*/ 24 w 133"/>
                <a:gd name="T25" fmla="*/ 43 h 160"/>
                <a:gd name="T26" fmla="*/ 62 w 133"/>
                <a:gd name="T27" fmla="*/ 80 h 160"/>
                <a:gd name="T28" fmla="*/ 24 w 133"/>
                <a:gd name="T29" fmla="*/ 117 h 160"/>
                <a:gd name="T30" fmla="*/ 11 w 133"/>
                <a:gd name="T31" fmla="*/ 144 h 160"/>
                <a:gd name="T32" fmla="*/ 3 w 133"/>
                <a:gd name="T33" fmla="*/ 155 h 160"/>
                <a:gd name="T34" fmla="*/ 3 w 133"/>
                <a:gd name="T35" fmla="*/ 160 h 160"/>
                <a:gd name="T36" fmla="*/ 13 w 133"/>
                <a:gd name="T37" fmla="*/ 160 h 160"/>
                <a:gd name="T38" fmla="*/ 123 w 133"/>
                <a:gd name="T39" fmla="*/ 160 h 160"/>
                <a:gd name="T40" fmla="*/ 133 w 133"/>
                <a:gd name="T41" fmla="*/ 157 h 160"/>
                <a:gd name="T42" fmla="*/ 16 w 133"/>
                <a:gd name="T43" fmla="*/ 11 h 160"/>
                <a:gd name="T44" fmla="*/ 117 w 133"/>
                <a:gd name="T45" fmla="*/ 5 h 160"/>
                <a:gd name="T46" fmla="*/ 109 w 133"/>
                <a:gd name="T47" fmla="*/ 11 h 160"/>
                <a:gd name="T48" fmla="*/ 16 w 133"/>
                <a:gd name="T49" fmla="*/ 11 h 160"/>
                <a:gd name="T50" fmla="*/ 29 w 133"/>
                <a:gd name="T51" fmla="*/ 43 h 160"/>
                <a:gd name="T52" fmla="*/ 104 w 133"/>
                <a:gd name="T53" fmla="*/ 16 h 160"/>
                <a:gd name="T54" fmla="*/ 97 w 133"/>
                <a:gd name="T55" fmla="*/ 57 h 160"/>
                <a:gd name="T56" fmla="*/ 37 w 133"/>
                <a:gd name="T57" fmla="*/ 57 h 160"/>
                <a:gd name="T58" fmla="*/ 37 w 133"/>
                <a:gd name="T59" fmla="*/ 103 h 160"/>
                <a:gd name="T60" fmla="*/ 97 w 133"/>
                <a:gd name="T61" fmla="*/ 103 h 160"/>
                <a:gd name="T62" fmla="*/ 104 w 133"/>
                <a:gd name="T63" fmla="*/ 144 h 160"/>
                <a:gd name="T64" fmla="*/ 29 w 133"/>
                <a:gd name="T65" fmla="*/ 117 h 160"/>
                <a:gd name="T66" fmla="*/ 24 w 133"/>
                <a:gd name="T67" fmla="*/ 149 h 160"/>
                <a:gd name="T68" fmla="*/ 117 w 133"/>
                <a:gd name="T69" fmla="*/ 149 h 160"/>
                <a:gd name="T70" fmla="*/ 16 w 133"/>
                <a:gd name="T71" fmla="*/ 155 h 160"/>
                <a:gd name="T72" fmla="*/ 55 w 133"/>
                <a:gd name="T73" fmla="*/ 56 h 160"/>
                <a:gd name="T74" fmla="*/ 53 w 133"/>
                <a:gd name="T75" fmla="*/ 61 h 160"/>
                <a:gd name="T76" fmla="*/ 39 w 133"/>
                <a:gd name="T77" fmla="*/ 52 h 160"/>
                <a:gd name="T78" fmla="*/ 35 w 133"/>
                <a:gd name="T79" fmla="*/ 37 h 160"/>
                <a:gd name="T80" fmla="*/ 40 w 133"/>
                <a:gd name="T81" fmla="*/ 37 h 160"/>
                <a:gd name="T82" fmla="*/ 42 w 133"/>
                <a:gd name="T83" fmla="*/ 48 h 160"/>
                <a:gd name="T84" fmla="*/ 99 w 133"/>
                <a:gd name="T85" fmla="*/ 119 h 160"/>
                <a:gd name="T86" fmla="*/ 96 w 133"/>
                <a:gd name="T87" fmla="*/ 128 h 160"/>
                <a:gd name="T88" fmla="*/ 93 w 133"/>
                <a:gd name="T89" fmla="*/ 119 h 160"/>
                <a:gd name="T90" fmla="*/ 79 w 133"/>
                <a:gd name="T91" fmla="*/ 106 h 160"/>
                <a:gd name="T92" fmla="*/ 81 w 133"/>
                <a:gd name="T93" fmla="*/ 102 h 160"/>
                <a:gd name="T94" fmla="*/ 99 w 133"/>
                <a:gd name="T95" fmla="*/ 11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" h="160">
                  <a:moveTo>
                    <a:pt x="131" y="155"/>
                  </a:moveTo>
                  <a:cubicBezTo>
                    <a:pt x="123" y="155"/>
                    <a:pt x="123" y="155"/>
                    <a:pt x="123" y="155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09" y="110"/>
                    <a:pt x="106" y="103"/>
                    <a:pt x="100" y="99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6" y="57"/>
                    <a:pt x="109" y="50"/>
                    <a:pt x="109" y="43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23" y="16"/>
                    <a:pt x="123" y="16"/>
                    <a:pt x="123" y="16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2" y="5"/>
                    <a:pt x="133" y="4"/>
                    <a:pt x="133" y="3"/>
                  </a:cubicBezTo>
                  <a:cubicBezTo>
                    <a:pt x="133" y="1"/>
                    <a:pt x="132" y="0"/>
                    <a:pt x="131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50"/>
                    <a:pt x="28" y="57"/>
                    <a:pt x="34" y="61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28" y="103"/>
                    <a:pt x="24" y="110"/>
                    <a:pt x="24" y="117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1" y="155"/>
                    <a:pt x="0" y="156"/>
                    <a:pt x="0" y="157"/>
                  </a:cubicBezTo>
                  <a:cubicBezTo>
                    <a:pt x="0" y="159"/>
                    <a:pt x="1" y="160"/>
                    <a:pt x="3" y="160"/>
                  </a:cubicBezTo>
                  <a:cubicBezTo>
                    <a:pt x="11" y="160"/>
                    <a:pt x="11" y="160"/>
                    <a:pt x="11" y="160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2" y="160"/>
                    <a:pt x="133" y="159"/>
                    <a:pt x="133" y="157"/>
                  </a:cubicBezTo>
                  <a:cubicBezTo>
                    <a:pt x="133" y="156"/>
                    <a:pt x="132" y="155"/>
                    <a:pt x="131" y="155"/>
                  </a:cubicBezTo>
                  <a:close/>
                  <a:moveTo>
                    <a:pt x="16" y="11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24" y="11"/>
                    <a:pt x="24" y="11"/>
                    <a:pt x="24" y="11"/>
                  </a:cubicBezTo>
                  <a:lnTo>
                    <a:pt x="16" y="11"/>
                  </a:lnTo>
                  <a:close/>
                  <a:moveTo>
                    <a:pt x="37" y="57"/>
                  </a:moveTo>
                  <a:cubicBezTo>
                    <a:pt x="32" y="54"/>
                    <a:pt x="29" y="49"/>
                    <a:pt x="29" y="4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9"/>
                    <a:pt x="101" y="54"/>
                    <a:pt x="97" y="57"/>
                  </a:cubicBezTo>
                  <a:cubicBezTo>
                    <a:pt x="67" y="77"/>
                    <a:pt x="67" y="77"/>
                    <a:pt x="67" y="77"/>
                  </a:cubicBezTo>
                  <a:lnTo>
                    <a:pt x="37" y="57"/>
                  </a:lnTo>
                  <a:close/>
                  <a:moveTo>
                    <a:pt x="29" y="117"/>
                  </a:moveTo>
                  <a:cubicBezTo>
                    <a:pt x="29" y="111"/>
                    <a:pt x="32" y="106"/>
                    <a:pt x="37" y="103"/>
                  </a:cubicBezTo>
                  <a:cubicBezTo>
                    <a:pt x="67" y="83"/>
                    <a:pt x="67" y="83"/>
                    <a:pt x="67" y="83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101" y="106"/>
                    <a:pt x="104" y="111"/>
                    <a:pt x="104" y="117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29" y="144"/>
                    <a:pt x="29" y="144"/>
                    <a:pt x="29" y="144"/>
                  </a:cubicBezTo>
                  <a:lnTo>
                    <a:pt x="29" y="117"/>
                  </a:lnTo>
                  <a:close/>
                  <a:moveTo>
                    <a:pt x="16" y="149"/>
                  </a:moveTo>
                  <a:cubicBezTo>
                    <a:pt x="24" y="149"/>
                    <a:pt x="24" y="149"/>
                    <a:pt x="24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17" y="149"/>
                    <a:pt x="117" y="149"/>
                    <a:pt x="117" y="149"/>
                  </a:cubicBezTo>
                  <a:cubicBezTo>
                    <a:pt x="117" y="155"/>
                    <a:pt x="117" y="155"/>
                    <a:pt x="117" y="155"/>
                  </a:cubicBezTo>
                  <a:cubicBezTo>
                    <a:pt x="16" y="155"/>
                    <a:pt x="16" y="155"/>
                    <a:pt x="16" y="155"/>
                  </a:cubicBezTo>
                  <a:lnTo>
                    <a:pt x="16" y="149"/>
                  </a:lnTo>
                  <a:close/>
                  <a:moveTo>
                    <a:pt x="55" y="56"/>
                  </a:moveTo>
                  <a:cubicBezTo>
                    <a:pt x="56" y="57"/>
                    <a:pt x="56" y="59"/>
                    <a:pt x="56" y="60"/>
                  </a:cubicBezTo>
                  <a:cubicBezTo>
                    <a:pt x="55" y="61"/>
                    <a:pt x="54" y="61"/>
                    <a:pt x="53" y="61"/>
                  </a:cubicBezTo>
                  <a:cubicBezTo>
                    <a:pt x="53" y="61"/>
                    <a:pt x="52" y="61"/>
                    <a:pt x="52" y="61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6" y="50"/>
                    <a:pt x="35" y="47"/>
                    <a:pt x="35" y="43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6"/>
                    <a:pt x="36" y="35"/>
                    <a:pt x="37" y="35"/>
                  </a:cubicBezTo>
                  <a:cubicBezTo>
                    <a:pt x="39" y="35"/>
                    <a:pt x="40" y="36"/>
                    <a:pt x="40" y="37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0" y="45"/>
                    <a:pt x="41" y="47"/>
                    <a:pt x="42" y="48"/>
                  </a:cubicBezTo>
                  <a:lnTo>
                    <a:pt x="55" y="56"/>
                  </a:lnTo>
                  <a:close/>
                  <a:moveTo>
                    <a:pt x="99" y="119"/>
                  </a:moveTo>
                  <a:cubicBezTo>
                    <a:pt x="99" y="125"/>
                    <a:pt x="99" y="125"/>
                    <a:pt x="99" y="125"/>
                  </a:cubicBezTo>
                  <a:cubicBezTo>
                    <a:pt x="99" y="126"/>
                    <a:pt x="97" y="128"/>
                    <a:pt x="96" y="128"/>
                  </a:cubicBezTo>
                  <a:cubicBezTo>
                    <a:pt x="95" y="128"/>
                    <a:pt x="93" y="126"/>
                    <a:pt x="93" y="125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3" y="117"/>
                    <a:pt x="92" y="115"/>
                    <a:pt x="91" y="114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7" y="105"/>
                    <a:pt x="77" y="104"/>
                    <a:pt x="78" y="103"/>
                  </a:cubicBezTo>
                  <a:cubicBezTo>
                    <a:pt x="79" y="101"/>
                    <a:pt x="80" y="101"/>
                    <a:pt x="81" y="102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7" y="112"/>
                    <a:pt x="99" y="115"/>
                    <a:pt x="99" y="119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44" name="PA-标题 3">
            <a:extLst>
              <a:ext uri="{FF2B5EF4-FFF2-40B4-BE49-F238E27FC236}">
                <a16:creationId xmlns:a16="http://schemas.microsoft.com/office/drawing/2014/main" id="{FBEEA6C4-CAEA-4506-82B3-3194661F1D1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45549" y="2589542"/>
            <a:ext cx="1377295" cy="305834"/>
          </a:xfrm>
          <a:prstGeom prst="rect">
            <a:avLst/>
          </a:prstGeom>
        </p:spPr>
        <p:txBody>
          <a:bodyPr vert="horz" lIns="0" tIns="45708" rIns="0" bIns="4570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0">
                <a:solidFill>
                  <a:schemeClr val="tx1"/>
                </a:solidFill>
                <a:latin typeface="Cinzel" charset="0"/>
                <a:ea typeface="Cinzel" charset="0"/>
                <a:cs typeface="Cinzel" charset="0"/>
              </a:defRPr>
            </a:lvl1pPr>
          </a:lstStyle>
          <a:p>
            <a:pPr algn="ctr" defTabSz="914172"/>
            <a:r>
              <a:rPr lang="zh-CN" altLang="en-US" sz="14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Add a title</a:t>
            </a:r>
          </a:p>
        </p:txBody>
      </p:sp>
      <p:sp>
        <p:nvSpPr>
          <p:cNvPr id="145" name="PA-文本框 32">
            <a:extLst>
              <a:ext uri="{FF2B5EF4-FFF2-40B4-BE49-F238E27FC236}">
                <a16:creationId xmlns:a16="http://schemas.microsoft.com/office/drawing/2014/main" id="{B3871F1C-FB60-4D61-89E4-92A3C4ACA54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59677" y="2942271"/>
            <a:ext cx="1377295" cy="6324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146" name="PA-标题 3">
            <a:extLst>
              <a:ext uri="{FF2B5EF4-FFF2-40B4-BE49-F238E27FC236}">
                <a16:creationId xmlns:a16="http://schemas.microsoft.com/office/drawing/2014/main" id="{79383048-423A-4856-B0CC-5C2813AB640C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188752" y="2589542"/>
            <a:ext cx="1377295" cy="305834"/>
          </a:xfrm>
          <a:prstGeom prst="rect">
            <a:avLst/>
          </a:prstGeom>
        </p:spPr>
        <p:txBody>
          <a:bodyPr vert="horz" lIns="0" tIns="45708" rIns="0" bIns="4570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0">
                <a:solidFill>
                  <a:schemeClr val="tx1"/>
                </a:solidFill>
                <a:latin typeface="Cinzel" charset="0"/>
                <a:ea typeface="Cinzel" charset="0"/>
                <a:cs typeface="Cinzel" charset="0"/>
              </a:defRPr>
            </a:lvl1pPr>
          </a:lstStyle>
          <a:p>
            <a:pPr algn="ctr" defTabSz="914172"/>
            <a:r>
              <a:rPr lang="zh-CN" altLang="en-US" sz="14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Add a title</a:t>
            </a:r>
          </a:p>
        </p:txBody>
      </p:sp>
      <p:sp>
        <p:nvSpPr>
          <p:cNvPr id="147" name="PA-文本框 36">
            <a:extLst>
              <a:ext uri="{FF2B5EF4-FFF2-40B4-BE49-F238E27FC236}">
                <a16:creationId xmlns:a16="http://schemas.microsoft.com/office/drawing/2014/main" id="{CCE7630A-E120-4E11-A6EA-18E1FA33C1B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202879" y="2942271"/>
            <a:ext cx="1377295" cy="6324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148" name="PA-标题 3">
            <a:extLst>
              <a:ext uri="{FF2B5EF4-FFF2-40B4-BE49-F238E27FC236}">
                <a16:creationId xmlns:a16="http://schemas.microsoft.com/office/drawing/2014/main" id="{058F28FB-69B8-4944-97C7-E9F5923C178F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6411085" y="2589542"/>
            <a:ext cx="1377295" cy="305834"/>
          </a:xfrm>
          <a:prstGeom prst="rect">
            <a:avLst/>
          </a:prstGeom>
        </p:spPr>
        <p:txBody>
          <a:bodyPr vert="horz" lIns="0" tIns="45708" rIns="0" bIns="4570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0">
                <a:solidFill>
                  <a:schemeClr val="tx1"/>
                </a:solidFill>
                <a:latin typeface="Cinzel" charset="0"/>
                <a:ea typeface="Cinzel" charset="0"/>
                <a:cs typeface="Cinzel" charset="0"/>
              </a:defRPr>
            </a:lvl1pPr>
          </a:lstStyle>
          <a:p>
            <a:pPr algn="ctr" defTabSz="914172"/>
            <a:r>
              <a:rPr lang="zh-CN" altLang="en-US" sz="14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Add a title</a:t>
            </a:r>
          </a:p>
        </p:txBody>
      </p:sp>
      <p:sp>
        <p:nvSpPr>
          <p:cNvPr id="149" name="PA-文本框 39">
            <a:extLst>
              <a:ext uri="{FF2B5EF4-FFF2-40B4-BE49-F238E27FC236}">
                <a16:creationId xmlns:a16="http://schemas.microsoft.com/office/drawing/2014/main" id="{9FC777A4-0858-45E4-A6B6-8CF79583906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25212" y="2942271"/>
            <a:ext cx="1377295" cy="6324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150" name="PA-标题 3">
            <a:extLst>
              <a:ext uri="{FF2B5EF4-FFF2-40B4-BE49-F238E27FC236}">
                <a16:creationId xmlns:a16="http://schemas.microsoft.com/office/drawing/2014/main" id="{EEB14043-C849-4CC1-B187-09D4BC553E8C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8633419" y="2589542"/>
            <a:ext cx="1377295" cy="305834"/>
          </a:xfrm>
          <a:prstGeom prst="rect">
            <a:avLst/>
          </a:prstGeom>
        </p:spPr>
        <p:txBody>
          <a:bodyPr vert="horz" lIns="0" tIns="45708" rIns="0" bIns="4570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0">
                <a:solidFill>
                  <a:schemeClr val="tx1"/>
                </a:solidFill>
                <a:latin typeface="Cinzel" charset="0"/>
                <a:ea typeface="Cinzel" charset="0"/>
                <a:cs typeface="Cinzel" charset="0"/>
              </a:defRPr>
            </a:lvl1pPr>
          </a:lstStyle>
          <a:p>
            <a:pPr algn="ctr" defTabSz="914172"/>
            <a:r>
              <a:rPr lang="zh-CN" altLang="en-US" sz="14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Add a title</a:t>
            </a:r>
          </a:p>
        </p:txBody>
      </p:sp>
      <p:sp>
        <p:nvSpPr>
          <p:cNvPr id="151" name="PA-文本框 42">
            <a:extLst>
              <a:ext uri="{FF2B5EF4-FFF2-40B4-BE49-F238E27FC236}">
                <a16:creationId xmlns:a16="http://schemas.microsoft.com/office/drawing/2014/main" id="{FB91824A-FF26-40CB-A697-DEA35B97B12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647547" y="2942271"/>
            <a:ext cx="1377295" cy="6324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pic>
        <p:nvPicPr>
          <p:cNvPr id="101" name="image2.png" descr="image2.png">
            <a:extLst>
              <a:ext uri="{FF2B5EF4-FFF2-40B4-BE49-F238E27FC236}">
                <a16:creationId xmlns:a16="http://schemas.microsoft.com/office/drawing/2014/main" id="{95BBDDBA-E51B-43DA-813D-CAF220601E5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07387" y="3979710"/>
            <a:ext cx="11085068" cy="62018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4332757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9167E-6 -0.04051 L -2.29167E-6 -3.7037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4051 L 4.375E-6 -3.7037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16667E-7 -0.0405 L -4.16667E-7 -4.44444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91667E-6 -0.04051 L 2.91667E-6 -3.7037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decel="10000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4.375E-6 0.03912 L 4.375E-6 1.48148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5E-6 0.03912 L 2.5E-6 -2.59259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0 0.03912 L 0 1.48148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4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875E-6 0.03912 L -1.875E-6 -2.59259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decel="10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-1.66667E-6 0.03912 L -1.66667E-6 1.48148E-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4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54167E-6 0.03912 L -3.54167E-6 -2.59259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decel="10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-3.33333E-6 0.03912 L -3.33333E-6 1.48148E-6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9167E-6 0.03912 L 4.79167E-6 -2.59259E-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4" grpId="0"/>
      <p:bldP spid="144" grpId="1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  <p:bldP spid="151" grpId="0"/>
      <p:bldP spid="15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Team introduction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02E61A7-B843-4DC9-AC9C-670C49D1DE6C}"/>
              </a:ext>
            </a:extLst>
          </p:cNvPr>
          <p:cNvGrpSpPr/>
          <p:nvPr/>
        </p:nvGrpSpPr>
        <p:grpSpPr>
          <a:xfrm>
            <a:off x="1369561" y="1502538"/>
            <a:ext cx="3029892" cy="4874401"/>
            <a:chOff x="1333481" y="1593118"/>
            <a:chExt cx="1418785" cy="1418785"/>
          </a:xfrm>
        </p:grpSpPr>
        <p:sp>
          <p:nvSpPr>
            <p:cNvPr id="45" name="↖">
              <a:extLst>
                <a:ext uri="{FF2B5EF4-FFF2-40B4-BE49-F238E27FC236}">
                  <a16:creationId xmlns:a16="http://schemas.microsoft.com/office/drawing/2014/main" id="{57AE0CC9-315B-45C3-B0BE-399824B7F8D2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↘">
              <a:extLst>
                <a:ext uri="{FF2B5EF4-FFF2-40B4-BE49-F238E27FC236}">
                  <a16:creationId xmlns:a16="http://schemas.microsoft.com/office/drawing/2014/main" id="{1E2AECF6-C0CF-408E-9E95-02EB020BF1FC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27000" dir="2700000" algn="tl" rotWithShape="0">
                <a:srgbClr val="CACED4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1">
              <a:extLst>
                <a:ext uri="{FF2B5EF4-FFF2-40B4-BE49-F238E27FC236}">
                  <a16:creationId xmlns:a16="http://schemas.microsoft.com/office/drawing/2014/main" id="{8E5EF9E9-AB3D-4BE7-8690-190BEA1C8836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8" name="Group 10">
            <a:extLst>
              <a:ext uri="{FF2B5EF4-FFF2-40B4-BE49-F238E27FC236}">
                <a16:creationId xmlns:a16="http://schemas.microsoft.com/office/drawing/2014/main" id="{FCA41232-7E7B-4197-A237-8811FFF442CE}"/>
              </a:ext>
            </a:extLst>
          </p:cNvPr>
          <p:cNvGrpSpPr/>
          <p:nvPr/>
        </p:nvGrpSpPr>
        <p:grpSpPr>
          <a:xfrm>
            <a:off x="3945652" y="1935098"/>
            <a:ext cx="145105" cy="141477"/>
            <a:chOff x="4151086" y="3851729"/>
            <a:chExt cx="145143" cy="141514"/>
          </a:xfrm>
        </p:grpSpPr>
        <p:cxnSp>
          <p:nvCxnSpPr>
            <p:cNvPr id="49" name="Straight Connector 11">
              <a:extLst>
                <a:ext uri="{FF2B5EF4-FFF2-40B4-BE49-F238E27FC236}">
                  <a16:creationId xmlns:a16="http://schemas.microsoft.com/office/drawing/2014/main" id="{D68C72B6-423F-42D8-9E3B-399E755F7973}"/>
                </a:ext>
              </a:extLst>
            </p:cNvPr>
            <p:cNvCxnSpPr/>
            <p:nvPr/>
          </p:nvCxnSpPr>
          <p:spPr>
            <a:xfrm>
              <a:off x="4151086" y="3922486"/>
              <a:ext cx="145143" cy="0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12">
              <a:extLst>
                <a:ext uri="{FF2B5EF4-FFF2-40B4-BE49-F238E27FC236}">
                  <a16:creationId xmlns:a16="http://schemas.microsoft.com/office/drawing/2014/main" id="{B6468BAF-44C1-428B-BDA2-9B065A21C4D0}"/>
                </a:ext>
              </a:extLst>
            </p:cNvPr>
            <p:cNvCxnSpPr/>
            <p:nvPr/>
          </p:nvCxnSpPr>
          <p:spPr>
            <a:xfrm>
              <a:off x="4230915" y="3851729"/>
              <a:ext cx="0" cy="141514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C2E814D-C2FB-47BE-AAFB-536A1455BC6F}"/>
              </a:ext>
            </a:extLst>
          </p:cNvPr>
          <p:cNvGrpSpPr/>
          <p:nvPr/>
        </p:nvGrpSpPr>
        <p:grpSpPr>
          <a:xfrm>
            <a:off x="4930071" y="1502538"/>
            <a:ext cx="3029892" cy="4874401"/>
            <a:chOff x="1333481" y="1593118"/>
            <a:chExt cx="1418785" cy="1418785"/>
          </a:xfrm>
        </p:grpSpPr>
        <p:sp>
          <p:nvSpPr>
            <p:cNvPr id="52" name="↖">
              <a:extLst>
                <a:ext uri="{FF2B5EF4-FFF2-40B4-BE49-F238E27FC236}">
                  <a16:creationId xmlns:a16="http://schemas.microsoft.com/office/drawing/2014/main" id="{5624C157-360A-49DA-88EF-7C3C9FC5BD3F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↘">
              <a:extLst>
                <a:ext uri="{FF2B5EF4-FFF2-40B4-BE49-F238E27FC236}">
                  <a16:creationId xmlns:a16="http://schemas.microsoft.com/office/drawing/2014/main" id="{E8845259-8F61-4CA3-8675-16595D14E194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27000" dir="2700000" algn="tl" rotWithShape="0">
                <a:srgbClr val="CACED4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4" name="1">
              <a:extLst>
                <a:ext uri="{FF2B5EF4-FFF2-40B4-BE49-F238E27FC236}">
                  <a16:creationId xmlns:a16="http://schemas.microsoft.com/office/drawing/2014/main" id="{9A648E99-6784-40DA-99E4-EBD24B17B022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10">
            <a:extLst>
              <a:ext uri="{FF2B5EF4-FFF2-40B4-BE49-F238E27FC236}">
                <a16:creationId xmlns:a16="http://schemas.microsoft.com/office/drawing/2014/main" id="{3D01BD86-AE57-4651-AEFC-52BF0463181B}"/>
              </a:ext>
            </a:extLst>
          </p:cNvPr>
          <p:cNvGrpSpPr/>
          <p:nvPr/>
        </p:nvGrpSpPr>
        <p:grpSpPr>
          <a:xfrm>
            <a:off x="7506162" y="1935098"/>
            <a:ext cx="145105" cy="141477"/>
            <a:chOff x="4151086" y="3851729"/>
            <a:chExt cx="145143" cy="141514"/>
          </a:xfrm>
        </p:grpSpPr>
        <p:cxnSp>
          <p:nvCxnSpPr>
            <p:cNvPr id="56" name="Straight Connector 11">
              <a:extLst>
                <a:ext uri="{FF2B5EF4-FFF2-40B4-BE49-F238E27FC236}">
                  <a16:creationId xmlns:a16="http://schemas.microsoft.com/office/drawing/2014/main" id="{6018E070-FC42-4C0F-8805-163ABE6982E7}"/>
                </a:ext>
              </a:extLst>
            </p:cNvPr>
            <p:cNvCxnSpPr/>
            <p:nvPr/>
          </p:nvCxnSpPr>
          <p:spPr>
            <a:xfrm>
              <a:off x="4151086" y="3922486"/>
              <a:ext cx="145143" cy="0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12">
              <a:extLst>
                <a:ext uri="{FF2B5EF4-FFF2-40B4-BE49-F238E27FC236}">
                  <a16:creationId xmlns:a16="http://schemas.microsoft.com/office/drawing/2014/main" id="{272680D9-39C5-472C-AD24-7E7FDCA7218D}"/>
                </a:ext>
              </a:extLst>
            </p:cNvPr>
            <p:cNvCxnSpPr/>
            <p:nvPr/>
          </p:nvCxnSpPr>
          <p:spPr>
            <a:xfrm>
              <a:off x="4230915" y="3851729"/>
              <a:ext cx="0" cy="141514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61D97AE-7ED5-47C5-B431-C52CBE03BFA5}"/>
              </a:ext>
            </a:extLst>
          </p:cNvPr>
          <p:cNvGrpSpPr/>
          <p:nvPr/>
        </p:nvGrpSpPr>
        <p:grpSpPr>
          <a:xfrm>
            <a:off x="1689700" y="5437277"/>
            <a:ext cx="2389615" cy="618930"/>
            <a:chOff x="1333481" y="1593118"/>
            <a:chExt cx="1418785" cy="1418785"/>
          </a:xfrm>
        </p:grpSpPr>
        <p:sp>
          <p:nvSpPr>
            <p:cNvPr id="59" name="↖">
              <a:extLst>
                <a:ext uri="{FF2B5EF4-FFF2-40B4-BE49-F238E27FC236}">
                  <a16:creationId xmlns:a16="http://schemas.microsoft.com/office/drawing/2014/main" id="{784BC970-4F5D-4DD0-90CD-C682402A8353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0" name="↘">
              <a:extLst>
                <a:ext uri="{FF2B5EF4-FFF2-40B4-BE49-F238E27FC236}">
                  <a16:creationId xmlns:a16="http://schemas.microsoft.com/office/drawing/2014/main" id="{E1350726-770F-4EFE-A18A-AD20943B89C4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id="{EE51A535-535A-4259-A9E9-770C9AAC699B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51FC99BE-5C63-4059-B120-23DA9F04C00F}"/>
              </a:ext>
            </a:extLst>
          </p:cNvPr>
          <p:cNvGrpSpPr/>
          <p:nvPr/>
        </p:nvGrpSpPr>
        <p:grpSpPr>
          <a:xfrm>
            <a:off x="5250210" y="5437277"/>
            <a:ext cx="2389615" cy="618930"/>
            <a:chOff x="1333481" y="1593118"/>
            <a:chExt cx="1418785" cy="1418785"/>
          </a:xfrm>
        </p:grpSpPr>
        <p:sp>
          <p:nvSpPr>
            <p:cNvPr id="63" name="↖">
              <a:extLst>
                <a:ext uri="{FF2B5EF4-FFF2-40B4-BE49-F238E27FC236}">
                  <a16:creationId xmlns:a16="http://schemas.microsoft.com/office/drawing/2014/main" id="{475B864F-0BDA-4E8F-A562-FA2A69D67A6A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4" name="↘">
              <a:extLst>
                <a:ext uri="{FF2B5EF4-FFF2-40B4-BE49-F238E27FC236}">
                  <a16:creationId xmlns:a16="http://schemas.microsoft.com/office/drawing/2014/main" id="{D169DC2C-664D-49A7-8978-FF10707B5FAD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A97BE29A-2000-40AB-A706-B77214F23828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2E7B684F-B662-49A9-A383-1AC4DE2C19E7}"/>
              </a:ext>
            </a:extLst>
          </p:cNvPr>
          <p:cNvGrpSpPr/>
          <p:nvPr/>
        </p:nvGrpSpPr>
        <p:grpSpPr>
          <a:xfrm>
            <a:off x="1949682" y="1974319"/>
            <a:ext cx="1925124" cy="1945495"/>
            <a:chOff x="5162700" y="1309966"/>
            <a:chExt cx="599919" cy="606267"/>
          </a:xfr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7" name="↖">
              <a:extLst>
                <a:ext uri="{FF2B5EF4-FFF2-40B4-BE49-F238E27FC236}">
                  <a16:creationId xmlns:a16="http://schemas.microsoft.com/office/drawing/2014/main" id="{9D1C9BB3-F4E6-41C0-87BB-E8202AAEE1E8}"/>
                </a:ext>
              </a:extLst>
            </p:cNvPr>
            <p:cNvSpPr/>
            <p:nvPr userDrawn="1"/>
          </p:nvSpPr>
          <p:spPr>
            <a:xfrm>
              <a:off x="516270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8" name="↘">
              <a:extLst>
                <a:ext uri="{FF2B5EF4-FFF2-40B4-BE49-F238E27FC236}">
                  <a16:creationId xmlns:a16="http://schemas.microsoft.com/office/drawing/2014/main" id="{845514C0-6966-432F-8254-496BDF2DDBAE}"/>
                </a:ext>
              </a:extLst>
            </p:cNvPr>
            <p:cNvSpPr/>
            <p:nvPr userDrawn="1"/>
          </p:nvSpPr>
          <p:spPr>
            <a:xfrm>
              <a:off x="516270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A24D79AC-BBCB-4BAB-809E-71723550EAA0}"/>
              </a:ext>
            </a:extLst>
          </p:cNvPr>
          <p:cNvGrpSpPr/>
          <p:nvPr/>
        </p:nvGrpSpPr>
        <p:grpSpPr>
          <a:xfrm>
            <a:off x="5510192" y="1974319"/>
            <a:ext cx="1925124" cy="1945495"/>
            <a:chOff x="8723210" y="1309966"/>
            <a:chExt cx="599919" cy="606267"/>
          </a:xfr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0" name="↖">
              <a:extLst>
                <a:ext uri="{FF2B5EF4-FFF2-40B4-BE49-F238E27FC236}">
                  <a16:creationId xmlns:a16="http://schemas.microsoft.com/office/drawing/2014/main" id="{2DE0142D-01B1-42FB-9168-99A1DEB21C20}"/>
                </a:ext>
              </a:extLst>
            </p:cNvPr>
            <p:cNvSpPr/>
            <p:nvPr userDrawn="1"/>
          </p:nvSpPr>
          <p:spPr>
            <a:xfrm>
              <a:off x="872321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1" name="↘">
              <a:extLst>
                <a:ext uri="{FF2B5EF4-FFF2-40B4-BE49-F238E27FC236}">
                  <a16:creationId xmlns:a16="http://schemas.microsoft.com/office/drawing/2014/main" id="{B47281B1-D5D0-40EB-99C8-079AE2CB7578}"/>
                </a:ext>
              </a:extLst>
            </p:cNvPr>
            <p:cNvSpPr/>
            <p:nvPr userDrawn="1"/>
          </p:nvSpPr>
          <p:spPr>
            <a:xfrm>
              <a:off x="872321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72" name="PA-矩形 82">
            <a:extLst>
              <a:ext uri="{FF2B5EF4-FFF2-40B4-BE49-F238E27FC236}">
                <a16:creationId xmlns:a16="http://schemas.microsoft.com/office/drawing/2014/main" id="{D1457B13-23E3-4D85-BA73-84B6BCCABC6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228246" y="4287932"/>
            <a:ext cx="2480552" cy="47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i="1" dirty="0">
                <a:solidFill>
                  <a:srgbClr val="526175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73" name="PA-矩形 9">
            <a:extLst>
              <a:ext uri="{FF2B5EF4-FFF2-40B4-BE49-F238E27FC236}">
                <a16:creationId xmlns:a16="http://schemas.microsoft.com/office/drawing/2014/main" id="{9D1788AA-5893-41EC-B727-F03E07AC36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67736" y="4287932"/>
            <a:ext cx="2480552" cy="47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i="1" dirty="0">
                <a:solidFill>
                  <a:srgbClr val="526175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74" name="PA-矩形 10">
            <a:extLst>
              <a:ext uri="{FF2B5EF4-FFF2-40B4-BE49-F238E27FC236}">
                <a16:creationId xmlns:a16="http://schemas.microsoft.com/office/drawing/2014/main" id="{E1F33B77-0BED-4E39-8BEB-06815C5A05A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35759" y="5472246"/>
            <a:ext cx="1757643" cy="55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XXX</a:t>
            </a:r>
          </a:p>
          <a:p>
            <a:pPr algn="ctr" defTabSz="914102">
              <a:lnSpc>
                <a:spcPct val="130000"/>
              </a:lnSpc>
            </a:pPr>
            <a:r>
              <a:rPr lang="zh-CN" altLang="en-US" sz="1100" dirty="0">
                <a:solidFill>
                  <a:srgbClr val="919FB2"/>
                </a:solidFill>
                <a:cs typeface="+mn-ea"/>
                <a:sym typeface="+mn-lt"/>
              </a:rPr>
              <a:t>Senior designer</a:t>
            </a:r>
            <a:endParaRPr lang="en-US" altLang="zh-CN" sz="1100" dirty="0">
              <a:solidFill>
                <a:srgbClr val="919FB2"/>
              </a:solidFill>
              <a:cs typeface="+mn-ea"/>
              <a:sym typeface="+mn-lt"/>
            </a:endParaRPr>
          </a:p>
        </p:txBody>
      </p:sp>
      <p:sp>
        <p:nvSpPr>
          <p:cNvPr id="75" name="PA-矩形 103">
            <a:extLst>
              <a:ext uri="{FF2B5EF4-FFF2-40B4-BE49-F238E27FC236}">
                <a16:creationId xmlns:a16="http://schemas.microsoft.com/office/drawing/2014/main" id="{745FEAFE-7B28-4AC0-AD15-72B24166C4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96269" y="5472246"/>
            <a:ext cx="1757643" cy="55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XXX</a:t>
            </a:r>
          </a:p>
          <a:p>
            <a:pPr algn="ctr" defTabSz="914102">
              <a:lnSpc>
                <a:spcPct val="130000"/>
              </a:lnSpc>
            </a:pPr>
            <a:r>
              <a:rPr lang="zh-CN" altLang="en-US" sz="1100" dirty="0">
                <a:solidFill>
                  <a:srgbClr val="919FB2"/>
                </a:solidFill>
                <a:cs typeface="+mn-ea"/>
                <a:sym typeface="+mn-lt"/>
              </a:rPr>
              <a:t>Marketing Manager</a:t>
            </a: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836140E4-F257-4053-9EDE-7920A41F6A68}"/>
              </a:ext>
            </a:extLst>
          </p:cNvPr>
          <p:cNvGrpSpPr/>
          <p:nvPr/>
        </p:nvGrpSpPr>
        <p:grpSpPr>
          <a:xfrm>
            <a:off x="8490581" y="1502538"/>
            <a:ext cx="3029892" cy="4874401"/>
            <a:chOff x="1333481" y="1593118"/>
            <a:chExt cx="1418785" cy="1418785"/>
          </a:xfrm>
        </p:grpSpPr>
        <p:sp>
          <p:nvSpPr>
            <p:cNvPr id="77" name="↖">
              <a:extLst>
                <a:ext uri="{FF2B5EF4-FFF2-40B4-BE49-F238E27FC236}">
                  <a16:creationId xmlns:a16="http://schemas.microsoft.com/office/drawing/2014/main" id="{E1132F70-C416-44B5-B0A2-8FED67749A0C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8" name="↘">
              <a:extLst>
                <a:ext uri="{FF2B5EF4-FFF2-40B4-BE49-F238E27FC236}">
                  <a16:creationId xmlns:a16="http://schemas.microsoft.com/office/drawing/2014/main" id="{A8F46EA8-201B-4A65-B98D-88DA08F26952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27000" dir="2700000" algn="tl" rotWithShape="0">
                <a:srgbClr val="CACED4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9" name="1">
              <a:extLst>
                <a:ext uri="{FF2B5EF4-FFF2-40B4-BE49-F238E27FC236}">
                  <a16:creationId xmlns:a16="http://schemas.microsoft.com/office/drawing/2014/main" id="{506EA2B7-C633-4061-B775-DEBD3D84DC21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0" name="Group 10">
            <a:extLst>
              <a:ext uri="{FF2B5EF4-FFF2-40B4-BE49-F238E27FC236}">
                <a16:creationId xmlns:a16="http://schemas.microsoft.com/office/drawing/2014/main" id="{BEED0EFC-E14F-44FD-AE7C-A09ECD22BF9E}"/>
              </a:ext>
            </a:extLst>
          </p:cNvPr>
          <p:cNvGrpSpPr/>
          <p:nvPr/>
        </p:nvGrpSpPr>
        <p:grpSpPr>
          <a:xfrm>
            <a:off x="11066672" y="1935098"/>
            <a:ext cx="145105" cy="141477"/>
            <a:chOff x="4151086" y="3851729"/>
            <a:chExt cx="145143" cy="141514"/>
          </a:xfrm>
        </p:grpSpPr>
        <p:cxnSp>
          <p:nvCxnSpPr>
            <p:cNvPr id="81" name="Straight Connector 11">
              <a:extLst>
                <a:ext uri="{FF2B5EF4-FFF2-40B4-BE49-F238E27FC236}">
                  <a16:creationId xmlns:a16="http://schemas.microsoft.com/office/drawing/2014/main" id="{8EB4F363-ABF7-4CB5-BC9C-410DB56348D0}"/>
                </a:ext>
              </a:extLst>
            </p:cNvPr>
            <p:cNvCxnSpPr/>
            <p:nvPr/>
          </p:nvCxnSpPr>
          <p:spPr>
            <a:xfrm>
              <a:off x="4151086" y="3922486"/>
              <a:ext cx="145143" cy="0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Connector 12">
              <a:extLst>
                <a:ext uri="{FF2B5EF4-FFF2-40B4-BE49-F238E27FC236}">
                  <a16:creationId xmlns:a16="http://schemas.microsoft.com/office/drawing/2014/main" id="{0244F8A6-02BA-4B8E-99AC-874934501C26}"/>
                </a:ext>
              </a:extLst>
            </p:cNvPr>
            <p:cNvCxnSpPr/>
            <p:nvPr/>
          </p:nvCxnSpPr>
          <p:spPr>
            <a:xfrm>
              <a:off x="4230915" y="3851729"/>
              <a:ext cx="0" cy="141514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56AE53DB-2F3E-4563-8B72-88545DB1A622}"/>
              </a:ext>
            </a:extLst>
          </p:cNvPr>
          <p:cNvGrpSpPr/>
          <p:nvPr/>
        </p:nvGrpSpPr>
        <p:grpSpPr>
          <a:xfrm>
            <a:off x="8810720" y="5437277"/>
            <a:ext cx="2389615" cy="618930"/>
            <a:chOff x="1333481" y="1593118"/>
            <a:chExt cx="1418785" cy="1418785"/>
          </a:xfrm>
        </p:grpSpPr>
        <p:sp>
          <p:nvSpPr>
            <p:cNvPr id="84" name="↖">
              <a:extLst>
                <a:ext uri="{FF2B5EF4-FFF2-40B4-BE49-F238E27FC236}">
                  <a16:creationId xmlns:a16="http://schemas.microsoft.com/office/drawing/2014/main" id="{C45B7A20-771F-4150-B5A0-67FA66DD19A9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5" name="↘">
              <a:extLst>
                <a:ext uri="{FF2B5EF4-FFF2-40B4-BE49-F238E27FC236}">
                  <a16:creationId xmlns:a16="http://schemas.microsoft.com/office/drawing/2014/main" id="{2CF39848-DAD5-4E25-BB39-E0BE87716F72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6" name="1">
              <a:extLst>
                <a:ext uri="{FF2B5EF4-FFF2-40B4-BE49-F238E27FC236}">
                  <a16:creationId xmlns:a16="http://schemas.microsoft.com/office/drawing/2014/main" id="{ABECC26D-9030-43D0-AE8D-1D170C27EB86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1F7544F2-8C08-4620-B775-51F7F9C4FED8}"/>
              </a:ext>
            </a:extLst>
          </p:cNvPr>
          <p:cNvGrpSpPr/>
          <p:nvPr/>
        </p:nvGrpSpPr>
        <p:grpSpPr>
          <a:xfrm>
            <a:off x="9070702" y="1974319"/>
            <a:ext cx="1925124" cy="1945495"/>
            <a:chOff x="8723210" y="1309966"/>
            <a:chExt cx="599919" cy="606267"/>
          </a:xfr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8" name="↖">
              <a:extLst>
                <a:ext uri="{FF2B5EF4-FFF2-40B4-BE49-F238E27FC236}">
                  <a16:creationId xmlns:a16="http://schemas.microsoft.com/office/drawing/2014/main" id="{D73C961C-C451-4CBE-AB43-384BD993CEF5}"/>
                </a:ext>
              </a:extLst>
            </p:cNvPr>
            <p:cNvSpPr/>
            <p:nvPr userDrawn="1"/>
          </p:nvSpPr>
          <p:spPr>
            <a:xfrm>
              <a:off x="872321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9" name="↘">
              <a:extLst>
                <a:ext uri="{FF2B5EF4-FFF2-40B4-BE49-F238E27FC236}">
                  <a16:creationId xmlns:a16="http://schemas.microsoft.com/office/drawing/2014/main" id="{78548199-F79E-4209-B32B-6722F2F6E66D}"/>
                </a:ext>
              </a:extLst>
            </p:cNvPr>
            <p:cNvSpPr/>
            <p:nvPr userDrawn="1"/>
          </p:nvSpPr>
          <p:spPr>
            <a:xfrm>
              <a:off x="872321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90" name="PA-矩形 82">
            <a:extLst>
              <a:ext uri="{FF2B5EF4-FFF2-40B4-BE49-F238E27FC236}">
                <a16:creationId xmlns:a16="http://schemas.microsoft.com/office/drawing/2014/main" id="{F7AFB531-A7B5-4065-BDE7-FEE598C834E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788756" y="4287932"/>
            <a:ext cx="2480552" cy="47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i="1" dirty="0">
                <a:solidFill>
                  <a:srgbClr val="526175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91" name="PA-矩形 103">
            <a:extLst>
              <a:ext uri="{FF2B5EF4-FFF2-40B4-BE49-F238E27FC236}">
                <a16:creationId xmlns:a16="http://schemas.microsoft.com/office/drawing/2014/main" id="{A4902DF3-EA06-40D0-AD2E-6C524F1B642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156779" y="5472246"/>
            <a:ext cx="1757643" cy="55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XXX</a:t>
            </a:r>
          </a:p>
          <a:p>
            <a:pPr algn="ctr" defTabSz="914102">
              <a:lnSpc>
                <a:spcPct val="130000"/>
              </a:lnSpc>
            </a:pPr>
            <a:r>
              <a:rPr lang="zh-CN" altLang="en-US" sz="1100" dirty="0">
                <a:solidFill>
                  <a:srgbClr val="919FB2"/>
                </a:solidFill>
                <a:cs typeface="+mn-ea"/>
                <a:sym typeface="+mn-lt"/>
              </a:rPr>
              <a:t>Investment Manager</a:t>
            </a:r>
          </a:p>
        </p:txBody>
      </p:sp>
    </p:spTree>
    <p:extLst>
      <p:ext uri="{BB962C8B-B14F-4D97-AF65-F5344CB8AC3E}">
        <p14:creationId xmlns:p14="http://schemas.microsoft.com/office/powerpoint/2010/main" val="4153314032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0.03912 L -1.66667E-6 4.44444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4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5E-6 0.03912 L -2.5E-6 -4.44444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0.03912 L 1.25E-6 4.44444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4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16667E-7 0.03912 L 4.16667E-7 -4.44444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3912 L 1.45833E-6 4.44444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0.03912 L 2.70833E-6 -1.11111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.03912 L 1.45833E-6 -2.96296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3912 L 4.16667E-6 4.44444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58333E-6 0.03912 L -4.58333E-6 -1.11111E-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4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375E-6 0.03912 L 4.375E-6 -2.96296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6 0.03912 L -2.08333E-6 3.7037E-7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6.25E-7 0.03912 L 6.25E-7 3.7037E-7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95833E-6 0.03912 L 3.95833E-6 4.44444E-6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4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125E-6 0.03912 L 3.125E-6 -4.44444E-6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3912 L -2.91667E-6 4.44444E-6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0.03912 L -1.875E-6 -1.11111E-6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4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91667E-6 0.03912 L -2.91667E-6 -2.96296E-6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33333E-6 0.03912 L 3.33333E-6 3.7037E-7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90" grpId="0"/>
      <p:bldP spid="90" grpId="1"/>
      <p:bldP spid="91" grpId="0"/>
      <p:bldP spid="9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549102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The course of development</a:t>
            </a:r>
          </a:p>
        </p:txBody>
      </p:sp>
      <p:sp>
        <p:nvSpPr>
          <p:cNvPr id="92" name="Freeform 23">
            <a:extLst>
              <a:ext uri="{FF2B5EF4-FFF2-40B4-BE49-F238E27FC236}">
                <a16:creationId xmlns:a16="http://schemas.microsoft.com/office/drawing/2014/main" id="{12061346-15EC-4F89-906E-B70A64F8F6B0}"/>
              </a:ext>
            </a:extLst>
          </p:cNvPr>
          <p:cNvSpPr>
            <a:spLocks/>
          </p:cNvSpPr>
          <p:nvPr/>
        </p:nvSpPr>
        <p:spPr bwMode="auto">
          <a:xfrm>
            <a:off x="127000" y="1798207"/>
            <a:ext cx="11541125" cy="3565525"/>
          </a:xfrm>
          <a:custGeom>
            <a:avLst/>
            <a:gdLst>
              <a:gd name="T0" fmla="*/ 3368 w 3476"/>
              <a:gd name="T1" fmla="*/ 995 h 1074"/>
              <a:gd name="T2" fmla="*/ 2628 w 3476"/>
              <a:gd name="T3" fmla="*/ 974 h 1074"/>
              <a:gd name="T4" fmla="*/ 1548 w 3476"/>
              <a:gd name="T5" fmla="*/ 610 h 1074"/>
              <a:gd name="T6" fmla="*/ 886 w 3476"/>
              <a:gd name="T7" fmla="*/ 150 h 1074"/>
              <a:gd name="T8" fmla="*/ 675 w 3476"/>
              <a:gd name="T9" fmla="*/ 36 h 1074"/>
              <a:gd name="T10" fmla="*/ 675 w 3476"/>
              <a:gd name="T11" fmla="*/ 36 h 1074"/>
              <a:gd name="T12" fmla="*/ 670 w 3476"/>
              <a:gd name="T13" fmla="*/ 32 h 1074"/>
              <a:gd name="T14" fmla="*/ 665 w 3476"/>
              <a:gd name="T15" fmla="*/ 29 h 1074"/>
              <a:gd name="T16" fmla="*/ 659 w 3476"/>
              <a:gd name="T17" fmla="*/ 27 h 1074"/>
              <a:gd name="T18" fmla="*/ 654 w 3476"/>
              <a:gd name="T19" fmla="*/ 25 h 1074"/>
              <a:gd name="T20" fmla="*/ 649 w 3476"/>
              <a:gd name="T21" fmla="*/ 23 h 1074"/>
              <a:gd name="T22" fmla="*/ 643 w 3476"/>
              <a:gd name="T23" fmla="*/ 22 h 1074"/>
              <a:gd name="T24" fmla="*/ 633 w 3476"/>
              <a:gd name="T25" fmla="*/ 20 h 1074"/>
              <a:gd name="T26" fmla="*/ 622 w 3476"/>
              <a:gd name="T27" fmla="*/ 19 h 1074"/>
              <a:gd name="T28" fmla="*/ 611 w 3476"/>
              <a:gd name="T29" fmla="*/ 20 h 1074"/>
              <a:gd name="T30" fmla="*/ 601 w 3476"/>
              <a:gd name="T31" fmla="*/ 21 h 1074"/>
              <a:gd name="T32" fmla="*/ 591 w 3476"/>
              <a:gd name="T33" fmla="*/ 23 h 1074"/>
              <a:gd name="T34" fmla="*/ 581 w 3476"/>
              <a:gd name="T35" fmla="*/ 25 h 1074"/>
              <a:gd name="T36" fmla="*/ 573 w 3476"/>
              <a:gd name="T37" fmla="*/ 27 h 1074"/>
              <a:gd name="T38" fmla="*/ 569 w 3476"/>
              <a:gd name="T39" fmla="*/ 28 h 1074"/>
              <a:gd name="T40" fmla="*/ 565 w 3476"/>
              <a:gd name="T41" fmla="*/ 30 h 1074"/>
              <a:gd name="T42" fmla="*/ 562 w 3476"/>
              <a:gd name="T43" fmla="*/ 31 h 1074"/>
              <a:gd name="T44" fmla="*/ 559 w 3476"/>
              <a:gd name="T45" fmla="*/ 32 h 1074"/>
              <a:gd name="T46" fmla="*/ 556 w 3476"/>
              <a:gd name="T47" fmla="*/ 33 h 1074"/>
              <a:gd name="T48" fmla="*/ 554 w 3476"/>
              <a:gd name="T49" fmla="*/ 34 h 1074"/>
              <a:gd name="T50" fmla="*/ 551 w 3476"/>
              <a:gd name="T51" fmla="*/ 35 h 1074"/>
              <a:gd name="T52" fmla="*/ 550 w 3476"/>
              <a:gd name="T53" fmla="*/ 36 h 1074"/>
              <a:gd name="T54" fmla="*/ 548 w 3476"/>
              <a:gd name="T55" fmla="*/ 37 h 1074"/>
              <a:gd name="T56" fmla="*/ 546 w 3476"/>
              <a:gd name="T57" fmla="*/ 38 h 1074"/>
              <a:gd name="T58" fmla="*/ 376 w 3476"/>
              <a:gd name="T59" fmla="*/ 40 h 1074"/>
              <a:gd name="T60" fmla="*/ 26 w 3476"/>
              <a:gd name="T61" fmla="*/ 34 h 1074"/>
              <a:gd name="T62" fmla="*/ 229 w 3476"/>
              <a:gd name="T63" fmla="*/ 371 h 1074"/>
              <a:gd name="T64" fmla="*/ 457 w 3476"/>
              <a:gd name="T65" fmla="*/ 116 h 1074"/>
              <a:gd name="T66" fmla="*/ 631 w 3476"/>
              <a:gd name="T67" fmla="*/ 48 h 1074"/>
              <a:gd name="T68" fmla="*/ 635 w 3476"/>
              <a:gd name="T69" fmla="*/ 45 h 1074"/>
              <a:gd name="T70" fmla="*/ 638 w 3476"/>
              <a:gd name="T71" fmla="*/ 44 h 1074"/>
              <a:gd name="T72" fmla="*/ 641 w 3476"/>
              <a:gd name="T73" fmla="*/ 43 h 1074"/>
              <a:gd name="T74" fmla="*/ 645 w 3476"/>
              <a:gd name="T75" fmla="*/ 43 h 1074"/>
              <a:gd name="T76" fmla="*/ 648 w 3476"/>
              <a:gd name="T77" fmla="*/ 43 h 1074"/>
              <a:gd name="T78" fmla="*/ 651 w 3476"/>
              <a:gd name="T79" fmla="*/ 43 h 1074"/>
              <a:gd name="T80" fmla="*/ 654 w 3476"/>
              <a:gd name="T81" fmla="*/ 44 h 1074"/>
              <a:gd name="T82" fmla="*/ 657 w 3476"/>
              <a:gd name="T83" fmla="*/ 45 h 1074"/>
              <a:gd name="T84" fmla="*/ 660 w 3476"/>
              <a:gd name="T85" fmla="*/ 46 h 1074"/>
              <a:gd name="T86" fmla="*/ 662 w 3476"/>
              <a:gd name="T87" fmla="*/ 47 h 1074"/>
              <a:gd name="T88" fmla="*/ 665 w 3476"/>
              <a:gd name="T89" fmla="*/ 48 h 1074"/>
              <a:gd name="T90" fmla="*/ 667 w 3476"/>
              <a:gd name="T91" fmla="*/ 49 h 1074"/>
              <a:gd name="T92" fmla="*/ 669 w 3476"/>
              <a:gd name="T93" fmla="*/ 51 h 1074"/>
              <a:gd name="T94" fmla="*/ 671 w 3476"/>
              <a:gd name="T95" fmla="*/ 52 h 1074"/>
              <a:gd name="T96" fmla="*/ 672 w 3476"/>
              <a:gd name="T97" fmla="*/ 53 h 1074"/>
              <a:gd name="T98" fmla="*/ 657 w 3476"/>
              <a:gd name="T99" fmla="*/ 158 h 1074"/>
              <a:gd name="T100" fmla="*/ 737 w 3476"/>
              <a:gd name="T101" fmla="*/ 224 h 1074"/>
              <a:gd name="T102" fmla="*/ 1125 w 3476"/>
              <a:gd name="T103" fmla="*/ 339 h 1074"/>
              <a:gd name="T104" fmla="*/ 1565 w 3476"/>
              <a:gd name="T105" fmla="*/ 632 h 1074"/>
              <a:gd name="T106" fmla="*/ 2153 w 3476"/>
              <a:gd name="T107" fmla="*/ 882 h 1074"/>
              <a:gd name="T108" fmla="*/ 2885 w 3476"/>
              <a:gd name="T109" fmla="*/ 986 h 1074"/>
              <a:gd name="T110" fmla="*/ 3288 w 3476"/>
              <a:gd name="T111" fmla="*/ 1052 h 1074"/>
              <a:gd name="T112" fmla="*/ 3445 w 3476"/>
              <a:gd name="T113" fmla="*/ 1012 h 1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76" h="1074">
                <a:moveTo>
                  <a:pt x="3445" y="1012"/>
                </a:moveTo>
                <a:cubicBezTo>
                  <a:pt x="3414" y="968"/>
                  <a:pt x="3368" y="995"/>
                  <a:pt x="3368" y="995"/>
                </a:cubicBezTo>
                <a:cubicBezTo>
                  <a:pt x="3368" y="995"/>
                  <a:pt x="3302" y="1034"/>
                  <a:pt x="3217" y="995"/>
                </a:cubicBezTo>
                <a:cubicBezTo>
                  <a:pt x="3132" y="956"/>
                  <a:pt x="3021" y="888"/>
                  <a:pt x="2628" y="974"/>
                </a:cubicBezTo>
                <a:cubicBezTo>
                  <a:pt x="2234" y="1059"/>
                  <a:pt x="2206" y="872"/>
                  <a:pt x="2125" y="698"/>
                </a:cubicBezTo>
                <a:cubicBezTo>
                  <a:pt x="2044" y="523"/>
                  <a:pt x="1869" y="503"/>
                  <a:pt x="1548" y="610"/>
                </a:cubicBezTo>
                <a:cubicBezTo>
                  <a:pt x="1226" y="716"/>
                  <a:pt x="1150" y="332"/>
                  <a:pt x="1144" y="295"/>
                </a:cubicBezTo>
                <a:cubicBezTo>
                  <a:pt x="1137" y="258"/>
                  <a:pt x="1025" y="86"/>
                  <a:pt x="886" y="150"/>
                </a:cubicBezTo>
                <a:cubicBezTo>
                  <a:pt x="742" y="216"/>
                  <a:pt x="718" y="111"/>
                  <a:pt x="718" y="111"/>
                </a:cubicBezTo>
                <a:cubicBezTo>
                  <a:pt x="710" y="72"/>
                  <a:pt x="694" y="49"/>
                  <a:pt x="675" y="36"/>
                </a:cubicBezTo>
                <a:cubicBezTo>
                  <a:pt x="675" y="36"/>
                  <a:pt x="675" y="36"/>
                  <a:pt x="675" y="36"/>
                </a:cubicBezTo>
                <a:cubicBezTo>
                  <a:pt x="675" y="36"/>
                  <a:pt x="675" y="36"/>
                  <a:pt x="675" y="36"/>
                </a:cubicBezTo>
                <a:cubicBezTo>
                  <a:pt x="673" y="34"/>
                  <a:pt x="672" y="33"/>
                  <a:pt x="670" y="32"/>
                </a:cubicBezTo>
                <a:cubicBezTo>
                  <a:pt x="670" y="32"/>
                  <a:pt x="670" y="32"/>
                  <a:pt x="670" y="32"/>
                </a:cubicBezTo>
                <a:cubicBezTo>
                  <a:pt x="668" y="31"/>
                  <a:pt x="667" y="30"/>
                  <a:pt x="665" y="29"/>
                </a:cubicBezTo>
                <a:cubicBezTo>
                  <a:pt x="665" y="29"/>
                  <a:pt x="665" y="29"/>
                  <a:pt x="665" y="29"/>
                </a:cubicBezTo>
                <a:cubicBezTo>
                  <a:pt x="663" y="28"/>
                  <a:pt x="662" y="28"/>
                  <a:pt x="660" y="27"/>
                </a:cubicBezTo>
                <a:cubicBezTo>
                  <a:pt x="660" y="27"/>
                  <a:pt x="660" y="27"/>
                  <a:pt x="659" y="27"/>
                </a:cubicBezTo>
                <a:cubicBezTo>
                  <a:pt x="658" y="26"/>
                  <a:pt x="656" y="25"/>
                  <a:pt x="655" y="25"/>
                </a:cubicBezTo>
                <a:cubicBezTo>
                  <a:pt x="654" y="25"/>
                  <a:pt x="654" y="25"/>
                  <a:pt x="654" y="25"/>
                </a:cubicBezTo>
                <a:cubicBezTo>
                  <a:pt x="653" y="24"/>
                  <a:pt x="651" y="24"/>
                  <a:pt x="649" y="23"/>
                </a:cubicBezTo>
                <a:cubicBezTo>
                  <a:pt x="649" y="23"/>
                  <a:pt x="649" y="23"/>
                  <a:pt x="649" y="23"/>
                </a:cubicBezTo>
                <a:cubicBezTo>
                  <a:pt x="647" y="23"/>
                  <a:pt x="645" y="22"/>
                  <a:pt x="644" y="22"/>
                </a:cubicBezTo>
                <a:cubicBezTo>
                  <a:pt x="644" y="22"/>
                  <a:pt x="644" y="22"/>
                  <a:pt x="643" y="22"/>
                </a:cubicBezTo>
                <a:cubicBezTo>
                  <a:pt x="640" y="21"/>
                  <a:pt x="636" y="20"/>
                  <a:pt x="633" y="20"/>
                </a:cubicBezTo>
                <a:cubicBezTo>
                  <a:pt x="633" y="20"/>
                  <a:pt x="633" y="20"/>
                  <a:pt x="633" y="20"/>
                </a:cubicBezTo>
                <a:cubicBezTo>
                  <a:pt x="629" y="20"/>
                  <a:pt x="625" y="19"/>
                  <a:pt x="622" y="19"/>
                </a:cubicBezTo>
                <a:cubicBezTo>
                  <a:pt x="622" y="19"/>
                  <a:pt x="622" y="19"/>
                  <a:pt x="622" y="19"/>
                </a:cubicBezTo>
                <a:cubicBezTo>
                  <a:pt x="618" y="19"/>
                  <a:pt x="615" y="19"/>
                  <a:pt x="611" y="20"/>
                </a:cubicBezTo>
                <a:cubicBezTo>
                  <a:pt x="611" y="20"/>
                  <a:pt x="611" y="20"/>
                  <a:pt x="611" y="20"/>
                </a:cubicBezTo>
                <a:cubicBezTo>
                  <a:pt x="608" y="20"/>
                  <a:pt x="604" y="20"/>
                  <a:pt x="601" y="21"/>
                </a:cubicBezTo>
                <a:cubicBezTo>
                  <a:pt x="601" y="21"/>
                  <a:pt x="601" y="21"/>
                  <a:pt x="601" y="21"/>
                </a:cubicBezTo>
                <a:cubicBezTo>
                  <a:pt x="597" y="21"/>
                  <a:pt x="594" y="22"/>
                  <a:pt x="591" y="22"/>
                </a:cubicBezTo>
                <a:cubicBezTo>
                  <a:pt x="591" y="22"/>
                  <a:pt x="591" y="23"/>
                  <a:pt x="591" y="23"/>
                </a:cubicBezTo>
                <a:cubicBezTo>
                  <a:pt x="588" y="23"/>
                  <a:pt x="585" y="24"/>
                  <a:pt x="582" y="25"/>
                </a:cubicBezTo>
                <a:cubicBezTo>
                  <a:pt x="582" y="25"/>
                  <a:pt x="582" y="25"/>
                  <a:pt x="581" y="25"/>
                </a:cubicBezTo>
                <a:cubicBezTo>
                  <a:pt x="579" y="25"/>
                  <a:pt x="576" y="26"/>
                  <a:pt x="573" y="27"/>
                </a:cubicBezTo>
                <a:cubicBezTo>
                  <a:pt x="573" y="27"/>
                  <a:pt x="573" y="27"/>
                  <a:pt x="573" y="27"/>
                </a:cubicBezTo>
                <a:cubicBezTo>
                  <a:pt x="572" y="28"/>
                  <a:pt x="570" y="28"/>
                  <a:pt x="569" y="28"/>
                </a:cubicBezTo>
                <a:cubicBezTo>
                  <a:pt x="569" y="28"/>
                  <a:pt x="569" y="28"/>
                  <a:pt x="569" y="28"/>
                </a:cubicBezTo>
                <a:cubicBezTo>
                  <a:pt x="568" y="29"/>
                  <a:pt x="567" y="29"/>
                  <a:pt x="566" y="30"/>
                </a:cubicBezTo>
                <a:cubicBezTo>
                  <a:pt x="566" y="30"/>
                  <a:pt x="565" y="30"/>
                  <a:pt x="565" y="30"/>
                </a:cubicBezTo>
                <a:cubicBezTo>
                  <a:pt x="564" y="30"/>
                  <a:pt x="563" y="30"/>
                  <a:pt x="562" y="31"/>
                </a:cubicBezTo>
                <a:cubicBezTo>
                  <a:pt x="562" y="31"/>
                  <a:pt x="562" y="31"/>
                  <a:pt x="562" y="31"/>
                </a:cubicBezTo>
                <a:cubicBezTo>
                  <a:pt x="561" y="31"/>
                  <a:pt x="560" y="32"/>
                  <a:pt x="559" y="32"/>
                </a:cubicBezTo>
                <a:cubicBezTo>
                  <a:pt x="559" y="32"/>
                  <a:pt x="559" y="32"/>
                  <a:pt x="559" y="32"/>
                </a:cubicBezTo>
                <a:cubicBezTo>
                  <a:pt x="558" y="32"/>
                  <a:pt x="557" y="33"/>
                  <a:pt x="556" y="33"/>
                </a:cubicBezTo>
                <a:cubicBezTo>
                  <a:pt x="556" y="33"/>
                  <a:pt x="556" y="33"/>
                  <a:pt x="556" y="33"/>
                </a:cubicBezTo>
                <a:cubicBezTo>
                  <a:pt x="555" y="34"/>
                  <a:pt x="554" y="34"/>
                  <a:pt x="554" y="34"/>
                </a:cubicBezTo>
                <a:cubicBezTo>
                  <a:pt x="554" y="34"/>
                  <a:pt x="554" y="34"/>
                  <a:pt x="554" y="34"/>
                </a:cubicBezTo>
                <a:cubicBezTo>
                  <a:pt x="553" y="35"/>
                  <a:pt x="552" y="35"/>
                  <a:pt x="552" y="35"/>
                </a:cubicBezTo>
                <a:cubicBezTo>
                  <a:pt x="552" y="35"/>
                  <a:pt x="551" y="35"/>
                  <a:pt x="551" y="35"/>
                </a:cubicBezTo>
                <a:cubicBezTo>
                  <a:pt x="551" y="36"/>
                  <a:pt x="550" y="36"/>
                  <a:pt x="550" y="36"/>
                </a:cubicBezTo>
                <a:cubicBezTo>
                  <a:pt x="550" y="36"/>
                  <a:pt x="550" y="36"/>
                  <a:pt x="550" y="36"/>
                </a:cubicBezTo>
                <a:cubicBezTo>
                  <a:pt x="549" y="36"/>
                  <a:pt x="549" y="36"/>
                  <a:pt x="548" y="37"/>
                </a:cubicBezTo>
                <a:cubicBezTo>
                  <a:pt x="548" y="37"/>
                  <a:pt x="548" y="37"/>
                  <a:pt x="548" y="37"/>
                </a:cubicBezTo>
                <a:cubicBezTo>
                  <a:pt x="547" y="37"/>
                  <a:pt x="547" y="37"/>
                  <a:pt x="547" y="38"/>
                </a:cubicBezTo>
                <a:cubicBezTo>
                  <a:pt x="547" y="38"/>
                  <a:pt x="547" y="38"/>
                  <a:pt x="546" y="38"/>
                </a:cubicBezTo>
                <a:cubicBezTo>
                  <a:pt x="546" y="38"/>
                  <a:pt x="546" y="38"/>
                  <a:pt x="546" y="38"/>
                </a:cubicBezTo>
                <a:cubicBezTo>
                  <a:pt x="376" y="40"/>
                  <a:pt x="376" y="40"/>
                  <a:pt x="376" y="40"/>
                </a:cubicBezTo>
                <a:cubicBezTo>
                  <a:pt x="324" y="52"/>
                  <a:pt x="234" y="51"/>
                  <a:pt x="160" y="20"/>
                </a:cubicBezTo>
                <a:cubicBezTo>
                  <a:pt x="111" y="0"/>
                  <a:pt x="58" y="19"/>
                  <a:pt x="26" y="34"/>
                </a:cubicBezTo>
                <a:cubicBezTo>
                  <a:pt x="9" y="66"/>
                  <a:pt x="0" y="103"/>
                  <a:pt x="0" y="142"/>
                </a:cubicBezTo>
                <a:cubicBezTo>
                  <a:pt x="0" y="268"/>
                  <a:pt x="102" y="371"/>
                  <a:pt x="229" y="371"/>
                </a:cubicBezTo>
                <a:cubicBezTo>
                  <a:pt x="356" y="371"/>
                  <a:pt x="458" y="268"/>
                  <a:pt x="458" y="142"/>
                </a:cubicBezTo>
                <a:cubicBezTo>
                  <a:pt x="458" y="133"/>
                  <a:pt x="458" y="124"/>
                  <a:pt x="457" y="116"/>
                </a:cubicBezTo>
                <a:cubicBezTo>
                  <a:pt x="627" y="50"/>
                  <a:pt x="627" y="50"/>
                  <a:pt x="627" y="50"/>
                </a:cubicBezTo>
                <a:cubicBezTo>
                  <a:pt x="628" y="49"/>
                  <a:pt x="630" y="48"/>
                  <a:pt x="631" y="48"/>
                </a:cubicBezTo>
                <a:cubicBezTo>
                  <a:pt x="631" y="47"/>
                  <a:pt x="631" y="47"/>
                  <a:pt x="631" y="47"/>
                </a:cubicBezTo>
                <a:cubicBezTo>
                  <a:pt x="632" y="46"/>
                  <a:pt x="633" y="46"/>
                  <a:pt x="635" y="45"/>
                </a:cubicBezTo>
                <a:cubicBezTo>
                  <a:pt x="635" y="45"/>
                  <a:pt x="635" y="45"/>
                  <a:pt x="635" y="45"/>
                </a:cubicBezTo>
                <a:cubicBezTo>
                  <a:pt x="636" y="45"/>
                  <a:pt x="637" y="45"/>
                  <a:pt x="638" y="44"/>
                </a:cubicBezTo>
                <a:cubicBezTo>
                  <a:pt x="638" y="44"/>
                  <a:pt x="638" y="44"/>
                  <a:pt x="638" y="44"/>
                </a:cubicBezTo>
                <a:cubicBezTo>
                  <a:pt x="639" y="44"/>
                  <a:pt x="640" y="43"/>
                  <a:pt x="641" y="43"/>
                </a:cubicBezTo>
                <a:cubicBezTo>
                  <a:pt x="642" y="43"/>
                  <a:pt x="642" y="43"/>
                  <a:pt x="642" y="43"/>
                </a:cubicBezTo>
                <a:cubicBezTo>
                  <a:pt x="643" y="43"/>
                  <a:pt x="644" y="43"/>
                  <a:pt x="645" y="43"/>
                </a:cubicBezTo>
                <a:cubicBezTo>
                  <a:pt x="645" y="43"/>
                  <a:pt x="645" y="43"/>
                  <a:pt x="645" y="43"/>
                </a:cubicBezTo>
                <a:cubicBezTo>
                  <a:pt x="646" y="43"/>
                  <a:pt x="647" y="43"/>
                  <a:pt x="648" y="43"/>
                </a:cubicBezTo>
                <a:cubicBezTo>
                  <a:pt x="648" y="43"/>
                  <a:pt x="648" y="43"/>
                  <a:pt x="649" y="43"/>
                </a:cubicBezTo>
                <a:cubicBezTo>
                  <a:pt x="649" y="43"/>
                  <a:pt x="650" y="43"/>
                  <a:pt x="651" y="43"/>
                </a:cubicBezTo>
                <a:cubicBezTo>
                  <a:pt x="651" y="43"/>
                  <a:pt x="651" y="43"/>
                  <a:pt x="651" y="43"/>
                </a:cubicBezTo>
                <a:cubicBezTo>
                  <a:pt x="652" y="43"/>
                  <a:pt x="653" y="43"/>
                  <a:pt x="654" y="44"/>
                </a:cubicBezTo>
                <a:cubicBezTo>
                  <a:pt x="654" y="44"/>
                  <a:pt x="655" y="44"/>
                  <a:pt x="655" y="44"/>
                </a:cubicBezTo>
                <a:cubicBezTo>
                  <a:pt x="656" y="44"/>
                  <a:pt x="656" y="44"/>
                  <a:pt x="657" y="45"/>
                </a:cubicBezTo>
                <a:cubicBezTo>
                  <a:pt x="657" y="45"/>
                  <a:pt x="657" y="45"/>
                  <a:pt x="657" y="45"/>
                </a:cubicBezTo>
                <a:cubicBezTo>
                  <a:pt x="658" y="45"/>
                  <a:pt x="659" y="45"/>
                  <a:pt x="660" y="46"/>
                </a:cubicBezTo>
                <a:cubicBezTo>
                  <a:pt x="660" y="46"/>
                  <a:pt x="660" y="46"/>
                  <a:pt x="660" y="46"/>
                </a:cubicBezTo>
                <a:cubicBezTo>
                  <a:pt x="661" y="46"/>
                  <a:pt x="662" y="46"/>
                  <a:pt x="662" y="47"/>
                </a:cubicBezTo>
                <a:cubicBezTo>
                  <a:pt x="663" y="47"/>
                  <a:pt x="663" y="47"/>
                  <a:pt x="663" y="47"/>
                </a:cubicBezTo>
                <a:cubicBezTo>
                  <a:pt x="663" y="47"/>
                  <a:pt x="664" y="48"/>
                  <a:pt x="665" y="48"/>
                </a:cubicBezTo>
                <a:cubicBezTo>
                  <a:pt x="665" y="48"/>
                  <a:pt x="665" y="48"/>
                  <a:pt x="665" y="48"/>
                </a:cubicBezTo>
                <a:cubicBezTo>
                  <a:pt x="666" y="49"/>
                  <a:pt x="666" y="49"/>
                  <a:pt x="667" y="49"/>
                </a:cubicBezTo>
                <a:cubicBezTo>
                  <a:pt x="667" y="49"/>
                  <a:pt x="667" y="49"/>
                  <a:pt x="667" y="50"/>
                </a:cubicBezTo>
                <a:cubicBezTo>
                  <a:pt x="668" y="50"/>
                  <a:pt x="668" y="50"/>
                  <a:pt x="669" y="51"/>
                </a:cubicBezTo>
                <a:cubicBezTo>
                  <a:pt x="669" y="51"/>
                  <a:pt x="669" y="51"/>
                  <a:pt x="669" y="51"/>
                </a:cubicBezTo>
                <a:cubicBezTo>
                  <a:pt x="670" y="51"/>
                  <a:pt x="670" y="52"/>
                  <a:pt x="671" y="52"/>
                </a:cubicBezTo>
                <a:cubicBezTo>
                  <a:pt x="671" y="52"/>
                  <a:pt x="671" y="52"/>
                  <a:pt x="671" y="52"/>
                </a:cubicBezTo>
                <a:cubicBezTo>
                  <a:pt x="671" y="53"/>
                  <a:pt x="672" y="53"/>
                  <a:pt x="672" y="53"/>
                </a:cubicBezTo>
                <a:cubicBezTo>
                  <a:pt x="674" y="55"/>
                  <a:pt x="675" y="56"/>
                  <a:pt x="675" y="56"/>
                </a:cubicBezTo>
                <a:cubicBezTo>
                  <a:pt x="740" y="158"/>
                  <a:pt x="657" y="158"/>
                  <a:pt x="657" y="158"/>
                </a:cubicBezTo>
                <a:cubicBezTo>
                  <a:pt x="657" y="158"/>
                  <a:pt x="502" y="108"/>
                  <a:pt x="521" y="198"/>
                </a:cubicBezTo>
                <a:cubicBezTo>
                  <a:pt x="541" y="295"/>
                  <a:pt x="694" y="255"/>
                  <a:pt x="737" y="224"/>
                </a:cubicBezTo>
                <a:cubicBezTo>
                  <a:pt x="780" y="194"/>
                  <a:pt x="848" y="186"/>
                  <a:pt x="848" y="186"/>
                </a:cubicBezTo>
                <a:cubicBezTo>
                  <a:pt x="1098" y="171"/>
                  <a:pt x="1125" y="339"/>
                  <a:pt x="1125" y="339"/>
                </a:cubicBezTo>
                <a:cubicBezTo>
                  <a:pt x="1125" y="339"/>
                  <a:pt x="1150" y="426"/>
                  <a:pt x="1196" y="560"/>
                </a:cubicBezTo>
                <a:cubicBezTo>
                  <a:pt x="1251" y="722"/>
                  <a:pt x="1433" y="688"/>
                  <a:pt x="1565" y="632"/>
                </a:cubicBezTo>
                <a:cubicBezTo>
                  <a:pt x="1697" y="576"/>
                  <a:pt x="1768" y="578"/>
                  <a:pt x="1768" y="578"/>
                </a:cubicBezTo>
                <a:cubicBezTo>
                  <a:pt x="2057" y="580"/>
                  <a:pt x="2044" y="714"/>
                  <a:pt x="2153" y="882"/>
                </a:cubicBezTo>
                <a:cubicBezTo>
                  <a:pt x="2262" y="1050"/>
                  <a:pt x="2457" y="1032"/>
                  <a:pt x="2502" y="1022"/>
                </a:cubicBezTo>
                <a:cubicBezTo>
                  <a:pt x="2551" y="1011"/>
                  <a:pt x="2794" y="954"/>
                  <a:pt x="2885" y="986"/>
                </a:cubicBezTo>
                <a:cubicBezTo>
                  <a:pt x="2976" y="1018"/>
                  <a:pt x="3106" y="1041"/>
                  <a:pt x="3132" y="1039"/>
                </a:cubicBezTo>
                <a:cubicBezTo>
                  <a:pt x="3166" y="1037"/>
                  <a:pt x="3257" y="1038"/>
                  <a:pt x="3288" y="1052"/>
                </a:cubicBezTo>
                <a:cubicBezTo>
                  <a:pt x="3318" y="1067"/>
                  <a:pt x="3342" y="1074"/>
                  <a:pt x="3368" y="1072"/>
                </a:cubicBezTo>
                <a:cubicBezTo>
                  <a:pt x="3393" y="1071"/>
                  <a:pt x="3476" y="1056"/>
                  <a:pt x="3445" y="1012"/>
                </a:cubicBezTo>
                <a:close/>
              </a:path>
            </a:pathLst>
          </a:custGeom>
          <a:solidFill>
            <a:srgbClr val="7F91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D6CCCEDC-9B17-4A7D-8257-7A0EA0CC8204}"/>
              </a:ext>
            </a:extLst>
          </p:cNvPr>
          <p:cNvGrpSpPr/>
          <p:nvPr/>
        </p:nvGrpSpPr>
        <p:grpSpPr>
          <a:xfrm>
            <a:off x="127000" y="1450544"/>
            <a:ext cx="2278063" cy="1579563"/>
            <a:chOff x="146050" y="1952625"/>
            <a:chExt cx="2278063" cy="1579563"/>
          </a:xfrm>
        </p:grpSpPr>
        <p:sp>
          <p:nvSpPr>
            <p:cNvPr id="94" name="Line 22">
              <a:extLst>
                <a:ext uri="{FF2B5EF4-FFF2-40B4-BE49-F238E27FC236}">
                  <a16:creationId xmlns:a16="http://schemas.microsoft.com/office/drawing/2014/main" id="{C319BCD9-AC0A-4B5C-A9D8-5A7B0B281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1688" y="2105025"/>
              <a:ext cx="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24">
              <a:extLst>
                <a:ext uri="{FF2B5EF4-FFF2-40B4-BE49-F238E27FC236}">
                  <a16:creationId xmlns:a16="http://schemas.microsoft.com/office/drawing/2014/main" id="{5F0E202D-8CBE-42E3-A4E0-78FEDB987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" y="1952625"/>
              <a:ext cx="2278063" cy="1579563"/>
            </a:xfrm>
            <a:custGeom>
              <a:avLst/>
              <a:gdLst>
                <a:gd name="T0" fmla="*/ 671 w 686"/>
                <a:gd name="T1" fmla="*/ 125 h 476"/>
                <a:gd name="T2" fmla="*/ 629 w 686"/>
                <a:gd name="T3" fmla="*/ 25 h 476"/>
                <a:gd name="T4" fmla="*/ 595 w 686"/>
                <a:gd name="T5" fmla="*/ 5 h 476"/>
                <a:gd name="T6" fmla="*/ 579 w 686"/>
                <a:gd name="T7" fmla="*/ 39 h 476"/>
                <a:gd name="T8" fmla="*/ 409 w 686"/>
                <a:gd name="T9" fmla="*/ 105 h 476"/>
                <a:gd name="T10" fmla="*/ 229 w 686"/>
                <a:gd name="T11" fmla="*/ 17 h 476"/>
                <a:gd name="T12" fmla="*/ 0 w 686"/>
                <a:gd name="T13" fmla="*/ 247 h 476"/>
                <a:gd name="T14" fmla="*/ 229 w 686"/>
                <a:gd name="T15" fmla="*/ 476 h 476"/>
                <a:gd name="T16" fmla="*/ 458 w 686"/>
                <a:gd name="T17" fmla="*/ 247 h 476"/>
                <a:gd name="T18" fmla="*/ 457 w 686"/>
                <a:gd name="T19" fmla="*/ 221 h 476"/>
                <a:gd name="T20" fmla="*/ 627 w 686"/>
                <a:gd name="T21" fmla="*/ 155 h 476"/>
                <a:gd name="T22" fmla="*/ 663 w 686"/>
                <a:gd name="T23" fmla="*/ 166 h 476"/>
                <a:gd name="T24" fmla="*/ 671 w 686"/>
                <a:gd name="T25" fmla="*/ 125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6" h="476">
                  <a:moveTo>
                    <a:pt x="671" y="125"/>
                  </a:moveTo>
                  <a:cubicBezTo>
                    <a:pt x="629" y="25"/>
                    <a:pt x="629" y="25"/>
                    <a:pt x="629" y="25"/>
                  </a:cubicBezTo>
                  <a:cubicBezTo>
                    <a:pt x="623" y="15"/>
                    <a:pt x="614" y="0"/>
                    <a:pt x="595" y="5"/>
                  </a:cubicBezTo>
                  <a:cubicBezTo>
                    <a:pt x="581" y="9"/>
                    <a:pt x="579" y="28"/>
                    <a:pt x="579" y="39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367" y="52"/>
                    <a:pt x="302" y="17"/>
                    <a:pt x="229" y="17"/>
                  </a:cubicBezTo>
                  <a:cubicBezTo>
                    <a:pt x="102" y="17"/>
                    <a:pt x="0" y="120"/>
                    <a:pt x="0" y="247"/>
                  </a:cubicBezTo>
                  <a:cubicBezTo>
                    <a:pt x="0" y="373"/>
                    <a:pt x="102" y="476"/>
                    <a:pt x="229" y="476"/>
                  </a:cubicBezTo>
                  <a:cubicBezTo>
                    <a:pt x="356" y="476"/>
                    <a:pt x="458" y="373"/>
                    <a:pt x="458" y="247"/>
                  </a:cubicBezTo>
                  <a:cubicBezTo>
                    <a:pt x="458" y="238"/>
                    <a:pt x="458" y="229"/>
                    <a:pt x="457" y="221"/>
                  </a:cubicBezTo>
                  <a:cubicBezTo>
                    <a:pt x="627" y="155"/>
                    <a:pt x="627" y="155"/>
                    <a:pt x="627" y="155"/>
                  </a:cubicBezTo>
                  <a:cubicBezTo>
                    <a:pt x="636" y="163"/>
                    <a:pt x="649" y="172"/>
                    <a:pt x="663" y="166"/>
                  </a:cubicBezTo>
                  <a:cubicBezTo>
                    <a:pt x="686" y="156"/>
                    <a:pt x="671" y="125"/>
                    <a:pt x="671" y="125"/>
                  </a:cubicBez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Freeform 25">
              <a:extLst>
                <a:ext uri="{FF2B5EF4-FFF2-40B4-BE49-F238E27FC236}">
                  <a16:creationId xmlns:a16="http://schemas.microsoft.com/office/drawing/2014/main" id="{219596ED-4713-4912-AEEF-D95380CFA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550" y="1978025"/>
              <a:ext cx="273050" cy="534988"/>
            </a:xfrm>
            <a:custGeom>
              <a:avLst/>
              <a:gdLst>
                <a:gd name="T0" fmla="*/ 31 w 82"/>
                <a:gd name="T1" fmla="*/ 9 h 161"/>
                <a:gd name="T2" fmla="*/ 9 w 82"/>
                <a:gd name="T3" fmla="*/ 29 h 161"/>
                <a:gd name="T4" fmla="*/ 57 w 82"/>
                <a:gd name="T5" fmla="*/ 138 h 161"/>
                <a:gd name="T6" fmla="*/ 82 w 82"/>
                <a:gd name="T7" fmla="*/ 13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1">
                  <a:moveTo>
                    <a:pt x="31" y="9"/>
                  </a:moveTo>
                  <a:cubicBezTo>
                    <a:pt x="31" y="9"/>
                    <a:pt x="0" y="0"/>
                    <a:pt x="9" y="29"/>
                  </a:cubicBezTo>
                  <a:cubicBezTo>
                    <a:pt x="19" y="58"/>
                    <a:pt x="57" y="138"/>
                    <a:pt x="57" y="138"/>
                  </a:cubicBezTo>
                  <a:cubicBezTo>
                    <a:pt x="57" y="138"/>
                    <a:pt x="67" y="161"/>
                    <a:pt x="82" y="130"/>
                  </a:cubicBezTo>
                </a:path>
              </a:pathLst>
            </a:cu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26">
              <a:extLst>
                <a:ext uri="{FF2B5EF4-FFF2-40B4-BE49-F238E27FC236}">
                  <a16:creationId xmlns:a16="http://schemas.microsoft.com/office/drawing/2014/main" id="{8E1901AE-469B-418B-AAFF-800BF5220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738" y="2413000"/>
              <a:ext cx="55563" cy="69850"/>
            </a:xfrm>
            <a:custGeom>
              <a:avLst/>
              <a:gdLst>
                <a:gd name="T0" fmla="*/ 10 w 17"/>
                <a:gd name="T1" fmla="*/ 0 h 21"/>
                <a:gd name="T2" fmla="*/ 0 w 17"/>
                <a:gd name="T3" fmla="*/ 13 h 21"/>
                <a:gd name="T4" fmla="*/ 5 w 17"/>
                <a:gd name="T5" fmla="*/ 15 h 21"/>
                <a:gd name="T6" fmla="*/ 12 w 17"/>
                <a:gd name="T7" fmla="*/ 21 h 21"/>
                <a:gd name="T8" fmla="*/ 17 w 17"/>
                <a:gd name="T9" fmla="*/ 12 h 21"/>
                <a:gd name="T10" fmla="*/ 16 w 17"/>
                <a:gd name="T11" fmla="*/ 4 h 21"/>
                <a:gd name="T12" fmla="*/ 10 w 17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1">
                  <a:moveTo>
                    <a:pt x="10" y="0"/>
                  </a:moveTo>
                  <a:cubicBezTo>
                    <a:pt x="10" y="0"/>
                    <a:pt x="5" y="8"/>
                    <a:pt x="0" y="13"/>
                  </a:cubicBezTo>
                  <a:cubicBezTo>
                    <a:pt x="0" y="13"/>
                    <a:pt x="5" y="15"/>
                    <a:pt x="5" y="15"/>
                  </a:cubicBezTo>
                  <a:cubicBezTo>
                    <a:pt x="5" y="15"/>
                    <a:pt x="10" y="19"/>
                    <a:pt x="1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A4B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9" name="PA-文本框 11">
            <a:extLst>
              <a:ext uri="{FF2B5EF4-FFF2-40B4-BE49-F238E27FC236}">
                <a16:creationId xmlns:a16="http://schemas.microsoft.com/office/drawing/2014/main" id="{60F52AD6-4E08-464A-8F1E-83AE33C8927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101" y="4314780"/>
            <a:ext cx="1651000" cy="6730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919FB2"/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160" name="PA-文本框 12">
            <a:extLst>
              <a:ext uri="{FF2B5EF4-FFF2-40B4-BE49-F238E27FC236}">
                <a16:creationId xmlns:a16="http://schemas.microsoft.com/office/drawing/2014/main" id="{A4B66E66-FA88-497F-B5ED-74ACBCEF98E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28528" y="3923954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rgbClr val="526175"/>
                </a:solidFill>
                <a:cs typeface="+mn-ea"/>
                <a:sym typeface="+mn-lt"/>
              </a:rPr>
              <a:t>Add a title</a:t>
            </a:r>
          </a:p>
        </p:txBody>
      </p:sp>
      <p:cxnSp>
        <p:nvCxnSpPr>
          <p:cNvPr id="161" name="PA-直接连接符 13">
            <a:extLst>
              <a:ext uri="{FF2B5EF4-FFF2-40B4-BE49-F238E27FC236}">
                <a16:creationId xmlns:a16="http://schemas.microsoft.com/office/drawing/2014/main" id="{CC05BAE3-0F47-447C-8334-770307F9C95D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387601" y="3389162"/>
            <a:ext cx="0" cy="476954"/>
          </a:xfrm>
          <a:prstGeom prst="line">
            <a:avLst/>
          </a:prstGeom>
          <a:noFill/>
          <a:ln w="6350" cap="flat" cmpd="sng" algn="ctr">
            <a:solidFill>
              <a:srgbClr val="526175"/>
            </a:solidFill>
            <a:prstDash val="solid"/>
            <a:miter lim="800000"/>
          </a:ln>
          <a:effectLst/>
        </p:spPr>
      </p:cxnSp>
      <p:grpSp>
        <p:nvGrpSpPr>
          <p:cNvPr id="162" name="PA-组合 4">
            <a:extLst>
              <a:ext uri="{FF2B5EF4-FFF2-40B4-BE49-F238E27FC236}">
                <a16:creationId xmlns:a16="http://schemas.microsoft.com/office/drawing/2014/main" id="{B422F4CB-9FE7-4055-A669-86B1437607D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853993" y="2858437"/>
            <a:ext cx="1067216" cy="394140"/>
            <a:chOff x="5076548" y="2986241"/>
            <a:chExt cx="1067216" cy="394140"/>
          </a:xfrm>
        </p:grpSpPr>
        <p:sp>
          <p:nvSpPr>
            <p:cNvPr id="163" name="PA-1">
              <a:extLst>
                <a:ext uri="{FF2B5EF4-FFF2-40B4-BE49-F238E27FC236}">
                  <a16:creationId xmlns:a16="http://schemas.microsoft.com/office/drawing/2014/main" id="{0B765F98-E933-4E85-8308-B1FE914AE78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4" name="PA-文本框 16">
              <a:extLst>
                <a:ext uri="{FF2B5EF4-FFF2-40B4-BE49-F238E27FC236}">
                  <a16:creationId xmlns:a16="http://schemas.microsoft.com/office/drawing/2014/main" id="{D70D4883-0A6B-4A7A-8006-B5EE4EE7D166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5369708" y="3014034"/>
              <a:ext cx="480901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2016</a:t>
              </a:r>
            </a:p>
          </p:txBody>
        </p:sp>
      </p:grpSp>
      <p:sp>
        <p:nvSpPr>
          <p:cNvPr id="165" name="PA-文本框 11">
            <a:extLst>
              <a:ext uri="{FF2B5EF4-FFF2-40B4-BE49-F238E27FC236}">
                <a16:creationId xmlns:a16="http://schemas.microsoft.com/office/drawing/2014/main" id="{3D3107E4-8594-486E-8DDD-AA200A1A64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58584" y="5631528"/>
            <a:ext cx="1651000" cy="6730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677180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166" name="PA-文本框 12">
            <a:extLst>
              <a:ext uri="{FF2B5EF4-FFF2-40B4-BE49-F238E27FC236}">
                <a16:creationId xmlns:a16="http://schemas.microsoft.com/office/drawing/2014/main" id="{46DF57AB-3D7D-4C80-BD7E-207755F5D0F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025011" y="5240702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rgbClr val="526175"/>
                </a:solidFill>
                <a:cs typeface="+mn-ea"/>
                <a:sym typeface="+mn-lt"/>
              </a:rPr>
              <a:t>Add a title</a:t>
            </a:r>
          </a:p>
        </p:txBody>
      </p:sp>
      <p:cxnSp>
        <p:nvCxnSpPr>
          <p:cNvPr id="167" name="PA-直接连接符 13">
            <a:extLst>
              <a:ext uri="{FF2B5EF4-FFF2-40B4-BE49-F238E27FC236}">
                <a16:creationId xmlns:a16="http://schemas.microsoft.com/office/drawing/2014/main" id="{816457FE-87E4-45E5-987A-87695CD93741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384084" y="4705910"/>
            <a:ext cx="0" cy="476954"/>
          </a:xfrm>
          <a:prstGeom prst="line">
            <a:avLst/>
          </a:prstGeom>
          <a:noFill/>
          <a:ln w="6350" cap="flat" cmpd="sng" algn="ctr">
            <a:solidFill>
              <a:srgbClr val="526175"/>
            </a:solidFill>
            <a:prstDash val="solid"/>
            <a:miter lim="800000"/>
          </a:ln>
          <a:effectLst/>
        </p:spPr>
      </p:cxnSp>
      <p:grpSp>
        <p:nvGrpSpPr>
          <p:cNvPr id="168" name="PA-组合 4">
            <a:extLst>
              <a:ext uri="{FF2B5EF4-FFF2-40B4-BE49-F238E27FC236}">
                <a16:creationId xmlns:a16="http://schemas.microsoft.com/office/drawing/2014/main" id="{8636F695-5AD7-4050-BD44-A30FC9CE6817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3850476" y="4175185"/>
            <a:ext cx="1067216" cy="394140"/>
            <a:chOff x="5076548" y="2986241"/>
            <a:chExt cx="1067216" cy="394140"/>
          </a:xfrm>
        </p:grpSpPr>
        <p:sp>
          <p:nvSpPr>
            <p:cNvPr id="169" name="PA-1">
              <a:extLst>
                <a:ext uri="{FF2B5EF4-FFF2-40B4-BE49-F238E27FC236}">
                  <a16:creationId xmlns:a16="http://schemas.microsoft.com/office/drawing/2014/main" id="{6F926A79-FA2D-428A-B440-3C553FC5981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0" name="PA-文本框 16">
              <a:extLst>
                <a:ext uri="{FF2B5EF4-FFF2-40B4-BE49-F238E27FC236}">
                  <a16:creationId xmlns:a16="http://schemas.microsoft.com/office/drawing/2014/main" id="{B8FB344A-3D85-4F2D-8B97-33C77C88D435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5369708" y="3014034"/>
              <a:ext cx="480901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2018</a:t>
              </a:r>
            </a:p>
          </p:txBody>
        </p:sp>
      </p:grpSp>
      <p:sp>
        <p:nvSpPr>
          <p:cNvPr id="171" name="PA-文本框 11">
            <a:extLst>
              <a:ext uri="{FF2B5EF4-FFF2-40B4-BE49-F238E27FC236}">
                <a16:creationId xmlns:a16="http://schemas.microsoft.com/office/drawing/2014/main" id="{6A96C096-EB6A-4A34-AA94-0CBD0B89D29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209584" y="1640663"/>
            <a:ext cx="1651000" cy="6730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919FB2"/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172" name="PA-文本框 12">
            <a:extLst>
              <a:ext uri="{FF2B5EF4-FFF2-40B4-BE49-F238E27FC236}">
                <a16:creationId xmlns:a16="http://schemas.microsoft.com/office/drawing/2014/main" id="{76C264E8-93CE-4BC4-A0A2-2EB04AF37A4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676011" y="2584598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rgbClr val="526175"/>
                </a:solidFill>
                <a:cs typeface="+mn-ea"/>
                <a:sym typeface="+mn-lt"/>
              </a:rPr>
              <a:t>Add a title</a:t>
            </a:r>
          </a:p>
        </p:txBody>
      </p:sp>
      <p:cxnSp>
        <p:nvCxnSpPr>
          <p:cNvPr id="173" name="PA-直接连接符 13">
            <a:extLst>
              <a:ext uri="{FF2B5EF4-FFF2-40B4-BE49-F238E27FC236}">
                <a16:creationId xmlns:a16="http://schemas.microsoft.com/office/drawing/2014/main" id="{8626E44F-4847-483C-A898-56B264CEA4FB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6035084" y="3030107"/>
            <a:ext cx="0" cy="476954"/>
          </a:xfrm>
          <a:prstGeom prst="line">
            <a:avLst/>
          </a:prstGeom>
          <a:noFill/>
          <a:ln w="6350" cap="flat" cmpd="sng" algn="ctr">
            <a:solidFill>
              <a:srgbClr val="526175"/>
            </a:solidFill>
            <a:prstDash val="solid"/>
            <a:miter lim="800000"/>
          </a:ln>
          <a:effectLst/>
        </p:spPr>
      </p:cxnSp>
      <p:grpSp>
        <p:nvGrpSpPr>
          <p:cNvPr id="174" name="PA-组合 4">
            <a:extLst>
              <a:ext uri="{FF2B5EF4-FFF2-40B4-BE49-F238E27FC236}">
                <a16:creationId xmlns:a16="http://schemas.microsoft.com/office/drawing/2014/main" id="{DB147F77-4A38-4EC9-826F-451F5E97EF5B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5501476" y="3920640"/>
            <a:ext cx="1067216" cy="394140"/>
            <a:chOff x="5076548" y="2986241"/>
            <a:chExt cx="1067216" cy="394140"/>
          </a:xfrm>
        </p:grpSpPr>
        <p:sp>
          <p:nvSpPr>
            <p:cNvPr id="175" name="PA-1">
              <a:extLst>
                <a:ext uri="{FF2B5EF4-FFF2-40B4-BE49-F238E27FC236}">
                  <a16:creationId xmlns:a16="http://schemas.microsoft.com/office/drawing/2014/main" id="{BE71C9C6-5367-4C54-BB1D-5B27B07E7684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6" name="PA-文本框 16">
              <a:extLst>
                <a:ext uri="{FF2B5EF4-FFF2-40B4-BE49-F238E27FC236}">
                  <a16:creationId xmlns:a16="http://schemas.microsoft.com/office/drawing/2014/main" id="{03CB8296-60F1-4691-9101-C73B30C7BCE4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5369709" y="3014034"/>
              <a:ext cx="480901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2020</a:t>
              </a:r>
            </a:p>
          </p:txBody>
        </p:sp>
      </p:grpSp>
      <p:sp>
        <p:nvSpPr>
          <p:cNvPr id="177" name="PA-文本框 11">
            <a:extLst>
              <a:ext uri="{FF2B5EF4-FFF2-40B4-BE49-F238E27FC236}">
                <a16:creationId xmlns:a16="http://schemas.microsoft.com/office/drawing/2014/main" id="{EE34E6C1-7DFC-41A2-A496-3E94E406146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343091" y="3105154"/>
            <a:ext cx="1651000" cy="6730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677180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178" name="PA-文本框 12">
            <a:extLst>
              <a:ext uri="{FF2B5EF4-FFF2-40B4-BE49-F238E27FC236}">
                <a16:creationId xmlns:a16="http://schemas.microsoft.com/office/drawing/2014/main" id="{02545930-218B-47DA-B28D-9094728A76C8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809518" y="4049089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rgbClr val="526175"/>
                </a:solidFill>
                <a:cs typeface="+mn-ea"/>
                <a:sym typeface="+mn-lt"/>
              </a:rPr>
              <a:t>Add a title</a:t>
            </a:r>
          </a:p>
        </p:txBody>
      </p:sp>
      <p:cxnSp>
        <p:nvCxnSpPr>
          <p:cNvPr id="179" name="PA-直接连接符 13">
            <a:extLst>
              <a:ext uri="{FF2B5EF4-FFF2-40B4-BE49-F238E27FC236}">
                <a16:creationId xmlns:a16="http://schemas.microsoft.com/office/drawing/2014/main" id="{B89E8B4B-CCAC-4210-84EE-B73A2981407D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>
            <a:off x="8168591" y="4452044"/>
            <a:ext cx="0" cy="476954"/>
          </a:xfrm>
          <a:prstGeom prst="line">
            <a:avLst/>
          </a:prstGeom>
          <a:noFill/>
          <a:ln w="6350" cap="flat" cmpd="sng" algn="ctr">
            <a:solidFill>
              <a:srgbClr val="526175"/>
            </a:solidFill>
            <a:prstDash val="solid"/>
            <a:miter lim="800000"/>
          </a:ln>
          <a:effectLst/>
        </p:spPr>
      </p:cxnSp>
      <p:grpSp>
        <p:nvGrpSpPr>
          <p:cNvPr id="180" name="PA-组合 4">
            <a:extLst>
              <a:ext uri="{FF2B5EF4-FFF2-40B4-BE49-F238E27FC236}">
                <a16:creationId xmlns:a16="http://schemas.microsoft.com/office/drawing/2014/main" id="{7B1CE2A2-62AC-435C-A901-51249733F269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634983" y="5285605"/>
            <a:ext cx="1067216" cy="394140"/>
            <a:chOff x="5076548" y="2986241"/>
            <a:chExt cx="1067216" cy="394140"/>
          </a:xfrm>
        </p:grpSpPr>
        <p:sp>
          <p:nvSpPr>
            <p:cNvPr id="181" name="PA-1">
              <a:extLst>
                <a:ext uri="{FF2B5EF4-FFF2-40B4-BE49-F238E27FC236}">
                  <a16:creationId xmlns:a16="http://schemas.microsoft.com/office/drawing/2014/main" id="{F5D128AC-9879-40F1-84E9-B8B82198CC1F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2" name="PA-文本框 16">
              <a:extLst>
                <a:ext uri="{FF2B5EF4-FFF2-40B4-BE49-F238E27FC236}">
                  <a16:creationId xmlns:a16="http://schemas.microsoft.com/office/drawing/2014/main" id="{B4611EDD-670E-44C2-8062-5FD920FA0AF6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369708" y="3014034"/>
              <a:ext cx="480901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2026</a:t>
              </a:r>
            </a:p>
          </p:txBody>
        </p:sp>
      </p:grpSp>
      <p:sp>
        <p:nvSpPr>
          <p:cNvPr id="183" name="PA-文本框 11">
            <a:extLst>
              <a:ext uri="{FF2B5EF4-FFF2-40B4-BE49-F238E27FC236}">
                <a16:creationId xmlns:a16="http://schemas.microsoft.com/office/drawing/2014/main" id="{B8CB61A7-ADD9-4ACE-B1C4-2508190453BF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839782" y="2351341"/>
            <a:ext cx="1651000" cy="6730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677180">
                    <a:alpha val="70000"/>
                  </a:srgb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184" name="PA-文本框 12">
            <a:extLst>
              <a:ext uri="{FF2B5EF4-FFF2-40B4-BE49-F238E27FC236}">
                <a16:creationId xmlns:a16="http://schemas.microsoft.com/office/drawing/2014/main" id="{A3902DF7-933A-4142-8225-4927813480CC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0306209" y="3295276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rgbClr val="526175"/>
                </a:solidFill>
                <a:cs typeface="+mn-ea"/>
                <a:sym typeface="+mn-lt"/>
              </a:rPr>
              <a:t>Add a title</a:t>
            </a:r>
          </a:p>
        </p:txBody>
      </p:sp>
      <p:cxnSp>
        <p:nvCxnSpPr>
          <p:cNvPr id="185" name="PA-直接连接符 13">
            <a:extLst>
              <a:ext uri="{FF2B5EF4-FFF2-40B4-BE49-F238E27FC236}">
                <a16:creationId xmlns:a16="http://schemas.microsoft.com/office/drawing/2014/main" id="{F21BB0AE-EF5B-4FF6-89AC-B3912187444A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>
            <a:off x="10665282" y="3698231"/>
            <a:ext cx="0" cy="476954"/>
          </a:xfrm>
          <a:prstGeom prst="line">
            <a:avLst/>
          </a:prstGeom>
          <a:noFill/>
          <a:ln w="6350" cap="flat" cmpd="sng" algn="ctr">
            <a:solidFill>
              <a:srgbClr val="526175"/>
            </a:solidFill>
            <a:prstDash val="solid"/>
            <a:miter lim="800000"/>
          </a:ln>
          <a:effectLst/>
        </p:spPr>
      </p:cxnSp>
      <p:grpSp>
        <p:nvGrpSpPr>
          <p:cNvPr id="186" name="PA-组合 4">
            <a:extLst>
              <a:ext uri="{FF2B5EF4-FFF2-40B4-BE49-F238E27FC236}">
                <a16:creationId xmlns:a16="http://schemas.microsoft.com/office/drawing/2014/main" id="{EB33C252-7FE3-465B-9DBE-C52AB9F5405D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10131674" y="4454935"/>
            <a:ext cx="1067216" cy="394140"/>
            <a:chOff x="5076548" y="2986241"/>
            <a:chExt cx="1067216" cy="394140"/>
          </a:xfrm>
        </p:grpSpPr>
        <p:sp>
          <p:nvSpPr>
            <p:cNvPr id="187" name="PA-1">
              <a:extLst>
                <a:ext uri="{FF2B5EF4-FFF2-40B4-BE49-F238E27FC236}">
                  <a16:creationId xmlns:a16="http://schemas.microsoft.com/office/drawing/2014/main" id="{CAA2D607-A661-436E-93BD-44601A6F062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8" name="PA-文本框 16">
              <a:extLst>
                <a:ext uri="{FF2B5EF4-FFF2-40B4-BE49-F238E27FC236}">
                  <a16:creationId xmlns:a16="http://schemas.microsoft.com/office/drawing/2014/main" id="{00818504-2A90-4429-B5FB-6737CADFCEFD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5369709" y="3014034"/>
              <a:ext cx="480901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2029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2219264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2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0.03912 L -3.33333E-6 4.07407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33333E-6 0.03912 L -3.33333E-6 -4.07407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4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2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0.03912 L 4.79167E-6 -4.07407E-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4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58333E-6 0.03912 L 4.58333E-6 -2.22222E-6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4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2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0.03912 L -1.875E-6 4.44444E-6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4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08333E-6 0.03912 L -2.08333E-6 2.22222E-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5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4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3" dur="2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0.03912 L -1.875E-6 -1.48148E-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4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08333E-6 0.03912 L -2.08333E-6 4.81481E-6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85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4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3" dur="2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0.03912 L 4.16667E-7 7.40741E-7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4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16667E-7 0.03912 L 4.16667E-7 -1.48148E-6 " pathEditMode="relative" rAng="0" ptsTypes="AA">
                                      <p:cBhvr>
                                        <p:cTn id="12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2" grpId="0" animBg="1"/>
      <p:bldP spid="159" grpId="0"/>
      <p:bldP spid="159" grpId="1"/>
      <p:bldP spid="160" grpId="0"/>
      <p:bldP spid="160" grpId="1"/>
      <p:bldP spid="165" grpId="0"/>
      <p:bldP spid="165" grpId="1"/>
      <p:bldP spid="166" grpId="0"/>
      <p:bldP spid="166" grpId="1"/>
      <p:bldP spid="171" grpId="0"/>
      <p:bldP spid="171" grpId="1"/>
      <p:bldP spid="172" grpId="0"/>
      <p:bldP spid="172" grpId="1"/>
      <p:bldP spid="177" grpId="0"/>
      <p:bldP spid="177" grpId="1"/>
      <p:bldP spid="178" grpId="0"/>
      <p:bldP spid="178" grpId="1"/>
      <p:bldP spid="183" grpId="0"/>
      <p:bldP spid="183" grpId="1"/>
      <p:bldP spid="184" grpId="0"/>
      <p:bldP spid="18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">
            <a:extLst>
              <a:ext uri="{FF2B5EF4-FFF2-40B4-BE49-F238E27FC236}">
                <a16:creationId xmlns:a16="http://schemas.microsoft.com/office/drawing/2014/main" id="{33788F09-25E1-4248-9723-49012A645B20}"/>
              </a:ext>
            </a:extLst>
          </p:cNvPr>
          <p:cNvSpPr/>
          <p:nvPr/>
        </p:nvSpPr>
        <p:spPr>
          <a:xfrm>
            <a:off x="7759478" y="0"/>
            <a:ext cx="4432521" cy="6858000"/>
          </a:xfrm>
          <a:prstGeom prst="rect">
            <a:avLst/>
          </a:prstGeom>
          <a:solidFill>
            <a:srgbClr val="67718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7D0DF04D-A0FE-47E0-8A8D-1DB11765853F}"/>
              </a:ext>
            </a:extLst>
          </p:cNvPr>
          <p:cNvGrpSpPr/>
          <p:nvPr/>
        </p:nvGrpSpPr>
        <p:grpSpPr>
          <a:xfrm>
            <a:off x="2677805" y="2221031"/>
            <a:ext cx="6692009" cy="3744004"/>
            <a:chOff x="2677805" y="2221031"/>
            <a:chExt cx="6692009" cy="3744004"/>
          </a:xfrm>
        </p:grpSpPr>
        <p:pic>
          <p:nvPicPr>
            <p:cNvPr id="45" name="图片占位符 2">
              <a:extLst>
                <a:ext uri="{FF2B5EF4-FFF2-40B4-BE49-F238E27FC236}">
                  <a16:creationId xmlns:a16="http://schemas.microsoft.com/office/drawing/2014/main" id="{5C52195C-F1EB-4421-ACF9-C89E602DE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6" b="3826"/>
            <a:stretch>
              <a:fillRect/>
            </a:stretch>
          </p:blipFill>
          <p:spPr>
            <a:xfrm>
              <a:off x="3911486" y="2340272"/>
              <a:ext cx="4285457" cy="2710856"/>
            </a:xfrm>
            <a:prstGeom prst="rect">
              <a:avLst/>
            </a:prstGeom>
          </p:spPr>
        </p:pic>
        <p:pic>
          <p:nvPicPr>
            <p:cNvPr id="46" name="image2.png" descr="image2.png">
              <a:extLst>
                <a:ext uri="{FF2B5EF4-FFF2-40B4-BE49-F238E27FC236}">
                  <a16:creationId xmlns:a16="http://schemas.microsoft.com/office/drawing/2014/main" id="{6711D3E9-89B0-4DC3-B8A2-D95EF5F77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677805" y="2221031"/>
              <a:ext cx="6692009" cy="3744004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7" name="PA_库_Line ">
            <a:extLst>
              <a:ext uri="{FF2B5EF4-FFF2-40B4-BE49-F238E27FC236}">
                <a16:creationId xmlns:a16="http://schemas.microsoft.com/office/drawing/2014/main" id="{754CE742-F0B5-4F62-B48A-7E82B75B16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47063" y="2763460"/>
            <a:ext cx="1813227" cy="1"/>
          </a:xfrm>
          <a:prstGeom prst="line">
            <a:avLst/>
          </a:prstGeom>
          <a:ln w="12700">
            <a:solidFill>
              <a:srgbClr val="7F91A9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8E3974E1-7ECA-469C-9437-2F8AD73D89B0}"/>
              </a:ext>
            </a:extLst>
          </p:cNvPr>
          <p:cNvGrpSpPr/>
          <p:nvPr/>
        </p:nvGrpSpPr>
        <p:grpSpPr>
          <a:xfrm>
            <a:off x="4500556" y="3889835"/>
            <a:ext cx="678834" cy="678834"/>
            <a:chOff x="4500556" y="3889835"/>
            <a:chExt cx="678834" cy="678834"/>
          </a:xfrm>
        </p:grpSpPr>
        <p:sp>
          <p:nvSpPr>
            <p:cNvPr id="52" name="PA_库_Circle ">
              <a:extLst>
                <a:ext uri="{FF2B5EF4-FFF2-40B4-BE49-F238E27FC236}">
                  <a16:creationId xmlns:a16="http://schemas.microsoft.com/office/drawing/2014/main" id="{5476775F-8FDB-4F22-915A-3A404825B38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500556" y="3889835"/>
              <a:ext cx="678834" cy="678834"/>
            </a:xfrm>
            <a:prstGeom prst="ellipse">
              <a:avLst/>
            </a:prstGeom>
            <a:solidFill>
              <a:srgbClr val="7F91A9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cs typeface="+mn-ea"/>
                <a:sym typeface="+mn-lt"/>
              </a:endParaRPr>
            </a:p>
          </p:txBody>
        </p:sp>
        <p:sp>
          <p:nvSpPr>
            <p:cNvPr id="53" name="PA_库_形状 ">
              <a:extLst>
                <a:ext uri="{FF2B5EF4-FFF2-40B4-BE49-F238E27FC236}">
                  <a16:creationId xmlns:a16="http://schemas.microsoft.com/office/drawing/2014/main" id="{A94B19C8-E5EC-4271-98CC-FC457AE4182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712972" y="4105149"/>
              <a:ext cx="254001" cy="24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7530" y="4197"/>
                  </a:moveTo>
                  <a:lnTo>
                    <a:pt x="6680" y="3701"/>
                  </a:lnTo>
                  <a:lnTo>
                    <a:pt x="6189" y="4560"/>
                  </a:lnTo>
                  <a:lnTo>
                    <a:pt x="7040" y="5056"/>
                  </a:lnTo>
                  <a:cubicBezTo>
                    <a:pt x="7040" y="5056"/>
                    <a:pt x="7530" y="4197"/>
                    <a:pt x="7530" y="4197"/>
                  </a:cubicBezTo>
                  <a:close/>
                  <a:moveTo>
                    <a:pt x="8512" y="2479"/>
                  </a:moveTo>
                  <a:lnTo>
                    <a:pt x="7662" y="1984"/>
                  </a:lnTo>
                  <a:lnTo>
                    <a:pt x="7171" y="2843"/>
                  </a:lnTo>
                  <a:lnTo>
                    <a:pt x="8021" y="3339"/>
                  </a:lnTo>
                  <a:cubicBezTo>
                    <a:pt x="8021" y="3339"/>
                    <a:pt x="8512" y="2479"/>
                    <a:pt x="8512" y="2479"/>
                  </a:cubicBezTo>
                  <a:close/>
                  <a:moveTo>
                    <a:pt x="20618" y="8428"/>
                  </a:moveTo>
                  <a:lnTo>
                    <a:pt x="982" y="8428"/>
                  </a:lnTo>
                  <a:lnTo>
                    <a:pt x="982" y="6445"/>
                  </a:lnTo>
                  <a:lnTo>
                    <a:pt x="20618" y="6445"/>
                  </a:lnTo>
                  <a:cubicBezTo>
                    <a:pt x="20618" y="6445"/>
                    <a:pt x="20618" y="8428"/>
                    <a:pt x="20618" y="8428"/>
                  </a:cubicBezTo>
                  <a:close/>
                  <a:moveTo>
                    <a:pt x="18655" y="20327"/>
                  </a:moveTo>
                  <a:lnTo>
                    <a:pt x="2945" y="20327"/>
                  </a:lnTo>
                  <a:lnTo>
                    <a:pt x="2945" y="9420"/>
                  </a:lnTo>
                  <a:lnTo>
                    <a:pt x="18655" y="9420"/>
                  </a:lnTo>
                  <a:cubicBezTo>
                    <a:pt x="18655" y="9420"/>
                    <a:pt x="18655" y="20327"/>
                    <a:pt x="18655" y="20327"/>
                  </a:cubicBezTo>
                  <a:close/>
                  <a:moveTo>
                    <a:pt x="6811" y="1488"/>
                  </a:moveTo>
                  <a:cubicBezTo>
                    <a:pt x="7083" y="1014"/>
                    <a:pt x="7683" y="851"/>
                    <a:pt x="8153" y="1125"/>
                  </a:cubicBezTo>
                  <a:lnTo>
                    <a:pt x="9854" y="2117"/>
                  </a:lnTo>
                  <a:lnTo>
                    <a:pt x="7946" y="5454"/>
                  </a:lnTo>
                  <a:lnTo>
                    <a:pt x="5759" y="5454"/>
                  </a:lnTo>
                  <a:lnTo>
                    <a:pt x="5698" y="5419"/>
                  </a:lnTo>
                  <a:lnTo>
                    <a:pt x="5678" y="5454"/>
                  </a:lnTo>
                  <a:lnTo>
                    <a:pt x="4545" y="5454"/>
                  </a:lnTo>
                  <a:cubicBezTo>
                    <a:pt x="4545" y="5454"/>
                    <a:pt x="6811" y="1488"/>
                    <a:pt x="6811" y="1488"/>
                  </a:cubicBezTo>
                  <a:close/>
                  <a:moveTo>
                    <a:pt x="15577" y="5454"/>
                  </a:moveTo>
                  <a:lnTo>
                    <a:pt x="9079" y="5454"/>
                  </a:lnTo>
                  <a:lnTo>
                    <a:pt x="10704" y="2612"/>
                  </a:lnTo>
                  <a:cubicBezTo>
                    <a:pt x="10704" y="2612"/>
                    <a:pt x="15577" y="5454"/>
                    <a:pt x="15577" y="5454"/>
                  </a:cubicBezTo>
                  <a:close/>
                  <a:moveTo>
                    <a:pt x="15930" y="2759"/>
                  </a:moveTo>
                  <a:cubicBezTo>
                    <a:pt x="16454" y="2617"/>
                    <a:pt x="16991" y="2931"/>
                    <a:pt x="17132" y="3460"/>
                  </a:cubicBezTo>
                  <a:lnTo>
                    <a:pt x="17661" y="5454"/>
                  </a:lnTo>
                  <a:lnTo>
                    <a:pt x="17540" y="5454"/>
                  </a:lnTo>
                  <a:lnTo>
                    <a:pt x="16279" y="4718"/>
                  </a:lnTo>
                  <a:lnTo>
                    <a:pt x="16438" y="4674"/>
                  </a:lnTo>
                  <a:lnTo>
                    <a:pt x="16184" y="3716"/>
                  </a:lnTo>
                  <a:lnTo>
                    <a:pt x="15236" y="3973"/>
                  </a:lnTo>
                  <a:lnTo>
                    <a:pt x="15279" y="4135"/>
                  </a:lnTo>
                  <a:lnTo>
                    <a:pt x="14076" y="3434"/>
                  </a:lnTo>
                  <a:lnTo>
                    <a:pt x="14033" y="3272"/>
                  </a:lnTo>
                  <a:cubicBezTo>
                    <a:pt x="14033" y="3272"/>
                    <a:pt x="15930" y="2759"/>
                    <a:pt x="15930" y="2759"/>
                  </a:cubicBezTo>
                  <a:close/>
                  <a:moveTo>
                    <a:pt x="20618" y="5454"/>
                  </a:moveTo>
                  <a:lnTo>
                    <a:pt x="18678" y="5454"/>
                  </a:lnTo>
                  <a:lnTo>
                    <a:pt x="18081" y="3203"/>
                  </a:lnTo>
                  <a:cubicBezTo>
                    <a:pt x="17800" y="2145"/>
                    <a:pt x="16724" y="1518"/>
                    <a:pt x="15676" y="1801"/>
                  </a:cubicBezTo>
                  <a:lnTo>
                    <a:pt x="12671" y="2615"/>
                  </a:lnTo>
                  <a:lnTo>
                    <a:pt x="8644" y="266"/>
                  </a:lnTo>
                  <a:cubicBezTo>
                    <a:pt x="7704" y="-281"/>
                    <a:pt x="6504" y="44"/>
                    <a:pt x="5961" y="992"/>
                  </a:cubicBezTo>
                  <a:lnTo>
                    <a:pt x="3410" y="5454"/>
                  </a:lnTo>
                  <a:lnTo>
                    <a:pt x="982" y="5454"/>
                  </a:lnTo>
                  <a:cubicBezTo>
                    <a:pt x="440" y="5454"/>
                    <a:pt x="0" y="5898"/>
                    <a:pt x="0" y="6445"/>
                  </a:cubicBezTo>
                  <a:lnTo>
                    <a:pt x="0" y="8428"/>
                  </a:lnTo>
                  <a:cubicBezTo>
                    <a:pt x="0" y="8977"/>
                    <a:pt x="440" y="9420"/>
                    <a:pt x="982" y="9420"/>
                  </a:cubicBezTo>
                  <a:lnTo>
                    <a:pt x="1964" y="9420"/>
                  </a:lnTo>
                  <a:lnTo>
                    <a:pt x="1964" y="20327"/>
                  </a:lnTo>
                  <a:cubicBezTo>
                    <a:pt x="1964" y="20875"/>
                    <a:pt x="2403" y="21319"/>
                    <a:pt x="2945" y="21319"/>
                  </a:cubicBezTo>
                  <a:lnTo>
                    <a:pt x="18655" y="21319"/>
                  </a:lnTo>
                  <a:cubicBezTo>
                    <a:pt x="19197" y="21319"/>
                    <a:pt x="19636" y="20875"/>
                    <a:pt x="19636" y="20327"/>
                  </a:cubicBezTo>
                  <a:lnTo>
                    <a:pt x="19636" y="9420"/>
                  </a:lnTo>
                  <a:lnTo>
                    <a:pt x="20618" y="9420"/>
                  </a:lnTo>
                  <a:cubicBezTo>
                    <a:pt x="21160" y="9420"/>
                    <a:pt x="21600" y="8977"/>
                    <a:pt x="21600" y="8428"/>
                  </a:cubicBezTo>
                  <a:lnTo>
                    <a:pt x="21600" y="6445"/>
                  </a:lnTo>
                  <a:cubicBezTo>
                    <a:pt x="21600" y="5898"/>
                    <a:pt x="21160" y="5454"/>
                    <a:pt x="20618" y="5454"/>
                  </a:cubicBezTo>
                  <a:moveTo>
                    <a:pt x="7855" y="12395"/>
                  </a:moveTo>
                  <a:lnTo>
                    <a:pt x="13745" y="12395"/>
                  </a:lnTo>
                  <a:lnTo>
                    <a:pt x="13745" y="13386"/>
                  </a:lnTo>
                  <a:lnTo>
                    <a:pt x="7855" y="13386"/>
                  </a:lnTo>
                  <a:cubicBezTo>
                    <a:pt x="7855" y="13386"/>
                    <a:pt x="7855" y="12395"/>
                    <a:pt x="7855" y="12395"/>
                  </a:cubicBezTo>
                  <a:close/>
                  <a:moveTo>
                    <a:pt x="7855" y="14378"/>
                  </a:moveTo>
                  <a:lnTo>
                    <a:pt x="13745" y="14378"/>
                  </a:lnTo>
                  <a:cubicBezTo>
                    <a:pt x="14288" y="14378"/>
                    <a:pt x="14727" y="13934"/>
                    <a:pt x="14727" y="13386"/>
                  </a:cubicBezTo>
                  <a:lnTo>
                    <a:pt x="14727" y="12395"/>
                  </a:lnTo>
                  <a:cubicBezTo>
                    <a:pt x="14727" y="11847"/>
                    <a:pt x="14288" y="11403"/>
                    <a:pt x="13745" y="11403"/>
                  </a:cubicBezTo>
                  <a:lnTo>
                    <a:pt x="7855" y="11403"/>
                  </a:lnTo>
                  <a:cubicBezTo>
                    <a:pt x="7312" y="11403"/>
                    <a:pt x="6873" y="11847"/>
                    <a:pt x="6873" y="12395"/>
                  </a:cubicBezTo>
                  <a:lnTo>
                    <a:pt x="6873" y="13386"/>
                  </a:lnTo>
                  <a:cubicBezTo>
                    <a:pt x="6873" y="13934"/>
                    <a:pt x="7312" y="14378"/>
                    <a:pt x="7855" y="1437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defTabSz="219451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sz="900">
                <a:cs typeface="+mn-ea"/>
                <a:sym typeface="+mn-lt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EBA3E074-5090-4DD4-840F-DB37409B4621}"/>
              </a:ext>
            </a:extLst>
          </p:cNvPr>
          <p:cNvGrpSpPr/>
          <p:nvPr/>
        </p:nvGrpSpPr>
        <p:grpSpPr>
          <a:xfrm>
            <a:off x="6868229" y="2424044"/>
            <a:ext cx="678834" cy="678834"/>
            <a:chOff x="6868229" y="2424044"/>
            <a:chExt cx="678834" cy="678834"/>
          </a:xfrm>
        </p:grpSpPr>
        <p:sp>
          <p:nvSpPr>
            <p:cNvPr id="51" name="PA_库_Circle ">
              <a:extLst>
                <a:ext uri="{FF2B5EF4-FFF2-40B4-BE49-F238E27FC236}">
                  <a16:creationId xmlns:a16="http://schemas.microsoft.com/office/drawing/2014/main" id="{7F78517B-8A89-4CEF-8DFE-CFCA99579C5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868229" y="2424044"/>
              <a:ext cx="678834" cy="678834"/>
            </a:xfrm>
            <a:prstGeom prst="ellipse">
              <a:avLst/>
            </a:prstGeom>
            <a:solidFill>
              <a:srgbClr val="7F91A9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cs typeface="+mn-ea"/>
                <a:sym typeface="+mn-lt"/>
              </a:endParaRPr>
            </a:p>
          </p:txBody>
        </p:sp>
        <p:sp>
          <p:nvSpPr>
            <p:cNvPr id="54" name="PA_库_形状 ">
              <a:extLst>
                <a:ext uri="{FF2B5EF4-FFF2-40B4-BE49-F238E27FC236}">
                  <a16:creationId xmlns:a16="http://schemas.microsoft.com/office/drawing/2014/main" id="{A03B590B-C93A-47DA-993A-8FDBB6DC521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080645" y="2648010"/>
              <a:ext cx="254001" cy="230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82" y="15119"/>
                  </a:moveTo>
                  <a:cubicBezTo>
                    <a:pt x="7195" y="15119"/>
                    <a:pt x="7855" y="14394"/>
                    <a:pt x="7855" y="13500"/>
                  </a:cubicBezTo>
                  <a:cubicBezTo>
                    <a:pt x="7855" y="12605"/>
                    <a:pt x="7195" y="11880"/>
                    <a:pt x="6382" y="11880"/>
                  </a:cubicBezTo>
                  <a:cubicBezTo>
                    <a:pt x="5568" y="11880"/>
                    <a:pt x="4909" y="12605"/>
                    <a:pt x="4909" y="13500"/>
                  </a:cubicBezTo>
                  <a:cubicBezTo>
                    <a:pt x="4909" y="14394"/>
                    <a:pt x="5568" y="15119"/>
                    <a:pt x="6382" y="15119"/>
                  </a:cubicBezTo>
                  <a:moveTo>
                    <a:pt x="2455" y="3240"/>
                  </a:moveTo>
                  <a:cubicBezTo>
                    <a:pt x="2725" y="3240"/>
                    <a:pt x="2945" y="2999"/>
                    <a:pt x="2945" y="2700"/>
                  </a:cubicBezTo>
                  <a:cubicBezTo>
                    <a:pt x="2945" y="2402"/>
                    <a:pt x="2725" y="2160"/>
                    <a:pt x="2455" y="2160"/>
                  </a:cubicBezTo>
                  <a:cubicBezTo>
                    <a:pt x="2184" y="2160"/>
                    <a:pt x="1964" y="2402"/>
                    <a:pt x="1964" y="2700"/>
                  </a:cubicBezTo>
                  <a:cubicBezTo>
                    <a:pt x="1964" y="2999"/>
                    <a:pt x="2184" y="3240"/>
                    <a:pt x="2455" y="3240"/>
                  </a:cubicBezTo>
                  <a:moveTo>
                    <a:pt x="3927" y="8100"/>
                  </a:moveTo>
                  <a:cubicBezTo>
                    <a:pt x="3927" y="6609"/>
                    <a:pt x="5026" y="5400"/>
                    <a:pt x="6382" y="5400"/>
                  </a:cubicBezTo>
                  <a:cubicBezTo>
                    <a:pt x="7738" y="5400"/>
                    <a:pt x="8836" y="6609"/>
                    <a:pt x="8836" y="8100"/>
                  </a:cubicBezTo>
                  <a:lnTo>
                    <a:pt x="8836" y="13500"/>
                  </a:lnTo>
                  <a:cubicBezTo>
                    <a:pt x="8836" y="14991"/>
                    <a:pt x="7738" y="16199"/>
                    <a:pt x="6382" y="16199"/>
                  </a:cubicBezTo>
                  <a:cubicBezTo>
                    <a:pt x="5026" y="16199"/>
                    <a:pt x="3927" y="14991"/>
                    <a:pt x="3927" y="13500"/>
                  </a:cubicBezTo>
                  <a:cubicBezTo>
                    <a:pt x="3927" y="13500"/>
                    <a:pt x="3927" y="8100"/>
                    <a:pt x="3927" y="8100"/>
                  </a:cubicBezTo>
                  <a:close/>
                  <a:moveTo>
                    <a:pt x="2945" y="13500"/>
                  </a:moveTo>
                  <a:cubicBezTo>
                    <a:pt x="2945" y="15587"/>
                    <a:pt x="4484" y="17279"/>
                    <a:pt x="6382" y="17279"/>
                  </a:cubicBezTo>
                  <a:cubicBezTo>
                    <a:pt x="8280" y="17279"/>
                    <a:pt x="9818" y="15587"/>
                    <a:pt x="9818" y="13500"/>
                  </a:cubicBezTo>
                  <a:lnTo>
                    <a:pt x="9818" y="8100"/>
                  </a:lnTo>
                  <a:cubicBezTo>
                    <a:pt x="9818" y="6012"/>
                    <a:pt x="8280" y="4320"/>
                    <a:pt x="6382" y="4320"/>
                  </a:cubicBezTo>
                  <a:cubicBezTo>
                    <a:pt x="4484" y="4320"/>
                    <a:pt x="2945" y="6012"/>
                    <a:pt x="2945" y="8100"/>
                  </a:cubicBezTo>
                  <a:cubicBezTo>
                    <a:pt x="2945" y="8100"/>
                    <a:pt x="2945" y="13500"/>
                    <a:pt x="2945" y="13500"/>
                  </a:cubicBezTo>
                  <a:close/>
                  <a:moveTo>
                    <a:pt x="2455" y="19439"/>
                  </a:moveTo>
                  <a:cubicBezTo>
                    <a:pt x="2725" y="19439"/>
                    <a:pt x="2945" y="19198"/>
                    <a:pt x="2945" y="18899"/>
                  </a:cubicBezTo>
                  <a:cubicBezTo>
                    <a:pt x="2945" y="18601"/>
                    <a:pt x="2725" y="18359"/>
                    <a:pt x="2455" y="18359"/>
                  </a:cubicBezTo>
                  <a:cubicBezTo>
                    <a:pt x="2184" y="18359"/>
                    <a:pt x="1964" y="18601"/>
                    <a:pt x="1964" y="18899"/>
                  </a:cubicBezTo>
                  <a:cubicBezTo>
                    <a:pt x="1964" y="19198"/>
                    <a:pt x="2184" y="19439"/>
                    <a:pt x="2455" y="19439"/>
                  </a:cubicBezTo>
                  <a:moveTo>
                    <a:pt x="20618" y="20519"/>
                  </a:moveTo>
                  <a:lnTo>
                    <a:pt x="982" y="20519"/>
                  </a:lnTo>
                  <a:lnTo>
                    <a:pt x="982" y="1080"/>
                  </a:lnTo>
                  <a:lnTo>
                    <a:pt x="20618" y="1080"/>
                  </a:lnTo>
                  <a:cubicBezTo>
                    <a:pt x="20618" y="1080"/>
                    <a:pt x="20618" y="20519"/>
                    <a:pt x="20618" y="20519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484"/>
                    <a:pt x="0" y="1080"/>
                  </a:cubicBezTo>
                  <a:lnTo>
                    <a:pt x="0" y="20519"/>
                  </a:lnTo>
                  <a:cubicBezTo>
                    <a:pt x="0" y="21115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1115"/>
                    <a:pt x="21600" y="20519"/>
                  </a:cubicBezTo>
                  <a:lnTo>
                    <a:pt x="21600" y="1080"/>
                  </a:lnTo>
                  <a:cubicBezTo>
                    <a:pt x="21600" y="484"/>
                    <a:pt x="21160" y="0"/>
                    <a:pt x="20618" y="0"/>
                  </a:cubicBezTo>
                  <a:moveTo>
                    <a:pt x="19145" y="3240"/>
                  </a:moveTo>
                  <a:cubicBezTo>
                    <a:pt x="19416" y="3240"/>
                    <a:pt x="19636" y="2999"/>
                    <a:pt x="19636" y="2700"/>
                  </a:cubicBezTo>
                  <a:cubicBezTo>
                    <a:pt x="19636" y="2402"/>
                    <a:pt x="19416" y="2160"/>
                    <a:pt x="19145" y="2160"/>
                  </a:cubicBezTo>
                  <a:cubicBezTo>
                    <a:pt x="18875" y="2160"/>
                    <a:pt x="18655" y="2402"/>
                    <a:pt x="18655" y="2700"/>
                  </a:cubicBezTo>
                  <a:cubicBezTo>
                    <a:pt x="18655" y="2999"/>
                    <a:pt x="18875" y="3240"/>
                    <a:pt x="19145" y="3240"/>
                  </a:cubicBezTo>
                  <a:moveTo>
                    <a:pt x="12764" y="8100"/>
                  </a:moveTo>
                  <a:cubicBezTo>
                    <a:pt x="12764" y="6609"/>
                    <a:pt x="13863" y="5400"/>
                    <a:pt x="15218" y="5400"/>
                  </a:cubicBezTo>
                  <a:cubicBezTo>
                    <a:pt x="16574" y="5400"/>
                    <a:pt x="17673" y="6609"/>
                    <a:pt x="17673" y="8100"/>
                  </a:cubicBezTo>
                  <a:lnTo>
                    <a:pt x="17673" y="13500"/>
                  </a:lnTo>
                  <a:cubicBezTo>
                    <a:pt x="17673" y="14991"/>
                    <a:pt x="16574" y="16199"/>
                    <a:pt x="15218" y="16199"/>
                  </a:cubicBezTo>
                  <a:cubicBezTo>
                    <a:pt x="13863" y="16199"/>
                    <a:pt x="12764" y="14991"/>
                    <a:pt x="12764" y="13500"/>
                  </a:cubicBezTo>
                  <a:cubicBezTo>
                    <a:pt x="12764" y="13500"/>
                    <a:pt x="12764" y="8100"/>
                    <a:pt x="12764" y="8100"/>
                  </a:cubicBezTo>
                  <a:close/>
                  <a:moveTo>
                    <a:pt x="15218" y="17279"/>
                  </a:moveTo>
                  <a:cubicBezTo>
                    <a:pt x="17116" y="17279"/>
                    <a:pt x="18655" y="15587"/>
                    <a:pt x="18655" y="13500"/>
                  </a:cubicBezTo>
                  <a:lnTo>
                    <a:pt x="18655" y="8100"/>
                  </a:lnTo>
                  <a:cubicBezTo>
                    <a:pt x="18655" y="6012"/>
                    <a:pt x="17116" y="4320"/>
                    <a:pt x="15218" y="4320"/>
                  </a:cubicBezTo>
                  <a:cubicBezTo>
                    <a:pt x="13320" y="4320"/>
                    <a:pt x="11782" y="6012"/>
                    <a:pt x="11782" y="8100"/>
                  </a:cubicBezTo>
                  <a:lnTo>
                    <a:pt x="11782" y="13500"/>
                  </a:lnTo>
                  <a:cubicBezTo>
                    <a:pt x="11782" y="15587"/>
                    <a:pt x="13320" y="17279"/>
                    <a:pt x="15218" y="17279"/>
                  </a:cubicBezTo>
                  <a:moveTo>
                    <a:pt x="15218" y="9720"/>
                  </a:moveTo>
                  <a:cubicBezTo>
                    <a:pt x="16032" y="9720"/>
                    <a:pt x="16691" y="8995"/>
                    <a:pt x="16691" y="8100"/>
                  </a:cubicBezTo>
                  <a:cubicBezTo>
                    <a:pt x="16691" y="7206"/>
                    <a:pt x="16032" y="6480"/>
                    <a:pt x="15218" y="6480"/>
                  </a:cubicBezTo>
                  <a:cubicBezTo>
                    <a:pt x="14405" y="6480"/>
                    <a:pt x="13745" y="7206"/>
                    <a:pt x="13745" y="8100"/>
                  </a:cubicBezTo>
                  <a:cubicBezTo>
                    <a:pt x="13745" y="8995"/>
                    <a:pt x="14405" y="9720"/>
                    <a:pt x="15218" y="9720"/>
                  </a:cubicBezTo>
                  <a:moveTo>
                    <a:pt x="19145" y="18359"/>
                  </a:moveTo>
                  <a:cubicBezTo>
                    <a:pt x="18875" y="18359"/>
                    <a:pt x="18655" y="18601"/>
                    <a:pt x="18655" y="18899"/>
                  </a:cubicBezTo>
                  <a:cubicBezTo>
                    <a:pt x="18655" y="19198"/>
                    <a:pt x="18875" y="19439"/>
                    <a:pt x="19145" y="19439"/>
                  </a:cubicBezTo>
                  <a:cubicBezTo>
                    <a:pt x="19416" y="19439"/>
                    <a:pt x="19636" y="19198"/>
                    <a:pt x="19636" y="18899"/>
                  </a:cubicBezTo>
                  <a:cubicBezTo>
                    <a:pt x="19636" y="18601"/>
                    <a:pt x="19416" y="18359"/>
                    <a:pt x="19145" y="18359"/>
                  </a:cubicBezTo>
                </a:path>
              </a:pathLst>
            </a:custGeom>
            <a:solidFill>
              <a:srgbClr val="F7F9FF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defTabSz="219451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sz="900">
                <a:cs typeface="+mn-ea"/>
                <a:sym typeface="+mn-lt"/>
              </a:endParaRPr>
            </a:p>
          </p:txBody>
        </p:sp>
      </p:grpSp>
      <p:sp>
        <p:nvSpPr>
          <p:cNvPr id="48" name="PA_库_Line ">
            <a:extLst>
              <a:ext uri="{FF2B5EF4-FFF2-40B4-BE49-F238E27FC236}">
                <a16:creationId xmlns:a16="http://schemas.microsoft.com/office/drawing/2014/main" id="{4896AC90-DC7B-4F72-9DAC-E65876419FD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87330" y="4245127"/>
            <a:ext cx="1813227" cy="1"/>
          </a:xfrm>
          <a:prstGeom prst="line">
            <a:avLst/>
          </a:prstGeom>
          <a:ln w="12700">
            <a:solidFill>
              <a:srgbClr val="7F91A9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616776" y="4317883"/>
              <a:ext cx="422787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Main business</a:t>
            </a:r>
          </a:p>
        </p:txBody>
      </p:sp>
      <p:sp>
        <p:nvSpPr>
          <p:cNvPr id="57" name="PA_库_45%…">
            <a:extLst>
              <a:ext uri="{FF2B5EF4-FFF2-40B4-BE49-F238E27FC236}">
                <a16:creationId xmlns:a16="http://schemas.microsoft.com/office/drawing/2014/main" id="{9B409D13-55F8-4AEE-801F-C5B8E85123C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842394" y="2429450"/>
            <a:ext cx="1384995" cy="651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14="http://schemas.microsoft.com/office/powerpoint/2010/main" xmlns:a14="http://schemas.microsoft.com/office/drawing/2010/main" xmlns:a16="http://schemas.microsoft.com/office/drawing/2014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20000"/>
              </a:lnSpc>
              <a:defRPr sz="5500" b="0">
                <a:solidFill>
                  <a:srgbClr val="30353E"/>
                </a:solidFill>
                <a:latin typeface="Aileron Heavy"/>
                <a:ea typeface="Aileron Heavy"/>
                <a:cs typeface="Aileron Heavy"/>
                <a:sym typeface="Aileron Heavy"/>
              </a:defRPr>
            </a:pPr>
            <a:r>
              <a:rPr sz="2750" dirty="0">
                <a:solidFill>
                  <a:srgbClr val="D2DDEA"/>
                </a:solidFill>
                <a:cs typeface="+mn-ea"/>
                <a:sym typeface="+mn-lt"/>
              </a:rPr>
              <a:t>45</a:t>
            </a:r>
            <a:r>
              <a:rPr sz="900" dirty="0">
                <a:solidFill>
                  <a:srgbClr val="D2DDEA"/>
                </a:solidFill>
                <a:cs typeface="+mn-ea"/>
                <a:sym typeface="+mn-lt"/>
              </a:rPr>
              <a:t>%</a:t>
            </a:r>
          </a:p>
          <a:p>
            <a:pPr algn="l">
              <a:lnSpc>
                <a:spcPct val="120000"/>
              </a:lnSpc>
              <a:defRPr sz="1800" b="0">
                <a:solidFill>
                  <a:srgbClr val="677180"/>
                </a:solidFill>
                <a:latin typeface="Aileron Light"/>
                <a:ea typeface="Aileron Light"/>
                <a:cs typeface="Aileron Light"/>
                <a:sym typeface="Aileron Light"/>
              </a:defRPr>
            </a:pPr>
            <a:r>
              <a:rPr sz="900" dirty="0">
                <a:solidFill>
                  <a:srgbClr val="D2DDEA"/>
                </a:solidFill>
                <a:cs typeface="+mn-ea"/>
                <a:sym typeface="+mn-lt"/>
              </a:rPr>
              <a:t>Application Special User</a:t>
            </a:r>
          </a:p>
        </p:txBody>
      </p:sp>
      <p:sp>
        <p:nvSpPr>
          <p:cNvPr id="58" name="PA_库_80%…">
            <a:extLst>
              <a:ext uri="{FF2B5EF4-FFF2-40B4-BE49-F238E27FC236}">
                <a16:creationId xmlns:a16="http://schemas.microsoft.com/office/drawing/2014/main" id="{62E5303E-C4F8-4063-A6B3-86A40E5C5E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18875" y="3926992"/>
            <a:ext cx="1384995" cy="651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14="http://schemas.microsoft.com/office/powerpoint/2010/main" xmlns:a14="http://schemas.microsoft.com/office/drawing/2010/main" xmlns:a16="http://schemas.microsoft.com/office/drawing/2014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120000"/>
              </a:lnSpc>
              <a:defRPr sz="5500" b="0">
                <a:solidFill>
                  <a:srgbClr val="F6F8FF"/>
                </a:solidFill>
                <a:latin typeface="Aileron Heavy"/>
                <a:ea typeface="Aileron Heavy"/>
                <a:cs typeface="Aileron Heavy"/>
                <a:sym typeface="Aileron Heavy"/>
              </a:defRPr>
            </a:pPr>
            <a:r>
              <a:rPr sz="275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80</a:t>
            </a:r>
            <a:r>
              <a:rPr sz="9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%</a:t>
            </a:r>
          </a:p>
          <a:p>
            <a:pPr algn="r">
              <a:lnSpc>
                <a:spcPct val="120000"/>
              </a:lnSpc>
              <a:defRPr sz="1800" b="0">
                <a:solidFill>
                  <a:srgbClr val="F6F8FF"/>
                </a:solidFill>
                <a:latin typeface="Aileron Light"/>
                <a:ea typeface="Aileron Light"/>
                <a:cs typeface="Aileron Light"/>
                <a:sym typeface="Aileron Light"/>
              </a:defRPr>
            </a:pPr>
            <a:r>
              <a:rPr sz="9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Application Special User</a:t>
            </a:r>
          </a:p>
        </p:txBody>
      </p:sp>
      <p:sp>
        <p:nvSpPr>
          <p:cNvPr id="63" name="PA-文本框 7">
            <a:extLst>
              <a:ext uri="{FF2B5EF4-FFF2-40B4-BE49-F238E27FC236}">
                <a16:creationId xmlns:a16="http://schemas.microsoft.com/office/drawing/2014/main" id="{4388EABA-522C-4986-A6CD-7FF8D5F5246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17008" y="5183494"/>
            <a:ext cx="1317153" cy="6730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  <a:alpha val="70000"/>
                  </a:schemeClr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64" name="PA-文本框 8">
            <a:extLst>
              <a:ext uri="{FF2B5EF4-FFF2-40B4-BE49-F238E27FC236}">
                <a16:creationId xmlns:a16="http://schemas.microsoft.com/office/drawing/2014/main" id="{9F2F51F0-66BB-43BC-8C2F-D85C9181D3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63036" y="4842969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cs typeface="+mn-ea"/>
                <a:sym typeface="+mn-lt"/>
              </a:rPr>
              <a:t>Add a title</a:t>
            </a:r>
          </a:p>
        </p:txBody>
      </p:sp>
      <p:sp>
        <p:nvSpPr>
          <p:cNvPr id="65" name="PA-文本框 7">
            <a:extLst>
              <a:ext uri="{FF2B5EF4-FFF2-40B4-BE49-F238E27FC236}">
                <a16:creationId xmlns:a16="http://schemas.microsoft.com/office/drawing/2014/main" id="{52E023D8-6E7A-4BA9-B9CD-1D4A7118B66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860543" y="3755962"/>
            <a:ext cx="1317153" cy="6730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D2DDEA"/>
                </a:solidFill>
                <a:cs typeface="+mn-ea"/>
                <a:sym typeface="+mn-lt"/>
              </a:rPr>
              <a:t>Click to add a detailed text description, or copy the text stick from there, right-click to keep only the text.</a:t>
            </a:r>
          </a:p>
        </p:txBody>
      </p:sp>
      <p:sp>
        <p:nvSpPr>
          <p:cNvPr id="66" name="PA-文本框 8">
            <a:extLst>
              <a:ext uri="{FF2B5EF4-FFF2-40B4-BE49-F238E27FC236}">
                <a16:creationId xmlns:a16="http://schemas.microsoft.com/office/drawing/2014/main" id="{EEF823A6-9AC7-4567-93A0-470384B54F7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106571" y="3415437"/>
            <a:ext cx="71814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rgbClr val="D2DDEA"/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67" name="PA-1">
            <a:extLst>
              <a:ext uri="{FF2B5EF4-FFF2-40B4-BE49-F238E27FC236}">
                <a16:creationId xmlns:a16="http://schemas.microsoft.com/office/drawing/2014/main" id="{20D9D80A-9D88-4F13-97C6-D7AEB826F1F7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>
          <a:xfrm flipH="1" flipV="1">
            <a:off x="9824748" y="407769"/>
            <a:ext cx="1944855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8" name="PA-任意多边形 849">
            <a:extLst>
              <a:ext uri="{FF2B5EF4-FFF2-40B4-BE49-F238E27FC236}">
                <a16:creationId xmlns:a16="http://schemas.microsoft.com/office/drawing/2014/main" id="{F23D765A-D7A0-4FDD-BE01-61BEF9085B41}"/>
              </a:ext>
            </a:extLst>
          </p:cNvPr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9954041" y="48498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9" name="Rectangle 23">
            <a:extLst>
              <a:ext uri="{FF2B5EF4-FFF2-40B4-BE49-F238E27FC236}">
                <a16:creationId xmlns:a16="http://schemas.microsoft.com/office/drawing/2014/main" id="{092FA402-5F30-40CF-B1CB-F866E91C66DF}"/>
              </a:ext>
            </a:extLst>
          </p:cNvPr>
          <p:cNvSpPr/>
          <p:nvPr/>
        </p:nvSpPr>
        <p:spPr>
          <a:xfrm>
            <a:off x="10262614" y="507796"/>
            <a:ext cx="14547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PART ONE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A4001E7B-1DFB-40CC-9DDD-946B763858FA}"/>
              </a:ext>
            </a:extLst>
          </p:cNvPr>
          <p:cNvSpPr txBox="1"/>
          <p:nvPr/>
        </p:nvSpPr>
        <p:spPr>
          <a:xfrm>
            <a:off x="753486" y="2087510"/>
            <a:ext cx="265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TECHNOLOGIC ITEM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2074989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15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6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3912 L 2.08333E-7 -3.7037E-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3912 L 3.33333E-6 2.22222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1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3912 L -3.33333E-6 -3.7037E-7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3912 L -4.16667E-7 4.07407E-6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650"/>
                            </p:stCondLst>
                            <p:childTnLst>
                              <p:par>
                                <p:cTn id="7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48" grpId="0" animBg="1"/>
      <p:bldP spid="8" grpId="0"/>
      <p:bldP spid="57" grpId="0" animBg="1"/>
      <p:bldP spid="58" grpId="0" animBg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9" grpId="0"/>
      <p:bldP spid="70" grpId="0"/>
      <p:bldP spid="7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62B183A5-CDEF-414F-AF57-9A4D078E3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D6B4462B-9BE8-4F27-B865-C83FB157EC8B}"/>
              </a:ext>
            </a:extLst>
          </p:cNvPr>
          <p:cNvSpPr txBox="1"/>
          <p:nvPr/>
        </p:nvSpPr>
        <p:spPr>
          <a:xfrm>
            <a:off x="1951605" y="3642562"/>
            <a:ext cx="828878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285750"/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Business and market analysis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D5B184-918A-477B-8DEC-4A6350567F00}"/>
              </a:ext>
            </a:extLst>
          </p:cNvPr>
          <p:cNvSpPr/>
          <p:nvPr/>
        </p:nvSpPr>
        <p:spPr>
          <a:xfrm>
            <a:off x="4654550" y="1320823"/>
            <a:ext cx="28829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0"/>
              </a:spcBef>
            </a:pPr>
            <a:r>
              <a:rPr lang="en-US" altLang="zh-CN" sz="11500" spc="15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13" name="PA-1">
            <a:extLst>
              <a:ext uri="{FF2B5EF4-FFF2-40B4-BE49-F238E27FC236}">
                <a16:creationId xmlns:a16="http://schemas.microsoft.com/office/drawing/2014/main" id="{596CB061-B0ED-415F-B7DF-029975F4037B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 flipH="1" flipV="1">
            <a:off x="4637246" y="5467280"/>
            <a:ext cx="2917508" cy="5078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PA-任意多边形 849">
            <a:extLst>
              <a:ext uri="{FF2B5EF4-FFF2-40B4-BE49-F238E27FC236}">
                <a16:creationId xmlns:a16="http://schemas.microsoft.com/office/drawing/2014/main" id="{B04DDC33-0BDB-40A8-A80D-D3D86D4F7072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4773314" y="5567585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A19A90C4-F6AD-45F8-BA5F-E0B92E875ACC}"/>
              </a:ext>
            </a:extLst>
          </p:cNvPr>
          <p:cNvSpPr txBox="1"/>
          <p:nvPr/>
        </p:nvSpPr>
        <p:spPr>
          <a:xfrm>
            <a:off x="5217955" y="5585201"/>
            <a:ext cx="2052702" cy="289611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/>
          <a:p>
            <a:r>
              <a:rPr lang="en-US" altLang="zh-CN" sz="1600" spc="3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THE PART TWO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D25B814-C2FF-4299-BE38-CC46D6D8A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8985758" y="862396"/>
            <a:ext cx="1980253" cy="20395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50DACF7-20D7-40D4-89EB-5581705D93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8033224" y="5431098"/>
            <a:ext cx="1028769" cy="97432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1048B4E-52B8-44F5-822F-2E867581B2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2107599" y="577666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2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 animBg="1"/>
          <p:bldP spid="14" grpId="0" animBg="1"/>
          <p:bldP spid="15" grpId="0"/>
        </p:bldLst>
      </p:timing>
    </mc:Choice>
    <mc:Fallback xmlns:p15="http://schemas.microsoft.com/office/powerpoint/2012/main"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8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 animBg="1"/>
          <p:bldP spid="14" grpId="0" animBg="1"/>
          <p:bldP spid="1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3kgcrrv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1967</Words>
  <Application>Microsoft Office PowerPoint</Application>
  <PresentationFormat>宽屏</PresentationFormat>
  <Paragraphs>309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Aileron</vt:lpstr>
      <vt:lpstr>Aileron Heavy</vt:lpstr>
      <vt:lpstr>Aileron Light</vt:lpstr>
      <vt:lpstr>Gill Sans</vt:lpstr>
      <vt:lpstr>等线</vt:lpstr>
      <vt:lpstr>微软雅黑</vt:lpstr>
      <vt:lpstr>Agency FB</vt:lpstr>
      <vt:lpstr>Arial</vt:lpstr>
      <vt:lpstr>Calibri</vt:lpstr>
      <vt:lpstr>www.freeppt7.com</vt:lpstr>
      <vt:lpstr>www.jpppt.com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之灵</cp:lastModifiedBy>
  <cp:revision>368</cp:revision>
  <dcterms:created xsi:type="dcterms:W3CDTF">2020-07-04T02:07:19Z</dcterms:created>
  <dcterms:modified xsi:type="dcterms:W3CDTF">2021-08-29T08:25:20Z</dcterms:modified>
</cp:coreProperties>
</file>