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8" r:id="rId2"/>
    <p:sldId id="261" r:id="rId3"/>
    <p:sldId id="263" r:id="rId4"/>
    <p:sldId id="3383" r:id="rId5"/>
    <p:sldId id="3385" r:id="rId6"/>
    <p:sldId id="266" r:id="rId7"/>
    <p:sldId id="3386" r:id="rId8"/>
    <p:sldId id="3389" r:id="rId9"/>
    <p:sldId id="269" r:id="rId10"/>
    <p:sldId id="3387" r:id="rId11"/>
    <p:sldId id="3379" r:id="rId12"/>
    <p:sldId id="3392" r:id="rId13"/>
    <p:sldId id="3388" r:id="rId14"/>
    <p:sldId id="270" r:id="rId15"/>
    <p:sldId id="271" r:id="rId16"/>
    <p:sldId id="272" r:id="rId17"/>
    <p:sldId id="3393" r:id="rId18"/>
    <p:sldId id="304" r:id="rId19"/>
    <p:sldId id="305" r:id="rId20"/>
    <p:sldId id="306" r:id="rId21"/>
  </p:sldIdLst>
  <p:sldSz cx="12192000" cy="6858000"/>
  <p:notesSz cx="6858000" cy="9144000"/>
  <p:embeddedFontLst>
    <p:embeddedFont>
      <p:font typeface="等线" panose="02010600030101010101" pitchFamily="2" charset="-122"/>
      <p:regular r:id="rId23"/>
      <p:bold r:id="rId24"/>
    </p:embeddedFont>
    <p:embeddedFont>
      <p:font typeface="微软雅黑" panose="020B0503020204020204" pitchFamily="34" charset="-122"/>
      <p:regular r:id="rId25"/>
      <p:bold r:id="rId26"/>
    </p:embeddedFont>
    <p:embeddedFont>
      <p:font typeface="微软雅黑 Light" panose="020B0502040204020203" pitchFamily="34" charset="-122"/>
      <p:regular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391AE52-F9E0-4FF2-82E3-926BB585AC4A}">
          <p14:sldIdLst>
            <p14:sldId id="258"/>
            <p14:sldId id="261"/>
            <p14:sldId id="263"/>
            <p14:sldId id="3383"/>
            <p14:sldId id="3385"/>
            <p14:sldId id="266"/>
            <p14:sldId id="3386"/>
            <p14:sldId id="3389"/>
            <p14:sldId id="269"/>
            <p14:sldId id="3387"/>
            <p14:sldId id="3379"/>
            <p14:sldId id="3392"/>
            <p14:sldId id="3388"/>
            <p14:sldId id="270"/>
            <p14:sldId id="271"/>
            <p14:sldId id="272"/>
            <p14:sldId id="3393"/>
            <p14:sldId id="304"/>
            <p14:sldId id="305"/>
            <p14:sldId id="306"/>
          </p14:sldIdLst>
        </p14:section>
      </p14:sectionLst>
    </p:ext>
    <p:ext uri="{EFAFB233-063F-42B5-8137-9DF3F51BA10A}">
      <p15:sldGuideLst xmlns:p15="http://schemas.microsoft.com/office/powerpoint/2012/main">
        <p15:guide id="1" orient="horz" pos="270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D0D9"/>
    <a:srgbClr val="E6E6E6"/>
    <a:srgbClr val="1ABC9C"/>
    <a:srgbClr val="0053DC"/>
    <a:srgbClr val="0C8CF7"/>
    <a:srgbClr val="0031CC"/>
    <a:srgbClr val="0109A1"/>
    <a:srgbClr val="A272ED"/>
    <a:srgbClr val="009DD9"/>
    <a:srgbClr val="FE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9" autoAdjust="0"/>
    <p:restoredTop sz="83538" autoAdjust="0"/>
  </p:normalViewPr>
  <p:slideViewPr>
    <p:cSldViewPr snapToGrid="0" showGuides="1">
      <p:cViewPr varScale="1">
        <p:scale>
          <a:sx n="60" d="100"/>
          <a:sy n="60" d="100"/>
        </p:scale>
        <p:origin x="1038" y="72"/>
      </p:cViewPr>
      <p:guideLst>
        <p:guide orient="horz" pos="2704"/>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nwei\Desktop\2016&#36130;&#24180;&#25351;&#25381;&#35843;&#24230;&#38144;&#21806;&#25968;&#25454;&#20998;&#265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'合同额 | 解决方案总体'!$B$3</c:f>
              <c:strCache>
                <c:ptCount val="1"/>
                <c:pt idx="0">
                  <c:v>合同额（万）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accent1"/>
                    </a:solidFill>
                    <a:latin typeface="Impact" panose="020B0806030902050204" pitchFamily="34" charset="0"/>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'合同额 | 解决方案总体'!$C$2:$F$2</c:f>
              <c:strCache>
                <c:ptCount val="3"/>
                <c:pt idx="0">
                  <c:v>2015</c:v>
                </c:pt>
                <c:pt idx="1">
                  <c:v>2016</c:v>
                </c:pt>
                <c:pt idx="2">
                  <c:v>2017预测</c:v>
                </c:pt>
              </c:strCache>
            </c:strRef>
          </c:cat>
          <c:val>
            <c:numRef>
              <c:f>'合同额 | 解决方案总体'!$C$3:$F$3</c:f>
              <c:numCache>
                <c:formatCode>#,##0_);[Red]\(#,##0\)</c:formatCode>
                <c:ptCount val="3"/>
                <c:pt idx="0">
                  <c:v>4397</c:v>
                </c:pt>
                <c:pt idx="1">
                  <c:v>7704</c:v>
                </c:pt>
                <c:pt idx="2">
                  <c:v>8700</c:v>
                </c:pt>
              </c:numCache>
            </c:numRef>
          </c:val>
          <c:extLst>
            <c:ext xmlns:c16="http://schemas.microsoft.com/office/drawing/2014/chart" uri="{C3380CC4-5D6E-409C-BE32-E72D297353CC}">
              <c16:uniqueId val="{00000000-7222-4082-87C7-835B99D9579B}"/>
            </c:ext>
          </c:extLst>
        </c:ser>
        <c:dLbls>
          <c:showLegendKey val="0"/>
          <c:showVal val="1"/>
          <c:showCatName val="0"/>
          <c:showSerName val="0"/>
          <c:showPercent val="0"/>
          <c:showBubbleSize val="0"/>
        </c:dLbls>
        <c:gapWidth val="50"/>
        <c:axId val="446804592"/>
        <c:axId val="446794256"/>
      </c:barChart>
      <c:catAx>
        <c:axId val="44680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accent1"/>
                </a:solidFill>
                <a:latin typeface="微软雅黑" panose="020B0503020204020204" pitchFamily="34" charset="-122"/>
                <a:ea typeface="微软雅黑" panose="020B0503020204020204" pitchFamily="34" charset="-122"/>
                <a:cs typeface="+mn-cs"/>
              </a:defRPr>
            </a:pPr>
            <a:endParaRPr lang="zh-CN"/>
          </a:p>
        </c:txPr>
        <c:crossAx val="446794256"/>
        <c:crosses val="autoZero"/>
        <c:auto val="1"/>
        <c:lblAlgn val="ctr"/>
        <c:lblOffset val="100"/>
        <c:noMultiLvlLbl val="0"/>
      </c:catAx>
      <c:valAx>
        <c:axId val="446794256"/>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accent1"/>
                </a:solidFill>
                <a:latin typeface="微软雅黑" panose="020B0503020204020204" pitchFamily="34" charset="-122"/>
                <a:ea typeface="微软雅黑" panose="020B0503020204020204" pitchFamily="34" charset="-122"/>
                <a:cs typeface="+mn-cs"/>
              </a:defRPr>
            </a:pPr>
            <a:endParaRPr lang="zh-CN"/>
          </a:p>
        </c:txPr>
        <c:crossAx val="44680459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0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09A4-4933-A225-ED0B13EFE254}"/>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09A4-4933-A225-ED0B13EFE254}"/>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09A4-4933-A225-ED0B13EFE25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C72D-4D8B-850D-E6A2D774B3B5}"/>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C72D-4D8B-850D-E6A2D774B3B5}"/>
              </c:ext>
            </c:extLst>
          </c:dPt>
          <c:cat>
            <c:strRef>
              <c:f>Sheet1!$A$2:$A$3</c:f>
              <c:strCache>
                <c:ptCount val="2"/>
                <c:pt idx="0">
                  <c:v>第一季度</c:v>
                </c:pt>
                <c:pt idx="1">
                  <c:v>第二季度</c:v>
                </c:pt>
              </c:strCache>
            </c:strRef>
          </c:cat>
          <c:val>
            <c:numRef>
              <c:f>Sheet1!$B$2:$B$3</c:f>
              <c:numCache>
                <c:formatCode>General</c:formatCode>
                <c:ptCount val="2"/>
                <c:pt idx="0">
                  <c:v>98</c:v>
                </c:pt>
                <c:pt idx="1">
                  <c:v>2</c:v>
                </c:pt>
              </c:numCache>
            </c:numRef>
          </c:val>
          <c:extLst>
            <c:ext xmlns:c16="http://schemas.microsoft.com/office/drawing/2014/chart" uri="{C3380CC4-5D6E-409C-BE32-E72D297353CC}">
              <c16:uniqueId val="{00000004-C72D-4D8B-850D-E6A2D774B3B5}"/>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E7D61-877D-424A-B451-2AFF65D94D5E}" type="datetimeFigureOut">
              <a:rPr lang="zh-CN" altLang="en-US" smtClean="0"/>
              <a:t>2021/9/7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E9CDD-561B-48CD-BCA8-8448576F1A7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C78E4B-B255-4545-A7DD-555CC40C805E}"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C78E4B-B255-4545-A7DD-555CC40C805E}"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C78E4B-B255-4545-A7DD-555CC40C805E}"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C78E4B-B255-4545-A7DD-555CC40C805E}"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A3E9CDD-561B-48CD-BCA8-8448576F1A77}" type="slidenum">
              <a:rPr lang="zh-CN" altLang="en-US" smtClean="0"/>
              <a:t>18</a:t>
            </a:fld>
            <a:endParaRPr lang="zh-CN" altLang="en-US"/>
          </a:p>
        </p:txBody>
      </p:sp>
    </p:spTree>
    <p:extLst>
      <p:ext uri="{BB962C8B-B14F-4D97-AF65-F5344CB8AC3E}">
        <p14:creationId xmlns:p14="http://schemas.microsoft.com/office/powerpoint/2010/main" val="344940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B5F41F6-3538-4AE6-AF52-55ED7A3DD535}" type="datetimeFigureOut">
              <a:rPr lang="zh-CN" altLang="en-US" smtClean="0"/>
              <a:t>2021/9/7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05296-3ABF-435C-8036-E71F96C96A0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图片包含 灯光, 黑暗, 夜晚, 照片&#10;&#10;描述已自动生成"/>
          <p:cNvPicPr>
            <a:picLocks noChangeAspect="1"/>
          </p:cNvPicPr>
          <p:nvPr userDrawn="1"/>
        </p:nvPicPr>
        <p:blipFill rotWithShape="1">
          <a:blip r:embed="rId2">
            <a:alphaModFix amt="50000"/>
            <a:duotone>
              <a:srgbClr val="0292F1">
                <a:shade val="45000"/>
                <a:satMod val="135000"/>
              </a:srgbClr>
              <a:prstClr val="white"/>
            </a:duotone>
            <a:extLst>
              <a:ext uri="{28A0092B-C50C-407E-A947-70E740481C1C}">
                <a14:useLocalDpi xmlns:a14="http://schemas.microsoft.com/office/drawing/2010/main" val="0"/>
              </a:ext>
            </a:extLst>
          </a:blip>
          <a:srcRect t="1" b="40078"/>
          <a:stretch>
            <a:fillRect/>
          </a:stretch>
        </p:blipFill>
        <p:spPr>
          <a:xfrm>
            <a:off x="0" y="5399268"/>
            <a:ext cx="12192000" cy="1458734"/>
          </a:xfrm>
          <a:custGeom>
            <a:avLst/>
            <a:gdLst>
              <a:gd name="connsiteX0" fmla="*/ 0 w 12192000"/>
              <a:gd name="connsiteY0" fmla="*/ 0 h 1324017"/>
              <a:gd name="connsiteX1" fmla="*/ 12192000 w 12192000"/>
              <a:gd name="connsiteY1" fmla="*/ 0 h 1324017"/>
              <a:gd name="connsiteX2" fmla="*/ 12192000 w 12192000"/>
              <a:gd name="connsiteY2" fmla="*/ 1324017 h 1324017"/>
              <a:gd name="connsiteX3" fmla="*/ 0 w 12192000"/>
              <a:gd name="connsiteY3" fmla="*/ 1324017 h 1324017"/>
            </a:gdLst>
            <a:ahLst/>
            <a:cxnLst>
              <a:cxn ang="0">
                <a:pos x="connsiteX0" y="connsiteY0"/>
              </a:cxn>
              <a:cxn ang="0">
                <a:pos x="connsiteX1" y="connsiteY1"/>
              </a:cxn>
              <a:cxn ang="0">
                <a:pos x="connsiteX2" y="connsiteY2"/>
              </a:cxn>
              <a:cxn ang="0">
                <a:pos x="connsiteX3" y="connsiteY3"/>
              </a:cxn>
            </a:cxnLst>
            <a:rect l="l" t="t" r="r" b="b"/>
            <a:pathLst>
              <a:path w="12192000" h="1324017">
                <a:moveTo>
                  <a:pt x="0" y="0"/>
                </a:moveTo>
                <a:lnTo>
                  <a:pt x="12192000" y="0"/>
                </a:lnTo>
                <a:lnTo>
                  <a:pt x="12192000" y="1324017"/>
                </a:lnTo>
                <a:lnTo>
                  <a:pt x="0" y="1324017"/>
                </a:lnTo>
                <a:close/>
              </a:path>
            </a:pathLst>
          </a:custGeom>
        </p:spPr>
        <p:style>
          <a:lnRef idx="0">
            <a:scrgbClr r="0" g="0" b="0"/>
          </a:lnRef>
          <a:fillRef idx="0">
            <a:scrgbClr r="0" g="0" b="0"/>
          </a:fillRef>
          <a:effectRef idx="0">
            <a:scrgbClr r="0" g="0" b="0"/>
          </a:effectRef>
          <a:fontRef idx="major"/>
        </p:style>
      </p:pic>
      <p:sp>
        <p:nvSpPr>
          <p:cNvPr id="4" name="任意多边形: 形状 3"/>
          <p:cNvSpPr/>
          <p:nvPr userDrawn="1"/>
        </p:nvSpPr>
        <p:spPr>
          <a:xfrm>
            <a:off x="314204" y="780287"/>
            <a:ext cx="2510971" cy="162379"/>
          </a:xfrm>
          <a:custGeom>
            <a:avLst/>
            <a:gdLst>
              <a:gd name="connsiteX0" fmla="*/ 0 w 2510971"/>
              <a:gd name="connsiteY0" fmla="*/ 232229 h 232229"/>
              <a:gd name="connsiteX1" fmla="*/ 2481943 w 2510971"/>
              <a:gd name="connsiteY1" fmla="*/ 232229 h 232229"/>
              <a:gd name="connsiteX2" fmla="*/ 2510971 w 2510971"/>
              <a:gd name="connsiteY2" fmla="*/ 0 h 232229"/>
            </a:gdLst>
            <a:ahLst/>
            <a:cxnLst>
              <a:cxn ang="0">
                <a:pos x="connsiteX0" y="connsiteY0"/>
              </a:cxn>
              <a:cxn ang="0">
                <a:pos x="connsiteX1" y="connsiteY1"/>
              </a:cxn>
              <a:cxn ang="0">
                <a:pos x="connsiteX2" y="connsiteY2"/>
              </a:cxn>
            </a:cxnLst>
            <a:rect l="l" t="t" r="r" b="b"/>
            <a:pathLst>
              <a:path w="2510971" h="232229">
                <a:moveTo>
                  <a:pt x="0" y="232229"/>
                </a:moveTo>
                <a:lnTo>
                  <a:pt x="2481943" y="232229"/>
                </a:lnTo>
                <a:lnTo>
                  <a:pt x="2510971"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0" y="944739"/>
            <a:ext cx="321469" cy="0"/>
          </a:xfrm>
          <a:prstGeom prst="line">
            <a:avLst/>
          </a:prstGeom>
          <a:ln w="38100" cap="flat">
            <a:gradFill>
              <a:gsLst>
                <a:gs pos="0">
                  <a:schemeClr val="accent1"/>
                </a:gs>
                <a:gs pos="100000">
                  <a:schemeClr val="accent2"/>
                </a:gs>
              </a:gsLst>
              <a:lin ang="5400000" scaled="1"/>
            </a:gradFill>
            <a:round/>
          </a:ln>
        </p:spPr>
        <p:style>
          <a:lnRef idx="1">
            <a:schemeClr val="accent1"/>
          </a:lnRef>
          <a:fillRef idx="0">
            <a:schemeClr val="accent1"/>
          </a:fillRef>
          <a:effectRef idx="0">
            <a:schemeClr val="accent1"/>
          </a:effectRef>
          <a:fontRef idx="minor">
            <a:schemeClr val="tx1"/>
          </a:fontRef>
        </p:style>
      </p:cxnSp>
      <p:sp>
        <p:nvSpPr>
          <p:cNvPr id="2" name="矩形 1"/>
          <p:cNvSpPr/>
          <p:nvPr userDrawn="1"/>
        </p:nvSpPr>
        <p:spPr>
          <a:xfrm>
            <a:off x="0" y="5014763"/>
            <a:ext cx="12192000" cy="1843237"/>
          </a:xfrm>
          <a:prstGeom prst="rect">
            <a:avLst/>
          </a:prstGeom>
          <a:gradFill>
            <a:gsLst>
              <a:gs pos="0">
                <a:schemeClr val="bg1"/>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 name="直接连接符 5"/>
          <p:cNvCxnSpPr/>
          <p:nvPr userDrawn="1"/>
        </p:nvCxnSpPr>
        <p:spPr>
          <a:xfrm>
            <a:off x="9563100" y="380052"/>
            <a:ext cx="70485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1487150" y="208602"/>
            <a:ext cx="704850" cy="0"/>
          </a:xfrm>
          <a:prstGeom prst="line">
            <a:avLst/>
          </a:prstGeom>
          <a:ln w="44450" cap="rnd">
            <a:gradFill flip="none" rotWithShape="1">
              <a:gsLst>
                <a:gs pos="0">
                  <a:schemeClr val="accent1"/>
                </a:gs>
                <a:gs pos="100000">
                  <a:schemeClr val="accent2"/>
                </a:gs>
              </a:gsLst>
              <a:lin ang="2700000" scaled="1"/>
              <a:tileRect/>
            </a:gra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0086975" y="608652"/>
            <a:ext cx="1752600" cy="0"/>
          </a:xfrm>
          <a:prstGeom prst="line">
            <a:avLst/>
          </a:prstGeom>
          <a:ln w="41275" cap="rnd">
            <a:gradFill flip="none" rotWithShape="1">
              <a:gsLst>
                <a:gs pos="0">
                  <a:schemeClr val="accent1"/>
                </a:gs>
                <a:gs pos="100000">
                  <a:schemeClr val="accent2"/>
                </a:gs>
              </a:gsLst>
              <a:lin ang="2700000" scaled="1"/>
              <a:tileRect/>
            </a:gra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392227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41F6-3538-4AE6-AF52-55ED7A3DD535}" type="datetimeFigureOut">
              <a:rPr lang="zh-CN" altLang="en-US" smtClean="0"/>
              <a:t>2021/9/7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05296-3ABF-435C-8036-E71F96C96A01}" type="slidenum">
              <a:rPr lang="zh-CN" altLang="en-US" smtClean="0"/>
              <a:t>‹#›</a:t>
            </a:fld>
            <a:endParaRPr lang="zh-CN" altLang="en-US"/>
          </a:p>
        </p:txBody>
      </p:sp>
      <p:grpSp>
        <p:nvGrpSpPr>
          <p:cNvPr id="3" name="组合 2"/>
          <p:cNvGrpSpPr/>
          <p:nvPr userDrawn="1"/>
        </p:nvGrpSpPr>
        <p:grpSpPr>
          <a:xfrm>
            <a:off x="6016625" y="-7515785"/>
            <a:ext cx="158750" cy="21889571"/>
            <a:chOff x="6016625" y="-8141427"/>
            <a:chExt cx="158750" cy="21889571"/>
          </a:xfrm>
        </p:grpSpPr>
        <p:sp>
          <p:nvSpPr>
            <p:cNvPr id="7" name="椭圆 6"/>
            <p:cNvSpPr/>
            <p:nvPr/>
          </p:nvSpPr>
          <p:spPr>
            <a:xfrm>
              <a:off x="6016625" y="-8141427"/>
              <a:ext cx="158750" cy="15875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016625" y="13589394"/>
              <a:ext cx="158750" cy="15875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897786" y="1099707"/>
            <a:ext cx="11294214" cy="877163"/>
          </a:xfrm>
          <a:prstGeom prst="rect">
            <a:avLst/>
          </a:prstGeom>
          <a:noFill/>
        </p:spPr>
        <p:txBody>
          <a:bodyPr wrap="square">
            <a:spAutoFit/>
          </a:bodyPr>
          <a:lstStyle/>
          <a:p>
            <a:r>
              <a:rPr kumimoji="0" lang="en-US" altLang="zh-CN" sz="5100" b="1" i="0" u="none" strike="noStrike" kern="1200" cap="none" spc="0" normalizeH="0" baseline="0" noProof="0" dirty="0">
                <a:ln>
                  <a:noFill/>
                </a:ln>
                <a:gradFill>
                  <a:gsLst>
                    <a:gs pos="100000">
                      <a:schemeClr val="accent1"/>
                    </a:gs>
                    <a:gs pos="0">
                      <a:schemeClr val="accent2"/>
                    </a:gs>
                  </a:gsLst>
                  <a:path path="circle">
                    <a:fillToRect l="50000" t="-80000" r="50000" b="180000"/>
                  </a:path>
                </a:gradFill>
                <a:uLnTx/>
                <a:uFillTx/>
                <a:latin typeface="微软雅黑" panose="020B0503020204020204" pitchFamily="34" charset="-122"/>
                <a:ea typeface="微软雅黑" panose="020B0503020204020204" pitchFamily="34" charset="-122"/>
              </a:rPr>
              <a:t>Simple PPT templates</a:t>
            </a:r>
            <a:endParaRPr lang="zh-CN" altLang="en-US" sz="5100" b="1" dirty="0">
              <a:gradFill>
                <a:gsLst>
                  <a:gs pos="100000">
                    <a:schemeClr val="accent1"/>
                  </a:gs>
                  <a:gs pos="0">
                    <a:schemeClr val="accent2"/>
                  </a:gs>
                </a:gsLst>
                <a:path path="circle">
                  <a:fillToRect l="50000" t="-80000" r="50000" b="180000"/>
                </a:path>
              </a:gradFill>
            </a:endParaRPr>
          </a:p>
        </p:txBody>
      </p:sp>
      <p:sp>
        <p:nvSpPr>
          <p:cNvPr id="11" name="矩形: 圆角 10"/>
          <p:cNvSpPr/>
          <p:nvPr/>
        </p:nvSpPr>
        <p:spPr>
          <a:xfrm>
            <a:off x="1007500" y="2929254"/>
            <a:ext cx="2415629" cy="403775"/>
          </a:xfrm>
          <a:prstGeom prst="roundRect">
            <a:avLst>
              <a:gd name="adj" fmla="val 50000"/>
            </a:avLst>
          </a:prstGeom>
          <a:gradFill>
            <a:gsLst>
              <a:gs pos="0">
                <a:schemeClr val="accent1"/>
              </a:gs>
              <a:gs pos="100000">
                <a:schemeClr val="accent2"/>
              </a:gs>
            </a:gsLst>
            <a:path path="circle">
              <a:fillToRect l="50000" t="-80000" r="50000" b="180000"/>
            </a:path>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0C8CF7"/>
                  </a:gs>
                  <a:gs pos="100000">
                    <a:srgbClr val="0053DC"/>
                  </a:gs>
                </a:gsLst>
                <a:path path="circle">
                  <a:fillToRect l="50000" t="-80000" r="50000" b="180000"/>
                </a:path>
              </a:gradFill>
            </a:endParaRPr>
          </a:p>
        </p:txBody>
      </p:sp>
      <p:sp>
        <p:nvSpPr>
          <p:cNvPr id="12" name="文本框 11"/>
          <p:cNvSpPr txBox="1"/>
          <p:nvPr/>
        </p:nvSpPr>
        <p:spPr>
          <a:xfrm>
            <a:off x="1098941" y="2931086"/>
            <a:ext cx="2415629" cy="338554"/>
          </a:xfrm>
          <a:prstGeom prst="rect">
            <a:avLst/>
          </a:prstGeom>
          <a:noFill/>
        </p:spPr>
        <p:txBody>
          <a:bodyPr wrap="square">
            <a:spAutoFit/>
          </a:bodyPr>
          <a:lstStyle/>
          <a:p>
            <a:r>
              <a:rPr lang="en-US" altLang="zh-CN" sz="1600" spc="100" dirty="0">
                <a:solidFill>
                  <a:schemeClr val="bg1"/>
                </a:solidFill>
                <a:effectLst>
                  <a:outerShdw blurRad="101600" sx="102000" sy="102000" algn="ctr" rotWithShape="0">
                    <a:prstClr val="black">
                      <a:alpha val="12000"/>
                    </a:prstClr>
                  </a:outerShdw>
                </a:effectLst>
                <a:latin typeface="+mj-ea"/>
                <a:ea typeface="+mj-ea"/>
              </a:rPr>
              <a:t>www.freeppt7.com</a:t>
            </a:r>
            <a:endParaRPr lang="zh-CN" altLang="en-US" sz="1600" spc="100" dirty="0">
              <a:solidFill>
                <a:schemeClr val="bg1"/>
              </a:solidFill>
              <a:effectLst>
                <a:outerShdw blurRad="101600" sx="102000" sy="102000" algn="ctr" rotWithShape="0">
                  <a:prstClr val="black">
                    <a:alpha val="12000"/>
                  </a:prstClr>
                </a:outerShdw>
              </a:effectLst>
              <a:latin typeface="+mj-ea"/>
              <a:ea typeface="+mj-ea"/>
            </a:endParaRPr>
          </a:p>
        </p:txBody>
      </p:sp>
      <p:sp>
        <p:nvSpPr>
          <p:cNvPr id="2" name="任意多边形: 形状 1"/>
          <p:cNvSpPr/>
          <p:nvPr/>
        </p:nvSpPr>
        <p:spPr>
          <a:xfrm flipV="1">
            <a:off x="3895725" y="0"/>
            <a:ext cx="8296277" cy="6858000"/>
          </a:xfrm>
          <a:custGeom>
            <a:avLst/>
            <a:gdLst>
              <a:gd name="connsiteX0" fmla="*/ 0 w 6874615"/>
              <a:gd name="connsiteY0" fmla="*/ 0 h 6021426"/>
              <a:gd name="connsiteX1" fmla="*/ 6874615 w 6874615"/>
              <a:gd name="connsiteY1" fmla="*/ 0 h 6021426"/>
              <a:gd name="connsiteX2" fmla="*/ 6874615 w 6874615"/>
              <a:gd name="connsiteY2" fmla="*/ 5728690 h 6021426"/>
              <a:gd name="connsiteX3" fmla="*/ 6754858 w 6874615"/>
              <a:gd name="connsiteY3" fmla="*/ 5846167 h 6021426"/>
              <a:gd name="connsiteX4" fmla="*/ 6493615 w 6874615"/>
              <a:gd name="connsiteY4" fmla="*/ 5994400 h 6021426"/>
              <a:gd name="connsiteX5" fmla="*/ 5160115 w 6874615"/>
              <a:gd name="connsiteY5" fmla="*/ 5664200 h 6021426"/>
              <a:gd name="connsiteX6" fmla="*/ 3801215 w 6874615"/>
              <a:gd name="connsiteY6" fmla="*/ 4343400 h 6021426"/>
              <a:gd name="connsiteX7" fmla="*/ 1870816 w 6874615"/>
              <a:gd name="connsiteY7" fmla="*/ 3098800 h 6021426"/>
              <a:gd name="connsiteX8" fmla="*/ 2099415 w 6874615"/>
              <a:gd name="connsiteY8" fmla="*/ 977900 h 6021426"/>
              <a:gd name="connsiteX9" fmla="*/ 80877 w 6874615"/>
              <a:gd name="connsiteY9" fmla="*/ 46589 h 602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4615" h="6021426">
                <a:moveTo>
                  <a:pt x="0" y="0"/>
                </a:moveTo>
                <a:lnTo>
                  <a:pt x="6874615" y="0"/>
                </a:lnTo>
                <a:lnTo>
                  <a:pt x="6874615" y="5728690"/>
                </a:lnTo>
                <a:lnTo>
                  <a:pt x="6754858" y="5846167"/>
                </a:lnTo>
                <a:cubicBezTo>
                  <a:pt x="6672076" y="5917539"/>
                  <a:pt x="6584632" y="5971646"/>
                  <a:pt x="6493615" y="5994400"/>
                </a:cubicBezTo>
                <a:cubicBezTo>
                  <a:pt x="6129548" y="6085417"/>
                  <a:pt x="5608848" y="5939367"/>
                  <a:pt x="5160115" y="5664200"/>
                </a:cubicBezTo>
                <a:cubicBezTo>
                  <a:pt x="4711382" y="5389033"/>
                  <a:pt x="4349432" y="4770967"/>
                  <a:pt x="3801215" y="4343400"/>
                </a:cubicBezTo>
                <a:cubicBezTo>
                  <a:pt x="3252998" y="3915833"/>
                  <a:pt x="2154448" y="3659717"/>
                  <a:pt x="1870816" y="3098800"/>
                </a:cubicBezTo>
                <a:cubicBezTo>
                  <a:pt x="1587182" y="2537883"/>
                  <a:pt x="2391515" y="1534583"/>
                  <a:pt x="2099415" y="977900"/>
                </a:cubicBezTo>
                <a:cubicBezTo>
                  <a:pt x="1898597" y="595181"/>
                  <a:pt x="570264" y="287495"/>
                  <a:pt x="80877" y="46589"/>
                </a:cubicBezTo>
                <a:close/>
              </a:path>
            </a:pathLst>
          </a:custGeom>
          <a:gradFill>
            <a:gsLst>
              <a:gs pos="0">
                <a:schemeClr val="accent1"/>
              </a:gs>
              <a:gs pos="100000">
                <a:schemeClr val="accent2"/>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5752" y="1805941"/>
            <a:ext cx="5133655" cy="4777740"/>
          </a:xfrm>
          <a:prstGeom prst="rect">
            <a:avLst/>
          </a:prstGeom>
        </p:spPr>
      </p:pic>
      <p:sp>
        <p:nvSpPr>
          <p:cNvPr id="6" name="文本框 5"/>
          <p:cNvSpPr txBox="1"/>
          <p:nvPr/>
        </p:nvSpPr>
        <p:spPr>
          <a:xfrm>
            <a:off x="914400" y="2137410"/>
            <a:ext cx="5671352" cy="430374"/>
          </a:xfrm>
          <a:prstGeom prst="rect">
            <a:avLst/>
          </a:prstGeom>
          <a:noFill/>
        </p:spPr>
        <p:txBody>
          <a:bodyPr wrap="square" rtlCol="0">
            <a:spAutoFit/>
          </a:bodyPr>
          <a:lstStyle/>
          <a:p>
            <a:pPr algn="dist">
              <a:lnSpc>
                <a:spcPct val="120000"/>
              </a:lnSpc>
              <a:spcAft>
                <a:spcPts val="600"/>
              </a:spcAft>
            </a:pPr>
            <a:r>
              <a:rPr lang="en-US" altLang="zh-CN" sz="2000" spc="80" dirty="0">
                <a:solidFill>
                  <a:schemeClr val="tx1">
                    <a:lumMod val="50000"/>
                    <a:lumOff val="50000"/>
                  </a:schemeClr>
                </a:solidFill>
              </a:rPr>
              <a:t>Insert the Subtitle of Your Presentation</a:t>
            </a:r>
          </a:p>
        </p:txBody>
      </p:sp>
      <p:sp>
        <p:nvSpPr>
          <p:cNvPr id="8" name="Rounded Rectangle 7">
            <a:extLst>
              <a:ext uri="{FF2B5EF4-FFF2-40B4-BE49-F238E27FC236}">
                <a16:creationId xmlns:a16="http://schemas.microsoft.com/office/drawing/2014/main" id="{8AE695C5-E874-43C9-8F49-4D896849935B}"/>
              </a:ext>
            </a:extLst>
          </p:cNvPr>
          <p:cNvSpPr/>
          <p:nvPr/>
        </p:nvSpPr>
        <p:spPr>
          <a:xfrm>
            <a:off x="10269271" y="392054"/>
            <a:ext cx="1684599" cy="413563"/>
          </a:xfrm>
          <a:prstGeom prst="roundRect">
            <a:avLst>
              <a:gd name="adj" fmla="val 50000"/>
            </a:avLst>
          </a:prstGeom>
          <a:solidFill>
            <a:schemeClr val="bg1">
              <a:alpha val="0"/>
            </a:schemeClr>
          </a:solidFill>
          <a:ln w="1587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LOGO</a:t>
            </a:r>
            <a:endParaRPr lang="ko-KR" altLang="en-US" sz="2700" b="1" dirty="0"/>
          </a:p>
        </p:txBody>
      </p:sp>
      <p:sp>
        <p:nvSpPr>
          <p:cNvPr id="10" name="TextBox 3">
            <a:hlinkClick r:id="rId3"/>
            <a:extLst>
              <a:ext uri="{FF2B5EF4-FFF2-40B4-BE49-F238E27FC236}">
                <a16:creationId xmlns:a16="http://schemas.microsoft.com/office/drawing/2014/main" id="{B9965E7D-33F1-4248-AA2F-72E738083C85}"/>
              </a:ext>
            </a:extLst>
          </p:cNvPr>
          <p:cNvSpPr txBox="1"/>
          <p:nvPr/>
        </p:nvSpPr>
        <p:spPr>
          <a:xfrm>
            <a:off x="1007500" y="6568939"/>
            <a:ext cx="5169613" cy="246221"/>
          </a:xfrm>
          <a:prstGeom prst="rect">
            <a:avLst/>
          </a:prstGeom>
          <a:noFill/>
        </p:spPr>
        <p:txBody>
          <a:bodyPr wrap="square" rtlCol="0">
            <a:spAutoFit/>
          </a:bodyPr>
          <a:lstStyle/>
          <a:p>
            <a:r>
              <a:rPr lang="en-US" altLang="zh-CN" sz="1000" dirty="0">
                <a:solidFill>
                  <a:srgbClr val="0BD0D9"/>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rgbClr val="0BD0D9"/>
              </a:solidFill>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0053DC"/>
            </a:gs>
            <a:gs pos="0">
              <a:srgbClr val="0C8CF7"/>
            </a:gs>
          </a:gsLst>
          <a:lin ang="2700000" scaled="1"/>
        </a:gradFill>
        <a:effectLst/>
      </p:bgPr>
    </p:bg>
    <p:spTree>
      <p:nvGrpSpPr>
        <p:cNvPr id="1" name=""/>
        <p:cNvGrpSpPr/>
        <p:nvPr/>
      </p:nvGrpSpPr>
      <p:grpSpPr>
        <a:xfrm>
          <a:off x="0" y="0"/>
          <a:ext cx="0" cy="0"/>
          <a:chOff x="0" y="0"/>
          <a:chExt cx="0" cy="0"/>
        </a:xfrm>
      </p:grpSpPr>
      <p:sp>
        <p:nvSpPr>
          <p:cNvPr id="11" name="文本框 10"/>
          <p:cNvSpPr txBox="1"/>
          <p:nvPr/>
        </p:nvSpPr>
        <p:spPr>
          <a:xfrm>
            <a:off x="1558719" y="2463070"/>
            <a:ext cx="4619057" cy="1015663"/>
          </a:xfrm>
          <a:prstGeom prst="rect">
            <a:avLst/>
          </a:prstGeom>
          <a:noFill/>
        </p:spPr>
        <p:txBody>
          <a:bodyPr wrap="square" rtlCol="0">
            <a:spAutoFit/>
          </a:bodyPr>
          <a:lstStyle/>
          <a:p>
            <a:r>
              <a:rPr lang="zh-CN" altLang="en-US" sz="6000" b="1" dirty="0">
                <a:solidFill>
                  <a:schemeClr val="bg1"/>
                </a:solidFill>
                <a:effectLst>
                  <a:outerShdw blurRad="190500" dist="38100" algn="l" rotWithShape="0">
                    <a:prstClr val="black">
                      <a:alpha val="20000"/>
                    </a:prstClr>
                  </a:outerShdw>
                </a:effectLst>
                <a:latin typeface="微软雅黑" panose="020B0503020204020204" pitchFamily="34" charset="-122"/>
                <a:ea typeface="微软雅黑" panose="020B0503020204020204" pitchFamily="34" charset="-122"/>
              </a:rPr>
              <a:t>Work sense</a:t>
            </a:r>
          </a:p>
        </p:txBody>
      </p:sp>
      <p:sp>
        <p:nvSpPr>
          <p:cNvPr id="13" name="文本框 12"/>
          <p:cNvSpPr txBox="1"/>
          <p:nvPr/>
        </p:nvSpPr>
        <p:spPr>
          <a:xfrm>
            <a:off x="1558719" y="3963059"/>
            <a:ext cx="2058242" cy="400110"/>
          </a:xfrm>
          <a:prstGeom prst="rect">
            <a:avLst/>
          </a:prstGeom>
          <a:noFill/>
        </p:spPr>
        <p:txBody>
          <a:bodyPr wrap="square" rtlCol="0">
            <a:spAutoFit/>
          </a:bodyPr>
          <a:lstStyle/>
          <a:p>
            <a:pPr algn="dist"/>
            <a:r>
              <a:rPr lang="en-US" altLang="zh-CN" sz="2000" i="1"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Work review</a:t>
            </a:r>
          </a:p>
        </p:txBody>
      </p:sp>
      <p:sp>
        <p:nvSpPr>
          <p:cNvPr id="19" name="箭头: V 形 18"/>
          <p:cNvSpPr/>
          <p:nvPr/>
        </p:nvSpPr>
        <p:spPr>
          <a:xfrm>
            <a:off x="3716618" y="4075167"/>
            <a:ext cx="122963" cy="175895"/>
          </a:xfrm>
          <a:prstGeom prst="chevron">
            <a:avLst>
              <a:gd name="adj" fmla="val 68062"/>
            </a:avLst>
          </a:prstGeom>
          <a:solidFill>
            <a:schemeClr val="bg1"/>
          </a:solidFill>
          <a:ln>
            <a:solidFill>
              <a:schemeClr val="bg1"/>
            </a:solid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 name="文本框 1"/>
          <p:cNvSpPr txBox="1"/>
          <p:nvPr/>
        </p:nvSpPr>
        <p:spPr>
          <a:xfrm>
            <a:off x="1554044" y="1684027"/>
            <a:ext cx="2998906" cy="769441"/>
          </a:xfrm>
          <a:prstGeom prst="rect">
            <a:avLst/>
          </a:prstGeom>
          <a:noFill/>
        </p:spPr>
        <p:txBody>
          <a:bodyPr wrap="square" rtlCol="0">
            <a:spAutoFit/>
          </a:bodyPr>
          <a:lstStyle>
            <a:defPPr>
              <a:defRPr lang="zh-CN"/>
            </a:defPPr>
            <a:lvl1pPr algn="dist">
              <a:defRPr sz="8300" b="1">
                <a:solidFill>
                  <a:schemeClr val="bg1"/>
                </a:solidFill>
                <a:effectLst>
                  <a:outerShdw blurRad="190500" dist="38100" algn="l" rotWithShape="0">
                    <a:prstClr val="black">
                      <a:alpha val="20000"/>
                    </a:prstClr>
                  </a:outerShdw>
                </a:effectLst>
                <a:latin typeface="微软雅黑" panose="020B0503020204020204" pitchFamily="34" charset="-122"/>
                <a:ea typeface="微软雅黑" panose="020B0503020204020204" pitchFamily="34" charset="-122"/>
              </a:defRPr>
            </a:lvl1pPr>
          </a:lstStyle>
          <a:p>
            <a:pPr algn="l"/>
            <a:r>
              <a:rPr lang="en-US" altLang="zh-CN" sz="4400" dirty="0">
                <a:sym typeface="+mn-lt"/>
              </a:rPr>
              <a:t>PART 03</a:t>
            </a:r>
            <a:endParaRPr lang="zh-CN" altLang="en-US" sz="4400" dirty="0">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92328" y="1866900"/>
            <a:ext cx="4542472" cy="46569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图片包含 室内, 人, 男人, 厨房&#10;&#10;描述已自动生成"/>
          <p:cNvPicPr>
            <a:picLocks noChangeAspect="1"/>
          </p:cNvPicPr>
          <p:nvPr/>
        </p:nvPicPr>
        <p:blipFill>
          <a:blip r:embed="rId3" cstate="print">
            <a:extLst>
              <a:ext uri="{28A0092B-C50C-407E-A947-70E740481C1C}">
                <a14:useLocalDpi xmlns:a14="http://schemas.microsoft.com/office/drawing/2010/main" val="0"/>
              </a:ext>
            </a:extLst>
          </a:blip>
          <a:srcRect l="7149" t="12410" r="6534" b="3226"/>
          <a:stretch>
            <a:fillRect/>
          </a:stretch>
        </p:blipFill>
        <p:spPr>
          <a:xfrm>
            <a:off x="1598665" y="1713453"/>
            <a:ext cx="3304240" cy="2202827"/>
          </a:xfrm>
          <a:custGeom>
            <a:avLst/>
            <a:gdLst>
              <a:gd name="connsiteX0" fmla="*/ 0 w 3304240"/>
              <a:gd name="connsiteY0" fmla="*/ 0 h 2202827"/>
              <a:gd name="connsiteX1" fmla="*/ 3304240 w 3304240"/>
              <a:gd name="connsiteY1" fmla="*/ 0 h 2202827"/>
              <a:gd name="connsiteX2" fmla="*/ 3304240 w 3304240"/>
              <a:gd name="connsiteY2" fmla="*/ 2202827 h 2202827"/>
              <a:gd name="connsiteX3" fmla="*/ 0 w 3304240"/>
              <a:gd name="connsiteY3" fmla="*/ 2202827 h 2202827"/>
            </a:gdLst>
            <a:ahLst/>
            <a:cxnLst>
              <a:cxn ang="0">
                <a:pos x="connsiteX0" y="connsiteY0"/>
              </a:cxn>
              <a:cxn ang="0">
                <a:pos x="connsiteX1" y="connsiteY1"/>
              </a:cxn>
              <a:cxn ang="0">
                <a:pos x="connsiteX2" y="connsiteY2"/>
              </a:cxn>
              <a:cxn ang="0">
                <a:pos x="connsiteX3" y="connsiteY3"/>
              </a:cxn>
            </a:cxnLst>
            <a:rect l="l" t="t" r="r" b="b"/>
            <a:pathLst>
              <a:path w="3304240" h="2202827">
                <a:moveTo>
                  <a:pt x="0" y="0"/>
                </a:moveTo>
                <a:lnTo>
                  <a:pt x="3304240" y="0"/>
                </a:lnTo>
                <a:lnTo>
                  <a:pt x="3304240" y="2202827"/>
                </a:lnTo>
                <a:lnTo>
                  <a:pt x="0" y="2202827"/>
                </a:lnTo>
                <a:close/>
              </a:path>
            </a:pathLst>
          </a:custGeom>
        </p:spPr>
      </p:pic>
      <p:pic>
        <p:nvPicPr>
          <p:cNvPr id="20" name="图片 19" descr="一群人坐在桌子前&#10;&#10;描述已自动生成"/>
          <p:cNvPicPr>
            <a:picLocks noChangeAspect="1"/>
          </p:cNvPicPr>
          <p:nvPr/>
        </p:nvPicPr>
        <p:blipFill>
          <a:blip r:embed="rId4" cstate="print">
            <a:extLst>
              <a:ext uri="{28A0092B-C50C-407E-A947-70E740481C1C}">
                <a14:useLocalDpi xmlns:a14="http://schemas.microsoft.com/office/drawing/2010/main" val="0"/>
              </a:ext>
            </a:extLst>
          </a:blip>
          <a:srcRect l="2040" t="38354" r="2213" b="18177"/>
          <a:stretch>
            <a:fillRect/>
          </a:stretch>
        </p:blipFill>
        <p:spPr>
          <a:xfrm>
            <a:off x="6939220" y="1713452"/>
            <a:ext cx="3216276" cy="2190284"/>
          </a:xfrm>
          <a:custGeom>
            <a:avLst/>
            <a:gdLst>
              <a:gd name="connsiteX0" fmla="*/ 0 w 3216276"/>
              <a:gd name="connsiteY0" fmla="*/ 0 h 2190284"/>
              <a:gd name="connsiteX1" fmla="*/ 3216276 w 3216276"/>
              <a:gd name="connsiteY1" fmla="*/ 0 h 2190284"/>
              <a:gd name="connsiteX2" fmla="*/ 3216276 w 3216276"/>
              <a:gd name="connsiteY2" fmla="*/ 2190284 h 2190284"/>
              <a:gd name="connsiteX3" fmla="*/ 0 w 3216276"/>
              <a:gd name="connsiteY3" fmla="*/ 2190284 h 2190284"/>
            </a:gdLst>
            <a:ahLst/>
            <a:cxnLst>
              <a:cxn ang="0">
                <a:pos x="connsiteX0" y="connsiteY0"/>
              </a:cxn>
              <a:cxn ang="0">
                <a:pos x="connsiteX1" y="connsiteY1"/>
              </a:cxn>
              <a:cxn ang="0">
                <a:pos x="connsiteX2" y="connsiteY2"/>
              </a:cxn>
              <a:cxn ang="0">
                <a:pos x="connsiteX3" y="connsiteY3"/>
              </a:cxn>
            </a:cxnLst>
            <a:rect l="l" t="t" r="r" b="b"/>
            <a:pathLst>
              <a:path w="3216276" h="2190284">
                <a:moveTo>
                  <a:pt x="0" y="0"/>
                </a:moveTo>
                <a:lnTo>
                  <a:pt x="3216276" y="0"/>
                </a:lnTo>
                <a:lnTo>
                  <a:pt x="3216276" y="2190284"/>
                </a:lnTo>
                <a:lnTo>
                  <a:pt x="0" y="2190284"/>
                </a:lnTo>
                <a:close/>
              </a:path>
            </a:pathLst>
          </a:custGeom>
        </p:spPr>
      </p:pic>
      <p:sp>
        <p:nvSpPr>
          <p:cNvPr id="2" name="Text Box 10"/>
          <p:cNvSpPr txBox="1">
            <a:spLocks noChangeArrowheads="1"/>
          </p:cNvSpPr>
          <p:nvPr/>
        </p:nvSpPr>
        <p:spPr bwMode="auto">
          <a:xfrm>
            <a:off x="1479029" y="4650665"/>
            <a:ext cx="4016896" cy="582916"/>
          </a:xfrm>
          <a:prstGeom prst="rect">
            <a:avLst/>
          </a:prstGeom>
          <a:noFill/>
          <a:ln w="9525">
            <a:noFill/>
            <a:miter lim="800000"/>
          </a:ln>
        </p:spPr>
        <p:txBody>
          <a:bodyPr wrap="square" lIns="60960" tIns="30480" rIns="60960" bIns="30480">
            <a:spAutoFit/>
          </a:bodyPr>
          <a:lstStyle>
            <a:defPPr>
              <a:defRPr lang="zh-CN"/>
            </a:defPPr>
            <a:lvl1pPr algn="ctr" defTabSz="1450975">
              <a:lnSpc>
                <a:spcPct val="150000"/>
              </a:lnSpc>
              <a:defRPr sz="1100">
                <a:solidFill>
                  <a:schemeClr val="tx1">
                    <a:lumMod val="65000"/>
                    <a:lumOff val="35000"/>
                  </a:schemeClr>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200" dirty="0">
                <a:solidFill>
                  <a:schemeClr val="tx1">
                    <a:lumMod val="75000"/>
                    <a:lumOff val="25000"/>
                  </a:schemeClr>
                </a:solidFill>
                <a:sym typeface="+mn-lt"/>
              </a:rPr>
              <a:t>All pictures and fonts in this template are for informational purposes only, please replace or change them according to your actual situation, and edit the text according to the actual situation.</a:t>
            </a:r>
          </a:p>
        </p:txBody>
      </p:sp>
      <p:sp>
        <p:nvSpPr>
          <p:cNvPr id="3" name="矩形 2"/>
          <p:cNvSpPr/>
          <p:nvPr/>
        </p:nvSpPr>
        <p:spPr>
          <a:xfrm>
            <a:off x="1574278" y="4207069"/>
            <a:ext cx="2997721" cy="400110"/>
          </a:xfrm>
          <a:prstGeom prst="rect">
            <a:avLst/>
          </a:prstGeom>
          <a:gradFill flip="none" rotWithShape="1">
            <a:gsLst>
              <a:gs pos="0">
                <a:schemeClr val="accent2"/>
              </a:gs>
              <a:gs pos="100000">
                <a:schemeClr val="accent1"/>
              </a:gs>
            </a:gsLst>
            <a:lin ang="2700000" scaled="1"/>
            <a:tileRect/>
          </a:gradFill>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Enter the subheading</a:t>
            </a:r>
          </a:p>
        </p:txBody>
      </p:sp>
      <p:sp>
        <p:nvSpPr>
          <p:cNvPr id="4" name="Text Box 10"/>
          <p:cNvSpPr txBox="1">
            <a:spLocks noChangeArrowheads="1"/>
          </p:cNvSpPr>
          <p:nvPr/>
        </p:nvSpPr>
        <p:spPr bwMode="auto">
          <a:xfrm>
            <a:off x="6895067" y="4650665"/>
            <a:ext cx="4016896" cy="582916"/>
          </a:xfrm>
          <a:prstGeom prst="rect">
            <a:avLst/>
          </a:prstGeom>
          <a:noFill/>
          <a:ln w="9525">
            <a:noFill/>
            <a:miter lim="800000"/>
          </a:ln>
        </p:spPr>
        <p:txBody>
          <a:bodyPr wrap="square" lIns="60960" tIns="30480" rIns="60960" bIns="30480">
            <a:spAutoFit/>
          </a:bodyPr>
          <a:lstStyle>
            <a:defPPr>
              <a:defRPr lang="zh-CN"/>
            </a:defPPr>
            <a:lvl1pPr algn="ctr" defTabSz="1450975">
              <a:lnSpc>
                <a:spcPct val="150000"/>
              </a:lnSpc>
              <a:defRPr sz="1100">
                <a:solidFill>
                  <a:schemeClr val="tx1">
                    <a:lumMod val="65000"/>
                    <a:lumOff val="35000"/>
                  </a:schemeClr>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200" dirty="0">
                <a:solidFill>
                  <a:schemeClr val="tx1">
                    <a:lumMod val="75000"/>
                    <a:lumOff val="25000"/>
                  </a:schemeClr>
                </a:solidFill>
                <a:sym typeface="+mn-lt"/>
              </a:rPr>
              <a:t>All pictures and fonts in this template are for informational purposes only, please replace or change them according to your actual situation, and edit the text according to the actual situation.</a:t>
            </a:r>
          </a:p>
        </p:txBody>
      </p:sp>
      <p:sp>
        <p:nvSpPr>
          <p:cNvPr id="5" name="矩形 4"/>
          <p:cNvSpPr/>
          <p:nvPr/>
        </p:nvSpPr>
        <p:spPr>
          <a:xfrm>
            <a:off x="6942691" y="4207069"/>
            <a:ext cx="2997721" cy="400110"/>
          </a:xfrm>
          <a:prstGeom prst="rect">
            <a:avLst/>
          </a:prstGeom>
          <a:gradFill flip="none" rotWithShape="1">
            <a:gsLst>
              <a:gs pos="0">
                <a:schemeClr val="accent2"/>
              </a:gs>
              <a:gs pos="100000">
                <a:schemeClr val="accent1"/>
              </a:gs>
            </a:gsLst>
            <a:lin ang="2700000" scaled="1"/>
            <a:tileRect/>
          </a:gradFill>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Enter the subheading</a:t>
            </a:r>
          </a:p>
        </p:txBody>
      </p:sp>
      <p:sp>
        <p:nvSpPr>
          <p:cNvPr id="8" name="文本框 7"/>
          <p:cNvSpPr txBox="1"/>
          <p:nvPr/>
        </p:nvSpPr>
        <p:spPr>
          <a:xfrm>
            <a:off x="409365" y="413464"/>
            <a:ext cx="2378600" cy="565604"/>
          </a:xfrm>
          <a:prstGeom prst="rect">
            <a:avLst/>
          </a:prstGeom>
          <a:noFill/>
        </p:spPr>
        <p:txBody>
          <a:bodyPr wrap="none" rtlCol="0">
            <a:spAutoFit/>
          </a:bodyPr>
          <a:lstStyle>
            <a:defPPr>
              <a:defRPr lang="zh-CN"/>
            </a:defPPr>
            <a:lvl1pPr>
              <a:lnSpc>
                <a:spcPct val="120000"/>
              </a:lnSpc>
              <a:spcAft>
                <a:spcPts val="600"/>
              </a:spcAft>
              <a:defRPr sz="3600" b="1" spc="8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defRPr>
            </a:lvl1pPr>
          </a:lstStyle>
          <a:p>
            <a:r>
              <a:rPr lang="zh-CN" altLang="en-US" sz="2800" dirty="0"/>
              <a:t>Work sense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405978" y="2274914"/>
            <a:ext cx="3380044" cy="33800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 name="Text Box 10"/>
          <p:cNvSpPr txBox="1">
            <a:spLocks noChangeArrowheads="1"/>
          </p:cNvSpPr>
          <p:nvPr/>
        </p:nvSpPr>
        <p:spPr bwMode="auto">
          <a:xfrm>
            <a:off x="1519084" y="4515670"/>
            <a:ext cx="2670667" cy="582916"/>
          </a:xfrm>
          <a:prstGeom prst="rect">
            <a:avLst/>
          </a:prstGeom>
          <a:noFill/>
          <a:ln w="9525">
            <a:noFill/>
            <a:miter lim="800000"/>
          </a:ln>
        </p:spPr>
        <p:txBody>
          <a:bodyPr wrap="square" lIns="60960" tIns="30480" rIns="60960" bIns="30480">
            <a:spAutoFit/>
          </a:bodyPr>
          <a:lstStyle>
            <a:defPPr>
              <a:defRPr lang="zh-CN"/>
            </a:defPPr>
            <a:lvl1pPr algn="ctr" defTabSz="1450975">
              <a:lnSpc>
                <a:spcPct val="150000"/>
              </a:lnSpc>
              <a:defRPr sz="1100">
                <a:solidFill>
                  <a:schemeClr val="tx1">
                    <a:lumMod val="65000"/>
                    <a:lumOff val="35000"/>
                  </a:schemeClr>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dirty="0">
                <a:solidFill>
                  <a:schemeClr val="tx1">
                    <a:lumMod val="75000"/>
                    <a:lumOff val="25000"/>
                  </a:schemeClr>
                </a:solidFill>
                <a:sym typeface="+mn-lt"/>
              </a:rPr>
              <a:t>All images and fonts in this template are for informational purposes only and should be replaced or changed according to your circumstances.</a:t>
            </a:r>
          </a:p>
        </p:txBody>
      </p:sp>
      <p:sp>
        <p:nvSpPr>
          <p:cNvPr id="4" name="矩形 3"/>
          <p:cNvSpPr/>
          <p:nvPr/>
        </p:nvSpPr>
        <p:spPr>
          <a:xfrm>
            <a:off x="2646488" y="4197438"/>
            <a:ext cx="1467068" cy="43037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spcAft>
                <a:spcPts val="1200"/>
              </a:spcAft>
            </a:pPr>
            <a:r>
              <a:rPr lang="zh-CN" altLang="en-US" sz="2000" b="1" dirty="0">
                <a:gradFill flip="none" rotWithShape="1">
                  <a:gsLst>
                    <a:gs pos="0">
                      <a:schemeClr val="accent1"/>
                    </a:gs>
                    <a:gs pos="100000">
                      <a:schemeClr val="accent2"/>
                    </a:gs>
                  </a:gsLst>
                  <a:lin ang="2700000" scaled="1"/>
                  <a:tileRect/>
                </a:gradFill>
                <a:latin typeface="微软雅黑"/>
                <a:ea typeface="微软雅黑"/>
                <a:sym typeface="+mn-lt"/>
              </a:rPr>
              <a:t>Enter the subheading</a:t>
            </a:r>
          </a:p>
        </p:txBody>
      </p:sp>
      <p:sp>
        <p:nvSpPr>
          <p:cNvPr id="5" name="Text Box 10"/>
          <p:cNvSpPr txBox="1">
            <a:spLocks noChangeArrowheads="1"/>
          </p:cNvSpPr>
          <p:nvPr/>
        </p:nvSpPr>
        <p:spPr bwMode="auto">
          <a:xfrm>
            <a:off x="1519084" y="2593146"/>
            <a:ext cx="2670667" cy="582916"/>
          </a:xfrm>
          <a:prstGeom prst="rect">
            <a:avLst/>
          </a:prstGeom>
          <a:noFill/>
          <a:ln w="9525">
            <a:noFill/>
            <a:miter lim="800000"/>
          </a:ln>
        </p:spPr>
        <p:txBody>
          <a:bodyPr wrap="square" lIns="60960" tIns="30480" rIns="60960" bIns="30480">
            <a:spAutoFit/>
          </a:bodyPr>
          <a:lstStyle>
            <a:defPPr>
              <a:defRPr lang="zh-CN"/>
            </a:defPPr>
            <a:lvl1pPr algn="ctr" defTabSz="1450975">
              <a:lnSpc>
                <a:spcPct val="150000"/>
              </a:lnSpc>
              <a:defRPr sz="1100">
                <a:solidFill>
                  <a:schemeClr val="tx1">
                    <a:lumMod val="65000"/>
                    <a:lumOff val="35000"/>
                  </a:schemeClr>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dirty="0">
                <a:solidFill>
                  <a:schemeClr val="tx1">
                    <a:lumMod val="75000"/>
                    <a:lumOff val="25000"/>
                  </a:schemeClr>
                </a:solidFill>
                <a:sym typeface="+mn-lt"/>
              </a:rPr>
              <a:t>All images and fonts in this template are for informational purposes only and should be replaced or changed according to your circumstances.</a:t>
            </a:r>
          </a:p>
        </p:txBody>
      </p:sp>
      <p:sp>
        <p:nvSpPr>
          <p:cNvPr id="6" name="矩形 5"/>
          <p:cNvSpPr/>
          <p:nvPr/>
        </p:nvSpPr>
        <p:spPr>
          <a:xfrm>
            <a:off x="2646488" y="2274914"/>
            <a:ext cx="1467068" cy="43037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spcAft>
                <a:spcPts val="1200"/>
              </a:spcAft>
            </a:pPr>
            <a:r>
              <a:rPr lang="zh-CN" altLang="en-US" sz="2000" b="1" dirty="0">
                <a:gradFill flip="none" rotWithShape="1">
                  <a:gsLst>
                    <a:gs pos="0">
                      <a:schemeClr val="accent1"/>
                    </a:gs>
                    <a:gs pos="100000">
                      <a:schemeClr val="accent2"/>
                    </a:gs>
                  </a:gsLst>
                  <a:lin ang="2700000" scaled="1"/>
                  <a:tileRect/>
                </a:gradFill>
                <a:latin typeface="微软雅黑"/>
                <a:ea typeface="微软雅黑"/>
                <a:sym typeface="+mn-lt"/>
              </a:rPr>
              <a:t>Enter the subheading</a:t>
            </a:r>
          </a:p>
        </p:txBody>
      </p:sp>
      <p:sp>
        <p:nvSpPr>
          <p:cNvPr id="7" name="Text Box 10"/>
          <p:cNvSpPr txBox="1">
            <a:spLocks noChangeArrowheads="1"/>
          </p:cNvSpPr>
          <p:nvPr/>
        </p:nvSpPr>
        <p:spPr bwMode="auto">
          <a:xfrm>
            <a:off x="8179167" y="4545167"/>
            <a:ext cx="2837879" cy="582916"/>
          </a:xfrm>
          <a:prstGeom prst="rect">
            <a:avLst/>
          </a:prstGeom>
          <a:noFill/>
          <a:ln w="9525">
            <a:noFill/>
            <a:miter lim="800000"/>
          </a:ln>
        </p:spPr>
        <p:txBody>
          <a:bodyPr wrap="square" lIns="60960" tIns="30480" rIns="60960" bIns="30480">
            <a:spAutoFit/>
          </a:bodyPr>
          <a:lstStyle>
            <a:defPPr>
              <a:defRPr lang="zh-CN"/>
            </a:defPPr>
            <a:lvl1pPr algn="ctr" defTabSz="1450975">
              <a:lnSpc>
                <a:spcPct val="150000"/>
              </a:lnSpc>
              <a:defRPr sz="1100">
                <a:solidFill>
                  <a:schemeClr val="tx1">
                    <a:lumMod val="65000"/>
                    <a:lumOff val="35000"/>
                  </a:schemeClr>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200" dirty="0">
                <a:solidFill>
                  <a:schemeClr val="tx1">
                    <a:lumMod val="75000"/>
                    <a:lumOff val="25000"/>
                  </a:schemeClr>
                </a:solidFill>
                <a:sym typeface="+mn-lt"/>
              </a:rPr>
              <a:t>All images and fonts in this template are for informational purposes only and should be replaced or changed according to your circumstances.</a:t>
            </a:r>
          </a:p>
        </p:txBody>
      </p:sp>
      <p:sp>
        <p:nvSpPr>
          <p:cNvPr id="8" name="矩形 7"/>
          <p:cNvSpPr/>
          <p:nvPr/>
        </p:nvSpPr>
        <p:spPr>
          <a:xfrm>
            <a:off x="8156045" y="4226935"/>
            <a:ext cx="1467068" cy="43037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1200"/>
              </a:spcAft>
            </a:pPr>
            <a:r>
              <a:rPr lang="zh-CN" altLang="en-US" sz="2000" b="1" dirty="0">
                <a:gradFill flip="none" rotWithShape="1">
                  <a:gsLst>
                    <a:gs pos="0">
                      <a:schemeClr val="accent1"/>
                    </a:gs>
                    <a:gs pos="100000">
                      <a:schemeClr val="accent2"/>
                    </a:gs>
                  </a:gsLst>
                  <a:lin ang="2700000" scaled="1"/>
                  <a:tileRect/>
                </a:gradFill>
                <a:latin typeface="微软雅黑"/>
                <a:ea typeface="微软雅黑"/>
                <a:sym typeface="+mn-lt"/>
              </a:rPr>
              <a:t>Enter the subheading</a:t>
            </a:r>
          </a:p>
        </p:txBody>
      </p:sp>
      <p:sp>
        <p:nvSpPr>
          <p:cNvPr id="9" name="Text Box 10"/>
          <p:cNvSpPr txBox="1">
            <a:spLocks noChangeArrowheads="1"/>
          </p:cNvSpPr>
          <p:nvPr/>
        </p:nvSpPr>
        <p:spPr bwMode="auto">
          <a:xfrm>
            <a:off x="8179167" y="2622643"/>
            <a:ext cx="2837879" cy="582916"/>
          </a:xfrm>
          <a:prstGeom prst="rect">
            <a:avLst/>
          </a:prstGeom>
          <a:noFill/>
          <a:ln w="9525">
            <a:noFill/>
            <a:miter lim="800000"/>
          </a:ln>
        </p:spPr>
        <p:txBody>
          <a:bodyPr wrap="square" lIns="60960" tIns="30480" rIns="60960" bIns="30480">
            <a:spAutoFit/>
          </a:bodyPr>
          <a:lstStyle>
            <a:defPPr>
              <a:defRPr lang="zh-CN"/>
            </a:defPPr>
            <a:lvl1pPr algn="ctr" defTabSz="1450975">
              <a:lnSpc>
                <a:spcPct val="150000"/>
              </a:lnSpc>
              <a:defRPr sz="1100">
                <a:solidFill>
                  <a:schemeClr val="tx1">
                    <a:lumMod val="65000"/>
                    <a:lumOff val="35000"/>
                  </a:schemeClr>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200" dirty="0">
                <a:solidFill>
                  <a:schemeClr val="tx1">
                    <a:lumMod val="75000"/>
                    <a:lumOff val="25000"/>
                  </a:schemeClr>
                </a:solidFill>
                <a:sym typeface="+mn-lt"/>
              </a:rPr>
              <a:t>All images and fonts in this template are for informational purposes only and should be replaced or changed according to your circumstances.</a:t>
            </a:r>
          </a:p>
        </p:txBody>
      </p:sp>
      <p:sp>
        <p:nvSpPr>
          <p:cNvPr id="10" name="矩形 9"/>
          <p:cNvSpPr/>
          <p:nvPr/>
        </p:nvSpPr>
        <p:spPr>
          <a:xfrm>
            <a:off x="8156045" y="2304411"/>
            <a:ext cx="1467068" cy="43037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1200"/>
              </a:spcAft>
            </a:pPr>
            <a:r>
              <a:rPr lang="zh-CN" altLang="en-US" sz="2000" b="1" dirty="0">
                <a:gradFill flip="none" rotWithShape="1">
                  <a:gsLst>
                    <a:gs pos="0">
                      <a:schemeClr val="accent1"/>
                    </a:gs>
                    <a:gs pos="100000">
                      <a:schemeClr val="accent2"/>
                    </a:gs>
                  </a:gsLst>
                  <a:lin ang="2700000" scaled="1"/>
                  <a:tileRect/>
                </a:gradFill>
                <a:latin typeface="微软雅黑"/>
                <a:ea typeface="微软雅黑"/>
                <a:sym typeface="+mn-lt"/>
              </a:rPr>
              <a:t>Enter the subheading</a:t>
            </a:r>
          </a:p>
        </p:txBody>
      </p:sp>
      <p:pic>
        <p:nvPicPr>
          <p:cNvPr id="11" name="图片 10" descr="桌子上放着笔记本电脑&#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19645" r="19645"/>
          <a:stretch>
            <a:fillRect/>
          </a:stretch>
        </p:blipFill>
        <p:spPr>
          <a:xfrm>
            <a:off x="4558061" y="2426997"/>
            <a:ext cx="3075878" cy="3075878"/>
          </a:xfrm>
          <a:prstGeom prst="ellipse">
            <a:avLst/>
          </a:prstGeom>
        </p:spPr>
      </p:pic>
      <p:sp>
        <p:nvSpPr>
          <p:cNvPr id="18" name="文本框 17"/>
          <p:cNvSpPr txBox="1"/>
          <p:nvPr/>
        </p:nvSpPr>
        <p:spPr>
          <a:xfrm>
            <a:off x="475817" y="369702"/>
            <a:ext cx="2378600" cy="565604"/>
          </a:xfrm>
          <a:prstGeom prst="rect">
            <a:avLst/>
          </a:prstGeom>
          <a:noFill/>
        </p:spPr>
        <p:txBody>
          <a:bodyPr wrap="none" rtlCol="0">
            <a:spAutoFit/>
          </a:bodyPr>
          <a:lstStyle>
            <a:defPPr>
              <a:defRPr lang="zh-CN"/>
            </a:defPPr>
            <a:lvl1pPr>
              <a:lnSpc>
                <a:spcPct val="120000"/>
              </a:lnSpc>
              <a:spcAft>
                <a:spcPts val="600"/>
              </a:spcAft>
              <a:defRPr sz="3600" b="1" spc="8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defRPr>
            </a:lvl1pPr>
          </a:lstStyle>
          <a:p>
            <a:r>
              <a:rPr lang="zh-CN" altLang="en-US" sz="2800" dirty="0"/>
              <a:t>Work sense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rgbClr val="0053DC"/>
            </a:gs>
            <a:gs pos="0">
              <a:srgbClr val="0C8CF7"/>
            </a:gs>
          </a:gsLst>
          <a:lin ang="2700000" scaled="1"/>
        </a:gradFill>
        <a:effectLst/>
      </p:bgPr>
    </p:bg>
    <p:spTree>
      <p:nvGrpSpPr>
        <p:cNvPr id="1" name=""/>
        <p:cNvGrpSpPr/>
        <p:nvPr/>
      </p:nvGrpSpPr>
      <p:grpSpPr>
        <a:xfrm>
          <a:off x="0" y="0"/>
          <a:ext cx="0" cy="0"/>
          <a:chOff x="0" y="0"/>
          <a:chExt cx="0" cy="0"/>
        </a:xfrm>
      </p:grpSpPr>
      <p:sp>
        <p:nvSpPr>
          <p:cNvPr id="11" name="文本框 10"/>
          <p:cNvSpPr txBox="1"/>
          <p:nvPr/>
        </p:nvSpPr>
        <p:spPr>
          <a:xfrm>
            <a:off x="1554044" y="2597029"/>
            <a:ext cx="5932944" cy="830997"/>
          </a:xfrm>
          <a:prstGeom prst="rect">
            <a:avLst/>
          </a:prstGeom>
          <a:noFill/>
        </p:spPr>
        <p:txBody>
          <a:bodyPr wrap="square" rtlCol="0">
            <a:spAutoFit/>
          </a:bodyPr>
          <a:lstStyle/>
          <a:p>
            <a:r>
              <a:rPr lang="zh-CN" altLang="en-US" sz="4800" b="1" dirty="0">
                <a:solidFill>
                  <a:schemeClr val="bg1"/>
                </a:solidFill>
                <a:effectLst>
                  <a:outerShdw blurRad="190500" dist="38100" algn="l" rotWithShape="0">
                    <a:prstClr val="black">
                      <a:alpha val="20000"/>
                    </a:prstClr>
                  </a:outerShdw>
                </a:effectLst>
                <a:latin typeface="微软雅黑" panose="020B0503020204020204" pitchFamily="34" charset="-122"/>
                <a:ea typeface="微软雅黑" panose="020B0503020204020204" pitchFamily="34" charset="-122"/>
              </a:rPr>
              <a:t>Plan for the future</a:t>
            </a:r>
          </a:p>
        </p:txBody>
      </p:sp>
      <p:sp>
        <p:nvSpPr>
          <p:cNvPr id="13" name="文本框 12"/>
          <p:cNvSpPr txBox="1"/>
          <p:nvPr/>
        </p:nvSpPr>
        <p:spPr>
          <a:xfrm>
            <a:off x="1558719" y="3963059"/>
            <a:ext cx="2058242" cy="400110"/>
          </a:xfrm>
          <a:prstGeom prst="rect">
            <a:avLst/>
          </a:prstGeom>
          <a:noFill/>
        </p:spPr>
        <p:txBody>
          <a:bodyPr wrap="square" rtlCol="0">
            <a:spAutoFit/>
          </a:bodyPr>
          <a:lstStyle/>
          <a:p>
            <a:pPr algn="dist"/>
            <a:r>
              <a:rPr lang="en-US" altLang="zh-CN" sz="2000" i="1"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Work review</a:t>
            </a:r>
          </a:p>
        </p:txBody>
      </p:sp>
      <p:sp>
        <p:nvSpPr>
          <p:cNvPr id="19" name="箭头: V 形 18"/>
          <p:cNvSpPr/>
          <p:nvPr/>
        </p:nvSpPr>
        <p:spPr>
          <a:xfrm>
            <a:off x="3716618" y="4075167"/>
            <a:ext cx="122963" cy="175895"/>
          </a:xfrm>
          <a:prstGeom prst="chevron">
            <a:avLst>
              <a:gd name="adj" fmla="val 68062"/>
            </a:avLst>
          </a:prstGeom>
          <a:solidFill>
            <a:schemeClr val="bg1"/>
          </a:solidFill>
          <a:ln>
            <a:solidFill>
              <a:schemeClr val="bg1"/>
            </a:solid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 name="文本框 1"/>
          <p:cNvSpPr txBox="1"/>
          <p:nvPr/>
        </p:nvSpPr>
        <p:spPr>
          <a:xfrm>
            <a:off x="1554044" y="1684027"/>
            <a:ext cx="2998906" cy="769441"/>
          </a:xfrm>
          <a:prstGeom prst="rect">
            <a:avLst/>
          </a:prstGeom>
          <a:noFill/>
        </p:spPr>
        <p:txBody>
          <a:bodyPr wrap="square" rtlCol="0">
            <a:spAutoFit/>
          </a:bodyPr>
          <a:lstStyle>
            <a:defPPr>
              <a:defRPr lang="zh-CN"/>
            </a:defPPr>
            <a:lvl1pPr algn="dist">
              <a:defRPr sz="8300" b="1">
                <a:solidFill>
                  <a:schemeClr val="bg1"/>
                </a:solidFill>
                <a:effectLst>
                  <a:outerShdw blurRad="190500" dist="38100" algn="l" rotWithShape="0">
                    <a:prstClr val="black">
                      <a:alpha val="20000"/>
                    </a:prstClr>
                  </a:outerShdw>
                </a:effectLst>
                <a:latin typeface="微软雅黑" panose="020B0503020204020204" pitchFamily="34" charset="-122"/>
                <a:ea typeface="微软雅黑" panose="020B0503020204020204" pitchFamily="34" charset="-122"/>
              </a:defRPr>
            </a:lvl1pPr>
          </a:lstStyle>
          <a:p>
            <a:pPr algn="l"/>
            <a:r>
              <a:rPr lang="en-US" altLang="zh-CN" sz="4400" dirty="0">
                <a:sym typeface="+mn-lt"/>
              </a:rPr>
              <a:t>PART 04</a:t>
            </a:r>
            <a:endParaRPr lang="zh-CN" altLang="en-US" sz="4400" dirty="0">
              <a:sym typeface="+mn-lt"/>
            </a:endParaRPr>
          </a:p>
        </p:txBody>
      </p:sp>
      <p:pic>
        <p:nvPicPr>
          <p:cNvPr id="14" name="图片 13" descr="图片包含 桌子, 电脑, 屏幕, 笔记本&#10;&#10;描述已自动生成"/>
          <p:cNvPicPr>
            <a:picLocks noChangeAspect="1"/>
          </p:cNvPicPr>
          <p:nvPr/>
        </p:nvPicPr>
        <p:blipFill>
          <a:blip r:embed="rId2" cstate="print">
            <a:extLst>
              <a:ext uri="{28A0092B-C50C-407E-A947-70E740481C1C}">
                <a14:useLocalDpi xmlns:a14="http://schemas.microsoft.com/office/drawing/2010/main" val="0"/>
              </a:ext>
            </a:extLst>
          </a:blip>
          <a:srcRect r="29163"/>
          <a:stretch>
            <a:fillRect/>
          </a:stretch>
        </p:blipFill>
        <p:spPr>
          <a:xfrm flipH="1">
            <a:off x="7019924" y="1347798"/>
            <a:ext cx="4669381" cy="4881552"/>
          </a:xfrm>
          <a:custGeom>
            <a:avLst/>
            <a:gdLst>
              <a:gd name="connsiteX0" fmla="*/ 3935955 w 3935955"/>
              <a:gd name="connsiteY0" fmla="*/ 0 h 4114800"/>
              <a:gd name="connsiteX1" fmla="*/ 0 w 3935955"/>
              <a:gd name="connsiteY1" fmla="*/ 0 h 4114800"/>
              <a:gd name="connsiteX2" fmla="*/ 0 w 3935955"/>
              <a:gd name="connsiteY2" fmla="*/ 4114800 h 4114800"/>
              <a:gd name="connsiteX3" fmla="*/ 3935955 w 3935955"/>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3935955" h="4114800">
                <a:moveTo>
                  <a:pt x="3935955" y="0"/>
                </a:moveTo>
                <a:lnTo>
                  <a:pt x="0" y="0"/>
                </a:lnTo>
                <a:lnTo>
                  <a:pt x="0" y="4114800"/>
                </a:lnTo>
                <a:lnTo>
                  <a:pt x="3935955" y="4114800"/>
                </a:lnTo>
                <a:close/>
              </a:path>
            </a:pathLst>
          </a:cu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096000" y="1685472"/>
            <a:ext cx="0" cy="5455557"/>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948364" y="1532572"/>
            <a:ext cx="295274" cy="295272"/>
          </a:xfrm>
          <a:prstGeom prst="ellipse">
            <a:avLst/>
          </a:prstGeom>
          <a:solidFill>
            <a:schemeClr val="accent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98057" y="1582265"/>
            <a:ext cx="195887" cy="1958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948364" y="4117978"/>
            <a:ext cx="295274" cy="295272"/>
          </a:xfrm>
          <a:prstGeom prst="ellipse">
            <a:avLst/>
          </a:prstGeom>
          <a:solidFill>
            <a:schemeClr val="accent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998057" y="4167671"/>
            <a:ext cx="195887" cy="1958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730777" y="1549400"/>
            <a:ext cx="1210588" cy="430374"/>
          </a:xfrm>
          <a:prstGeom prst="rect">
            <a:avLst/>
          </a:prstGeom>
          <a:noFill/>
        </p:spPr>
        <p:txBody>
          <a:bodyPr wrap="none" rtlCol="0">
            <a:spAutoFit/>
          </a:bodyPr>
          <a:lstStyle/>
          <a:p>
            <a:pPr>
              <a:lnSpc>
                <a:spcPct val="120000"/>
              </a:lnSpc>
              <a:spcAft>
                <a:spcPts val="1200"/>
              </a:spcAft>
            </a:pPr>
            <a:r>
              <a:rPr lang="zh-CN" altLang="en-US" sz="2000" b="1" dirty="0">
                <a:gradFill>
                  <a:gsLst>
                    <a:gs pos="0">
                      <a:schemeClr val="accent1"/>
                    </a:gs>
                    <a:gs pos="100000">
                      <a:schemeClr val="accent2"/>
                    </a:gs>
                  </a:gsLst>
                  <a:path path="circle">
                    <a:fillToRect l="50000" t="-80000" r="50000" b="180000"/>
                  </a:path>
                </a:gradFill>
                <a:latin typeface="微软雅黑"/>
                <a:ea typeface="微软雅黑"/>
              </a:rPr>
              <a:t>The title text</a:t>
            </a:r>
          </a:p>
        </p:txBody>
      </p:sp>
      <p:sp>
        <p:nvSpPr>
          <p:cNvPr id="43" name="文本框 42"/>
          <p:cNvSpPr txBox="1"/>
          <p:nvPr/>
        </p:nvSpPr>
        <p:spPr>
          <a:xfrm>
            <a:off x="6730778" y="2063750"/>
            <a:ext cx="3408132" cy="659861"/>
          </a:xfrm>
          <a:prstGeom prst="rect">
            <a:avLst/>
          </a:prstGeom>
          <a:noFill/>
        </p:spPr>
        <p:txBody>
          <a:bodyPr wrap="square" rtlCol="0">
            <a:spAutoFit/>
          </a:bodyPr>
          <a:lstStyle/>
          <a:p>
            <a:pPr>
              <a:lnSpc>
                <a:spcPct val="120000"/>
              </a:lnSpc>
              <a:spcAft>
                <a:spcPts val="1200"/>
              </a:spcAft>
            </a:pPr>
            <a:r>
              <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rPr>
              <a:t>Click here to edit the content and freely stretch the text box size to your needs.</a:t>
            </a:r>
          </a:p>
        </p:txBody>
      </p:sp>
      <p:sp>
        <p:nvSpPr>
          <p:cNvPr id="44" name="文本框 43"/>
          <p:cNvSpPr txBox="1"/>
          <p:nvPr/>
        </p:nvSpPr>
        <p:spPr>
          <a:xfrm>
            <a:off x="4216544" y="4117978"/>
            <a:ext cx="1210588" cy="430374"/>
          </a:xfrm>
          <a:prstGeom prst="rect">
            <a:avLst/>
          </a:prstGeom>
          <a:noFill/>
        </p:spPr>
        <p:txBody>
          <a:bodyPr wrap="none" rtlCol="0">
            <a:spAutoFit/>
          </a:bodyPr>
          <a:lstStyle/>
          <a:p>
            <a:pPr>
              <a:lnSpc>
                <a:spcPct val="120000"/>
              </a:lnSpc>
              <a:spcAft>
                <a:spcPts val="1200"/>
              </a:spcAft>
            </a:pPr>
            <a:r>
              <a:rPr lang="zh-CN" altLang="en-US" sz="2000" b="1" dirty="0">
                <a:gradFill>
                  <a:gsLst>
                    <a:gs pos="0">
                      <a:schemeClr val="accent1"/>
                    </a:gs>
                    <a:gs pos="100000">
                      <a:schemeClr val="accent2"/>
                    </a:gs>
                  </a:gsLst>
                  <a:path path="circle">
                    <a:fillToRect l="50000" t="-80000" r="50000" b="180000"/>
                  </a:path>
                </a:gradFill>
                <a:latin typeface="微软雅黑"/>
                <a:ea typeface="微软雅黑"/>
              </a:rPr>
              <a:t>The title text</a:t>
            </a:r>
          </a:p>
        </p:txBody>
      </p:sp>
      <p:sp>
        <p:nvSpPr>
          <p:cNvPr id="45" name="文本框 44"/>
          <p:cNvSpPr txBox="1"/>
          <p:nvPr/>
        </p:nvSpPr>
        <p:spPr>
          <a:xfrm>
            <a:off x="2186126" y="4632328"/>
            <a:ext cx="3408132" cy="659861"/>
          </a:xfrm>
          <a:prstGeom prst="rect">
            <a:avLst/>
          </a:prstGeom>
          <a:noFill/>
        </p:spPr>
        <p:txBody>
          <a:bodyPr wrap="square" rtlCol="0">
            <a:spAutoFit/>
          </a:bodyPr>
          <a:lstStyle/>
          <a:p>
            <a:pPr>
              <a:lnSpc>
                <a:spcPct val="120000"/>
              </a:lnSpc>
              <a:spcAft>
                <a:spcPts val="1200"/>
              </a:spcAft>
            </a:pPr>
            <a:r>
              <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rPr>
              <a:t>Click here to edit the content and freely stretch the text box size to your needs.</a:t>
            </a:r>
          </a:p>
        </p:txBody>
      </p:sp>
      <p:sp>
        <p:nvSpPr>
          <p:cNvPr id="47" name="矩形 46"/>
          <p:cNvSpPr/>
          <p:nvPr/>
        </p:nvSpPr>
        <p:spPr>
          <a:xfrm>
            <a:off x="2343546" y="1861499"/>
            <a:ext cx="2976558" cy="1694056"/>
          </a:xfrm>
          <a:prstGeom prst="rect">
            <a:avLst/>
          </a:prstGeom>
          <a:gradFill>
            <a:gsLst>
              <a:gs pos="0">
                <a:schemeClr val="accent1"/>
              </a:gs>
              <a:gs pos="100000">
                <a:schemeClr val="accent2"/>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矩形 47"/>
          <p:cNvSpPr/>
          <p:nvPr/>
        </p:nvSpPr>
        <p:spPr>
          <a:xfrm>
            <a:off x="7014713" y="4419921"/>
            <a:ext cx="2976558" cy="1694056"/>
          </a:xfrm>
          <a:prstGeom prst="rect">
            <a:avLst/>
          </a:prstGeom>
          <a:gradFill>
            <a:gsLst>
              <a:gs pos="0">
                <a:schemeClr val="accent1"/>
              </a:gs>
              <a:gs pos="100000">
                <a:schemeClr val="accent2"/>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rcRect l="5217" t="11513" r="5154" b="12073"/>
          <a:stretch>
            <a:fillRect/>
          </a:stretch>
        </p:blipFill>
        <p:spPr>
          <a:xfrm>
            <a:off x="2137002" y="1680208"/>
            <a:ext cx="3043715" cy="1732277"/>
          </a:xfrm>
          <a:custGeom>
            <a:avLst/>
            <a:gdLst>
              <a:gd name="connsiteX0" fmla="*/ 0 w 3043715"/>
              <a:gd name="connsiteY0" fmla="*/ 0 h 1732277"/>
              <a:gd name="connsiteX1" fmla="*/ 3043715 w 3043715"/>
              <a:gd name="connsiteY1" fmla="*/ 0 h 1732277"/>
              <a:gd name="connsiteX2" fmla="*/ 3043715 w 3043715"/>
              <a:gd name="connsiteY2" fmla="*/ 1732277 h 1732277"/>
              <a:gd name="connsiteX3" fmla="*/ 0 w 3043715"/>
              <a:gd name="connsiteY3" fmla="*/ 1732277 h 1732277"/>
            </a:gdLst>
            <a:ahLst/>
            <a:cxnLst>
              <a:cxn ang="0">
                <a:pos x="connsiteX0" y="connsiteY0"/>
              </a:cxn>
              <a:cxn ang="0">
                <a:pos x="connsiteX1" y="connsiteY1"/>
              </a:cxn>
              <a:cxn ang="0">
                <a:pos x="connsiteX2" y="connsiteY2"/>
              </a:cxn>
              <a:cxn ang="0">
                <a:pos x="connsiteX3" y="connsiteY3"/>
              </a:cxn>
            </a:cxnLst>
            <a:rect l="l" t="t" r="r" b="b"/>
            <a:pathLst>
              <a:path w="3043715" h="1732277">
                <a:moveTo>
                  <a:pt x="0" y="0"/>
                </a:moveTo>
                <a:lnTo>
                  <a:pt x="3043715" y="0"/>
                </a:lnTo>
                <a:lnTo>
                  <a:pt x="3043715" y="1732277"/>
                </a:lnTo>
                <a:lnTo>
                  <a:pt x="0" y="1732277"/>
                </a:lnTo>
                <a:close/>
              </a:path>
            </a:pathLst>
          </a:custGeom>
        </p:spPr>
      </p:pic>
      <p:pic>
        <p:nvPicPr>
          <p:cNvPr id="34" name="图片 33" descr="图片包含 人, 户外, 人们, 桌子&#10;&#10;描述已自动生成"/>
          <p:cNvPicPr>
            <a:picLocks noChangeAspect="1"/>
          </p:cNvPicPr>
          <p:nvPr/>
        </p:nvPicPr>
        <p:blipFill>
          <a:blip r:embed="rId3" cstate="print">
            <a:extLst>
              <a:ext uri="{28A0092B-C50C-407E-A947-70E740481C1C}">
                <a14:useLocalDpi xmlns:a14="http://schemas.microsoft.com/office/drawing/2010/main" val="0"/>
              </a:ext>
            </a:extLst>
          </a:blip>
          <a:srcRect l="4297" t="11046" r="8633" b="14632"/>
          <a:stretch>
            <a:fillRect/>
          </a:stretch>
        </p:blipFill>
        <p:spPr>
          <a:xfrm>
            <a:off x="6808169" y="4238631"/>
            <a:ext cx="3043715" cy="1732277"/>
          </a:xfrm>
          <a:custGeom>
            <a:avLst/>
            <a:gdLst>
              <a:gd name="connsiteX0" fmla="*/ 0 w 3043715"/>
              <a:gd name="connsiteY0" fmla="*/ 0 h 1732277"/>
              <a:gd name="connsiteX1" fmla="*/ 3043715 w 3043715"/>
              <a:gd name="connsiteY1" fmla="*/ 0 h 1732277"/>
              <a:gd name="connsiteX2" fmla="*/ 3043715 w 3043715"/>
              <a:gd name="connsiteY2" fmla="*/ 1732277 h 1732277"/>
              <a:gd name="connsiteX3" fmla="*/ 0 w 3043715"/>
              <a:gd name="connsiteY3" fmla="*/ 1732277 h 1732277"/>
            </a:gdLst>
            <a:ahLst/>
            <a:cxnLst>
              <a:cxn ang="0">
                <a:pos x="connsiteX0" y="connsiteY0"/>
              </a:cxn>
              <a:cxn ang="0">
                <a:pos x="connsiteX1" y="connsiteY1"/>
              </a:cxn>
              <a:cxn ang="0">
                <a:pos x="connsiteX2" y="connsiteY2"/>
              </a:cxn>
              <a:cxn ang="0">
                <a:pos x="connsiteX3" y="connsiteY3"/>
              </a:cxn>
            </a:cxnLst>
            <a:rect l="l" t="t" r="r" b="b"/>
            <a:pathLst>
              <a:path w="3043715" h="1732277">
                <a:moveTo>
                  <a:pt x="0" y="0"/>
                </a:moveTo>
                <a:lnTo>
                  <a:pt x="3043715" y="0"/>
                </a:lnTo>
                <a:lnTo>
                  <a:pt x="3043715" y="1732277"/>
                </a:lnTo>
                <a:lnTo>
                  <a:pt x="0" y="1732277"/>
                </a:lnTo>
                <a:close/>
              </a:path>
            </a:pathLst>
          </a:custGeom>
        </p:spPr>
      </p:pic>
      <p:sp>
        <p:nvSpPr>
          <p:cNvPr id="16" name="文本框 15">
            <a:extLst>
              <a:ext uri="{FF2B5EF4-FFF2-40B4-BE49-F238E27FC236}">
                <a16:creationId xmlns:a16="http://schemas.microsoft.com/office/drawing/2014/main" id="{D55AC1F0-E699-4B21-9103-3CD035ACB5AD}"/>
              </a:ext>
            </a:extLst>
          </p:cNvPr>
          <p:cNvSpPr txBox="1"/>
          <p:nvPr/>
        </p:nvSpPr>
        <p:spPr>
          <a:xfrm>
            <a:off x="376893" y="293897"/>
            <a:ext cx="2315506" cy="633187"/>
          </a:xfrm>
          <a:prstGeom prst="rect">
            <a:avLst/>
          </a:prstGeom>
          <a:noFill/>
        </p:spPr>
        <p:txBody>
          <a:bodyPr wrap="none" rtlCol="0">
            <a:spAutoFit/>
          </a:bodyPr>
          <a:lstStyle>
            <a:defPPr>
              <a:defRPr lang="zh-CN"/>
            </a:defPPr>
            <a:lvl1pPr>
              <a:lnSpc>
                <a:spcPct val="120000"/>
              </a:lnSpc>
              <a:spcAft>
                <a:spcPts val="600"/>
              </a:spcAft>
              <a:defRPr sz="3600" b="1" spc="8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defRPr>
            </a:lvl1pPr>
          </a:lstStyle>
          <a:p>
            <a:r>
              <a:rPr lang="en-US" altLang="zh-CN" sz="3200" dirty="0"/>
              <a:t>Tittle text</a:t>
            </a:r>
            <a:endParaRPr lang="zh-CN" alt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096000" y="-1484987"/>
            <a:ext cx="1" cy="4913987"/>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948364" y="674213"/>
            <a:ext cx="295274" cy="295272"/>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98057" y="723906"/>
            <a:ext cx="195887" cy="1958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948364" y="3259619"/>
            <a:ext cx="295274" cy="295272"/>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998057" y="3309312"/>
            <a:ext cx="195887" cy="1958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730777" y="691041"/>
            <a:ext cx="1210588" cy="430374"/>
          </a:xfrm>
          <a:prstGeom prst="rect">
            <a:avLst/>
          </a:prstGeom>
          <a:noFill/>
        </p:spPr>
        <p:txBody>
          <a:bodyPr wrap="none" rtlCol="0">
            <a:spAutoFit/>
          </a:bodyPr>
          <a:lstStyle/>
          <a:p>
            <a:pPr>
              <a:lnSpc>
                <a:spcPct val="120000"/>
              </a:lnSpc>
              <a:spcAft>
                <a:spcPts val="1200"/>
              </a:spcAft>
            </a:pPr>
            <a:r>
              <a:rPr lang="zh-CN" altLang="en-US" sz="2000" b="1" dirty="0">
                <a:gradFill>
                  <a:gsLst>
                    <a:gs pos="0">
                      <a:schemeClr val="accent2"/>
                    </a:gs>
                    <a:gs pos="100000">
                      <a:schemeClr val="accent1"/>
                    </a:gs>
                  </a:gsLst>
                  <a:path path="circle">
                    <a:fillToRect l="50000" t="-80000" r="50000" b="180000"/>
                  </a:path>
                </a:gradFill>
                <a:latin typeface="微软雅黑"/>
                <a:ea typeface="微软雅黑"/>
              </a:rPr>
              <a:t>The title text</a:t>
            </a:r>
          </a:p>
        </p:txBody>
      </p:sp>
      <p:sp>
        <p:nvSpPr>
          <p:cNvPr id="43" name="文本框 42"/>
          <p:cNvSpPr txBox="1"/>
          <p:nvPr/>
        </p:nvSpPr>
        <p:spPr>
          <a:xfrm>
            <a:off x="6730778" y="1205391"/>
            <a:ext cx="3408132" cy="659861"/>
          </a:xfrm>
          <a:prstGeom prst="rect">
            <a:avLst/>
          </a:prstGeom>
          <a:noFill/>
        </p:spPr>
        <p:txBody>
          <a:bodyPr wrap="square" rtlCol="0">
            <a:spAutoFit/>
          </a:bodyPr>
          <a:lstStyle/>
          <a:p>
            <a:pPr>
              <a:lnSpc>
                <a:spcPct val="120000"/>
              </a:lnSpc>
              <a:spcAft>
                <a:spcPts val="1200"/>
              </a:spcAft>
            </a:pPr>
            <a:r>
              <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rPr>
              <a:t>Click here to edit the content and freely stretch the text box size to your needs.</a:t>
            </a:r>
          </a:p>
        </p:txBody>
      </p:sp>
      <p:sp>
        <p:nvSpPr>
          <p:cNvPr id="44" name="文本框 43"/>
          <p:cNvSpPr txBox="1"/>
          <p:nvPr/>
        </p:nvSpPr>
        <p:spPr>
          <a:xfrm>
            <a:off x="4216544" y="3259619"/>
            <a:ext cx="1210588" cy="430374"/>
          </a:xfrm>
          <a:prstGeom prst="rect">
            <a:avLst/>
          </a:prstGeom>
          <a:noFill/>
        </p:spPr>
        <p:txBody>
          <a:bodyPr wrap="none" rtlCol="0">
            <a:spAutoFit/>
          </a:bodyPr>
          <a:lstStyle/>
          <a:p>
            <a:pPr>
              <a:lnSpc>
                <a:spcPct val="120000"/>
              </a:lnSpc>
              <a:spcAft>
                <a:spcPts val="1200"/>
              </a:spcAft>
            </a:pPr>
            <a:r>
              <a:rPr lang="zh-CN" altLang="en-US" sz="2000" b="1" dirty="0">
                <a:gradFill>
                  <a:gsLst>
                    <a:gs pos="0">
                      <a:schemeClr val="accent2"/>
                    </a:gs>
                    <a:gs pos="100000">
                      <a:schemeClr val="accent1"/>
                    </a:gs>
                  </a:gsLst>
                  <a:path path="circle">
                    <a:fillToRect l="50000" t="-80000" r="50000" b="180000"/>
                  </a:path>
                </a:gradFill>
                <a:latin typeface="微软雅黑"/>
                <a:ea typeface="微软雅黑"/>
              </a:rPr>
              <a:t>The title text</a:t>
            </a:r>
          </a:p>
        </p:txBody>
      </p:sp>
      <p:sp>
        <p:nvSpPr>
          <p:cNvPr id="45" name="文本框 44"/>
          <p:cNvSpPr txBox="1"/>
          <p:nvPr/>
        </p:nvSpPr>
        <p:spPr>
          <a:xfrm>
            <a:off x="2186126" y="3773969"/>
            <a:ext cx="3408132" cy="659861"/>
          </a:xfrm>
          <a:prstGeom prst="rect">
            <a:avLst/>
          </a:prstGeom>
          <a:noFill/>
        </p:spPr>
        <p:txBody>
          <a:bodyPr wrap="square" rtlCol="0">
            <a:spAutoFit/>
          </a:bodyPr>
          <a:lstStyle/>
          <a:p>
            <a:pPr>
              <a:lnSpc>
                <a:spcPct val="120000"/>
              </a:lnSpc>
              <a:spcAft>
                <a:spcPts val="1200"/>
              </a:spcAft>
            </a:pPr>
            <a:r>
              <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rPr>
              <a:t>Click here to edit the content and freely stretch the text box size to your needs.</a:t>
            </a:r>
          </a:p>
        </p:txBody>
      </p:sp>
      <p:sp>
        <p:nvSpPr>
          <p:cNvPr id="47" name="矩形 46"/>
          <p:cNvSpPr/>
          <p:nvPr/>
        </p:nvSpPr>
        <p:spPr>
          <a:xfrm>
            <a:off x="2343546" y="1003140"/>
            <a:ext cx="2976558" cy="1694056"/>
          </a:xfrm>
          <a:prstGeom prst="rect">
            <a:avLst/>
          </a:prstGeom>
          <a:gradFill>
            <a:gsLst>
              <a:gs pos="0">
                <a:schemeClr val="accent1"/>
              </a:gs>
              <a:gs pos="100000">
                <a:schemeClr val="accent2"/>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矩形 47"/>
          <p:cNvSpPr/>
          <p:nvPr/>
        </p:nvSpPr>
        <p:spPr>
          <a:xfrm>
            <a:off x="7014713" y="3561562"/>
            <a:ext cx="2976558" cy="1694056"/>
          </a:xfrm>
          <a:prstGeom prst="rect">
            <a:avLst/>
          </a:prstGeom>
          <a:gradFill>
            <a:gsLst>
              <a:gs pos="0">
                <a:schemeClr val="accent1"/>
              </a:gs>
              <a:gs pos="100000">
                <a:schemeClr val="accent2"/>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descr="桌子上的手机&#10;&#10;描述已自动生成"/>
          <p:cNvPicPr>
            <a:picLocks noChangeAspect="1"/>
          </p:cNvPicPr>
          <p:nvPr/>
        </p:nvPicPr>
        <p:blipFill>
          <a:blip r:embed="rId2" cstate="print">
            <a:extLst>
              <a:ext uri="{28A0092B-C50C-407E-A947-70E740481C1C}">
                <a14:useLocalDpi xmlns:a14="http://schemas.microsoft.com/office/drawing/2010/main" val="0"/>
              </a:ext>
            </a:extLst>
          </a:blip>
          <a:srcRect l="7643" t="12783" r="6224" b="13686"/>
          <a:stretch>
            <a:fillRect/>
          </a:stretch>
        </p:blipFill>
        <p:spPr>
          <a:xfrm>
            <a:off x="2137002" y="821850"/>
            <a:ext cx="3043715" cy="1732277"/>
          </a:xfrm>
          <a:custGeom>
            <a:avLst/>
            <a:gdLst>
              <a:gd name="connsiteX0" fmla="*/ 0 w 3043715"/>
              <a:gd name="connsiteY0" fmla="*/ 0 h 1732277"/>
              <a:gd name="connsiteX1" fmla="*/ 3043715 w 3043715"/>
              <a:gd name="connsiteY1" fmla="*/ 0 h 1732277"/>
              <a:gd name="connsiteX2" fmla="*/ 3043715 w 3043715"/>
              <a:gd name="connsiteY2" fmla="*/ 1732277 h 1732277"/>
              <a:gd name="connsiteX3" fmla="*/ 0 w 3043715"/>
              <a:gd name="connsiteY3" fmla="*/ 1732277 h 1732277"/>
            </a:gdLst>
            <a:ahLst/>
            <a:cxnLst>
              <a:cxn ang="0">
                <a:pos x="connsiteX0" y="connsiteY0"/>
              </a:cxn>
              <a:cxn ang="0">
                <a:pos x="connsiteX1" y="connsiteY1"/>
              </a:cxn>
              <a:cxn ang="0">
                <a:pos x="connsiteX2" y="connsiteY2"/>
              </a:cxn>
              <a:cxn ang="0">
                <a:pos x="connsiteX3" y="connsiteY3"/>
              </a:cxn>
            </a:cxnLst>
            <a:rect l="l" t="t" r="r" b="b"/>
            <a:pathLst>
              <a:path w="3043715" h="1732277">
                <a:moveTo>
                  <a:pt x="0" y="0"/>
                </a:moveTo>
                <a:lnTo>
                  <a:pt x="3043715" y="0"/>
                </a:lnTo>
                <a:lnTo>
                  <a:pt x="3043715" y="1732277"/>
                </a:lnTo>
                <a:lnTo>
                  <a:pt x="0" y="1732277"/>
                </a:lnTo>
                <a:close/>
              </a:path>
            </a:pathLst>
          </a:custGeom>
        </p:spPr>
      </p:pic>
      <p:pic>
        <p:nvPicPr>
          <p:cNvPr id="23" name="图片 22" descr="桌子上的电脑和手机&#10;&#10;描述已自动生成"/>
          <p:cNvPicPr>
            <a:picLocks noChangeAspect="1"/>
          </p:cNvPicPr>
          <p:nvPr/>
        </p:nvPicPr>
        <p:blipFill>
          <a:blip r:embed="rId3" cstate="print">
            <a:extLst>
              <a:ext uri="{28A0092B-C50C-407E-A947-70E740481C1C}">
                <a14:useLocalDpi xmlns:a14="http://schemas.microsoft.com/office/drawing/2010/main" val="0"/>
              </a:ext>
            </a:extLst>
          </a:blip>
          <a:srcRect l="6190" t="8849" r="3428" b="14089"/>
          <a:stretch>
            <a:fillRect/>
          </a:stretch>
        </p:blipFill>
        <p:spPr>
          <a:xfrm>
            <a:off x="6808170" y="3380272"/>
            <a:ext cx="3043715" cy="1732277"/>
          </a:xfrm>
          <a:custGeom>
            <a:avLst/>
            <a:gdLst>
              <a:gd name="connsiteX0" fmla="*/ 0 w 3043715"/>
              <a:gd name="connsiteY0" fmla="*/ 0 h 1732277"/>
              <a:gd name="connsiteX1" fmla="*/ 3043715 w 3043715"/>
              <a:gd name="connsiteY1" fmla="*/ 0 h 1732277"/>
              <a:gd name="connsiteX2" fmla="*/ 3043715 w 3043715"/>
              <a:gd name="connsiteY2" fmla="*/ 1732277 h 1732277"/>
              <a:gd name="connsiteX3" fmla="*/ 0 w 3043715"/>
              <a:gd name="connsiteY3" fmla="*/ 1732277 h 1732277"/>
            </a:gdLst>
            <a:ahLst/>
            <a:cxnLst>
              <a:cxn ang="0">
                <a:pos x="connsiteX0" y="connsiteY0"/>
              </a:cxn>
              <a:cxn ang="0">
                <a:pos x="connsiteX1" y="connsiteY1"/>
              </a:cxn>
              <a:cxn ang="0">
                <a:pos x="connsiteX2" y="connsiteY2"/>
              </a:cxn>
              <a:cxn ang="0">
                <a:pos x="connsiteX3" y="connsiteY3"/>
              </a:cxn>
            </a:cxnLst>
            <a:rect l="l" t="t" r="r" b="b"/>
            <a:pathLst>
              <a:path w="3043715" h="1732277">
                <a:moveTo>
                  <a:pt x="0" y="0"/>
                </a:moveTo>
                <a:lnTo>
                  <a:pt x="3043715" y="0"/>
                </a:lnTo>
                <a:lnTo>
                  <a:pt x="3043715" y="1732277"/>
                </a:lnTo>
                <a:lnTo>
                  <a:pt x="0" y="1732277"/>
                </a:lnTo>
                <a:close/>
              </a:path>
            </a:pathLst>
          </a:custGeom>
        </p:spPr>
      </p:pic>
      <p:cxnSp>
        <p:nvCxnSpPr>
          <p:cNvPr id="18" name="直接连接符 17"/>
          <p:cNvCxnSpPr/>
          <p:nvPr/>
        </p:nvCxnSpPr>
        <p:spPr>
          <a:xfrm>
            <a:off x="9563100" y="380052"/>
            <a:ext cx="70485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487150" y="208602"/>
            <a:ext cx="704850" cy="0"/>
          </a:xfrm>
          <a:prstGeom prst="line">
            <a:avLst/>
          </a:prstGeom>
          <a:ln w="44450" cap="rnd">
            <a:gradFill flip="none" rotWithShape="1">
              <a:gsLst>
                <a:gs pos="0">
                  <a:schemeClr val="accent1"/>
                </a:gs>
                <a:gs pos="100000">
                  <a:schemeClr val="accent2"/>
                </a:gs>
              </a:gsLst>
              <a:lin ang="2700000" scaled="1"/>
              <a:tileRect/>
            </a:gra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086975" y="608652"/>
            <a:ext cx="1752600" cy="0"/>
          </a:xfrm>
          <a:prstGeom prst="line">
            <a:avLst/>
          </a:prstGeom>
          <a:ln w="41275" cap="rnd">
            <a:gradFill flip="none" rotWithShape="1">
              <a:gsLst>
                <a:gs pos="0">
                  <a:schemeClr val="accent1"/>
                </a:gs>
                <a:gs pos="100000">
                  <a:schemeClr val="accent2"/>
                </a:gs>
              </a:gsLst>
              <a:lin ang="2700000" scaled="1"/>
              <a:tileRect/>
            </a:gra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857880" y="5594374"/>
            <a:ext cx="2435811" cy="1431345"/>
            <a:chOff x="9798886" y="5555046"/>
            <a:chExt cx="2435811" cy="1431345"/>
          </a:xfrm>
        </p:grpSpPr>
        <p:sp>
          <p:nvSpPr>
            <p:cNvPr id="60" name="任意多边形: 形状 59"/>
            <p:cNvSpPr/>
            <p:nvPr/>
          </p:nvSpPr>
          <p:spPr>
            <a:xfrm flipH="1">
              <a:off x="9798886" y="5555046"/>
              <a:ext cx="2393114" cy="1302954"/>
            </a:xfrm>
            <a:custGeom>
              <a:avLst/>
              <a:gdLst>
                <a:gd name="connsiteX0" fmla="*/ 0 w 2393114"/>
                <a:gd name="connsiteY0" fmla="*/ 0 h 1302954"/>
                <a:gd name="connsiteX1" fmla="*/ 26463 w 2393114"/>
                <a:gd name="connsiteY1" fmla="*/ 36169 h 1302954"/>
                <a:gd name="connsiteX2" fmla="*/ 460984 w 2393114"/>
                <a:gd name="connsiteY2" fmla="*/ 543837 h 1302954"/>
                <a:gd name="connsiteX3" fmla="*/ 2346770 w 2393114"/>
                <a:gd name="connsiteY3" fmla="*/ 1285004 h 1302954"/>
                <a:gd name="connsiteX4" fmla="*/ 2393114 w 2393114"/>
                <a:gd name="connsiteY4" fmla="*/ 1302954 h 1302954"/>
                <a:gd name="connsiteX5" fmla="*/ 0 w 2393114"/>
                <a:gd name="connsiteY5" fmla="*/ 1302954 h 13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14" h="1302954">
                  <a:moveTo>
                    <a:pt x="0" y="0"/>
                  </a:moveTo>
                  <a:lnTo>
                    <a:pt x="26463" y="36169"/>
                  </a:lnTo>
                  <a:cubicBezTo>
                    <a:pt x="139251" y="194474"/>
                    <a:pt x="271089" y="404638"/>
                    <a:pt x="460984" y="543837"/>
                  </a:cubicBezTo>
                  <a:cubicBezTo>
                    <a:pt x="817038" y="804835"/>
                    <a:pt x="1929989" y="1130605"/>
                    <a:pt x="2346770" y="1285004"/>
                  </a:cubicBezTo>
                  <a:lnTo>
                    <a:pt x="2393114" y="1302954"/>
                  </a:lnTo>
                  <a:lnTo>
                    <a:pt x="0" y="1302954"/>
                  </a:lnTo>
                  <a:close/>
                </a:path>
              </a:pathLst>
            </a:custGeom>
            <a:gradFill>
              <a:gsLst>
                <a:gs pos="0">
                  <a:schemeClr val="accent1">
                    <a:alpha val="27000"/>
                  </a:schemeClr>
                </a:gs>
                <a:gs pos="100000">
                  <a:schemeClr val="accent2">
                    <a:alpha val="2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 name="任意多边形: 形状 60"/>
            <p:cNvSpPr/>
            <p:nvPr/>
          </p:nvSpPr>
          <p:spPr>
            <a:xfrm rot="366992" flipH="1">
              <a:off x="9887755" y="5807342"/>
              <a:ext cx="2346942" cy="1179049"/>
            </a:xfrm>
            <a:custGeom>
              <a:avLst/>
              <a:gdLst>
                <a:gd name="connsiteX0" fmla="*/ 99397 w 2346942"/>
                <a:gd name="connsiteY0" fmla="*/ 0 h 1179049"/>
                <a:gd name="connsiteX1" fmla="*/ 147221 w 2346942"/>
                <a:gd name="connsiteY1" fmla="*/ 68166 h 1179049"/>
                <a:gd name="connsiteX2" fmla="*/ 492970 w 2346942"/>
                <a:gd name="connsiteY2" fmla="*/ 449301 h 1179049"/>
                <a:gd name="connsiteX3" fmla="*/ 2286548 w 2346942"/>
                <a:gd name="connsiteY3" fmla="*/ 1157373 h 1179049"/>
                <a:gd name="connsiteX4" fmla="*/ 2346942 w 2346942"/>
                <a:gd name="connsiteY4" fmla="*/ 1179049 h 1179049"/>
                <a:gd name="connsiteX5" fmla="*/ 0 w 2346942"/>
                <a:gd name="connsiteY5" fmla="*/ 927548 h 117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942" h="1179049">
                  <a:moveTo>
                    <a:pt x="99397" y="0"/>
                  </a:moveTo>
                  <a:lnTo>
                    <a:pt x="147221" y="68166"/>
                  </a:lnTo>
                  <a:cubicBezTo>
                    <a:pt x="240784" y="200585"/>
                    <a:pt x="350549" y="344902"/>
                    <a:pt x="492970" y="449301"/>
                  </a:cubicBezTo>
                  <a:cubicBezTo>
                    <a:pt x="825287" y="692899"/>
                    <a:pt x="1816946" y="992921"/>
                    <a:pt x="2286548" y="1157373"/>
                  </a:cubicBezTo>
                  <a:lnTo>
                    <a:pt x="2346942" y="1179049"/>
                  </a:lnTo>
                  <a:lnTo>
                    <a:pt x="0" y="927548"/>
                  </a:lnTo>
                  <a:close/>
                </a:path>
              </a:pathLst>
            </a:cu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4" name="任意多边形: 形状 33"/>
          <p:cNvSpPr/>
          <p:nvPr/>
        </p:nvSpPr>
        <p:spPr>
          <a:xfrm flipH="1" flipV="1">
            <a:off x="8000898" y="4206634"/>
            <a:ext cx="3095727" cy="377118"/>
          </a:xfrm>
          <a:custGeom>
            <a:avLst/>
            <a:gdLst>
              <a:gd name="connsiteX0" fmla="*/ 0 w 2235200"/>
              <a:gd name="connsiteY0" fmla="*/ 0 h 241300"/>
              <a:gd name="connsiteX1" fmla="*/ 2057400 w 2235200"/>
              <a:gd name="connsiteY1" fmla="*/ 0 h 241300"/>
              <a:gd name="connsiteX2" fmla="*/ 2235200 w 2235200"/>
              <a:gd name="connsiteY2" fmla="*/ 241300 h 241300"/>
            </a:gdLst>
            <a:ahLst/>
            <a:cxnLst>
              <a:cxn ang="0">
                <a:pos x="connsiteX0" y="connsiteY0"/>
              </a:cxn>
              <a:cxn ang="0">
                <a:pos x="connsiteX1" y="connsiteY1"/>
              </a:cxn>
              <a:cxn ang="0">
                <a:pos x="connsiteX2" y="connsiteY2"/>
              </a:cxn>
            </a:cxnLst>
            <a:rect l="l" t="t" r="r" b="b"/>
            <a:pathLst>
              <a:path w="2235200" h="241300">
                <a:moveTo>
                  <a:pt x="0" y="0"/>
                </a:moveTo>
                <a:lnTo>
                  <a:pt x="2057400" y="0"/>
                </a:lnTo>
                <a:lnTo>
                  <a:pt x="2235200" y="241300"/>
                </a:lnTo>
              </a:path>
            </a:pathLst>
          </a:cu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p:nvSpPr>
        <p:spPr>
          <a:xfrm flipH="1">
            <a:off x="8088310" y="1638385"/>
            <a:ext cx="3095727" cy="377118"/>
          </a:xfrm>
          <a:custGeom>
            <a:avLst/>
            <a:gdLst>
              <a:gd name="connsiteX0" fmla="*/ 0 w 2235200"/>
              <a:gd name="connsiteY0" fmla="*/ 0 h 241300"/>
              <a:gd name="connsiteX1" fmla="*/ 2057400 w 2235200"/>
              <a:gd name="connsiteY1" fmla="*/ 0 h 241300"/>
              <a:gd name="connsiteX2" fmla="*/ 2235200 w 2235200"/>
              <a:gd name="connsiteY2" fmla="*/ 241300 h 241300"/>
            </a:gdLst>
            <a:ahLst/>
            <a:cxnLst>
              <a:cxn ang="0">
                <a:pos x="connsiteX0" y="connsiteY0"/>
              </a:cxn>
              <a:cxn ang="0">
                <a:pos x="connsiteX1" y="connsiteY1"/>
              </a:cxn>
              <a:cxn ang="0">
                <a:pos x="connsiteX2" y="connsiteY2"/>
              </a:cxn>
            </a:cxnLst>
            <a:rect l="l" t="t" r="r" b="b"/>
            <a:pathLst>
              <a:path w="2235200" h="241300">
                <a:moveTo>
                  <a:pt x="0" y="0"/>
                </a:moveTo>
                <a:lnTo>
                  <a:pt x="2057400" y="0"/>
                </a:lnTo>
                <a:lnTo>
                  <a:pt x="2235200" y="241300"/>
                </a:lnTo>
              </a:path>
            </a:pathLst>
          </a:cu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flipV="1">
            <a:off x="1095375" y="4206634"/>
            <a:ext cx="3095727" cy="377118"/>
          </a:xfrm>
          <a:custGeom>
            <a:avLst/>
            <a:gdLst>
              <a:gd name="connsiteX0" fmla="*/ 0 w 2235200"/>
              <a:gd name="connsiteY0" fmla="*/ 0 h 241300"/>
              <a:gd name="connsiteX1" fmla="*/ 2057400 w 2235200"/>
              <a:gd name="connsiteY1" fmla="*/ 0 h 241300"/>
              <a:gd name="connsiteX2" fmla="*/ 2235200 w 2235200"/>
              <a:gd name="connsiteY2" fmla="*/ 241300 h 241300"/>
            </a:gdLst>
            <a:ahLst/>
            <a:cxnLst>
              <a:cxn ang="0">
                <a:pos x="connsiteX0" y="connsiteY0"/>
              </a:cxn>
              <a:cxn ang="0">
                <a:pos x="connsiteX1" y="connsiteY1"/>
              </a:cxn>
              <a:cxn ang="0">
                <a:pos x="connsiteX2" y="connsiteY2"/>
              </a:cxn>
            </a:cxnLst>
            <a:rect l="l" t="t" r="r" b="b"/>
            <a:pathLst>
              <a:path w="2235200" h="241300">
                <a:moveTo>
                  <a:pt x="0" y="0"/>
                </a:moveTo>
                <a:lnTo>
                  <a:pt x="2057400" y="0"/>
                </a:lnTo>
                <a:lnTo>
                  <a:pt x="2235200" y="241300"/>
                </a:lnTo>
              </a:path>
            </a:pathLst>
          </a:cu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820290" y="1686071"/>
            <a:ext cx="2551422" cy="2551420"/>
          </a:xfrm>
          <a:prstGeom prst="ellipse">
            <a:avLst/>
          </a:prstGeom>
          <a:noFill/>
          <a:ln>
            <a:gradFill>
              <a:gsLst>
                <a:gs pos="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131647" y="1997427"/>
            <a:ext cx="1928708" cy="1928708"/>
          </a:xfrm>
          <a:prstGeom prst="ellipse">
            <a:avLst/>
          </a:prstGeom>
          <a:gradFill>
            <a:gsLst>
              <a:gs pos="100000">
                <a:schemeClr val="accent1"/>
              </a:gs>
              <a:gs pos="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162427" y="1028208"/>
            <a:ext cx="3867148" cy="3867146"/>
          </a:xfrm>
          <a:prstGeom prst="ellipse">
            <a:avLst/>
          </a:prstGeom>
          <a:noFill/>
          <a:ln w="25400">
            <a:gradFill>
              <a:gsLst>
                <a:gs pos="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1"/>
          <p:cNvSpPr txBox="1"/>
          <p:nvPr/>
        </p:nvSpPr>
        <p:spPr>
          <a:xfrm>
            <a:off x="5622533" y="2407783"/>
            <a:ext cx="1000274" cy="1107996"/>
          </a:xfrm>
          <a:prstGeom prst="rect">
            <a:avLst/>
          </a:prstGeom>
          <a:noFill/>
        </p:spPr>
        <p:txBody>
          <a:bodyPr wrap="none" lIns="0" tIns="0" rIns="0" bIns="0" rtlCol="0">
            <a:spAutoFit/>
          </a:bodyPr>
          <a:lstStyle/>
          <a:p>
            <a:pPr algn="ctr">
              <a:buFont typeface="Arial" panose="020B0604020202090204" pitchFamily="34" charset="0"/>
              <a:buNone/>
            </a:pPr>
            <a:r>
              <a:rPr lang="zh-CN" altLang="en-US" sz="3600" b="1" spc="300" dirty="0">
                <a:solidFill>
                  <a:schemeClr val="bg1"/>
                </a:solidFill>
                <a:latin typeface="微软雅黑" panose="020B0503020204020204" pitchFamily="34" charset="-122"/>
                <a:ea typeface="微软雅黑" panose="020B0503020204020204" pitchFamily="34" charset="-122"/>
              </a:rPr>
              <a:t>title</a:t>
            </a:r>
            <a:endParaRPr lang="en-US" altLang="zh-CN" sz="3600" b="1" spc="300" dirty="0">
              <a:solidFill>
                <a:schemeClr val="bg1"/>
              </a:solidFill>
              <a:latin typeface="微软雅黑" panose="020B0503020204020204" pitchFamily="34" charset="-122"/>
              <a:ea typeface="微软雅黑" panose="020B0503020204020204" pitchFamily="34" charset="-122"/>
            </a:endParaRPr>
          </a:p>
          <a:p>
            <a:pPr algn="ctr">
              <a:buFont typeface="Arial" panose="020B0604020202090204" pitchFamily="34" charset="0"/>
              <a:buNone/>
            </a:pPr>
            <a:r>
              <a:rPr lang="zh-CN" altLang="en-US" sz="3600" b="1" spc="300" dirty="0">
                <a:solidFill>
                  <a:schemeClr val="bg1"/>
                </a:solidFill>
                <a:latin typeface="微软雅黑" panose="020B0503020204020204" pitchFamily="34" charset="-122"/>
                <a:ea typeface="微软雅黑" panose="020B0503020204020204" pitchFamily="34" charset="-122"/>
              </a:rPr>
              <a:t>text</a:t>
            </a:r>
          </a:p>
        </p:txBody>
      </p:sp>
      <p:sp>
        <p:nvSpPr>
          <p:cNvPr id="23" name="椭圆 22"/>
          <p:cNvSpPr/>
          <p:nvPr/>
        </p:nvSpPr>
        <p:spPr>
          <a:xfrm>
            <a:off x="7589209" y="1832203"/>
            <a:ext cx="704850" cy="704850"/>
          </a:xfrm>
          <a:prstGeom prst="ellipse">
            <a:avLst/>
          </a:prstGeom>
          <a:solidFill>
            <a:schemeClr val="bg1"/>
          </a:solidFill>
          <a:ln>
            <a:noFill/>
          </a:ln>
          <a:effectLst>
            <a:outerShdw blurRad="165100" algn="ctr" rotWithShape="0">
              <a:srgbClr val="0C8CF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942222" y="3647127"/>
            <a:ext cx="704850" cy="704850"/>
          </a:xfrm>
          <a:prstGeom prst="ellipse">
            <a:avLst/>
          </a:prstGeom>
          <a:solidFill>
            <a:schemeClr val="bg1"/>
          </a:solidFill>
          <a:ln>
            <a:noFill/>
          </a:ln>
          <a:effectLst>
            <a:outerShdw blurRad="165100" algn="ctr" rotWithShape="0">
              <a:srgbClr val="0C8CF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743575" y="4495559"/>
            <a:ext cx="704850" cy="704850"/>
          </a:xfrm>
          <a:prstGeom prst="ellipse">
            <a:avLst/>
          </a:prstGeom>
          <a:solidFill>
            <a:schemeClr val="bg1"/>
          </a:solidFill>
          <a:ln>
            <a:noFill/>
          </a:ln>
          <a:effectLst>
            <a:outerShdw blurRad="165100" algn="ctr" rotWithShape="0">
              <a:srgbClr val="0C8CF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p:cNvSpPr/>
          <p:nvPr/>
        </p:nvSpPr>
        <p:spPr>
          <a:xfrm>
            <a:off x="1008291" y="1638385"/>
            <a:ext cx="3095727" cy="377118"/>
          </a:xfrm>
          <a:custGeom>
            <a:avLst/>
            <a:gdLst>
              <a:gd name="connsiteX0" fmla="*/ 0 w 2235200"/>
              <a:gd name="connsiteY0" fmla="*/ 0 h 241300"/>
              <a:gd name="connsiteX1" fmla="*/ 2057400 w 2235200"/>
              <a:gd name="connsiteY1" fmla="*/ 0 h 241300"/>
              <a:gd name="connsiteX2" fmla="*/ 2235200 w 2235200"/>
              <a:gd name="connsiteY2" fmla="*/ 241300 h 241300"/>
            </a:gdLst>
            <a:ahLst/>
            <a:cxnLst>
              <a:cxn ang="0">
                <a:pos x="connsiteX0" y="connsiteY0"/>
              </a:cxn>
              <a:cxn ang="0">
                <a:pos x="connsiteX1" y="connsiteY1"/>
              </a:cxn>
              <a:cxn ang="0">
                <a:pos x="connsiteX2" y="connsiteY2"/>
              </a:cxn>
            </a:cxnLst>
            <a:rect l="l" t="t" r="r" b="b"/>
            <a:pathLst>
              <a:path w="2235200" h="241300">
                <a:moveTo>
                  <a:pt x="0" y="0"/>
                </a:moveTo>
                <a:lnTo>
                  <a:pt x="2057400" y="0"/>
                </a:lnTo>
                <a:lnTo>
                  <a:pt x="2235200" y="241300"/>
                </a:lnTo>
              </a:path>
            </a:pathLst>
          </a:cu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964268" y="1832203"/>
            <a:ext cx="704850" cy="704850"/>
          </a:xfrm>
          <a:prstGeom prst="ellipse">
            <a:avLst/>
          </a:prstGeom>
          <a:solidFill>
            <a:schemeClr val="bg1"/>
          </a:solidFill>
          <a:ln>
            <a:noFill/>
          </a:ln>
          <a:effectLst>
            <a:outerShdw blurRad="165100" algn="ctr" rotWithShape="0">
              <a:srgbClr val="0C8CF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562450" y="3647127"/>
            <a:ext cx="704850" cy="704850"/>
          </a:xfrm>
          <a:prstGeom prst="ellipse">
            <a:avLst/>
          </a:prstGeom>
          <a:solidFill>
            <a:schemeClr val="bg1"/>
          </a:solidFill>
          <a:ln>
            <a:noFill/>
          </a:ln>
          <a:effectLst>
            <a:outerShdw blurRad="165100" algn="ctr" rotWithShape="0">
              <a:srgbClr val="0C8CF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009085" y="1742311"/>
            <a:ext cx="1210588" cy="430374"/>
          </a:xfrm>
          <a:prstGeom prst="rect">
            <a:avLst/>
          </a:prstGeom>
          <a:noFill/>
        </p:spPr>
        <p:txBody>
          <a:bodyPr wrap="none" rtlCol="0">
            <a:spAutoFit/>
          </a:bodyPr>
          <a:lstStyle/>
          <a:p>
            <a:pPr>
              <a:lnSpc>
                <a:spcPct val="120000"/>
              </a:lnSpc>
              <a:spcAft>
                <a:spcPts val="1200"/>
              </a:spcAft>
            </a:pPr>
            <a:r>
              <a:rPr lang="zh-CN" altLang="en-US" sz="2000" b="1" dirty="0">
                <a:gradFill>
                  <a:gsLst>
                    <a:gs pos="0">
                      <a:schemeClr val="accent1"/>
                    </a:gs>
                    <a:gs pos="100000">
                      <a:schemeClr val="accent2"/>
                    </a:gs>
                  </a:gsLst>
                  <a:path path="circle">
                    <a:fillToRect l="50000" t="-80000" r="50000" b="180000"/>
                  </a:path>
                </a:gradFill>
                <a:latin typeface="微软雅黑"/>
                <a:ea typeface="微软雅黑"/>
              </a:rPr>
              <a:t>The title text</a:t>
            </a:r>
          </a:p>
        </p:txBody>
      </p:sp>
      <p:sp>
        <p:nvSpPr>
          <p:cNvPr id="38" name="文本框 37"/>
          <p:cNvSpPr txBox="1"/>
          <p:nvPr/>
        </p:nvSpPr>
        <p:spPr>
          <a:xfrm>
            <a:off x="9967317" y="1742311"/>
            <a:ext cx="1210588" cy="430374"/>
          </a:xfrm>
          <a:prstGeom prst="rect">
            <a:avLst/>
          </a:prstGeom>
          <a:noFill/>
        </p:spPr>
        <p:txBody>
          <a:bodyPr wrap="none" rtlCol="0">
            <a:spAutoFit/>
          </a:bodyPr>
          <a:lstStyle/>
          <a:p>
            <a:pPr algn="r">
              <a:lnSpc>
                <a:spcPct val="120000"/>
              </a:lnSpc>
              <a:spcAft>
                <a:spcPts val="1200"/>
              </a:spcAft>
            </a:pPr>
            <a:r>
              <a:rPr lang="zh-CN" altLang="en-US" sz="2000" b="1" dirty="0">
                <a:gradFill>
                  <a:gsLst>
                    <a:gs pos="0">
                      <a:schemeClr val="accent1"/>
                    </a:gs>
                    <a:gs pos="100000">
                      <a:schemeClr val="accent2"/>
                    </a:gs>
                  </a:gsLst>
                  <a:path path="circle">
                    <a:fillToRect l="50000" t="-80000" r="50000" b="180000"/>
                  </a:path>
                </a:gradFill>
                <a:latin typeface="微软雅黑"/>
                <a:ea typeface="微软雅黑"/>
              </a:rPr>
              <a:t>The title text</a:t>
            </a:r>
          </a:p>
        </p:txBody>
      </p:sp>
      <p:sp>
        <p:nvSpPr>
          <p:cNvPr id="39" name="文本框 38"/>
          <p:cNvSpPr txBox="1"/>
          <p:nvPr/>
        </p:nvSpPr>
        <p:spPr>
          <a:xfrm>
            <a:off x="1008490" y="3474959"/>
            <a:ext cx="1210588" cy="430374"/>
          </a:xfrm>
          <a:prstGeom prst="rect">
            <a:avLst/>
          </a:prstGeom>
          <a:noFill/>
        </p:spPr>
        <p:txBody>
          <a:bodyPr wrap="none" rtlCol="0">
            <a:spAutoFit/>
          </a:bodyPr>
          <a:lstStyle/>
          <a:p>
            <a:pPr>
              <a:lnSpc>
                <a:spcPct val="120000"/>
              </a:lnSpc>
              <a:spcAft>
                <a:spcPts val="1200"/>
              </a:spcAft>
            </a:pPr>
            <a:r>
              <a:rPr lang="zh-CN" altLang="en-US" sz="2000" b="1" dirty="0">
                <a:gradFill>
                  <a:gsLst>
                    <a:gs pos="0">
                      <a:schemeClr val="accent1"/>
                    </a:gs>
                    <a:gs pos="100000">
                      <a:schemeClr val="accent2"/>
                    </a:gs>
                  </a:gsLst>
                  <a:path path="circle">
                    <a:fillToRect l="50000" t="-80000" r="50000" b="180000"/>
                  </a:path>
                </a:gradFill>
                <a:latin typeface="微软雅黑"/>
                <a:ea typeface="微软雅黑"/>
              </a:rPr>
              <a:t>The title text</a:t>
            </a:r>
          </a:p>
        </p:txBody>
      </p:sp>
      <p:sp>
        <p:nvSpPr>
          <p:cNvPr id="40" name="文本框 39"/>
          <p:cNvSpPr txBox="1"/>
          <p:nvPr/>
        </p:nvSpPr>
        <p:spPr>
          <a:xfrm>
            <a:off x="9970920" y="3474959"/>
            <a:ext cx="1210588" cy="430374"/>
          </a:xfrm>
          <a:prstGeom prst="rect">
            <a:avLst/>
          </a:prstGeom>
          <a:noFill/>
        </p:spPr>
        <p:txBody>
          <a:bodyPr wrap="none" rtlCol="0">
            <a:spAutoFit/>
          </a:bodyPr>
          <a:lstStyle/>
          <a:p>
            <a:pPr algn="r">
              <a:lnSpc>
                <a:spcPct val="120000"/>
              </a:lnSpc>
              <a:spcAft>
                <a:spcPts val="1200"/>
              </a:spcAft>
            </a:pPr>
            <a:r>
              <a:rPr lang="zh-CN" altLang="en-US" sz="2000" b="1" dirty="0">
                <a:gradFill>
                  <a:gsLst>
                    <a:gs pos="0">
                      <a:schemeClr val="accent1"/>
                    </a:gs>
                    <a:gs pos="100000">
                      <a:schemeClr val="accent2"/>
                    </a:gs>
                  </a:gsLst>
                  <a:path path="circle">
                    <a:fillToRect l="50000" t="-80000" r="50000" b="180000"/>
                  </a:path>
                </a:gradFill>
                <a:latin typeface="微软雅黑"/>
                <a:ea typeface="微软雅黑"/>
              </a:rPr>
              <a:t>The title text</a:t>
            </a:r>
          </a:p>
        </p:txBody>
      </p:sp>
      <p:sp>
        <p:nvSpPr>
          <p:cNvPr id="42" name="TextBox 13"/>
          <p:cNvSpPr txBox="1"/>
          <p:nvPr/>
        </p:nvSpPr>
        <p:spPr>
          <a:xfrm>
            <a:off x="1079984" y="2227026"/>
            <a:ext cx="2317596" cy="49661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400" dirty="0">
                <a:solidFill>
                  <a:schemeClr val="tx1">
                    <a:lumMod val="85000"/>
                    <a:lumOff val="15000"/>
                  </a:schemeClr>
                </a:solidFill>
                <a:latin typeface="+mn-ea"/>
                <a:sym typeface="Arial" panose="020B0604020202090204" pitchFamily="34" charset="0"/>
              </a:rPr>
              <a:t>Click here to edit the content and freely stretch the text box size to your needs</a:t>
            </a:r>
            <a:endParaRPr lang="en-US" altLang="zh-CN" sz="1400" dirty="0">
              <a:solidFill>
                <a:schemeClr val="tx1">
                  <a:lumMod val="85000"/>
                  <a:lumOff val="15000"/>
                </a:schemeClr>
              </a:solidFill>
              <a:latin typeface="+mn-ea"/>
              <a:sym typeface="Arial" panose="020B0604020202090204" pitchFamily="34" charset="0"/>
            </a:endParaRPr>
          </a:p>
        </p:txBody>
      </p:sp>
      <p:sp>
        <p:nvSpPr>
          <p:cNvPr id="43" name="TextBox 13"/>
          <p:cNvSpPr txBox="1"/>
          <p:nvPr/>
        </p:nvSpPr>
        <p:spPr>
          <a:xfrm>
            <a:off x="1079389" y="3958328"/>
            <a:ext cx="2317596" cy="49661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400" dirty="0">
                <a:solidFill>
                  <a:schemeClr val="tx1">
                    <a:lumMod val="85000"/>
                    <a:lumOff val="15000"/>
                  </a:schemeClr>
                </a:solidFill>
                <a:latin typeface="+mn-ea"/>
                <a:sym typeface="Arial" panose="020B0604020202090204" pitchFamily="34" charset="0"/>
              </a:rPr>
              <a:t>Click here to edit the content and freely stretch the text box size to your needs</a:t>
            </a:r>
            <a:endParaRPr lang="en-US" altLang="zh-CN" sz="1400" dirty="0">
              <a:solidFill>
                <a:schemeClr val="tx1">
                  <a:lumMod val="85000"/>
                  <a:lumOff val="15000"/>
                </a:schemeClr>
              </a:solidFill>
              <a:latin typeface="+mn-ea"/>
              <a:sym typeface="Arial" panose="020B0604020202090204" pitchFamily="34" charset="0"/>
            </a:endParaRPr>
          </a:p>
        </p:txBody>
      </p:sp>
      <p:sp>
        <p:nvSpPr>
          <p:cNvPr id="44" name="TextBox 13"/>
          <p:cNvSpPr txBox="1"/>
          <p:nvPr/>
        </p:nvSpPr>
        <p:spPr>
          <a:xfrm>
            <a:off x="8745513" y="3958328"/>
            <a:ext cx="2317596" cy="49661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400" dirty="0">
                <a:solidFill>
                  <a:schemeClr val="tx1">
                    <a:lumMod val="85000"/>
                    <a:lumOff val="15000"/>
                  </a:schemeClr>
                </a:solidFill>
                <a:latin typeface="+mn-ea"/>
                <a:sym typeface="Arial" panose="020B0604020202090204" pitchFamily="34" charset="0"/>
              </a:rPr>
              <a:t>Click here to edit the content and freely stretch the text box size to your needs</a:t>
            </a:r>
            <a:endParaRPr lang="en-US" altLang="zh-CN" sz="1400" dirty="0">
              <a:solidFill>
                <a:schemeClr val="tx1">
                  <a:lumMod val="85000"/>
                  <a:lumOff val="15000"/>
                </a:schemeClr>
              </a:solidFill>
              <a:latin typeface="+mn-ea"/>
              <a:sym typeface="Arial" panose="020B0604020202090204" pitchFamily="34" charset="0"/>
            </a:endParaRPr>
          </a:p>
        </p:txBody>
      </p:sp>
      <p:sp>
        <p:nvSpPr>
          <p:cNvPr id="45" name="TextBox 13"/>
          <p:cNvSpPr txBox="1"/>
          <p:nvPr/>
        </p:nvSpPr>
        <p:spPr>
          <a:xfrm>
            <a:off x="8741910" y="2224901"/>
            <a:ext cx="2317596" cy="49661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400" dirty="0">
                <a:solidFill>
                  <a:schemeClr val="tx1">
                    <a:lumMod val="85000"/>
                    <a:lumOff val="15000"/>
                  </a:schemeClr>
                </a:solidFill>
                <a:latin typeface="+mn-ea"/>
                <a:sym typeface="Arial" panose="020B0604020202090204" pitchFamily="34" charset="0"/>
              </a:rPr>
              <a:t>Click here to edit the content and freely stretch the text box size to your needs</a:t>
            </a:r>
            <a:endParaRPr lang="en-US" altLang="zh-CN" sz="1400" dirty="0">
              <a:solidFill>
                <a:schemeClr val="tx1">
                  <a:lumMod val="85000"/>
                  <a:lumOff val="15000"/>
                </a:schemeClr>
              </a:solidFill>
              <a:latin typeface="+mn-ea"/>
              <a:sym typeface="Arial" panose="020B0604020202090204" pitchFamily="34" charset="0"/>
            </a:endParaRPr>
          </a:p>
        </p:txBody>
      </p:sp>
      <p:sp>
        <p:nvSpPr>
          <p:cNvPr id="46" name="文本框 45"/>
          <p:cNvSpPr txBox="1"/>
          <p:nvPr/>
        </p:nvSpPr>
        <p:spPr>
          <a:xfrm>
            <a:off x="5490706" y="5281664"/>
            <a:ext cx="1210588" cy="430374"/>
          </a:xfrm>
          <a:prstGeom prst="rect">
            <a:avLst/>
          </a:prstGeom>
          <a:noFill/>
        </p:spPr>
        <p:txBody>
          <a:bodyPr wrap="none" rtlCol="0">
            <a:spAutoFit/>
          </a:bodyPr>
          <a:lstStyle/>
          <a:p>
            <a:pPr algn="ctr">
              <a:lnSpc>
                <a:spcPct val="120000"/>
              </a:lnSpc>
              <a:spcAft>
                <a:spcPts val="1200"/>
              </a:spcAft>
            </a:pPr>
            <a:r>
              <a:rPr lang="zh-CN" altLang="en-US" sz="2000" b="1" dirty="0">
                <a:gradFill>
                  <a:gsLst>
                    <a:gs pos="0">
                      <a:schemeClr val="accent1"/>
                    </a:gs>
                    <a:gs pos="100000">
                      <a:schemeClr val="accent2"/>
                    </a:gs>
                  </a:gsLst>
                  <a:path path="circle">
                    <a:fillToRect l="50000" t="-80000" r="50000" b="180000"/>
                  </a:path>
                </a:gradFill>
                <a:latin typeface="微软雅黑"/>
                <a:ea typeface="微软雅黑"/>
              </a:rPr>
              <a:t>The title text</a:t>
            </a:r>
          </a:p>
        </p:txBody>
      </p:sp>
      <p:sp>
        <p:nvSpPr>
          <p:cNvPr id="47" name="TextBox 13"/>
          <p:cNvSpPr txBox="1"/>
          <p:nvPr/>
        </p:nvSpPr>
        <p:spPr>
          <a:xfrm>
            <a:off x="4937202" y="5765033"/>
            <a:ext cx="2317596" cy="49661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400" dirty="0">
                <a:solidFill>
                  <a:schemeClr val="tx1">
                    <a:lumMod val="85000"/>
                    <a:lumOff val="15000"/>
                  </a:schemeClr>
                </a:solidFill>
                <a:latin typeface="+mn-ea"/>
                <a:sym typeface="Arial" panose="020B0604020202090204" pitchFamily="34" charset="0"/>
              </a:rPr>
              <a:t>Click here to edit the content and freely stretch the text box size to your needs</a:t>
            </a:r>
            <a:endParaRPr lang="en-US" altLang="zh-CN" sz="1400" dirty="0">
              <a:solidFill>
                <a:schemeClr val="tx1">
                  <a:lumMod val="85000"/>
                  <a:lumOff val="15000"/>
                </a:schemeClr>
              </a:solidFill>
              <a:latin typeface="+mn-ea"/>
              <a:sym typeface="Arial" panose="020B0604020202090204" pitchFamily="34" charset="0"/>
            </a:endParaRPr>
          </a:p>
        </p:txBody>
      </p:sp>
      <p:sp>
        <p:nvSpPr>
          <p:cNvPr id="64" name="图形 53"/>
          <p:cNvSpPr/>
          <p:nvPr/>
        </p:nvSpPr>
        <p:spPr>
          <a:xfrm>
            <a:off x="4112719" y="2004524"/>
            <a:ext cx="407948" cy="360208"/>
          </a:xfrm>
          <a:custGeom>
            <a:avLst/>
            <a:gdLst>
              <a:gd name="connsiteX0" fmla="*/ 2174367 w 6096000"/>
              <a:gd name="connsiteY0" fmla="*/ 4381500 h 5382632"/>
              <a:gd name="connsiteX1" fmla="*/ 1231392 w 6096000"/>
              <a:gd name="connsiteY1" fmla="*/ 5324475 h 5382632"/>
              <a:gd name="connsiteX2" fmla="*/ 962025 w 6096000"/>
              <a:gd name="connsiteY2" fmla="*/ 5329157 h 5382632"/>
              <a:gd name="connsiteX3" fmla="*/ 957344 w 6096000"/>
              <a:gd name="connsiteY3" fmla="*/ 5059790 h 5382632"/>
              <a:gd name="connsiteX4" fmla="*/ 962025 w 6096000"/>
              <a:gd name="connsiteY4" fmla="*/ 5055108 h 5382632"/>
              <a:gd name="connsiteX5" fmla="*/ 1635633 w 6096000"/>
              <a:gd name="connsiteY5" fmla="*/ 4381500 h 5382632"/>
              <a:gd name="connsiteX6" fmla="*/ 762000 w 6096000"/>
              <a:gd name="connsiteY6" fmla="*/ 4381500 h 5382632"/>
              <a:gd name="connsiteX7" fmla="*/ 381000 w 6096000"/>
              <a:gd name="connsiteY7" fmla="*/ 4000500 h 5382632"/>
              <a:gd name="connsiteX8" fmla="*/ 381000 w 6096000"/>
              <a:gd name="connsiteY8" fmla="*/ 381000 h 5382632"/>
              <a:gd name="connsiteX9" fmla="*/ 190500 w 6096000"/>
              <a:gd name="connsiteY9" fmla="*/ 381000 h 5382632"/>
              <a:gd name="connsiteX10" fmla="*/ 0 w 6096000"/>
              <a:gd name="connsiteY10" fmla="*/ 190500 h 5382632"/>
              <a:gd name="connsiteX11" fmla="*/ 190500 w 6096000"/>
              <a:gd name="connsiteY11" fmla="*/ 0 h 5382632"/>
              <a:gd name="connsiteX12" fmla="*/ 5905500 w 6096000"/>
              <a:gd name="connsiteY12" fmla="*/ 0 h 5382632"/>
              <a:gd name="connsiteX13" fmla="*/ 6096000 w 6096000"/>
              <a:gd name="connsiteY13" fmla="*/ 190500 h 5382632"/>
              <a:gd name="connsiteX14" fmla="*/ 5905500 w 6096000"/>
              <a:gd name="connsiteY14" fmla="*/ 381000 h 5382632"/>
              <a:gd name="connsiteX15" fmla="*/ 5715000 w 6096000"/>
              <a:gd name="connsiteY15" fmla="*/ 381000 h 5382632"/>
              <a:gd name="connsiteX16" fmla="*/ 5715000 w 6096000"/>
              <a:gd name="connsiteY16" fmla="*/ 4000500 h 5382632"/>
              <a:gd name="connsiteX17" fmla="*/ 5334000 w 6096000"/>
              <a:gd name="connsiteY17" fmla="*/ 4381500 h 5382632"/>
              <a:gd name="connsiteX18" fmla="*/ 4460367 w 6096000"/>
              <a:gd name="connsiteY18" fmla="*/ 4381500 h 5382632"/>
              <a:gd name="connsiteX19" fmla="*/ 5133975 w 6096000"/>
              <a:gd name="connsiteY19" fmla="*/ 5055108 h 5382632"/>
              <a:gd name="connsiteX20" fmla="*/ 5129294 w 6096000"/>
              <a:gd name="connsiteY20" fmla="*/ 5324475 h 5382632"/>
              <a:gd name="connsiteX21" fmla="*/ 4864608 w 6096000"/>
              <a:gd name="connsiteY21" fmla="*/ 5324475 h 5382632"/>
              <a:gd name="connsiteX22" fmla="*/ 3921633 w 6096000"/>
              <a:gd name="connsiteY22" fmla="*/ 4381500 h 5382632"/>
              <a:gd name="connsiteX23" fmla="*/ 2174367 w 6096000"/>
              <a:gd name="connsiteY23" fmla="*/ 4381500 h 5382632"/>
              <a:gd name="connsiteX24" fmla="*/ 1658683 w 6096000"/>
              <a:gd name="connsiteY24" fmla="*/ 2964371 h 5382632"/>
              <a:gd name="connsiteX25" fmla="*/ 2552891 w 6096000"/>
              <a:gd name="connsiteY25" fmla="*/ 2070354 h 5382632"/>
              <a:gd name="connsiteX26" fmla="*/ 3310700 w 6096000"/>
              <a:gd name="connsiteY26" fmla="*/ 2828163 h 5382632"/>
              <a:gd name="connsiteX27" fmla="*/ 3580067 w 6096000"/>
              <a:gd name="connsiteY27" fmla="*/ 2828163 h 5382632"/>
              <a:gd name="connsiteX28" fmla="*/ 4772978 w 6096000"/>
              <a:gd name="connsiteY28" fmla="*/ 1635252 h 5382632"/>
              <a:gd name="connsiteX29" fmla="*/ 4777659 w 6096000"/>
              <a:gd name="connsiteY29" fmla="*/ 1365885 h 5382632"/>
              <a:gd name="connsiteX30" fmla="*/ 4508292 w 6096000"/>
              <a:gd name="connsiteY30" fmla="*/ 1361203 h 5382632"/>
              <a:gd name="connsiteX31" fmla="*/ 4503611 w 6096000"/>
              <a:gd name="connsiteY31" fmla="*/ 1365885 h 5382632"/>
              <a:gd name="connsiteX32" fmla="*/ 3445383 w 6096000"/>
              <a:gd name="connsiteY32" fmla="*/ 2424112 h 5382632"/>
              <a:gd name="connsiteX33" fmla="*/ 2687574 w 6096000"/>
              <a:gd name="connsiteY33" fmla="*/ 1666113 h 5382632"/>
              <a:gd name="connsiteX34" fmla="*/ 2418166 w 6096000"/>
              <a:gd name="connsiteY34" fmla="*/ 1665963 h 5382632"/>
              <a:gd name="connsiteX35" fmla="*/ 2418017 w 6096000"/>
              <a:gd name="connsiteY35" fmla="*/ 1666113 h 5382632"/>
              <a:gd name="connsiteX36" fmla="*/ 1389317 w 6096000"/>
              <a:gd name="connsiteY36" fmla="*/ 2694813 h 5382632"/>
              <a:gd name="connsiteX37" fmla="*/ 1389221 w 6096000"/>
              <a:gd name="connsiteY37" fmla="*/ 2964276 h 5382632"/>
              <a:gd name="connsiteX38" fmla="*/ 1658684 w 6096000"/>
              <a:gd name="connsiteY38" fmla="*/ 2964371 h 538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6000" h="5382632">
                <a:moveTo>
                  <a:pt x="2174367" y="4381500"/>
                </a:moveTo>
                <a:lnTo>
                  <a:pt x="1231392" y="5324475"/>
                </a:lnTo>
                <a:cubicBezTo>
                  <a:pt x="1158301" y="5400152"/>
                  <a:pt x="1037701" y="5402248"/>
                  <a:pt x="962025" y="5329157"/>
                </a:cubicBezTo>
                <a:cubicBezTo>
                  <a:pt x="886349" y="5256066"/>
                  <a:pt x="884253" y="5135466"/>
                  <a:pt x="957344" y="5059790"/>
                </a:cubicBezTo>
                <a:cubicBezTo>
                  <a:pt x="958877" y="5058202"/>
                  <a:pt x="960438" y="5056641"/>
                  <a:pt x="962025" y="5055108"/>
                </a:cubicBezTo>
                <a:lnTo>
                  <a:pt x="1635633" y="4381500"/>
                </a:lnTo>
                <a:lnTo>
                  <a:pt x="762000" y="4381500"/>
                </a:lnTo>
                <a:cubicBezTo>
                  <a:pt x="551580" y="4381500"/>
                  <a:pt x="381000" y="4210921"/>
                  <a:pt x="381000" y="4000500"/>
                </a:cubicBezTo>
                <a:lnTo>
                  <a:pt x="381000" y="381000"/>
                </a:lnTo>
                <a:lnTo>
                  <a:pt x="190500" y="381000"/>
                </a:lnTo>
                <a:cubicBezTo>
                  <a:pt x="85290" y="381000"/>
                  <a:pt x="0" y="295710"/>
                  <a:pt x="0" y="190500"/>
                </a:cubicBezTo>
                <a:cubicBezTo>
                  <a:pt x="0" y="85290"/>
                  <a:pt x="85290" y="0"/>
                  <a:pt x="190500" y="0"/>
                </a:cubicBezTo>
                <a:lnTo>
                  <a:pt x="5905500" y="0"/>
                </a:lnTo>
                <a:cubicBezTo>
                  <a:pt x="6010710" y="0"/>
                  <a:pt x="6096000" y="85290"/>
                  <a:pt x="6096000" y="190500"/>
                </a:cubicBezTo>
                <a:cubicBezTo>
                  <a:pt x="6096000" y="295710"/>
                  <a:pt x="6010711" y="381000"/>
                  <a:pt x="5905500" y="381000"/>
                </a:cubicBezTo>
                <a:lnTo>
                  <a:pt x="5715000" y="381000"/>
                </a:lnTo>
                <a:lnTo>
                  <a:pt x="5715000" y="4000500"/>
                </a:lnTo>
                <a:cubicBezTo>
                  <a:pt x="5715000" y="4210921"/>
                  <a:pt x="5544421" y="4381500"/>
                  <a:pt x="5334000" y="4381500"/>
                </a:cubicBezTo>
                <a:lnTo>
                  <a:pt x="4460367" y="4381500"/>
                </a:lnTo>
                <a:lnTo>
                  <a:pt x="5133975" y="5055108"/>
                </a:lnTo>
                <a:cubicBezTo>
                  <a:pt x="5207066" y="5130785"/>
                  <a:pt x="5204970" y="5251384"/>
                  <a:pt x="5129294" y="5324475"/>
                </a:cubicBezTo>
                <a:cubicBezTo>
                  <a:pt x="5055470" y="5395776"/>
                  <a:pt x="4938431" y="5395776"/>
                  <a:pt x="4864608" y="5324475"/>
                </a:cubicBezTo>
                <a:lnTo>
                  <a:pt x="3921633" y="4381500"/>
                </a:lnTo>
                <a:lnTo>
                  <a:pt x="2174367" y="4381500"/>
                </a:lnTo>
                <a:close/>
                <a:moveTo>
                  <a:pt x="1658683" y="2964371"/>
                </a:moveTo>
                <a:lnTo>
                  <a:pt x="2552891" y="2070354"/>
                </a:lnTo>
                <a:lnTo>
                  <a:pt x="3310700" y="2828163"/>
                </a:lnTo>
                <a:cubicBezTo>
                  <a:pt x="3385090" y="2902531"/>
                  <a:pt x="3505677" y="2902531"/>
                  <a:pt x="3580067" y="2828163"/>
                </a:cubicBezTo>
                <a:lnTo>
                  <a:pt x="4772978" y="1635252"/>
                </a:lnTo>
                <a:cubicBezTo>
                  <a:pt x="4848654" y="1562161"/>
                  <a:pt x="4850751" y="1441562"/>
                  <a:pt x="4777659" y="1365885"/>
                </a:cubicBezTo>
                <a:cubicBezTo>
                  <a:pt x="4704569" y="1290208"/>
                  <a:pt x="4583969" y="1288112"/>
                  <a:pt x="4508292" y="1361203"/>
                </a:cubicBezTo>
                <a:cubicBezTo>
                  <a:pt x="4506705" y="1362736"/>
                  <a:pt x="4505144" y="1364297"/>
                  <a:pt x="4503611" y="1365885"/>
                </a:cubicBezTo>
                <a:lnTo>
                  <a:pt x="3445383" y="2424112"/>
                </a:lnTo>
                <a:lnTo>
                  <a:pt x="2687574" y="1666113"/>
                </a:lnTo>
                <a:cubicBezTo>
                  <a:pt x="2613221" y="1591677"/>
                  <a:pt x="2492603" y="1591610"/>
                  <a:pt x="2418166" y="1665963"/>
                </a:cubicBezTo>
                <a:cubicBezTo>
                  <a:pt x="2418116" y="1666013"/>
                  <a:pt x="2418067" y="1666063"/>
                  <a:pt x="2418017" y="1666113"/>
                </a:cubicBezTo>
                <a:lnTo>
                  <a:pt x="1389317" y="2694813"/>
                </a:lnTo>
                <a:cubicBezTo>
                  <a:pt x="1314880" y="2769197"/>
                  <a:pt x="1314838" y="2889839"/>
                  <a:pt x="1389221" y="2964276"/>
                </a:cubicBezTo>
                <a:cubicBezTo>
                  <a:pt x="1463605" y="3038712"/>
                  <a:pt x="1584247" y="3038754"/>
                  <a:pt x="1658684" y="2964371"/>
                </a:cubicBezTo>
                <a:close/>
              </a:path>
            </a:pathLst>
          </a:custGeom>
          <a:gradFill flip="none" rotWithShape="1">
            <a:gsLst>
              <a:gs pos="100000">
                <a:schemeClr val="accent1"/>
              </a:gs>
              <a:gs pos="0">
                <a:schemeClr val="accent2"/>
              </a:gs>
            </a:gsLst>
            <a:lin ang="2700000" scaled="1"/>
            <a:tileRect/>
          </a:gradFill>
          <a:ln w="6697" cap="flat">
            <a:noFill/>
            <a:prstDash val="solid"/>
            <a:miter/>
          </a:ln>
        </p:spPr>
        <p:txBody>
          <a:bodyPr rtlCol="0" anchor="ctr"/>
          <a:lstStyle/>
          <a:p>
            <a:endParaRPr lang="zh-CN" altLang="en-US"/>
          </a:p>
        </p:txBody>
      </p:sp>
      <p:sp>
        <p:nvSpPr>
          <p:cNvPr id="66" name="图形 58"/>
          <p:cNvSpPr/>
          <p:nvPr/>
        </p:nvSpPr>
        <p:spPr>
          <a:xfrm>
            <a:off x="5949105" y="4637213"/>
            <a:ext cx="293790" cy="421542"/>
          </a:xfrm>
          <a:custGeom>
            <a:avLst/>
            <a:gdLst>
              <a:gd name="connsiteX0" fmla="*/ 4779647 w 4779646"/>
              <a:gd name="connsiteY0" fmla="*/ 3115667 h 6858000"/>
              <a:gd name="connsiteX1" fmla="*/ 4480082 w 4779646"/>
              <a:gd name="connsiteY1" fmla="*/ 2843845 h 6858000"/>
              <a:gd name="connsiteX2" fmla="*/ 4278813 w 4779646"/>
              <a:gd name="connsiteY2" fmla="*/ 2922711 h 6858000"/>
              <a:gd name="connsiteX3" fmla="*/ 4196518 w 4779646"/>
              <a:gd name="connsiteY3" fmla="*/ 3115667 h 6858000"/>
              <a:gd name="connsiteX4" fmla="*/ 4213455 w 4779646"/>
              <a:gd name="connsiteY4" fmla="*/ 3403491 h 6858000"/>
              <a:gd name="connsiteX5" fmla="*/ 2381150 w 4779646"/>
              <a:gd name="connsiteY5" fmla="*/ 5130850 h 6858000"/>
              <a:gd name="connsiteX6" fmla="*/ 549572 w 4779646"/>
              <a:gd name="connsiteY6" fmla="*/ 3403387 h 6858000"/>
              <a:gd name="connsiteX7" fmla="*/ 566197 w 4779646"/>
              <a:gd name="connsiteY7" fmla="*/ 3099457 h 6858000"/>
              <a:gd name="connsiteX8" fmla="*/ 283153 w 4779646"/>
              <a:gd name="connsiteY8" fmla="*/ 2827635 h 6858000"/>
              <a:gd name="connsiteX9" fmla="*/ 82092 w 4779646"/>
              <a:gd name="connsiteY9" fmla="*/ 2906605 h 6858000"/>
              <a:gd name="connsiteX10" fmla="*/ 5 w 4779646"/>
              <a:gd name="connsiteY10" fmla="*/ 3099458 h 6858000"/>
              <a:gd name="connsiteX11" fmla="*/ 5 w 4779646"/>
              <a:gd name="connsiteY11" fmla="*/ 3499605 h 6858000"/>
              <a:gd name="connsiteX12" fmla="*/ 2081584 w 4779646"/>
              <a:gd name="connsiteY12" fmla="*/ 5754398 h 6858000"/>
              <a:gd name="connsiteX13" fmla="*/ 2081584 w 4779646"/>
              <a:gd name="connsiteY13" fmla="*/ 6298043 h 6858000"/>
              <a:gd name="connsiteX14" fmla="*/ 1282120 w 4779646"/>
              <a:gd name="connsiteY14" fmla="*/ 6298043 h 6858000"/>
              <a:gd name="connsiteX15" fmla="*/ 1069837 w 4779646"/>
              <a:gd name="connsiteY15" fmla="*/ 6382312 h 6858000"/>
              <a:gd name="connsiteX16" fmla="*/ 982554 w 4779646"/>
              <a:gd name="connsiteY16" fmla="*/ 6586178 h 6858000"/>
              <a:gd name="connsiteX17" fmla="*/ 1282120 w 4779646"/>
              <a:gd name="connsiteY17" fmla="*/ 6858000 h 6858000"/>
              <a:gd name="connsiteX18" fmla="*/ 3447345 w 4779646"/>
              <a:gd name="connsiteY18" fmla="*/ 6858000 h 6858000"/>
              <a:gd name="connsiteX19" fmla="*/ 3730285 w 4779646"/>
              <a:gd name="connsiteY19" fmla="*/ 6586178 h 6858000"/>
              <a:gd name="connsiteX20" fmla="*/ 3447345 w 4779646"/>
              <a:gd name="connsiteY20" fmla="*/ 6298354 h 6858000"/>
              <a:gd name="connsiteX21" fmla="*/ 2647880 w 4779646"/>
              <a:gd name="connsiteY21" fmla="*/ 6298354 h 6858000"/>
              <a:gd name="connsiteX22" fmla="*/ 2647880 w 4779646"/>
              <a:gd name="connsiteY22" fmla="*/ 5754710 h 6858000"/>
              <a:gd name="connsiteX23" fmla="*/ 4779647 w 4779646"/>
              <a:gd name="connsiteY23" fmla="*/ 3499294 h 6858000"/>
              <a:gd name="connsiteX24" fmla="*/ 4779647 w 4779646"/>
              <a:gd name="connsiteY24" fmla="*/ 3115667 h 6858000"/>
              <a:gd name="connsiteX25" fmla="*/ 3919293 w 4779646"/>
              <a:gd name="connsiteY25" fmla="*/ 3134370 h 6858000"/>
              <a:gd name="connsiteX26" fmla="*/ 2389774 w 4779646"/>
              <a:gd name="connsiteY26" fmla="*/ 4842714 h 6858000"/>
              <a:gd name="connsiteX27" fmla="*/ 860255 w 4779646"/>
              <a:gd name="connsiteY27" fmla="*/ 3134786 h 6858000"/>
              <a:gd name="connsiteX28" fmla="*/ 860255 w 4779646"/>
              <a:gd name="connsiteY28" fmla="*/ 1707928 h 6858000"/>
              <a:gd name="connsiteX29" fmla="*/ 2389774 w 4779646"/>
              <a:gd name="connsiteY29" fmla="*/ 0 h 6858000"/>
              <a:gd name="connsiteX30" fmla="*/ 3919293 w 4779646"/>
              <a:gd name="connsiteY30" fmla="*/ 1707928 h 6858000"/>
              <a:gd name="connsiteX31" fmla="*/ 3919293 w 4779646"/>
              <a:gd name="connsiteY31" fmla="*/ 3134474 h 6858000"/>
              <a:gd name="connsiteX32" fmla="*/ 1864937 w 4779646"/>
              <a:gd name="connsiteY32" fmla="*/ 1554664 h 6858000"/>
              <a:gd name="connsiteX33" fmla="*/ 1620074 w 4779646"/>
              <a:gd name="connsiteY33" fmla="*/ 1789542 h 6858000"/>
              <a:gd name="connsiteX34" fmla="*/ 1854952 w 4779646"/>
              <a:gd name="connsiteY34" fmla="*/ 2034405 h 6858000"/>
              <a:gd name="connsiteX35" fmla="*/ 1864937 w 4779646"/>
              <a:gd name="connsiteY35" fmla="*/ 2034405 h 6858000"/>
              <a:gd name="connsiteX36" fmla="*/ 2914507 w 4779646"/>
              <a:gd name="connsiteY36" fmla="*/ 2034405 h 6858000"/>
              <a:gd name="connsiteX37" fmla="*/ 3159370 w 4779646"/>
              <a:gd name="connsiteY37" fmla="*/ 1799527 h 6858000"/>
              <a:gd name="connsiteX38" fmla="*/ 2924492 w 4779646"/>
              <a:gd name="connsiteY38" fmla="*/ 1554664 h 6858000"/>
              <a:gd name="connsiteX39" fmla="*/ 2914507 w 4779646"/>
              <a:gd name="connsiteY39" fmla="*/ 1554664 h 6858000"/>
              <a:gd name="connsiteX40" fmla="*/ 1865041 w 4779646"/>
              <a:gd name="connsiteY40" fmla="*/ 1554664 h 6858000"/>
              <a:gd name="connsiteX41" fmla="*/ 1864937 w 4779646"/>
              <a:gd name="connsiteY41" fmla="*/ 2514250 h 6858000"/>
              <a:gd name="connsiteX42" fmla="*/ 1620074 w 4779646"/>
              <a:gd name="connsiteY42" fmla="*/ 2749128 h 6858000"/>
              <a:gd name="connsiteX43" fmla="*/ 1854952 w 4779646"/>
              <a:gd name="connsiteY43" fmla="*/ 2993991 h 6858000"/>
              <a:gd name="connsiteX44" fmla="*/ 1864937 w 4779646"/>
              <a:gd name="connsiteY44" fmla="*/ 2993991 h 6858000"/>
              <a:gd name="connsiteX45" fmla="*/ 2914507 w 4779646"/>
              <a:gd name="connsiteY45" fmla="*/ 2993991 h 6858000"/>
              <a:gd name="connsiteX46" fmla="*/ 3159370 w 4779646"/>
              <a:gd name="connsiteY46" fmla="*/ 2759114 h 6858000"/>
              <a:gd name="connsiteX47" fmla="*/ 2924492 w 4779646"/>
              <a:gd name="connsiteY47" fmla="*/ 2514250 h 6858000"/>
              <a:gd name="connsiteX48" fmla="*/ 2914507 w 4779646"/>
              <a:gd name="connsiteY48" fmla="*/ 2514250 h 6858000"/>
              <a:gd name="connsiteX49" fmla="*/ 1865041 w 4779646"/>
              <a:gd name="connsiteY49" fmla="*/ 2514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79646" h="6858000">
                <a:moveTo>
                  <a:pt x="4779647" y="3115667"/>
                </a:moveTo>
                <a:cubicBezTo>
                  <a:pt x="4779647" y="2971443"/>
                  <a:pt x="4646437" y="2843845"/>
                  <a:pt x="4480082" y="2843845"/>
                </a:cubicBezTo>
                <a:cubicBezTo>
                  <a:pt x="4405285" y="2842941"/>
                  <a:pt x="4333083" y="2871232"/>
                  <a:pt x="4278813" y="2922711"/>
                </a:cubicBezTo>
                <a:cubicBezTo>
                  <a:pt x="4225891" y="2972890"/>
                  <a:pt x="4196101" y="3042738"/>
                  <a:pt x="4196518" y="3115667"/>
                </a:cubicBezTo>
                <a:cubicBezTo>
                  <a:pt x="4196518" y="3136864"/>
                  <a:pt x="4202129" y="3232771"/>
                  <a:pt x="4213455" y="3403491"/>
                </a:cubicBezTo>
                <a:cubicBezTo>
                  <a:pt x="4213455" y="4347283"/>
                  <a:pt x="3397365" y="5130850"/>
                  <a:pt x="2381150" y="5130850"/>
                </a:cubicBezTo>
                <a:cubicBezTo>
                  <a:pt x="1382183" y="5130850"/>
                  <a:pt x="549572" y="4346971"/>
                  <a:pt x="549572" y="3403387"/>
                </a:cubicBezTo>
                <a:cubicBezTo>
                  <a:pt x="560586" y="3222172"/>
                  <a:pt x="566197" y="3120759"/>
                  <a:pt x="566197" y="3099457"/>
                </a:cubicBezTo>
                <a:cubicBezTo>
                  <a:pt x="561625" y="2951389"/>
                  <a:pt x="437663" y="2832207"/>
                  <a:pt x="283153" y="2827635"/>
                </a:cubicBezTo>
                <a:cubicBezTo>
                  <a:pt x="208414" y="2826813"/>
                  <a:pt x="136294" y="2855139"/>
                  <a:pt x="82092" y="2906605"/>
                </a:cubicBezTo>
                <a:cubicBezTo>
                  <a:pt x="29272" y="2956796"/>
                  <a:pt x="-438" y="3026596"/>
                  <a:pt x="5" y="3099458"/>
                </a:cubicBezTo>
                <a:lnTo>
                  <a:pt x="5" y="3499605"/>
                </a:lnTo>
                <a:cubicBezTo>
                  <a:pt x="-99" y="4666799"/>
                  <a:pt x="915950" y="5594485"/>
                  <a:pt x="2081584" y="5754398"/>
                </a:cubicBezTo>
                <a:lnTo>
                  <a:pt x="2081584" y="6298043"/>
                </a:lnTo>
                <a:lnTo>
                  <a:pt x="1282120" y="6298043"/>
                </a:lnTo>
                <a:cubicBezTo>
                  <a:pt x="1203125" y="6297629"/>
                  <a:pt x="1127041" y="6327831"/>
                  <a:pt x="1069837" y="6382312"/>
                </a:cubicBezTo>
                <a:cubicBezTo>
                  <a:pt x="1013979" y="6435396"/>
                  <a:pt x="982416" y="6509119"/>
                  <a:pt x="982554" y="6586178"/>
                </a:cubicBezTo>
                <a:cubicBezTo>
                  <a:pt x="982554" y="6746196"/>
                  <a:pt x="1115868" y="6858000"/>
                  <a:pt x="1282120" y="6858000"/>
                </a:cubicBezTo>
                <a:lnTo>
                  <a:pt x="3447345" y="6858000"/>
                </a:lnTo>
                <a:cubicBezTo>
                  <a:pt x="3630637" y="6858000"/>
                  <a:pt x="3730285" y="6746196"/>
                  <a:pt x="3730285" y="6586178"/>
                </a:cubicBezTo>
                <a:cubicBezTo>
                  <a:pt x="3730285" y="6442266"/>
                  <a:pt x="3613700" y="6298354"/>
                  <a:pt x="3447345" y="6298354"/>
                </a:cubicBezTo>
                <a:lnTo>
                  <a:pt x="2647880" y="6298354"/>
                </a:lnTo>
                <a:lnTo>
                  <a:pt x="2647880" y="5754710"/>
                </a:lnTo>
                <a:cubicBezTo>
                  <a:pt x="3846973" y="5626281"/>
                  <a:pt x="4779647" y="4667110"/>
                  <a:pt x="4779647" y="3499294"/>
                </a:cubicBezTo>
                <a:lnTo>
                  <a:pt x="4779647" y="3115667"/>
                </a:lnTo>
                <a:close/>
                <a:moveTo>
                  <a:pt x="3919293" y="3134370"/>
                </a:moveTo>
                <a:cubicBezTo>
                  <a:pt x="3919293" y="4091982"/>
                  <a:pt x="3237659" y="4842714"/>
                  <a:pt x="2389774" y="4842714"/>
                </a:cubicBezTo>
                <a:cubicBezTo>
                  <a:pt x="1525160" y="4842714"/>
                  <a:pt x="860255" y="4091982"/>
                  <a:pt x="860255" y="3134786"/>
                </a:cubicBezTo>
                <a:lnTo>
                  <a:pt x="860255" y="1707928"/>
                </a:lnTo>
                <a:cubicBezTo>
                  <a:pt x="860255" y="750732"/>
                  <a:pt x="1541681" y="0"/>
                  <a:pt x="2389774" y="0"/>
                </a:cubicBezTo>
                <a:cubicBezTo>
                  <a:pt x="3237867" y="0"/>
                  <a:pt x="3919293" y="750732"/>
                  <a:pt x="3919293" y="1707928"/>
                </a:cubicBezTo>
                <a:lnTo>
                  <a:pt x="3919293" y="3134474"/>
                </a:lnTo>
                <a:close/>
                <a:moveTo>
                  <a:pt x="1864937" y="1554664"/>
                </a:moveTo>
                <a:cubicBezTo>
                  <a:pt x="1732460" y="1551907"/>
                  <a:pt x="1622831" y="1657065"/>
                  <a:pt x="1620074" y="1789542"/>
                </a:cubicBezTo>
                <a:cubicBezTo>
                  <a:pt x="1617316" y="1922019"/>
                  <a:pt x="1722475" y="2031648"/>
                  <a:pt x="1854952" y="2034405"/>
                </a:cubicBezTo>
                <a:cubicBezTo>
                  <a:pt x="1858280" y="2034475"/>
                  <a:pt x="1861609" y="2034475"/>
                  <a:pt x="1864937" y="2034405"/>
                </a:cubicBezTo>
                <a:lnTo>
                  <a:pt x="2914507" y="2034405"/>
                </a:lnTo>
                <a:cubicBezTo>
                  <a:pt x="3046984" y="2037163"/>
                  <a:pt x="3156613" y="1932004"/>
                  <a:pt x="3159370" y="1799527"/>
                </a:cubicBezTo>
                <a:cubicBezTo>
                  <a:pt x="3162128" y="1667051"/>
                  <a:pt x="3056969" y="1557422"/>
                  <a:pt x="2924492" y="1554664"/>
                </a:cubicBezTo>
                <a:cubicBezTo>
                  <a:pt x="2921164" y="1554595"/>
                  <a:pt x="2917835" y="1554595"/>
                  <a:pt x="2914507" y="1554664"/>
                </a:cubicBezTo>
                <a:lnTo>
                  <a:pt x="1865041" y="1554664"/>
                </a:lnTo>
                <a:close/>
                <a:moveTo>
                  <a:pt x="1864937" y="2514250"/>
                </a:moveTo>
                <a:cubicBezTo>
                  <a:pt x="1732460" y="2511493"/>
                  <a:pt x="1622831" y="2616651"/>
                  <a:pt x="1620074" y="2749128"/>
                </a:cubicBezTo>
                <a:cubicBezTo>
                  <a:pt x="1617316" y="2881605"/>
                  <a:pt x="1722475" y="2991234"/>
                  <a:pt x="1854952" y="2993991"/>
                </a:cubicBezTo>
                <a:cubicBezTo>
                  <a:pt x="1858280" y="2994061"/>
                  <a:pt x="1861609" y="2994061"/>
                  <a:pt x="1864937" y="2993991"/>
                </a:cubicBezTo>
                <a:lnTo>
                  <a:pt x="2914507" y="2993991"/>
                </a:lnTo>
                <a:cubicBezTo>
                  <a:pt x="3046984" y="2996749"/>
                  <a:pt x="3156613" y="2891590"/>
                  <a:pt x="3159370" y="2759114"/>
                </a:cubicBezTo>
                <a:cubicBezTo>
                  <a:pt x="3162128" y="2626637"/>
                  <a:pt x="3056969" y="2517008"/>
                  <a:pt x="2924492" y="2514250"/>
                </a:cubicBezTo>
                <a:cubicBezTo>
                  <a:pt x="2921164" y="2514181"/>
                  <a:pt x="2917835" y="2514181"/>
                  <a:pt x="2914507" y="2514250"/>
                </a:cubicBezTo>
                <a:lnTo>
                  <a:pt x="1865041" y="2514250"/>
                </a:lnTo>
                <a:close/>
              </a:path>
            </a:pathLst>
          </a:custGeom>
          <a:gradFill>
            <a:gsLst>
              <a:gs pos="100000">
                <a:schemeClr val="accent1"/>
              </a:gs>
              <a:gs pos="0">
                <a:schemeClr val="accent2"/>
              </a:gs>
            </a:gsLst>
            <a:lin ang="2700000" scaled="1"/>
          </a:gradFill>
          <a:ln w="6697" cap="flat">
            <a:noFill/>
            <a:prstDash val="solid"/>
            <a:miter/>
          </a:ln>
        </p:spPr>
        <p:txBody>
          <a:bodyPr rtlCol="0" anchor="ctr"/>
          <a:lstStyle/>
          <a:p>
            <a:endParaRPr lang="zh-CN" altLang="en-US"/>
          </a:p>
        </p:txBody>
      </p:sp>
      <p:sp>
        <p:nvSpPr>
          <p:cNvPr id="68" name="图形 67"/>
          <p:cNvSpPr/>
          <p:nvPr/>
        </p:nvSpPr>
        <p:spPr>
          <a:xfrm>
            <a:off x="7781756" y="2004524"/>
            <a:ext cx="319756" cy="360208"/>
          </a:xfrm>
          <a:custGeom>
            <a:avLst/>
            <a:gdLst>
              <a:gd name="connsiteX0" fmla="*/ 3566577 w 5350637"/>
              <a:gd name="connsiteY0" fmla="*/ 0 h 6027539"/>
              <a:gd name="connsiteX1" fmla="*/ 3566577 w 5350637"/>
              <a:gd name="connsiteY1" fmla="*/ 1591484 h 6027539"/>
              <a:gd name="connsiteX2" fmla="*/ 3781846 w 5350637"/>
              <a:gd name="connsiteY2" fmla="*/ 1808260 h 6027539"/>
              <a:gd name="connsiteX3" fmla="*/ 5349866 w 5350637"/>
              <a:gd name="connsiteY3" fmla="*/ 1808260 h 6027539"/>
              <a:gd name="connsiteX4" fmla="*/ 5349866 w 5350637"/>
              <a:gd name="connsiteY4" fmla="*/ 5812910 h 6027539"/>
              <a:gd name="connsiteX5" fmla="*/ 5133521 w 5350637"/>
              <a:gd name="connsiteY5" fmla="*/ 6027533 h 6027539"/>
              <a:gd name="connsiteX6" fmla="*/ 216345 w 5350637"/>
              <a:gd name="connsiteY6" fmla="*/ 6027533 h 6027539"/>
              <a:gd name="connsiteX7" fmla="*/ 7 w 5350637"/>
              <a:gd name="connsiteY7" fmla="*/ 5814639 h 6027539"/>
              <a:gd name="connsiteX8" fmla="*/ 0 w 5350637"/>
              <a:gd name="connsiteY8" fmla="*/ 5812910 h 6027539"/>
              <a:gd name="connsiteX9" fmla="*/ 0 w 5350637"/>
              <a:gd name="connsiteY9" fmla="*/ 214623 h 6027539"/>
              <a:gd name="connsiteX10" fmla="*/ 216345 w 5350637"/>
              <a:gd name="connsiteY10" fmla="*/ 0 h 6027539"/>
              <a:gd name="connsiteX11" fmla="*/ 3566577 w 5350637"/>
              <a:gd name="connsiteY11" fmla="*/ 0 h 6027539"/>
              <a:gd name="connsiteX12" fmla="*/ 1188931 w 5350637"/>
              <a:gd name="connsiteY12" fmla="*/ 1205507 h 6027539"/>
              <a:gd name="connsiteX13" fmla="*/ 1188931 w 5350637"/>
              <a:gd name="connsiteY13" fmla="*/ 1808260 h 6027539"/>
              <a:gd name="connsiteX14" fmla="*/ 2972004 w 5350637"/>
              <a:gd name="connsiteY14" fmla="*/ 1808260 h 6027539"/>
              <a:gd name="connsiteX15" fmla="*/ 2972004 w 5350637"/>
              <a:gd name="connsiteY15" fmla="*/ 1205507 h 6027539"/>
              <a:gd name="connsiteX16" fmla="*/ 1188931 w 5350637"/>
              <a:gd name="connsiteY16" fmla="*/ 1205507 h 6027539"/>
              <a:gd name="connsiteX17" fmla="*/ 1188931 w 5350637"/>
              <a:gd name="connsiteY17" fmla="*/ 2411013 h 6027539"/>
              <a:gd name="connsiteX18" fmla="*/ 1188931 w 5350637"/>
              <a:gd name="connsiteY18" fmla="*/ 3013766 h 6027539"/>
              <a:gd name="connsiteX19" fmla="*/ 4160935 w 5350637"/>
              <a:gd name="connsiteY19" fmla="*/ 3013766 h 6027539"/>
              <a:gd name="connsiteX20" fmla="*/ 4160935 w 5350637"/>
              <a:gd name="connsiteY20" fmla="*/ 2411013 h 6027539"/>
              <a:gd name="connsiteX21" fmla="*/ 1188931 w 5350637"/>
              <a:gd name="connsiteY21" fmla="*/ 2411013 h 6027539"/>
              <a:gd name="connsiteX22" fmla="*/ 1188931 w 5350637"/>
              <a:gd name="connsiteY22" fmla="*/ 3616520 h 6027539"/>
              <a:gd name="connsiteX23" fmla="*/ 1188931 w 5350637"/>
              <a:gd name="connsiteY23" fmla="*/ 4219273 h 6027539"/>
              <a:gd name="connsiteX24" fmla="*/ 4160935 w 5350637"/>
              <a:gd name="connsiteY24" fmla="*/ 4219273 h 6027539"/>
              <a:gd name="connsiteX25" fmla="*/ 4160935 w 5350637"/>
              <a:gd name="connsiteY25" fmla="*/ 3616520 h 6027539"/>
              <a:gd name="connsiteX26" fmla="*/ 1188931 w 5350637"/>
              <a:gd name="connsiteY26" fmla="*/ 3616520 h 6027539"/>
              <a:gd name="connsiteX27" fmla="*/ 4197746 w 5350637"/>
              <a:gd name="connsiteY27" fmla="*/ 8180 h 6027539"/>
              <a:gd name="connsiteX28" fmla="*/ 5344484 w 5350637"/>
              <a:gd name="connsiteY28" fmla="*/ 1168911 h 6027539"/>
              <a:gd name="connsiteX29" fmla="*/ 5344180 w 5350637"/>
              <a:gd name="connsiteY29" fmla="*/ 1199353 h 6027539"/>
              <a:gd name="connsiteX30" fmla="*/ 5329200 w 5350637"/>
              <a:gd name="connsiteY30" fmla="*/ 1205507 h 6027539"/>
              <a:gd name="connsiteX31" fmla="*/ 4376204 w 5350637"/>
              <a:gd name="connsiteY31" fmla="*/ 1205507 h 6027539"/>
              <a:gd name="connsiteX32" fmla="*/ 4160935 w 5350637"/>
              <a:gd name="connsiteY32" fmla="*/ 990237 h 6027539"/>
              <a:gd name="connsiteX33" fmla="*/ 4160935 w 5350637"/>
              <a:gd name="connsiteY33" fmla="*/ 23249 h 6027539"/>
              <a:gd name="connsiteX34" fmla="*/ 4182552 w 5350637"/>
              <a:gd name="connsiteY34" fmla="*/ 1813 h 6027539"/>
              <a:gd name="connsiteX35" fmla="*/ 4197746 w 5350637"/>
              <a:gd name="connsiteY35" fmla="*/ 8180 h 60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50637" h="6027539">
                <a:moveTo>
                  <a:pt x="3566577" y="0"/>
                </a:moveTo>
                <a:lnTo>
                  <a:pt x="3566577" y="1591484"/>
                </a:lnTo>
                <a:cubicBezTo>
                  <a:pt x="3566577" y="1711389"/>
                  <a:pt x="3662802" y="1808260"/>
                  <a:pt x="3781846" y="1808260"/>
                </a:cubicBezTo>
                <a:lnTo>
                  <a:pt x="5349866" y="1808260"/>
                </a:lnTo>
                <a:lnTo>
                  <a:pt x="5349866" y="5812910"/>
                </a:lnTo>
                <a:cubicBezTo>
                  <a:pt x="5349866" y="5931307"/>
                  <a:pt x="5252349" y="6027533"/>
                  <a:pt x="5133521" y="6027533"/>
                </a:cubicBezTo>
                <a:lnTo>
                  <a:pt x="216345" y="6027533"/>
                </a:lnTo>
                <a:cubicBezTo>
                  <a:pt x="97816" y="6028484"/>
                  <a:pt x="958" y="5933168"/>
                  <a:pt x="7" y="5814639"/>
                </a:cubicBezTo>
                <a:cubicBezTo>
                  <a:pt x="2" y="5814062"/>
                  <a:pt x="0" y="5813486"/>
                  <a:pt x="0" y="5812910"/>
                </a:cubicBezTo>
                <a:lnTo>
                  <a:pt x="0" y="214623"/>
                </a:lnTo>
                <a:cubicBezTo>
                  <a:pt x="0" y="96225"/>
                  <a:pt x="97517" y="0"/>
                  <a:pt x="216345" y="0"/>
                </a:cubicBezTo>
                <a:lnTo>
                  <a:pt x="3566577" y="0"/>
                </a:lnTo>
                <a:close/>
                <a:moveTo>
                  <a:pt x="1188931" y="1205507"/>
                </a:moveTo>
                <a:lnTo>
                  <a:pt x="1188931" y="1808260"/>
                </a:lnTo>
                <a:lnTo>
                  <a:pt x="2972004" y="1808260"/>
                </a:lnTo>
                <a:lnTo>
                  <a:pt x="2972004" y="1205507"/>
                </a:lnTo>
                <a:lnTo>
                  <a:pt x="1188931" y="1205507"/>
                </a:lnTo>
                <a:close/>
                <a:moveTo>
                  <a:pt x="1188931" y="2411013"/>
                </a:moveTo>
                <a:lnTo>
                  <a:pt x="1188931" y="3013766"/>
                </a:lnTo>
                <a:lnTo>
                  <a:pt x="4160935" y="3013766"/>
                </a:lnTo>
                <a:lnTo>
                  <a:pt x="4160935" y="2411013"/>
                </a:lnTo>
                <a:lnTo>
                  <a:pt x="1188931" y="2411013"/>
                </a:lnTo>
                <a:close/>
                <a:moveTo>
                  <a:pt x="1188931" y="3616520"/>
                </a:moveTo>
                <a:lnTo>
                  <a:pt x="1188931" y="4219273"/>
                </a:lnTo>
                <a:lnTo>
                  <a:pt x="4160935" y="4219273"/>
                </a:lnTo>
                <a:lnTo>
                  <a:pt x="4160935" y="3616520"/>
                </a:lnTo>
                <a:lnTo>
                  <a:pt x="1188931" y="3616520"/>
                </a:lnTo>
                <a:close/>
                <a:moveTo>
                  <a:pt x="4197746" y="8180"/>
                </a:moveTo>
                <a:lnTo>
                  <a:pt x="5344484" y="1168911"/>
                </a:lnTo>
                <a:cubicBezTo>
                  <a:pt x="5352807" y="1177401"/>
                  <a:pt x="5352670" y="1191031"/>
                  <a:pt x="5344180" y="1199353"/>
                </a:cubicBezTo>
                <a:cubicBezTo>
                  <a:pt x="5340178" y="1203276"/>
                  <a:pt x="5334804" y="1205483"/>
                  <a:pt x="5329200" y="1205507"/>
                </a:cubicBezTo>
                <a:lnTo>
                  <a:pt x="4376204" y="1205507"/>
                </a:lnTo>
                <a:cubicBezTo>
                  <a:pt x="4257314" y="1205507"/>
                  <a:pt x="4160935" y="1109127"/>
                  <a:pt x="4160935" y="990237"/>
                </a:cubicBezTo>
                <a:lnTo>
                  <a:pt x="4160935" y="23249"/>
                </a:lnTo>
                <a:cubicBezTo>
                  <a:pt x="4160985" y="11360"/>
                  <a:pt x="4170663" y="1763"/>
                  <a:pt x="4182552" y="1813"/>
                </a:cubicBezTo>
                <a:cubicBezTo>
                  <a:pt x="4188261" y="1837"/>
                  <a:pt x="4193726" y="4127"/>
                  <a:pt x="4197746" y="8180"/>
                </a:cubicBezTo>
                <a:close/>
              </a:path>
            </a:pathLst>
          </a:custGeom>
          <a:gradFill>
            <a:gsLst>
              <a:gs pos="100000">
                <a:schemeClr val="accent1"/>
              </a:gs>
              <a:gs pos="0">
                <a:schemeClr val="accent2"/>
              </a:gs>
            </a:gsLst>
            <a:lin ang="2700000" scaled="1"/>
          </a:gradFill>
          <a:ln w="6697" cap="flat">
            <a:noFill/>
            <a:prstDash val="solid"/>
            <a:miter/>
          </a:ln>
        </p:spPr>
        <p:txBody>
          <a:bodyPr rtlCol="0" anchor="ctr"/>
          <a:lstStyle/>
          <a:p>
            <a:endParaRPr lang="zh-CN" altLang="en-US"/>
          </a:p>
        </p:txBody>
      </p:sp>
      <p:sp>
        <p:nvSpPr>
          <p:cNvPr id="70" name="图形 53"/>
          <p:cNvSpPr/>
          <p:nvPr/>
        </p:nvSpPr>
        <p:spPr>
          <a:xfrm>
            <a:off x="7710901" y="3819448"/>
            <a:ext cx="407948" cy="360208"/>
          </a:xfrm>
          <a:custGeom>
            <a:avLst/>
            <a:gdLst>
              <a:gd name="connsiteX0" fmla="*/ 2174367 w 6096000"/>
              <a:gd name="connsiteY0" fmla="*/ 4381500 h 5382632"/>
              <a:gd name="connsiteX1" fmla="*/ 1231392 w 6096000"/>
              <a:gd name="connsiteY1" fmla="*/ 5324475 h 5382632"/>
              <a:gd name="connsiteX2" fmla="*/ 962025 w 6096000"/>
              <a:gd name="connsiteY2" fmla="*/ 5329157 h 5382632"/>
              <a:gd name="connsiteX3" fmla="*/ 957344 w 6096000"/>
              <a:gd name="connsiteY3" fmla="*/ 5059790 h 5382632"/>
              <a:gd name="connsiteX4" fmla="*/ 962025 w 6096000"/>
              <a:gd name="connsiteY4" fmla="*/ 5055108 h 5382632"/>
              <a:gd name="connsiteX5" fmla="*/ 1635633 w 6096000"/>
              <a:gd name="connsiteY5" fmla="*/ 4381500 h 5382632"/>
              <a:gd name="connsiteX6" fmla="*/ 762000 w 6096000"/>
              <a:gd name="connsiteY6" fmla="*/ 4381500 h 5382632"/>
              <a:gd name="connsiteX7" fmla="*/ 381000 w 6096000"/>
              <a:gd name="connsiteY7" fmla="*/ 4000500 h 5382632"/>
              <a:gd name="connsiteX8" fmla="*/ 381000 w 6096000"/>
              <a:gd name="connsiteY8" fmla="*/ 381000 h 5382632"/>
              <a:gd name="connsiteX9" fmla="*/ 190500 w 6096000"/>
              <a:gd name="connsiteY9" fmla="*/ 381000 h 5382632"/>
              <a:gd name="connsiteX10" fmla="*/ 0 w 6096000"/>
              <a:gd name="connsiteY10" fmla="*/ 190500 h 5382632"/>
              <a:gd name="connsiteX11" fmla="*/ 190500 w 6096000"/>
              <a:gd name="connsiteY11" fmla="*/ 0 h 5382632"/>
              <a:gd name="connsiteX12" fmla="*/ 5905500 w 6096000"/>
              <a:gd name="connsiteY12" fmla="*/ 0 h 5382632"/>
              <a:gd name="connsiteX13" fmla="*/ 6096000 w 6096000"/>
              <a:gd name="connsiteY13" fmla="*/ 190500 h 5382632"/>
              <a:gd name="connsiteX14" fmla="*/ 5905500 w 6096000"/>
              <a:gd name="connsiteY14" fmla="*/ 381000 h 5382632"/>
              <a:gd name="connsiteX15" fmla="*/ 5715000 w 6096000"/>
              <a:gd name="connsiteY15" fmla="*/ 381000 h 5382632"/>
              <a:gd name="connsiteX16" fmla="*/ 5715000 w 6096000"/>
              <a:gd name="connsiteY16" fmla="*/ 4000500 h 5382632"/>
              <a:gd name="connsiteX17" fmla="*/ 5334000 w 6096000"/>
              <a:gd name="connsiteY17" fmla="*/ 4381500 h 5382632"/>
              <a:gd name="connsiteX18" fmla="*/ 4460367 w 6096000"/>
              <a:gd name="connsiteY18" fmla="*/ 4381500 h 5382632"/>
              <a:gd name="connsiteX19" fmla="*/ 5133975 w 6096000"/>
              <a:gd name="connsiteY19" fmla="*/ 5055108 h 5382632"/>
              <a:gd name="connsiteX20" fmla="*/ 5129294 w 6096000"/>
              <a:gd name="connsiteY20" fmla="*/ 5324475 h 5382632"/>
              <a:gd name="connsiteX21" fmla="*/ 4864608 w 6096000"/>
              <a:gd name="connsiteY21" fmla="*/ 5324475 h 5382632"/>
              <a:gd name="connsiteX22" fmla="*/ 3921633 w 6096000"/>
              <a:gd name="connsiteY22" fmla="*/ 4381500 h 5382632"/>
              <a:gd name="connsiteX23" fmla="*/ 2174367 w 6096000"/>
              <a:gd name="connsiteY23" fmla="*/ 4381500 h 5382632"/>
              <a:gd name="connsiteX24" fmla="*/ 1658683 w 6096000"/>
              <a:gd name="connsiteY24" fmla="*/ 2964371 h 5382632"/>
              <a:gd name="connsiteX25" fmla="*/ 2552891 w 6096000"/>
              <a:gd name="connsiteY25" fmla="*/ 2070354 h 5382632"/>
              <a:gd name="connsiteX26" fmla="*/ 3310700 w 6096000"/>
              <a:gd name="connsiteY26" fmla="*/ 2828163 h 5382632"/>
              <a:gd name="connsiteX27" fmla="*/ 3580067 w 6096000"/>
              <a:gd name="connsiteY27" fmla="*/ 2828163 h 5382632"/>
              <a:gd name="connsiteX28" fmla="*/ 4772978 w 6096000"/>
              <a:gd name="connsiteY28" fmla="*/ 1635252 h 5382632"/>
              <a:gd name="connsiteX29" fmla="*/ 4777659 w 6096000"/>
              <a:gd name="connsiteY29" fmla="*/ 1365885 h 5382632"/>
              <a:gd name="connsiteX30" fmla="*/ 4508292 w 6096000"/>
              <a:gd name="connsiteY30" fmla="*/ 1361203 h 5382632"/>
              <a:gd name="connsiteX31" fmla="*/ 4503611 w 6096000"/>
              <a:gd name="connsiteY31" fmla="*/ 1365885 h 5382632"/>
              <a:gd name="connsiteX32" fmla="*/ 3445383 w 6096000"/>
              <a:gd name="connsiteY32" fmla="*/ 2424112 h 5382632"/>
              <a:gd name="connsiteX33" fmla="*/ 2687574 w 6096000"/>
              <a:gd name="connsiteY33" fmla="*/ 1666113 h 5382632"/>
              <a:gd name="connsiteX34" fmla="*/ 2418166 w 6096000"/>
              <a:gd name="connsiteY34" fmla="*/ 1665963 h 5382632"/>
              <a:gd name="connsiteX35" fmla="*/ 2418017 w 6096000"/>
              <a:gd name="connsiteY35" fmla="*/ 1666113 h 5382632"/>
              <a:gd name="connsiteX36" fmla="*/ 1389317 w 6096000"/>
              <a:gd name="connsiteY36" fmla="*/ 2694813 h 5382632"/>
              <a:gd name="connsiteX37" fmla="*/ 1389221 w 6096000"/>
              <a:gd name="connsiteY37" fmla="*/ 2964276 h 5382632"/>
              <a:gd name="connsiteX38" fmla="*/ 1658684 w 6096000"/>
              <a:gd name="connsiteY38" fmla="*/ 2964371 h 538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6000" h="5382632">
                <a:moveTo>
                  <a:pt x="2174367" y="4381500"/>
                </a:moveTo>
                <a:lnTo>
                  <a:pt x="1231392" y="5324475"/>
                </a:lnTo>
                <a:cubicBezTo>
                  <a:pt x="1158301" y="5400152"/>
                  <a:pt x="1037701" y="5402248"/>
                  <a:pt x="962025" y="5329157"/>
                </a:cubicBezTo>
                <a:cubicBezTo>
                  <a:pt x="886349" y="5256066"/>
                  <a:pt x="884253" y="5135466"/>
                  <a:pt x="957344" y="5059790"/>
                </a:cubicBezTo>
                <a:cubicBezTo>
                  <a:pt x="958877" y="5058202"/>
                  <a:pt x="960438" y="5056641"/>
                  <a:pt x="962025" y="5055108"/>
                </a:cubicBezTo>
                <a:lnTo>
                  <a:pt x="1635633" y="4381500"/>
                </a:lnTo>
                <a:lnTo>
                  <a:pt x="762000" y="4381500"/>
                </a:lnTo>
                <a:cubicBezTo>
                  <a:pt x="551580" y="4381500"/>
                  <a:pt x="381000" y="4210921"/>
                  <a:pt x="381000" y="4000500"/>
                </a:cubicBezTo>
                <a:lnTo>
                  <a:pt x="381000" y="381000"/>
                </a:lnTo>
                <a:lnTo>
                  <a:pt x="190500" y="381000"/>
                </a:lnTo>
                <a:cubicBezTo>
                  <a:pt x="85290" y="381000"/>
                  <a:pt x="0" y="295710"/>
                  <a:pt x="0" y="190500"/>
                </a:cubicBezTo>
                <a:cubicBezTo>
                  <a:pt x="0" y="85290"/>
                  <a:pt x="85290" y="0"/>
                  <a:pt x="190500" y="0"/>
                </a:cubicBezTo>
                <a:lnTo>
                  <a:pt x="5905500" y="0"/>
                </a:lnTo>
                <a:cubicBezTo>
                  <a:pt x="6010710" y="0"/>
                  <a:pt x="6096000" y="85290"/>
                  <a:pt x="6096000" y="190500"/>
                </a:cubicBezTo>
                <a:cubicBezTo>
                  <a:pt x="6096000" y="295710"/>
                  <a:pt x="6010711" y="381000"/>
                  <a:pt x="5905500" y="381000"/>
                </a:cubicBezTo>
                <a:lnTo>
                  <a:pt x="5715000" y="381000"/>
                </a:lnTo>
                <a:lnTo>
                  <a:pt x="5715000" y="4000500"/>
                </a:lnTo>
                <a:cubicBezTo>
                  <a:pt x="5715000" y="4210921"/>
                  <a:pt x="5544421" y="4381500"/>
                  <a:pt x="5334000" y="4381500"/>
                </a:cubicBezTo>
                <a:lnTo>
                  <a:pt x="4460367" y="4381500"/>
                </a:lnTo>
                <a:lnTo>
                  <a:pt x="5133975" y="5055108"/>
                </a:lnTo>
                <a:cubicBezTo>
                  <a:pt x="5207066" y="5130785"/>
                  <a:pt x="5204970" y="5251384"/>
                  <a:pt x="5129294" y="5324475"/>
                </a:cubicBezTo>
                <a:cubicBezTo>
                  <a:pt x="5055470" y="5395776"/>
                  <a:pt x="4938431" y="5395776"/>
                  <a:pt x="4864608" y="5324475"/>
                </a:cubicBezTo>
                <a:lnTo>
                  <a:pt x="3921633" y="4381500"/>
                </a:lnTo>
                <a:lnTo>
                  <a:pt x="2174367" y="4381500"/>
                </a:lnTo>
                <a:close/>
                <a:moveTo>
                  <a:pt x="1658683" y="2964371"/>
                </a:moveTo>
                <a:lnTo>
                  <a:pt x="2552891" y="2070354"/>
                </a:lnTo>
                <a:lnTo>
                  <a:pt x="3310700" y="2828163"/>
                </a:lnTo>
                <a:cubicBezTo>
                  <a:pt x="3385090" y="2902531"/>
                  <a:pt x="3505677" y="2902531"/>
                  <a:pt x="3580067" y="2828163"/>
                </a:cubicBezTo>
                <a:lnTo>
                  <a:pt x="4772978" y="1635252"/>
                </a:lnTo>
                <a:cubicBezTo>
                  <a:pt x="4848654" y="1562161"/>
                  <a:pt x="4850751" y="1441562"/>
                  <a:pt x="4777659" y="1365885"/>
                </a:cubicBezTo>
                <a:cubicBezTo>
                  <a:pt x="4704569" y="1290208"/>
                  <a:pt x="4583969" y="1288112"/>
                  <a:pt x="4508292" y="1361203"/>
                </a:cubicBezTo>
                <a:cubicBezTo>
                  <a:pt x="4506705" y="1362736"/>
                  <a:pt x="4505144" y="1364297"/>
                  <a:pt x="4503611" y="1365885"/>
                </a:cubicBezTo>
                <a:lnTo>
                  <a:pt x="3445383" y="2424112"/>
                </a:lnTo>
                <a:lnTo>
                  <a:pt x="2687574" y="1666113"/>
                </a:lnTo>
                <a:cubicBezTo>
                  <a:pt x="2613221" y="1591677"/>
                  <a:pt x="2492603" y="1591610"/>
                  <a:pt x="2418166" y="1665963"/>
                </a:cubicBezTo>
                <a:cubicBezTo>
                  <a:pt x="2418116" y="1666013"/>
                  <a:pt x="2418067" y="1666063"/>
                  <a:pt x="2418017" y="1666113"/>
                </a:cubicBezTo>
                <a:lnTo>
                  <a:pt x="1389317" y="2694813"/>
                </a:lnTo>
                <a:cubicBezTo>
                  <a:pt x="1314880" y="2769197"/>
                  <a:pt x="1314838" y="2889839"/>
                  <a:pt x="1389221" y="2964276"/>
                </a:cubicBezTo>
                <a:cubicBezTo>
                  <a:pt x="1463605" y="3038712"/>
                  <a:pt x="1584247" y="3038754"/>
                  <a:pt x="1658684" y="2964371"/>
                </a:cubicBezTo>
                <a:close/>
              </a:path>
            </a:pathLst>
          </a:custGeom>
          <a:gradFill flip="none" rotWithShape="1">
            <a:gsLst>
              <a:gs pos="100000">
                <a:schemeClr val="accent1"/>
              </a:gs>
              <a:gs pos="0">
                <a:schemeClr val="accent2"/>
              </a:gs>
            </a:gsLst>
            <a:lin ang="2700000" scaled="1"/>
            <a:tileRect/>
          </a:gradFill>
          <a:ln w="6697" cap="flat">
            <a:noFill/>
            <a:prstDash val="solid"/>
            <a:miter/>
          </a:ln>
        </p:spPr>
        <p:txBody>
          <a:bodyPr rtlCol="0" anchor="ctr"/>
          <a:lstStyle/>
          <a:p>
            <a:endParaRPr lang="zh-CN" altLang="en-US"/>
          </a:p>
        </p:txBody>
      </p:sp>
      <p:sp>
        <p:nvSpPr>
          <p:cNvPr id="73" name="图形 67"/>
          <p:cNvSpPr/>
          <p:nvPr/>
        </p:nvSpPr>
        <p:spPr>
          <a:xfrm>
            <a:off x="4134769" y="3819448"/>
            <a:ext cx="319756" cy="360208"/>
          </a:xfrm>
          <a:custGeom>
            <a:avLst/>
            <a:gdLst>
              <a:gd name="connsiteX0" fmla="*/ 3566577 w 5350637"/>
              <a:gd name="connsiteY0" fmla="*/ 0 h 6027539"/>
              <a:gd name="connsiteX1" fmla="*/ 3566577 w 5350637"/>
              <a:gd name="connsiteY1" fmla="*/ 1591484 h 6027539"/>
              <a:gd name="connsiteX2" fmla="*/ 3781846 w 5350637"/>
              <a:gd name="connsiteY2" fmla="*/ 1808260 h 6027539"/>
              <a:gd name="connsiteX3" fmla="*/ 5349866 w 5350637"/>
              <a:gd name="connsiteY3" fmla="*/ 1808260 h 6027539"/>
              <a:gd name="connsiteX4" fmla="*/ 5349866 w 5350637"/>
              <a:gd name="connsiteY4" fmla="*/ 5812910 h 6027539"/>
              <a:gd name="connsiteX5" fmla="*/ 5133521 w 5350637"/>
              <a:gd name="connsiteY5" fmla="*/ 6027533 h 6027539"/>
              <a:gd name="connsiteX6" fmla="*/ 216345 w 5350637"/>
              <a:gd name="connsiteY6" fmla="*/ 6027533 h 6027539"/>
              <a:gd name="connsiteX7" fmla="*/ 7 w 5350637"/>
              <a:gd name="connsiteY7" fmla="*/ 5814639 h 6027539"/>
              <a:gd name="connsiteX8" fmla="*/ 0 w 5350637"/>
              <a:gd name="connsiteY8" fmla="*/ 5812910 h 6027539"/>
              <a:gd name="connsiteX9" fmla="*/ 0 w 5350637"/>
              <a:gd name="connsiteY9" fmla="*/ 214623 h 6027539"/>
              <a:gd name="connsiteX10" fmla="*/ 216345 w 5350637"/>
              <a:gd name="connsiteY10" fmla="*/ 0 h 6027539"/>
              <a:gd name="connsiteX11" fmla="*/ 3566577 w 5350637"/>
              <a:gd name="connsiteY11" fmla="*/ 0 h 6027539"/>
              <a:gd name="connsiteX12" fmla="*/ 1188931 w 5350637"/>
              <a:gd name="connsiteY12" fmla="*/ 1205507 h 6027539"/>
              <a:gd name="connsiteX13" fmla="*/ 1188931 w 5350637"/>
              <a:gd name="connsiteY13" fmla="*/ 1808260 h 6027539"/>
              <a:gd name="connsiteX14" fmla="*/ 2972004 w 5350637"/>
              <a:gd name="connsiteY14" fmla="*/ 1808260 h 6027539"/>
              <a:gd name="connsiteX15" fmla="*/ 2972004 w 5350637"/>
              <a:gd name="connsiteY15" fmla="*/ 1205507 h 6027539"/>
              <a:gd name="connsiteX16" fmla="*/ 1188931 w 5350637"/>
              <a:gd name="connsiteY16" fmla="*/ 1205507 h 6027539"/>
              <a:gd name="connsiteX17" fmla="*/ 1188931 w 5350637"/>
              <a:gd name="connsiteY17" fmla="*/ 2411013 h 6027539"/>
              <a:gd name="connsiteX18" fmla="*/ 1188931 w 5350637"/>
              <a:gd name="connsiteY18" fmla="*/ 3013766 h 6027539"/>
              <a:gd name="connsiteX19" fmla="*/ 4160935 w 5350637"/>
              <a:gd name="connsiteY19" fmla="*/ 3013766 h 6027539"/>
              <a:gd name="connsiteX20" fmla="*/ 4160935 w 5350637"/>
              <a:gd name="connsiteY20" fmla="*/ 2411013 h 6027539"/>
              <a:gd name="connsiteX21" fmla="*/ 1188931 w 5350637"/>
              <a:gd name="connsiteY21" fmla="*/ 2411013 h 6027539"/>
              <a:gd name="connsiteX22" fmla="*/ 1188931 w 5350637"/>
              <a:gd name="connsiteY22" fmla="*/ 3616520 h 6027539"/>
              <a:gd name="connsiteX23" fmla="*/ 1188931 w 5350637"/>
              <a:gd name="connsiteY23" fmla="*/ 4219273 h 6027539"/>
              <a:gd name="connsiteX24" fmla="*/ 4160935 w 5350637"/>
              <a:gd name="connsiteY24" fmla="*/ 4219273 h 6027539"/>
              <a:gd name="connsiteX25" fmla="*/ 4160935 w 5350637"/>
              <a:gd name="connsiteY25" fmla="*/ 3616520 h 6027539"/>
              <a:gd name="connsiteX26" fmla="*/ 1188931 w 5350637"/>
              <a:gd name="connsiteY26" fmla="*/ 3616520 h 6027539"/>
              <a:gd name="connsiteX27" fmla="*/ 4197746 w 5350637"/>
              <a:gd name="connsiteY27" fmla="*/ 8180 h 6027539"/>
              <a:gd name="connsiteX28" fmla="*/ 5344484 w 5350637"/>
              <a:gd name="connsiteY28" fmla="*/ 1168911 h 6027539"/>
              <a:gd name="connsiteX29" fmla="*/ 5344180 w 5350637"/>
              <a:gd name="connsiteY29" fmla="*/ 1199353 h 6027539"/>
              <a:gd name="connsiteX30" fmla="*/ 5329200 w 5350637"/>
              <a:gd name="connsiteY30" fmla="*/ 1205507 h 6027539"/>
              <a:gd name="connsiteX31" fmla="*/ 4376204 w 5350637"/>
              <a:gd name="connsiteY31" fmla="*/ 1205507 h 6027539"/>
              <a:gd name="connsiteX32" fmla="*/ 4160935 w 5350637"/>
              <a:gd name="connsiteY32" fmla="*/ 990237 h 6027539"/>
              <a:gd name="connsiteX33" fmla="*/ 4160935 w 5350637"/>
              <a:gd name="connsiteY33" fmla="*/ 23249 h 6027539"/>
              <a:gd name="connsiteX34" fmla="*/ 4182552 w 5350637"/>
              <a:gd name="connsiteY34" fmla="*/ 1813 h 6027539"/>
              <a:gd name="connsiteX35" fmla="*/ 4197746 w 5350637"/>
              <a:gd name="connsiteY35" fmla="*/ 8180 h 60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50637" h="6027539">
                <a:moveTo>
                  <a:pt x="3566577" y="0"/>
                </a:moveTo>
                <a:lnTo>
                  <a:pt x="3566577" y="1591484"/>
                </a:lnTo>
                <a:cubicBezTo>
                  <a:pt x="3566577" y="1711389"/>
                  <a:pt x="3662802" y="1808260"/>
                  <a:pt x="3781846" y="1808260"/>
                </a:cubicBezTo>
                <a:lnTo>
                  <a:pt x="5349866" y="1808260"/>
                </a:lnTo>
                <a:lnTo>
                  <a:pt x="5349866" y="5812910"/>
                </a:lnTo>
                <a:cubicBezTo>
                  <a:pt x="5349866" y="5931307"/>
                  <a:pt x="5252349" y="6027533"/>
                  <a:pt x="5133521" y="6027533"/>
                </a:cubicBezTo>
                <a:lnTo>
                  <a:pt x="216345" y="6027533"/>
                </a:lnTo>
                <a:cubicBezTo>
                  <a:pt x="97816" y="6028484"/>
                  <a:pt x="958" y="5933168"/>
                  <a:pt x="7" y="5814639"/>
                </a:cubicBezTo>
                <a:cubicBezTo>
                  <a:pt x="2" y="5814062"/>
                  <a:pt x="0" y="5813486"/>
                  <a:pt x="0" y="5812910"/>
                </a:cubicBezTo>
                <a:lnTo>
                  <a:pt x="0" y="214623"/>
                </a:lnTo>
                <a:cubicBezTo>
                  <a:pt x="0" y="96225"/>
                  <a:pt x="97517" y="0"/>
                  <a:pt x="216345" y="0"/>
                </a:cubicBezTo>
                <a:lnTo>
                  <a:pt x="3566577" y="0"/>
                </a:lnTo>
                <a:close/>
                <a:moveTo>
                  <a:pt x="1188931" y="1205507"/>
                </a:moveTo>
                <a:lnTo>
                  <a:pt x="1188931" y="1808260"/>
                </a:lnTo>
                <a:lnTo>
                  <a:pt x="2972004" y="1808260"/>
                </a:lnTo>
                <a:lnTo>
                  <a:pt x="2972004" y="1205507"/>
                </a:lnTo>
                <a:lnTo>
                  <a:pt x="1188931" y="1205507"/>
                </a:lnTo>
                <a:close/>
                <a:moveTo>
                  <a:pt x="1188931" y="2411013"/>
                </a:moveTo>
                <a:lnTo>
                  <a:pt x="1188931" y="3013766"/>
                </a:lnTo>
                <a:lnTo>
                  <a:pt x="4160935" y="3013766"/>
                </a:lnTo>
                <a:lnTo>
                  <a:pt x="4160935" y="2411013"/>
                </a:lnTo>
                <a:lnTo>
                  <a:pt x="1188931" y="2411013"/>
                </a:lnTo>
                <a:close/>
                <a:moveTo>
                  <a:pt x="1188931" y="3616520"/>
                </a:moveTo>
                <a:lnTo>
                  <a:pt x="1188931" y="4219273"/>
                </a:lnTo>
                <a:lnTo>
                  <a:pt x="4160935" y="4219273"/>
                </a:lnTo>
                <a:lnTo>
                  <a:pt x="4160935" y="3616520"/>
                </a:lnTo>
                <a:lnTo>
                  <a:pt x="1188931" y="3616520"/>
                </a:lnTo>
                <a:close/>
                <a:moveTo>
                  <a:pt x="4197746" y="8180"/>
                </a:moveTo>
                <a:lnTo>
                  <a:pt x="5344484" y="1168911"/>
                </a:lnTo>
                <a:cubicBezTo>
                  <a:pt x="5352807" y="1177401"/>
                  <a:pt x="5352670" y="1191031"/>
                  <a:pt x="5344180" y="1199353"/>
                </a:cubicBezTo>
                <a:cubicBezTo>
                  <a:pt x="5340178" y="1203276"/>
                  <a:pt x="5334804" y="1205483"/>
                  <a:pt x="5329200" y="1205507"/>
                </a:cubicBezTo>
                <a:lnTo>
                  <a:pt x="4376204" y="1205507"/>
                </a:lnTo>
                <a:cubicBezTo>
                  <a:pt x="4257314" y="1205507"/>
                  <a:pt x="4160935" y="1109127"/>
                  <a:pt x="4160935" y="990237"/>
                </a:cubicBezTo>
                <a:lnTo>
                  <a:pt x="4160935" y="23249"/>
                </a:lnTo>
                <a:cubicBezTo>
                  <a:pt x="4160985" y="11360"/>
                  <a:pt x="4170663" y="1763"/>
                  <a:pt x="4182552" y="1813"/>
                </a:cubicBezTo>
                <a:cubicBezTo>
                  <a:pt x="4188261" y="1837"/>
                  <a:pt x="4193726" y="4127"/>
                  <a:pt x="4197746" y="8180"/>
                </a:cubicBezTo>
                <a:close/>
              </a:path>
            </a:pathLst>
          </a:custGeom>
          <a:gradFill>
            <a:gsLst>
              <a:gs pos="100000">
                <a:schemeClr val="accent1"/>
              </a:gs>
              <a:gs pos="0">
                <a:schemeClr val="accent2"/>
              </a:gs>
            </a:gsLst>
            <a:lin ang="2700000" scaled="1"/>
          </a:gradFill>
          <a:ln w="6697" cap="flat">
            <a:noFill/>
            <a:prstDash val="solid"/>
            <a:miter/>
          </a:ln>
        </p:spPr>
        <p:txBody>
          <a:bodyPr rtlCol="0" anchor="ctr"/>
          <a:lstStyle/>
          <a:p>
            <a:endParaRPr lang="zh-CN" altLang="en-US"/>
          </a:p>
        </p:txBody>
      </p:sp>
      <p:grpSp>
        <p:nvGrpSpPr>
          <p:cNvPr id="41" name="组合 40"/>
          <p:cNvGrpSpPr/>
          <p:nvPr/>
        </p:nvGrpSpPr>
        <p:grpSpPr>
          <a:xfrm flipH="1">
            <a:off x="-108155" y="5594374"/>
            <a:ext cx="2435811" cy="1431345"/>
            <a:chOff x="9798886" y="5555046"/>
            <a:chExt cx="2435811" cy="1431345"/>
          </a:xfrm>
        </p:grpSpPr>
        <p:sp>
          <p:nvSpPr>
            <p:cNvPr id="48" name="任意多边形: 形状 47"/>
            <p:cNvSpPr/>
            <p:nvPr/>
          </p:nvSpPr>
          <p:spPr>
            <a:xfrm flipH="1">
              <a:off x="9798886" y="5555046"/>
              <a:ext cx="2393114" cy="1302954"/>
            </a:xfrm>
            <a:custGeom>
              <a:avLst/>
              <a:gdLst>
                <a:gd name="connsiteX0" fmla="*/ 0 w 2393114"/>
                <a:gd name="connsiteY0" fmla="*/ 0 h 1302954"/>
                <a:gd name="connsiteX1" fmla="*/ 26463 w 2393114"/>
                <a:gd name="connsiteY1" fmla="*/ 36169 h 1302954"/>
                <a:gd name="connsiteX2" fmla="*/ 460984 w 2393114"/>
                <a:gd name="connsiteY2" fmla="*/ 543837 h 1302954"/>
                <a:gd name="connsiteX3" fmla="*/ 2346770 w 2393114"/>
                <a:gd name="connsiteY3" fmla="*/ 1285004 h 1302954"/>
                <a:gd name="connsiteX4" fmla="*/ 2393114 w 2393114"/>
                <a:gd name="connsiteY4" fmla="*/ 1302954 h 1302954"/>
                <a:gd name="connsiteX5" fmla="*/ 0 w 2393114"/>
                <a:gd name="connsiteY5" fmla="*/ 1302954 h 13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14" h="1302954">
                  <a:moveTo>
                    <a:pt x="0" y="0"/>
                  </a:moveTo>
                  <a:lnTo>
                    <a:pt x="26463" y="36169"/>
                  </a:lnTo>
                  <a:cubicBezTo>
                    <a:pt x="139251" y="194474"/>
                    <a:pt x="271089" y="404638"/>
                    <a:pt x="460984" y="543837"/>
                  </a:cubicBezTo>
                  <a:cubicBezTo>
                    <a:pt x="817038" y="804835"/>
                    <a:pt x="1929989" y="1130605"/>
                    <a:pt x="2346770" y="1285004"/>
                  </a:cubicBezTo>
                  <a:lnTo>
                    <a:pt x="2393114" y="1302954"/>
                  </a:lnTo>
                  <a:lnTo>
                    <a:pt x="0" y="1302954"/>
                  </a:lnTo>
                  <a:close/>
                </a:path>
              </a:pathLst>
            </a:custGeom>
            <a:gradFill>
              <a:gsLst>
                <a:gs pos="0">
                  <a:schemeClr val="accent1">
                    <a:alpha val="27000"/>
                  </a:schemeClr>
                </a:gs>
                <a:gs pos="100000">
                  <a:schemeClr val="accent2">
                    <a:alpha val="2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p:cNvSpPr/>
            <p:nvPr/>
          </p:nvSpPr>
          <p:spPr>
            <a:xfrm rot="366992" flipH="1">
              <a:off x="9887755" y="5807342"/>
              <a:ext cx="2346942" cy="1179049"/>
            </a:xfrm>
            <a:custGeom>
              <a:avLst/>
              <a:gdLst>
                <a:gd name="connsiteX0" fmla="*/ 99397 w 2346942"/>
                <a:gd name="connsiteY0" fmla="*/ 0 h 1179049"/>
                <a:gd name="connsiteX1" fmla="*/ 147221 w 2346942"/>
                <a:gd name="connsiteY1" fmla="*/ 68166 h 1179049"/>
                <a:gd name="connsiteX2" fmla="*/ 492970 w 2346942"/>
                <a:gd name="connsiteY2" fmla="*/ 449301 h 1179049"/>
                <a:gd name="connsiteX3" fmla="*/ 2286548 w 2346942"/>
                <a:gd name="connsiteY3" fmla="*/ 1157373 h 1179049"/>
                <a:gd name="connsiteX4" fmla="*/ 2346942 w 2346942"/>
                <a:gd name="connsiteY4" fmla="*/ 1179049 h 1179049"/>
                <a:gd name="connsiteX5" fmla="*/ 0 w 2346942"/>
                <a:gd name="connsiteY5" fmla="*/ 927548 h 117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942" h="1179049">
                  <a:moveTo>
                    <a:pt x="99397" y="0"/>
                  </a:moveTo>
                  <a:lnTo>
                    <a:pt x="147221" y="68166"/>
                  </a:lnTo>
                  <a:cubicBezTo>
                    <a:pt x="240784" y="200585"/>
                    <a:pt x="350549" y="344902"/>
                    <a:pt x="492970" y="449301"/>
                  </a:cubicBezTo>
                  <a:cubicBezTo>
                    <a:pt x="825287" y="692899"/>
                    <a:pt x="1816946" y="992921"/>
                    <a:pt x="2286548" y="1157373"/>
                  </a:cubicBezTo>
                  <a:lnTo>
                    <a:pt x="2346942" y="1179049"/>
                  </a:lnTo>
                  <a:lnTo>
                    <a:pt x="0" y="927548"/>
                  </a:lnTo>
                  <a:close/>
                </a:path>
              </a:pathLst>
            </a:cu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50" name="文本框 49">
            <a:extLst>
              <a:ext uri="{FF2B5EF4-FFF2-40B4-BE49-F238E27FC236}">
                <a16:creationId xmlns:a16="http://schemas.microsoft.com/office/drawing/2014/main" id="{50B113B1-3DF9-4C26-8CBE-0495B8638318}"/>
              </a:ext>
            </a:extLst>
          </p:cNvPr>
          <p:cNvSpPr txBox="1"/>
          <p:nvPr/>
        </p:nvSpPr>
        <p:spPr>
          <a:xfrm>
            <a:off x="376893" y="293897"/>
            <a:ext cx="2315506" cy="633187"/>
          </a:xfrm>
          <a:prstGeom prst="rect">
            <a:avLst/>
          </a:prstGeom>
          <a:noFill/>
        </p:spPr>
        <p:txBody>
          <a:bodyPr wrap="none" rtlCol="0">
            <a:spAutoFit/>
          </a:bodyPr>
          <a:lstStyle>
            <a:defPPr>
              <a:defRPr lang="zh-CN"/>
            </a:defPPr>
            <a:lvl1pPr>
              <a:lnSpc>
                <a:spcPct val="120000"/>
              </a:lnSpc>
              <a:spcAft>
                <a:spcPts val="600"/>
              </a:spcAft>
              <a:defRPr sz="3600" b="1" spc="8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defRPr>
            </a:lvl1pPr>
          </a:lstStyle>
          <a:p>
            <a:r>
              <a:rPr lang="en-US" altLang="zh-CN" sz="3200" dirty="0"/>
              <a:t>Tittle text</a:t>
            </a:r>
            <a:endParaRPr lang="zh-CN" alt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929381" y="1452634"/>
            <a:ext cx="5325850" cy="1107996"/>
          </a:xfrm>
          <a:prstGeom prst="rect">
            <a:avLst/>
          </a:prstGeom>
          <a:noFill/>
        </p:spPr>
        <p:txBody>
          <a:bodyPr wrap="square">
            <a:spAutoFit/>
          </a:bodyPr>
          <a:lstStyle/>
          <a:p>
            <a:r>
              <a:rPr kumimoji="0" lang="zh-CN" altLang="en-US" sz="6600" b="1" i="0" u="none" strike="noStrike" kern="1200" cap="none" spc="0" normalizeH="0" baseline="0" noProof="0" dirty="0">
                <a:ln>
                  <a:noFill/>
                </a:ln>
                <a:gradFill flip="none" rotWithShape="1">
                  <a:gsLst>
                    <a:gs pos="0">
                      <a:schemeClr val="accent1"/>
                    </a:gs>
                    <a:gs pos="100000">
                      <a:schemeClr val="accent2"/>
                    </a:gs>
                  </a:gsLst>
                  <a:lin ang="2700000" scaled="1"/>
                  <a:tileRect/>
                </a:gradFill>
                <a:uLnTx/>
                <a:uFillTx/>
                <a:latin typeface="微软雅黑" panose="020B0503020204020204" pitchFamily="34" charset="-122"/>
                <a:ea typeface="微软雅黑" panose="020B0503020204020204" pitchFamily="34" charset="-122"/>
              </a:rPr>
              <a:t>Thank you </a:t>
            </a:r>
            <a:r>
              <a:rPr kumimoji="0" lang="en-US" altLang="zh-CN" sz="6600" b="1" i="0" u="none" strike="noStrike" kern="1200" cap="none" spc="0" normalizeH="0" baseline="0" noProof="0" dirty="0">
                <a:ln>
                  <a:noFill/>
                </a:ln>
                <a:gradFill flip="none" rotWithShape="1">
                  <a:gsLst>
                    <a:gs pos="0">
                      <a:schemeClr val="accent1"/>
                    </a:gs>
                    <a:gs pos="100000">
                      <a:schemeClr val="accent2"/>
                    </a:gs>
                  </a:gsLst>
                  <a:lin ang="2700000" scaled="1"/>
                  <a:tileRect/>
                </a:gradFill>
                <a:uLnTx/>
                <a:uFillTx/>
                <a:latin typeface="微软雅黑" panose="020B0503020204020204" pitchFamily="34" charset="-122"/>
                <a:ea typeface="微软雅黑" panose="020B0503020204020204" pitchFamily="34" charset="-122"/>
              </a:rPr>
              <a:t>!</a:t>
            </a:r>
            <a:endParaRPr lang="zh-CN" altLang="en-US" sz="1200" b="1" dirty="0">
              <a:gradFill flip="none" rotWithShape="1">
                <a:gsLst>
                  <a:gs pos="0">
                    <a:schemeClr val="accent1"/>
                  </a:gs>
                  <a:gs pos="100000">
                    <a:schemeClr val="accent2"/>
                  </a:gs>
                </a:gsLst>
                <a:lin ang="2700000" scaled="1"/>
                <a:tileRect/>
              </a:gradFill>
            </a:endParaRPr>
          </a:p>
        </p:txBody>
      </p:sp>
      <p:sp>
        <p:nvSpPr>
          <p:cNvPr id="2" name="任意多边形: 形状 1"/>
          <p:cNvSpPr/>
          <p:nvPr/>
        </p:nvSpPr>
        <p:spPr>
          <a:xfrm flipV="1">
            <a:off x="3895725" y="0"/>
            <a:ext cx="8296277" cy="6858000"/>
          </a:xfrm>
          <a:custGeom>
            <a:avLst/>
            <a:gdLst>
              <a:gd name="connsiteX0" fmla="*/ 0 w 6874615"/>
              <a:gd name="connsiteY0" fmla="*/ 0 h 6021426"/>
              <a:gd name="connsiteX1" fmla="*/ 6874615 w 6874615"/>
              <a:gd name="connsiteY1" fmla="*/ 0 h 6021426"/>
              <a:gd name="connsiteX2" fmla="*/ 6874615 w 6874615"/>
              <a:gd name="connsiteY2" fmla="*/ 5728690 h 6021426"/>
              <a:gd name="connsiteX3" fmla="*/ 6754858 w 6874615"/>
              <a:gd name="connsiteY3" fmla="*/ 5846167 h 6021426"/>
              <a:gd name="connsiteX4" fmla="*/ 6493615 w 6874615"/>
              <a:gd name="connsiteY4" fmla="*/ 5994400 h 6021426"/>
              <a:gd name="connsiteX5" fmla="*/ 5160115 w 6874615"/>
              <a:gd name="connsiteY5" fmla="*/ 5664200 h 6021426"/>
              <a:gd name="connsiteX6" fmla="*/ 3801215 w 6874615"/>
              <a:gd name="connsiteY6" fmla="*/ 4343400 h 6021426"/>
              <a:gd name="connsiteX7" fmla="*/ 1870816 w 6874615"/>
              <a:gd name="connsiteY7" fmla="*/ 3098800 h 6021426"/>
              <a:gd name="connsiteX8" fmla="*/ 2099415 w 6874615"/>
              <a:gd name="connsiteY8" fmla="*/ 977900 h 6021426"/>
              <a:gd name="connsiteX9" fmla="*/ 80877 w 6874615"/>
              <a:gd name="connsiteY9" fmla="*/ 46589 h 602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4615" h="6021426">
                <a:moveTo>
                  <a:pt x="0" y="0"/>
                </a:moveTo>
                <a:lnTo>
                  <a:pt x="6874615" y="0"/>
                </a:lnTo>
                <a:lnTo>
                  <a:pt x="6874615" y="5728690"/>
                </a:lnTo>
                <a:lnTo>
                  <a:pt x="6754858" y="5846167"/>
                </a:lnTo>
                <a:cubicBezTo>
                  <a:pt x="6672076" y="5917539"/>
                  <a:pt x="6584632" y="5971646"/>
                  <a:pt x="6493615" y="5994400"/>
                </a:cubicBezTo>
                <a:cubicBezTo>
                  <a:pt x="6129548" y="6085417"/>
                  <a:pt x="5608848" y="5939367"/>
                  <a:pt x="5160115" y="5664200"/>
                </a:cubicBezTo>
                <a:cubicBezTo>
                  <a:pt x="4711382" y="5389033"/>
                  <a:pt x="4349432" y="4770967"/>
                  <a:pt x="3801215" y="4343400"/>
                </a:cubicBezTo>
                <a:cubicBezTo>
                  <a:pt x="3252998" y="3915833"/>
                  <a:pt x="2154448" y="3659717"/>
                  <a:pt x="1870816" y="3098800"/>
                </a:cubicBezTo>
                <a:cubicBezTo>
                  <a:pt x="1587182" y="2537883"/>
                  <a:pt x="2391515" y="1534583"/>
                  <a:pt x="2099415" y="977900"/>
                </a:cubicBezTo>
                <a:cubicBezTo>
                  <a:pt x="1898597" y="595181"/>
                  <a:pt x="570264" y="287495"/>
                  <a:pt x="80877" y="46589"/>
                </a:cubicBezTo>
                <a:close/>
              </a:path>
            </a:pathLst>
          </a:custGeom>
          <a:gradFill>
            <a:gsLst>
              <a:gs pos="0">
                <a:schemeClr val="accent1"/>
              </a:gs>
              <a:gs pos="100000">
                <a:schemeClr val="accent2"/>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0" name="图片 9" descr="图片包含 游戏机, 电脑, 桌子&#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223" y="1817077"/>
            <a:ext cx="5238809" cy="4499792"/>
          </a:xfrm>
          <a:prstGeom prst="rect">
            <a:avLst/>
          </a:prstGeom>
        </p:spPr>
      </p:pic>
      <p:sp>
        <p:nvSpPr>
          <p:cNvPr id="8" name="矩形: 圆角 7">
            <a:extLst>
              <a:ext uri="{FF2B5EF4-FFF2-40B4-BE49-F238E27FC236}">
                <a16:creationId xmlns:a16="http://schemas.microsoft.com/office/drawing/2014/main" id="{17AD8102-1446-499D-8845-7665218311DC}"/>
              </a:ext>
            </a:extLst>
          </p:cNvPr>
          <p:cNvSpPr/>
          <p:nvPr/>
        </p:nvSpPr>
        <p:spPr>
          <a:xfrm>
            <a:off x="1007500" y="2929254"/>
            <a:ext cx="2415629" cy="403775"/>
          </a:xfrm>
          <a:prstGeom prst="roundRect">
            <a:avLst>
              <a:gd name="adj" fmla="val 50000"/>
            </a:avLst>
          </a:prstGeom>
          <a:gradFill>
            <a:gsLst>
              <a:gs pos="0">
                <a:schemeClr val="accent1"/>
              </a:gs>
              <a:gs pos="100000">
                <a:schemeClr val="accent2"/>
              </a:gs>
            </a:gsLst>
            <a:path path="circle">
              <a:fillToRect l="50000" t="-80000" r="50000" b="180000"/>
            </a:path>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0C8CF7"/>
                  </a:gs>
                  <a:gs pos="100000">
                    <a:srgbClr val="0053DC"/>
                  </a:gs>
                </a:gsLst>
                <a:path path="circle">
                  <a:fillToRect l="50000" t="-80000" r="50000" b="180000"/>
                </a:path>
              </a:gradFill>
            </a:endParaRPr>
          </a:p>
        </p:txBody>
      </p:sp>
      <p:sp>
        <p:nvSpPr>
          <p:cNvPr id="13" name="Rounded Rectangle 7">
            <a:extLst>
              <a:ext uri="{FF2B5EF4-FFF2-40B4-BE49-F238E27FC236}">
                <a16:creationId xmlns:a16="http://schemas.microsoft.com/office/drawing/2014/main" id="{F2C2D8F0-AAF9-4C06-BB8D-78E993A68D5F}"/>
              </a:ext>
            </a:extLst>
          </p:cNvPr>
          <p:cNvSpPr/>
          <p:nvPr/>
        </p:nvSpPr>
        <p:spPr>
          <a:xfrm>
            <a:off x="10269271" y="392054"/>
            <a:ext cx="1684599" cy="413563"/>
          </a:xfrm>
          <a:prstGeom prst="roundRect">
            <a:avLst>
              <a:gd name="adj" fmla="val 50000"/>
            </a:avLst>
          </a:prstGeom>
          <a:solidFill>
            <a:schemeClr val="bg1">
              <a:alpha val="0"/>
            </a:schemeClr>
          </a:solidFill>
          <a:ln w="1587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LOGO</a:t>
            </a:r>
            <a:endParaRPr lang="ko-KR" altLang="en-US" sz="2700" b="1" dirty="0"/>
          </a:p>
        </p:txBody>
      </p:sp>
      <p:sp>
        <p:nvSpPr>
          <p:cNvPr id="14" name="TextBox 3">
            <a:hlinkClick r:id="rId3"/>
            <a:extLst>
              <a:ext uri="{FF2B5EF4-FFF2-40B4-BE49-F238E27FC236}">
                <a16:creationId xmlns:a16="http://schemas.microsoft.com/office/drawing/2014/main" id="{D7E3EC90-CD7F-4475-854C-C70D126CC39C}"/>
              </a:ext>
            </a:extLst>
          </p:cNvPr>
          <p:cNvSpPr txBox="1"/>
          <p:nvPr/>
        </p:nvSpPr>
        <p:spPr>
          <a:xfrm>
            <a:off x="1007500" y="6568939"/>
            <a:ext cx="5169613" cy="246221"/>
          </a:xfrm>
          <a:prstGeom prst="rect">
            <a:avLst/>
          </a:prstGeom>
          <a:noFill/>
        </p:spPr>
        <p:txBody>
          <a:bodyPr wrap="square" rtlCol="0">
            <a:spAutoFit/>
          </a:bodyPr>
          <a:lstStyle/>
          <a:p>
            <a:r>
              <a:rPr lang="en-US" altLang="zh-CN" sz="1000" dirty="0">
                <a:solidFill>
                  <a:srgbClr val="0BD0D9"/>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rgbClr val="0BD0D9"/>
              </a:solidFill>
              <a:cs typeface="Arial" pitchFamily="34" charset="0"/>
            </a:endParaRPr>
          </a:p>
        </p:txBody>
      </p:sp>
      <p:sp>
        <p:nvSpPr>
          <p:cNvPr id="15" name="文本框 14">
            <a:extLst>
              <a:ext uri="{FF2B5EF4-FFF2-40B4-BE49-F238E27FC236}">
                <a16:creationId xmlns:a16="http://schemas.microsoft.com/office/drawing/2014/main" id="{163E71B8-4556-4814-9CFB-B616AE1EB55F}"/>
              </a:ext>
            </a:extLst>
          </p:cNvPr>
          <p:cNvSpPr txBox="1"/>
          <p:nvPr/>
        </p:nvSpPr>
        <p:spPr>
          <a:xfrm>
            <a:off x="1098941" y="2931086"/>
            <a:ext cx="2415629" cy="338554"/>
          </a:xfrm>
          <a:prstGeom prst="rect">
            <a:avLst/>
          </a:prstGeom>
          <a:noFill/>
        </p:spPr>
        <p:txBody>
          <a:bodyPr wrap="square">
            <a:spAutoFit/>
          </a:bodyPr>
          <a:lstStyle/>
          <a:p>
            <a:r>
              <a:rPr lang="en-US" altLang="zh-CN" sz="1600" spc="100" dirty="0">
                <a:solidFill>
                  <a:schemeClr val="bg1"/>
                </a:solidFill>
                <a:effectLst>
                  <a:outerShdw blurRad="101600" sx="102000" sy="102000" algn="ctr" rotWithShape="0">
                    <a:prstClr val="black">
                      <a:alpha val="12000"/>
                    </a:prstClr>
                  </a:outerShdw>
                </a:effectLst>
                <a:latin typeface="+mj-ea"/>
                <a:ea typeface="+mj-ea"/>
              </a:rPr>
              <a:t>www.freeppt7.com</a:t>
            </a:r>
            <a:endParaRPr lang="zh-CN" altLang="en-US" sz="1600" spc="100" dirty="0">
              <a:solidFill>
                <a:schemeClr val="bg1"/>
              </a:solidFill>
              <a:effectLst>
                <a:outerShdw blurRad="101600" sx="102000" sy="102000" algn="ctr" rotWithShape="0">
                  <a:prstClr val="black">
                    <a:alpha val="12000"/>
                  </a:prstClr>
                </a:outerShdw>
              </a:effectLst>
              <a:latin typeface="+mj-ea"/>
              <a:ea typeface="+mj-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37135" y="314229"/>
            <a:ext cx="2563266" cy="633187"/>
          </a:xfrm>
          <a:prstGeom prst="rect">
            <a:avLst/>
          </a:prstGeom>
          <a:noFill/>
        </p:spPr>
        <p:txBody>
          <a:bodyPr wrap="none" rtlCol="0">
            <a:spAutoFit/>
          </a:bodyPr>
          <a:lstStyle/>
          <a:p>
            <a:pPr algn="l">
              <a:lnSpc>
                <a:spcPct val="120000"/>
              </a:lnSpc>
              <a:spcAft>
                <a:spcPts val="600"/>
              </a:spcAft>
            </a:pPr>
            <a:r>
              <a:rPr lang="en-US" altLang="zh-CN" sz="3200" b="1" spc="80" dirty="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rPr>
              <a:t>CONTENTS</a:t>
            </a:r>
          </a:p>
        </p:txBody>
      </p:sp>
      <p:sp>
        <p:nvSpPr>
          <p:cNvPr id="2" name="椭圆 1"/>
          <p:cNvSpPr/>
          <p:nvPr/>
        </p:nvSpPr>
        <p:spPr>
          <a:xfrm>
            <a:off x="1489970" y="2189676"/>
            <a:ext cx="639710" cy="639710"/>
          </a:xfrm>
          <a:prstGeom prst="ellipse">
            <a:avLst/>
          </a:prstGeom>
          <a:gradFill>
            <a:gsLst>
              <a:gs pos="100000">
                <a:schemeClr val="accent1"/>
              </a:gs>
              <a:gs pos="1000">
                <a:schemeClr val="accent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1</a:t>
            </a:r>
            <a:endParaRPr lang="zh-CN" altLang="en-US" sz="3200" dirty="0">
              <a:cs typeface="+mn-ea"/>
              <a:sym typeface="+mn-lt"/>
            </a:endParaRPr>
          </a:p>
        </p:txBody>
      </p:sp>
      <p:sp>
        <p:nvSpPr>
          <p:cNvPr id="3" name="椭圆 2"/>
          <p:cNvSpPr/>
          <p:nvPr/>
        </p:nvSpPr>
        <p:spPr>
          <a:xfrm>
            <a:off x="5876479" y="2189676"/>
            <a:ext cx="639710" cy="639710"/>
          </a:xfrm>
          <a:prstGeom prst="ellipse">
            <a:avLst/>
          </a:prstGeom>
          <a:gradFill>
            <a:gsLst>
              <a:gs pos="100000">
                <a:schemeClr val="accent1"/>
              </a:gs>
              <a:gs pos="1000">
                <a:schemeClr val="accent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2</a:t>
            </a:r>
            <a:endParaRPr lang="zh-CN" altLang="en-US" sz="3200" dirty="0">
              <a:cs typeface="+mn-ea"/>
              <a:sym typeface="+mn-lt"/>
            </a:endParaRPr>
          </a:p>
        </p:txBody>
      </p:sp>
      <p:sp>
        <p:nvSpPr>
          <p:cNvPr id="4" name="椭圆 3"/>
          <p:cNvSpPr/>
          <p:nvPr/>
        </p:nvSpPr>
        <p:spPr>
          <a:xfrm>
            <a:off x="1489970" y="3842746"/>
            <a:ext cx="639710" cy="639710"/>
          </a:xfrm>
          <a:prstGeom prst="ellipse">
            <a:avLst/>
          </a:prstGeom>
          <a:gradFill>
            <a:gsLst>
              <a:gs pos="100000">
                <a:schemeClr val="accent1"/>
              </a:gs>
              <a:gs pos="1000">
                <a:schemeClr val="accent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3</a:t>
            </a:r>
            <a:endParaRPr lang="zh-CN" altLang="en-US" sz="3200" dirty="0">
              <a:cs typeface="+mn-ea"/>
              <a:sym typeface="+mn-lt"/>
            </a:endParaRPr>
          </a:p>
        </p:txBody>
      </p:sp>
      <p:sp>
        <p:nvSpPr>
          <p:cNvPr id="5" name="椭圆 4"/>
          <p:cNvSpPr/>
          <p:nvPr/>
        </p:nvSpPr>
        <p:spPr>
          <a:xfrm>
            <a:off x="5876479" y="3842746"/>
            <a:ext cx="639710" cy="639710"/>
          </a:xfrm>
          <a:prstGeom prst="ellipse">
            <a:avLst/>
          </a:prstGeom>
          <a:gradFill>
            <a:gsLst>
              <a:gs pos="100000">
                <a:schemeClr val="accent1"/>
              </a:gs>
              <a:gs pos="1000">
                <a:schemeClr val="accent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4</a:t>
            </a:r>
            <a:endParaRPr lang="zh-CN" altLang="en-US" sz="3200" dirty="0">
              <a:cs typeface="+mn-ea"/>
              <a:sym typeface="+mn-lt"/>
            </a:endParaRPr>
          </a:p>
        </p:txBody>
      </p:sp>
      <p:sp>
        <p:nvSpPr>
          <p:cNvPr id="6" name="文本框 5"/>
          <p:cNvSpPr txBox="1"/>
          <p:nvPr/>
        </p:nvSpPr>
        <p:spPr>
          <a:xfrm>
            <a:off x="2163377" y="2131419"/>
            <a:ext cx="5477633" cy="584775"/>
          </a:xfrm>
          <a:prstGeom prst="rect">
            <a:avLst/>
          </a:prstGeom>
          <a:noFill/>
        </p:spPr>
        <p:txBody>
          <a:bodyPr wrap="square" rtlCol="0">
            <a:spAutoFit/>
          </a:bodyPr>
          <a:lstStyle/>
          <a:p>
            <a:r>
              <a:rPr lang="zh-CN" altLang="en-US" sz="3200" b="1" dirty="0">
                <a:solidFill>
                  <a:schemeClr val="tx1">
                    <a:lumMod val="85000"/>
                    <a:lumOff val="15000"/>
                  </a:schemeClr>
                </a:solidFill>
                <a:cs typeface="+mn-ea"/>
                <a:sym typeface="+mn-lt"/>
              </a:rPr>
              <a:t>Work review</a:t>
            </a:r>
          </a:p>
        </p:txBody>
      </p:sp>
      <p:sp>
        <p:nvSpPr>
          <p:cNvPr id="9" name="文本框 8"/>
          <p:cNvSpPr txBox="1"/>
          <p:nvPr/>
        </p:nvSpPr>
        <p:spPr>
          <a:xfrm>
            <a:off x="6618114" y="2131419"/>
            <a:ext cx="5477633" cy="584775"/>
          </a:xfrm>
          <a:prstGeom prst="rect">
            <a:avLst/>
          </a:prstGeom>
          <a:noFill/>
        </p:spPr>
        <p:txBody>
          <a:bodyPr wrap="square" rtlCol="0">
            <a:spAutoFit/>
          </a:bodyPr>
          <a:lstStyle>
            <a:defPPr>
              <a:defRPr lang="zh-CN"/>
            </a:defPPr>
            <a:lvl1pPr>
              <a:defRPr sz="3200" b="1">
                <a:solidFill>
                  <a:schemeClr val="tx1">
                    <a:lumMod val="85000"/>
                    <a:lumOff val="15000"/>
                  </a:schemeClr>
                </a:solidFill>
                <a:cs typeface="+mn-ea"/>
              </a:defRPr>
            </a:lvl1pPr>
          </a:lstStyle>
          <a:p>
            <a:r>
              <a:rPr lang="zh-CN" altLang="en-US" dirty="0">
                <a:sym typeface="+mn-lt"/>
              </a:rPr>
              <a:t>Performance indicators</a:t>
            </a:r>
          </a:p>
        </p:txBody>
      </p:sp>
      <p:sp>
        <p:nvSpPr>
          <p:cNvPr id="10" name="文本框 9"/>
          <p:cNvSpPr txBox="1"/>
          <p:nvPr/>
        </p:nvSpPr>
        <p:spPr>
          <a:xfrm>
            <a:off x="2163377" y="3784489"/>
            <a:ext cx="5477633" cy="584775"/>
          </a:xfrm>
          <a:prstGeom prst="rect">
            <a:avLst/>
          </a:prstGeom>
          <a:noFill/>
        </p:spPr>
        <p:txBody>
          <a:bodyPr wrap="square" rtlCol="0">
            <a:spAutoFit/>
          </a:bodyPr>
          <a:lstStyle>
            <a:defPPr>
              <a:defRPr lang="zh-CN"/>
            </a:defPPr>
            <a:lvl1pPr>
              <a:defRPr sz="3200" b="1">
                <a:solidFill>
                  <a:schemeClr val="tx1">
                    <a:lumMod val="85000"/>
                    <a:lumOff val="15000"/>
                  </a:schemeClr>
                </a:solidFill>
                <a:cs typeface="+mn-ea"/>
              </a:defRPr>
            </a:lvl1pPr>
          </a:lstStyle>
          <a:p>
            <a:r>
              <a:rPr lang="zh-CN" altLang="en-US" dirty="0">
                <a:sym typeface="+mn-lt"/>
              </a:rPr>
              <a:t>Work sense</a:t>
            </a:r>
          </a:p>
        </p:txBody>
      </p:sp>
      <p:sp>
        <p:nvSpPr>
          <p:cNvPr id="12" name="文本框 11"/>
          <p:cNvSpPr txBox="1"/>
          <p:nvPr/>
        </p:nvSpPr>
        <p:spPr>
          <a:xfrm>
            <a:off x="6618114" y="3784489"/>
            <a:ext cx="5477633" cy="584775"/>
          </a:xfrm>
          <a:prstGeom prst="rect">
            <a:avLst/>
          </a:prstGeom>
          <a:noFill/>
        </p:spPr>
        <p:txBody>
          <a:bodyPr wrap="square" rtlCol="0">
            <a:spAutoFit/>
          </a:bodyPr>
          <a:lstStyle>
            <a:defPPr>
              <a:defRPr lang="zh-CN"/>
            </a:defPPr>
            <a:lvl1pPr>
              <a:defRPr sz="3200" b="1">
                <a:solidFill>
                  <a:schemeClr val="tx1">
                    <a:lumMod val="85000"/>
                    <a:lumOff val="15000"/>
                  </a:schemeClr>
                </a:solidFill>
                <a:cs typeface="+mn-ea"/>
              </a:defRPr>
            </a:lvl1pPr>
          </a:lstStyle>
          <a:p>
            <a:r>
              <a:rPr lang="zh-CN" altLang="en-US" dirty="0">
                <a:sym typeface="+mn-lt"/>
              </a:rPr>
              <a:t>Plan for the future</a:t>
            </a:r>
          </a:p>
        </p:txBody>
      </p:sp>
      <p:sp>
        <p:nvSpPr>
          <p:cNvPr id="19" name="文本框 18"/>
          <p:cNvSpPr txBox="1"/>
          <p:nvPr/>
        </p:nvSpPr>
        <p:spPr>
          <a:xfrm>
            <a:off x="2204286" y="2637910"/>
            <a:ext cx="2047875" cy="261610"/>
          </a:xfrm>
          <a:prstGeom prst="rect">
            <a:avLst/>
          </a:prstGeom>
          <a:noFill/>
        </p:spPr>
        <p:txBody>
          <a:bodyPr wrap="square">
            <a:spAutoFit/>
          </a:bodyPr>
          <a:lstStyle/>
          <a:p>
            <a:pPr algn="dist"/>
            <a:r>
              <a:rPr lang="zh-CN" altLang="en-US" sz="1100" dirty="0">
                <a:solidFill>
                  <a:schemeClr val="tx1">
                    <a:lumMod val="50000"/>
                    <a:lumOff val="50000"/>
                  </a:schemeClr>
                </a:solidFill>
              </a:rPr>
              <a:t>Work review</a:t>
            </a:r>
          </a:p>
        </p:txBody>
      </p:sp>
      <p:sp>
        <p:nvSpPr>
          <p:cNvPr id="21" name="文本框 20"/>
          <p:cNvSpPr txBox="1"/>
          <p:nvPr/>
        </p:nvSpPr>
        <p:spPr>
          <a:xfrm>
            <a:off x="2204286" y="4266685"/>
            <a:ext cx="2047875" cy="261610"/>
          </a:xfrm>
          <a:prstGeom prst="rect">
            <a:avLst/>
          </a:prstGeom>
          <a:noFill/>
        </p:spPr>
        <p:txBody>
          <a:bodyPr wrap="square">
            <a:spAutoFit/>
          </a:bodyPr>
          <a:lstStyle/>
          <a:p>
            <a:pPr algn="dist"/>
            <a:r>
              <a:rPr lang="en-US" altLang="zh-CN" sz="1100" dirty="0">
                <a:solidFill>
                  <a:schemeClr val="tx1">
                    <a:lumMod val="50000"/>
                    <a:lumOff val="50000"/>
                  </a:schemeClr>
                </a:solidFill>
              </a:rPr>
              <a:t>Work feeling</a:t>
            </a:r>
            <a:endParaRPr lang="zh-CN" altLang="en-US" sz="1100" dirty="0">
              <a:solidFill>
                <a:schemeClr val="tx1">
                  <a:lumMod val="50000"/>
                  <a:lumOff val="50000"/>
                </a:schemeClr>
              </a:solidFill>
            </a:endParaRPr>
          </a:p>
        </p:txBody>
      </p:sp>
      <p:sp>
        <p:nvSpPr>
          <p:cNvPr id="22" name="文本框 21"/>
          <p:cNvSpPr txBox="1"/>
          <p:nvPr/>
        </p:nvSpPr>
        <p:spPr>
          <a:xfrm>
            <a:off x="6661986" y="2637910"/>
            <a:ext cx="2047875" cy="261610"/>
          </a:xfrm>
          <a:prstGeom prst="rect">
            <a:avLst/>
          </a:prstGeom>
          <a:noFill/>
        </p:spPr>
        <p:txBody>
          <a:bodyPr wrap="square">
            <a:spAutoFit/>
          </a:bodyPr>
          <a:lstStyle/>
          <a:p>
            <a:pPr algn="dist"/>
            <a:r>
              <a:rPr lang="en-US" altLang="zh-CN" sz="1100" dirty="0">
                <a:solidFill>
                  <a:schemeClr val="tx1">
                    <a:lumMod val="50000"/>
                    <a:lumOff val="50000"/>
                  </a:schemeClr>
                </a:solidFill>
              </a:rPr>
              <a:t>Performance indicators</a:t>
            </a:r>
            <a:endParaRPr lang="zh-CN" altLang="en-US" sz="1100" dirty="0">
              <a:solidFill>
                <a:schemeClr val="tx1">
                  <a:lumMod val="50000"/>
                  <a:lumOff val="50000"/>
                </a:schemeClr>
              </a:solidFill>
            </a:endParaRPr>
          </a:p>
        </p:txBody>
      </p:sp>
      <p:sp>
        <p:nvSpPr>
          <p:cNvPr id="23" name="文本框 22"/>
          <p:cNvSpPr txBox="1"/>
          <p:nvPr/>
        </p:nvSpPr>
        <p:spPr>
          <a:xfrm>
            <a:off x="6661986" y="4266685"/>
            <a:ext cx="2047875" cy="261610"/>
          </a:xfrm>
          <a:prstGeom prst="rect">
            <a:avLst/>
          </a:prstGeom>
          <a:noFill/>
        </p:spPr>
        <p:txBody>
          <a:bodyPr wrap="square">
            <a:spAutoFit/>
          </a:bodyPr>
          <a:lstStyle/>
          <a:p>
            <a:pPr algn="dist"/>
            <a:r>
              <a:rPr lang="en-US" altLang="zh-CN" sz="1100" dirty="0">
                <a:solidFill>
                  <a:schemeClr val="tx1">
                    <a:lumMod val="50000"/>
                    <a:lumOff val="50000"/>
                  </a:schemeClr>
                </a:solidFill>
              </a:rPr>
              <a:t>The future planning</a:t>
            </a:r>
            <a:endParaRPr lang="zh-CN" altLang="en-US" sz="1100" dirty="0">
              <a:solidFill>
                <a:schemeClr val="tx1">
                  <a:lumMod val="50000"/>
                  <a:lumOff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0053DC"/>
            </a:gs>
            <a:gs pos="0">
              <a:srgbClr val="0C8CF7"/>
            </a:gs>
          </a:gsLst>
          <a:lin ang="2700000" scaled="1"/>
        </a:gradFill>
        <a:effectLst/>
      </p:bgPr>
    </p:bg>
    <p:spTree>
      <p:nvGrpSpPr>
        <p:cNvPr id="1" name=""/>
        <p:cNvGrpSpPr/>
        <p:nvPr/>
      </p:nvGrpSpPr>
      <p:grpSpPr>
        <a:xfrm>
          <a:off x="0" y="0"/>
          <a:ext cx="0" cy="0"/>
          <a:chOff x="0" y="0"/>
          <a:chExt cx="0" cy="0"/>
        </a:xfrm>
      </p:grpSpPr>
      <p:sp>
        <p:nvSpPr>
          <p:cNvPr id="11" name="文本框 10"/>
          <p:cNvSpPr txBox="1"/>
          <p:nvPr/>
        </p:nvSpPr>
        <p:spPr>
          <a:xfrm>
            <a:off x="1558719" y="2463070"/>
            <a:ext cx="5965028" cy="1015663"/>
          </a:xfrm>
          <a:prstGeom prst="rect">
            <a:avLst/>
          </a:prstGeom>
          <a:noFill/>
        </p:spPr>
        <p:txBody>
          <a:bodyPr wrap="square" rtlCol="0">
            <a:spAutoFit/>
          </a:bodyPr>
          <a:lstStyle/>
          <a:p>
            <a:r>
              <a:rPr lang="zh-CN" altLang="en-US" sz="6000" b="1" dirty="0">
                <a:solidFill>
                  <a:schemeClr val="bg1"/>
                </a:solidFill>
                <a:effectLst>
                  <a:outerShdw blurRad="190500" dist="38100" algn="l" rotWithShape="0">
                    <a:prstClr val="black">
                      <a:alpha val="20000"/>
                    </a:prstClr>
                  </a:outerShdw>
                </a:effectLst>
                <a:latin typeface="微软雅黑" panose="020B0503020204020204" pitchFamily="34" charset="-122"/>
                <a:ea typeface="微软雅黑" panose="020B0503020204020204" pitchFamily="34" charset="-122"/>
              </a:rPr>
              <a:t>Work review</a:t>
            </a:r>
          </a:p>
        </p:txBody>
      </p:sp>
      <p:sp>
        <p:nvSpPr>
          <p:cNvPr id="13" name="文本框 12"/>
          <p:cNvSpPr txBox="1"/>
          <p:nvPr/>
        </p:nvSpPr>
        <p:spPr>
          <a:xfrm>
            <a:off x="1558719" y="3963059"/>
            <a:ext cx="2058242" cy="400110"/>
          </a:xfrm>
          <a:prstGeom prst="rect">
            <a:avLst/>
          </a:prstGeom>
          <a:noFill/>
        </p:spPr>
        <p:txBody>
          <a:bodyPr wrap="square" rtlCol="0">
            <a:spAutoFit/>
          </a:bodyPr>
          <a:lstStyle/>
          <a:p>
            <a:pPr algn="dist"/>
            <a:r>
              <a:rPr lang="en-US" altLang="zh-CN" sz="2000" i="1"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Work review</a:t>
            </a:r>
          </a:p>
        </p:txBody>
      </p:sp>
      <p:sp>
        <p:nvSpPr>
          <p:cNvPr id="19" name="箭头: V 形 18"/>
          <p:cNvSpPr/>
          <p:nvPr/>
        </p:nvSpPr>
        <p:spPr>
          <a:xfrm>
            <a:off x="3716618" y="4075167"/>
            <a:ext cx="122963" cy="175895"/>
          </a:xfrm>
          <a:prstGeom prst="chevron">
            <a:avLst>
              <a:gd name="adj" fmla="val 68062"/>
            </a:avLst>
          </a:prstGeom>
          <a:solidFill>
            <a:schemeClr val="bg1"/>
          </a:solidFill>
          <a:ln>
            <a:solidFill>
              <a:schemeClr val="bg1"/>
            </a:solid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5" name="图片 4" descr="电脑游戏画面&#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3078" y="1462668"/>
            <a:ext cx="4285863" cy="4728117"/>
          </a:xfrm>
          <a:prstGeom prst="rect">
            <a:avLst/>
          </a:prstGeom>
        </p:spPr>
      </p:pic>
      <p:sp>
        <p:nvSpPr>
          <p:cNvPr id="2" name="文本框 1"/>
          <p:cNvSpPr txBox="1"/>
          <p:nvPr/>
        </p:nvSpPr>
        <p:spPr>
          <a:xfrm>
            <a:off x="1554044" y="1684027"/>
            <a:ext cx="2998906" cy="769441"/>
          </a:xfrm>
          <a:prstGeom prst="rect">
            <a:avLst/>
          </a:prstGeom>
          <a:noFill/>
        </p:spPr>
        <p:txBody>
          <a:bodyPr wrap="square" rtlCol="0">
            <a:spAutoFit/>
          </a:bodyPr>
          <a:lstStyle>
            <a:defPPr>
              <a:defRPr lang="zh-CN"/>
            </a:defPPr>
            <a:lvl1pPr algn="dist">
              <a:defRPr sz="8300" b="1">
                <a:solidFill>
                  <a:schemeClr val="bg1"/>
                </a:solidFill>
                <a:effectLst>
                  <a:outerShdw blurRad="190500" dist="38100" algn="l" rotWithShape="0">
                    <a:prstClr val="black">
                      <a:alpha val="20000"/>
                    </a:prstClr>
                  </a:outerShdw>
                </a:effectLst>
                <a:latin typeface="微软雅黑" panose="020B0503020204020204" pitchFamily="34" charset="-122"/>
                <a:ea typeface="微软雅黑" panose="020B0503020204020204" pitchFamily="34" charset="-122"/>
              </a:defRPr>
            </a:lvl1pPr>
          </a:lstStyle>
          <a:p>
            <a:pPr algn="l"/>
            <a:r>
              <a:rPr lang="en-US" altLang="zh-CN" sz="4400" dirty="0">
                <a:sym typeface="+mn-lt"/>
              </a:rPr>
              <a:t>PART 01</a:t>
            </a:r>
            <a:endParaRPr lang="zh-CN" altLang="en-US" sz="4400" dirty="0">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图片 32" descr="图片包含 游戏机, 建筑, 床&#10;&#10;描述已自动生成"/>
          <p:cNvPicPr>
            <a:picLocks noChangeAspect="1"/>
          </p:cNvPicPr>
          <p:nvPr/>
        </p:nvPicPr>
        <p:blipFill>
          <a:blip r:embed="rId3" cstate="print">
            <a:extLst>
              <a:ext uri="{28A0092B-C50C-407E-A947-70E740481C1C}">
                <a14:useLocalDpi xmlns:a14="http://schemas.microsoft.com/office/drawing/2010/main" val="0"/>
              </a:ext>
            </a:extLst>
          </a:blip>
          <a:srcRect l="4596" t="12533" r="6345" b="17707"/>
          <a:stretch>
            <a:fillRect/>
          </a:stretch>
        </p:blipFill>
        <p:spPr>
          <a:xfrm>
            <a:off x="6717896" y="3514726"/>
            <a:ext cx="4852208" cy="2518331"/>
          </a:xfrm>
          <a:custGeom>
            <a:avLst/>
            <a:gdLst>
              <a:gd name="connsiteX0" fmla="*/ 0 w 4852208"/>
              <a:gd name="connsiteY0" fmla="*/ 0 h 2518331"/>
              <a:gd name="connsiteX1" fmla="*/ 4852208 w 4852208"/>
              <a:gd name="connsiteY1" fmla="*/ 0 h 2518331"/>
              <a:gd name="connsiteX2" fmla="*/ 4852208 w 4852208"/>
              <a:gd name="connsiteY2" fmla="*/ 2518331 h 2518331"/>
              <a:gd name="connsiteX3" fmla="*/ 0 w 4852208"/>
              <a:gd name="connsiteY3" fmla="*/ 2518331 h 2518331"/>
            </a:gdLst>
            <a:ahLst/>
            <a:cxnLst>
              <a:cxn ang="0">
                <a:pos x="connsiteX0" y="connsiteY0"/>
              </a:cxn>
              <a:cxn ang="0">
                <a:pos x="connsiteX1" y="connsiteY1"/>
              </a:cxn>
              <a:cxn ang="0">
                <a:pos x="connsiteX2" y="connsiteY2"/>
              </a:cxn>
              <a:cxn ang="0">
                <a:pos x="connsiteX3" y="connsiteY3"/>
              </a:cxn>
            </a:cxnLst>
            <a:rect l="l" t="t" r="r" b="b"/>
            <a:pathLst>
              <a:path w="4852208" h="2518331">
                <a:moveTo>
                  <a:pt x="0" y="0"/>
                </a:moveTo>
                <a:lnTo>
                  <a:pt x="4852208" y="0"/>
                </a:lnTo>
                <a:lnTo>
                  <a:pt x="4852208" y="2518331"/>
                </a:lnTo>
                <a:lnTo>
                  <a:pt x="0" y="2518331"/>
                </a:lnTo>
                <a:close/>
              </a:path>
            </a:pathLst>
          </a:custGeom>
        </p:spPr>
      </p:pic>
      <p:sp>
        <p:nvSpPr>
          <p:cNvPr id="3" name="Shape 2062"/>
          <p:cNvSpPr/>
          <p:nvPr/>
        </p:nvSpPr>
        <p:spPr>
          <a:xfrm>
            <a:off x="838959" y="3514725"/>
            <a:ext cx="2206636" cy="2518331"/>
          </a:xfrm>
          <a:prstGeom prst="rect">
            <a:avLst/>
          </a:prstGeom>
          <a:gradFill>
            <a:gsLst>
              <a:gs pos="100000">
                <a:schemeClr val="accent1"/>
              </a:gs>
              <a:gs pos="0">
                <a:schemeClr val="accent2"/>
              </a:gs>
            </a:gsLst>
            <a:lin ang="2700000" scaled="1"/>
          </a:gradFill>
          <a:ln w="12700">
            <a:miter lim="400000"/>
          </a:ln>
        </p:spPr>
        <p:txBody>
          <a:bodyPr lIns="25400" tIns="25400" rIns="25400" bIns="25400" anchor="ctr"/>
          <a:lstStyle/>
          <a:p>
            <a:pPr>
              <a:defRPr sz="3200">
                <a:solidFill>
                  <a:srgbClr val="FFFFFF"/>
                </a:solidFill>
              </a:defRPr>
            </a:pPr>
            <a:endParaRPr sz="1600">
              <a:cs typeface="+mn-ea"/>
              <a:sym typeface="+mn-lt"/>
            </a:endParaRPr>
          </a:p>
        </p:txBody>
      </p:sp>
      <p:sp>
        <p:nvSpPr>
          <p:cNvPr id="4" name="Shape 2064"/>
          <p:cNvSpPr/>
          <p:nvPr/>
        </p:nvSpPr>
        <p:spPr>
          <a:xfrm>
            <a:off x="1764702" y="3699790"/>
            <a:ext cx="355153" cy="290558"/>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FFFFFF"/>
          </a:solidFill>
          <a:ln w="12700">
            <a:miter lim="400000"/>
          </a:ln>
        </p:spPr>
        <p:txBody>
          <a:bodyPr lIns="22860" rIns="22860" anchor="ctr"/>
          <a:lstStyle/>
          <a:p>
            <a:pPr defTabSz="219710">
              <a:defRPr sz="3000">
                <a:solidFill>
                  <a:srgbClr val="FFFFFF"/>
                </a:solidFill>
                <a:effectLst>
                  <a:outerShdw blurRad="38100" dist="12700" dir="5400000" rotWithShape="0">
                    <a:srgbClr val="000000">
                      <a:alpha val="50000"/>
                    </a:srgbClr>
                  </a:outerShdw>
                </a:effectLst>
                <a:latin typeface="Arial" panose="020B0604020202090204"/>
                <a:ea typeface="Arial" panose="020B0604020202090204"/>
                <a:cs typeface="Arial" panose="020B0604020202090204"/>
                <a:sym typeface="Arial" panose="020B0604020202090204"/>
              </a:defRPr>
            </a:pPr>
            <a:endParaRPr sz="1500">
              <a:cs typeface="+mn-ea"/>
              <a:sym typeface="+mn-lt"/>
            </a:endParaRPr>
          </a:p>
        </p:txBody>
      </p:sp>
      <p:sp>
        <p:nvSpPr>
          <p:cNvPr id="5" name="Shape 2065"/>
          <p:cNvSpPr/>
          <p:nvPr/>
        </p:nvSpPr>
        <p:spPr>
          <a:xfrm>
            <a:off x="3323153" y="3518667"/>
            <a:ext cx="2206637" cy="2518331"/>
          </a:xfrm>
          <a:prstGeom prst="rect">
            <a:avLst/>
          </a:prstGeom>
          <a:solidFill>
            <a:schemeClr val="bg1"/>
          </a:solidFill>
          <a:ln w="12700">
            <a:solidFill>
              <a:schemeClr val="accent1"/>
            </a:solidFill>
            <a:custDash>
              <a:ds d="200000" sp="200000"/>
            </a:custDash>
            <a:miter lim="400000"/>
          </a:ln>
        </p:spPr>
        <p:txBody>
          <a:bodyPr lIns="25400" tIns="25400" rIns="25400" bIns="25400" anchor="ctr"/>
          <a:lstStyle/>
          <a:p>
            <a:pPr>
              <a:defRPr sz="3200">
                <a:solidFill>
                  <a:srgbClr val="FFFFFF"/>
                </a:solidFill>
              </a:defRPr>
            </a:pPr>
            <a:endParaRPr sz="1600">
              <a:cs typeface="+mn-ea"/>
              <a:sym typeface="+mn-lt"/>
            </a:endParaRPr>
          </a:p>
        </p:txBody>
      </p:sp>
      <p:sp>
        <p:nvSpPr>
          <p:cNvPr id="6" name="Shape 2067"/>
          <p:cNvSpPr/>
          <p:nvPr/>
        </p:nvSpPr>
        <p:spPr>
          <a:xfrm>
            <a:off x="4248894" y="3703732"/>
            <a:ext cx="355153" cy="290558"/>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gradFill>
            <a:gsLst>
              <a:gs pos="100000">
                <a:schemeClr val="accent1"/>
              </a:gs>
              <a:gs pos="0">
                <a:schemeClr val="accent2"/>
              </a:gs>
            </a:gsLst>
            <a:lin ang="2700000" scaled="1"/>
          </a:gradFill>
          <a:ln w="12700">
            <a:miter lim="400000"/>
          </a:ln>
        </p:spPr>
        <p:txBody>
          <a:bodyPr lIns="22860" rIns="22860" anchor="ctr"/>
          <a:lstStyle/>
          <a:p>
            <a:pPr defTabSz="219710">
              <a:defRPr sz="3000">
                <a:solidFill>
                  <a:srgbClr val="FFFFFF"/>
                </a:solidFill>
                <a:effectLst>
                  <a:outerShdw blurRad="38100" dist="12700" dir="5400000" rotWithShape="0">
                    <a:srgbClr val="000000">
                      <a:alpha val="50000"/>
                    </a:srgbClr>
                  </a:outerShdw>
                </a:effectLst>
                <a:latin typeface="Arial" panose="020B0604020202090204"/>
                <a:ea typeface="Arial" panose="020B0604020202090204"/>
                <a:cs typeface="Arial" panose="020B0604020202090204"/>
                <a:sym typeface="Arial" panose="020B0604020202090204"/>
              </a:defRPr>
            </a:pPr>
            <a:endParaRPr sz="1500">
              <a:cs typeface="+mn-ea"/>
              <a:sym typeface="+mn-lt"/>
            </a:endParaRPr>
          </a:p>
        </p:txBody>
      </p:sp>
      <p:sp>
        <p:nvSpPr>
          <p:cNvPr id="9" name="Text Box 10"/>
          <p:cNvSpPr txBox="1">
            <a:spLocks noChangeArrowheads="1"/>
          </p:cNvSpPr>
          <p:nvPr/>
        </p:nvSpPr>
        <p:spPr bwMode="auto">
          <a:xfrm>
            <a:off x="765352" y="1962741"/>
            <a:ext cx="4905992" cy="58291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zh-CN" altLang="en-US" sz="1200" dirty="0">
                <a:solidFill>
                  <a:schemeClr val="tx1">
                    <a:lumMod val="75000"/>
                    <a:lumOff val="25000"/>
                  </a:schemeClr>
                </a:solidFill>
                <a:cs typeface="+mn-ea"/>
                <a:sym typeface="+mn-lt"/>
              </a:rPr>
              <a:t>Click here to enter your text, describe the topic in detail on this page, and provide sufficient data or events to support it.</a:t>
            </a:r>
          </a:p>
        </p:txBody>
      </p:sp>
      <p:sp>
        <p:nvSpPr>
          <p:cNvPr id="11" name="Text Box 10"/>
          <p:cNvSpPr txBox="1">
            <a:spLocks noChangeArrowheads="1"/>
          </p:cNvSpPr>
          <p:nvPr/>
        </p:nvSpPr>
        <p:spPr bwMode="auto">
          <a:xfrm>
            <a:off x="6664112" y="1962741"/>
            <a:ext cx="4905992" cy="58291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zh-CN" altLang="en-US" sz="1200" dirty="0">
                <a:solidFill>
                  <a:schemeClr val="tx1">
                    <a:lumMod val="75000"/>
                    <a:lumOff val="25000"/>
                  </a:schemeClr>
                </a:solidFill>
                <a:cs typeface="+mn-ea"/>
                <a:sym typeface="+mn-lt"/>
              </a:rPr>
              <a:t>Click here to enter your text, describe the topic in detail on this page, and provide sufficient data or events to support it.</a:t>
            </a:r>
          </a:p>
        </p:txBody>
      </p:sp>
      <p:sp>
        <p:nvSpPr>
          <p:cNvPr id="20" name="文本框 19"/>
          <p:cNvSpPr txBox="1"/>
          <p:nvPr/>
        </p:nvSpPr>
        <p:spPr>
          <a:xfrm>
            <a:off x="323300" y="330958"/>
            <a:ext cx="2569871" cy="565604"/>
          </a:xfrm>
          <a:prstGeom prst="rect">
            <a:avLst/>
          </a:prstGeom>
          <a:noFill/>
        </p:spPr>
        <p:txBody>
          <a:bodyPr wrap="none" rtlCol="0">
            <a:spAutoFit/>
          </a:bodyPr>
          <a:lstStyle>
            <a:defPPr>
              <a:defRPr lang="zh-CN"/>
            </a:defPPr>
            <a:lvl1pPr>
              <a:lnSpc>
                <a:spcPct val="120000"/>
              </a:lnSpc>
              <a:spcAft>
                <a:spcPts val="600"/>
              </a:spcAft>
              <a:defRPr sz="3600" b="1" spc="8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defRPr>
            </a:lvl1pPr>
          </a:lstStyle>
          <a:p>
            <a:r>
              <a:rPr lang="zh-CN" altLang="en-US" sz="2800" dirty="0"/>
              <a:t>Work review</a:t>
            </a:r>
          </a:p>
        </p:txBody>
      </p:sp>
      <p:sp>
        <p:nvSpPr>
          <p:cNvPr id="21" name="文本框 20"/>
          <p:cNvSpPr txBox="1"/>
          <p:nvPr/>
        </p:nvSpPr>
        <p:spPr>
          <a:xfrm>
            <a:off x="720519" y="1586770"/>
            <a:ext cx="1390124" cy="396583"/>
          </a:xfrm>
          <a:prstGeom prst="rect">
            <a:avLst/>
          </a:prstGeom>
          <a:noFill/>
        </p:spPr>
        <p:txBody>
          <a:bodyPr wrap="none" rtlCol="0">
            <a:spAutoFit/>
          </a:bodyPr>
          <a:lstStyle>
            <a:defPPr>
              <a:defRPr lang="zh-CN"/>
            </a:defPPr>
            <a:lvl1pPr>
              <a:lnSpc>
                <a:spcPct val="120000"/>
              </a:lnSpc>
              <a:spcAft>
                <a:spcPts val="600"/>
              </a:spcAft>
              <a:defRPr sz="3600" b="1" spc="80">
                <a:gradFill>
                  <a:gsLst>
                    <a:gs pos="37000">
                      <a:srgbClr val="0C8CF7"/>
                    </a:gs>
                    <a:gs pos="100000">
                      <a:srgbClr val="0053DC"/>
                    </a:gs>
                  </a:gsLst>
                  <a:lin ang="2700000" scaled="1"/>
                </a:gradFill>
                <a:latin typeface="微软雅黑" panose="020B0503020204020204" pitchFamily="34" charset="-122"/>
                <a:ea typeface="微软雅黑" panose="020B0503020204020204" pitchFamily="34" charset="-122"/>
              </a:defRPr>
            </a:lvl1pPr>
          </a:lstStyle>
          <a:p>
            <a:r>
              <a:rPr lang="zh-CN" altLang="en-US" sz="1800" dirty="0">
                <a:gradFill>
                  <a:gsLst>
                    <a:gs pos="0">
                      <a:schemeClr val="accent1"/>
                    </a:gs>
                    <a:gs pos="100000">
                      <a:schemeClr val="accent2"/>
                    </a:gs>
                  </a:gsLst>
                  <a:lin ang="2700000" scaled="1"/>
                </a:gradFill>
              </a:rPr>
              <a:t>Enter the subheading</a:t>
            </a:r>
          </a:p>
        </p:txBody>
      </p:sp>
      <p:sp>
        <p:nvSpPr>
          <p:cNvPr id="22" name="文本框 21"/>
          <p:cNvSpPr txBox="1"/>
          <p:nvPr/>
        </p:nvSpPr>
        <p:spPr>
          <a:xfrm>
            <a:off x="6626019" y="1586770"/>
            <a:ext cx="1390124" cy="396583"/>
          </a:xfrm>
          <a:prstGeom prst="rect">
            <a:avLst/>
          </a:prstGeom>
          <a:noFill/>
        </p:spPr>
        <p:txBody>
          <a:bodyPr wrap="none" rtlCol="0">
            <a:spAutoFit/>
          </a:bodyPr>
          <a:lstStyle>
            <a:defPPr>
              <a:defRPr lang="zh-CN"/>
            </a:defPPr>
            <a:lvl1pPr>
              <a:lnSpc>
                <a:spcPct val="120000"/>
              </a:lnSpc>
              <a:spcAft>
                <a:spcPts val="600"/>
              </a:spcAft>
              <a:defRPr sz="3600" b="1" spc="80">
                <a:gradFill>
                  <a:gsLst>
                    <a:gs pos="37000">
                      <a:srgbClr val="0C8CF7"/>
                    </a:gs>
                    <a:gs pos="100000">
                      <a:srgbClr val="0053DC"/>
                    </a:gs>
                  </a:gsLst>
                  <a:lin ang="2700000" scaled="1"/>
                </a:gradFill>
                <a:latin typeface="微软雅黑" panose="020B0503020204020204" pitchFamily="34" charset="-122"/>
                <a:ea typeface="微软雅黑" panose="020B0503020204020204" pitchFamily="34" charset="-122"/>
              </a:defRPr>
            </a:lvl1pPr>
          </a:lstStyle>
          <a:p>
            <a:r>
              <a:rPr lang="zh-CN" altLang="en-US" sz="1800" dirty="0">
                <a:gradFill>
                  <a:gsLst>
                    <a:gs pos="0">
                      <a:schemeClr val="accent1"/>
                    </a:gs>
                    <a:gs pos="100000">
                      <a:schemeClr val="accent2"/>
                    </a:gs>
                  </a:gsLst>
                  <a:lin ang="2700000" scaled="1"/>
                </a:gradFill>
              </a:rPr>
              <a:t>Enter the subheading</a:t>
            </a:r>
          </a:p>
        </p:txBody>
      </p:sp>
      <p:sp>
        <p:nvSpPr>
          <p:cNvPr id="23" name="文本框 22"/>
          <p:cNvSpPr txBox="1"/>
          <p:nvPr/>
        </p:nvSpPr>
        <p:spPr>
          <a:xfrm>
            <a:off x="1247215" y="4034695"/>
            <a:ext cx="1751442" cy="396583"/>
          </a:xfrm>
          <a:prstGeom prst="rect">
            <a:avLst/>
          </a:prstGeom>
          <a:noFill/>
        </p:spPr>
        <p:txBody>
          <a:bodyPr wrap="none" rtlCol="0">
            <a:spAutoFit/>
          </a:bodyPr>
          <a:lstStyle>
            <a:defPPr>
              <a:defRPr lang="zh-CN"/>
            </a:defPPr>
            <a:lvl1pPr>
              <a:lnSpc>
                <a:spcPct val="120000"/>
              </a:lnSpc>
              <a:spcAft>
                <a:spcPts val="600"/>
              </a:spcAft>
              <a:defRPr sz="3600" b="1" spc="80">
                <a:gradFill>
                  <a:gsLst>
                    <a:gs pos="37000">
                      <a:srgbClr val="0C8CF7"/>
                    </a:gs>
                    <a:gs pos="100000">
                      <a:srgbClr val="0053DC"/>
                    </a:gs>
                  </a:gsLst>
                  <a:lin ang="2700000" scaled="1"/>
                </a:gradFill>
                <a:latin typeface="微软雅黑" panose="020B0503020204020204" pitchFamily="34" charset="-122"/>
                <a:ea typeface="微软雅黑" panose="020B0503020204020204" pitchFamily="34" charset="-122"/>
              </a:defRPr>
            </a:lvl1pPr>
          </a:lstStyle>
          <a:p>
            <a:r>
              <a:rPr lang="en-US" altLang="zh-CN" sz="1800" dirty="0">
                <a:solidFill>
                  <a:schemeClr val="bg1"/>
                </a:solidFill>
              </a:rPr>
              <a:t>S</a:t>
            </a:r>
            <a:r>
              <a:rPr lang="zh-CN" altLang="en-US" sz="1800" dirty="0">
                <a:solidFill>
                  <a:schemeClr val="bg1"/>
                </a:solidFill>
              </a:rPr>
              <a:t>ubheading </a:t>
            </a:r>
          </a:p>
        </p:txBody>
      </p:sp>
      <p:sp>
        <p:nvSpPr>
          <p:cNvPr id="24" name="文本框 23"/>
          <p:cNvSpPr txBox="1"/>
          <p:nvPr/>
        </p:nvSpPr>
        <p:spPr>
          <a:xfrm>
            <a:off x="3731409" y="4034695"/>
            <a:ext cx="1751442" cy="396583"/>
          </a:xfrm>
          <a:prstGeom prst="rect">
            <a:avLst/>
          </a:prstGeom>
          <a:noFill/>
        </p:spPr>
        <p:txBody>
          <a:bodyPr wrap="none" rtlCol="0">
            <a:spAutoFit/>
          </a:bodyPr>
          <a:lstStyle>
            <a:defPPr>
              <a:defRPr lang="zh-CN"/>
            </a:defPPr>
            <a:lvl1pPr>
              <a:lnSpc>
                <a:spcPct val="120000"/>
              </a:lnSpc>
              <a:spcAft>
                <a:spcPts val="600"/>
              </a:spcAft>
              <a:defRPr sz="3600" b="1" spc="80">
                <a:gradFill>
                  <a:gsLst>
                    <a:gs pos="37000">
                      <a:srgbClr val="0C8CF7"/>
                    </a:gs>
                    <a:gs pos="100000">
                      <a:srgbClr val="0053DC"/>
                    </a:gs>
                  </a:gsLst>
                  <a:lin ang="2700000" scaled="1"/>
                </a:gradFill>
                <a:latin typeface="微软雅黑" panose="020B0503020204020204" pitchFamily="34" charset="-122"/>
                <a:ea typeface="微软雅黑" panose="020B0503020204020204" pitchFamily="34" charset="-122"/>
              </a:defRPr>
            </a:lvl1pPr>
          </a:lstStyle>
          <a:p>
            <a:r>
              <a:rPr lang="en-US" altLang="zh-CN" sz="1800" dirty="0">
                <a:gradFill>
                  <a:gsLst>
                    <a:gs pos="0">
                      <a:schemeClr val="accent1"/>
                    </a:gs>
                    <a:gs pos="100000">
                      <a:schemeClr val="accent2"/>
                    </a:gs>
                  </a:gsLst>
                  <a:lin ang="2700000" scaled="1"/>
                </a:gradFill>
              </a:rPr>
              <a:t>S</a:t>
            </a:r>
            <a:r>
              <a:rPr lang="zh-CN" altLang="en-US" sz="1800" dirty="0">
                <a:gradFill>
                  <a:gsLst>
                    <a:gs pos="0">
                      <a:schemeClr val="accent1"/>
                    </a:gs>
                    <a:gs pos="100000">
                      <a:schemeClr val="accent2"/>
                    </a:gs>
                  </a:gsLst>
                  <a:lin ang="2700000" scaled="1"/>
                </a:gradFill>
              </a:rPr>
              <a:t>ubheading </a:t>
            </a:r>
          </a:p>
        </p:txBody>
      </p:sp>
      <p:sp>
        <p:nvSpPr>
          <p:cNvPr id="25" name="Text Box 10"/>
          <p:cNvSpPr txBox="1">
            <a:spLocks noChangeArrowheads="1"/>
          </p:cNvSpPr>
          <p:nvPr/>
        </p:nvSpPr>
        <p:spPr bwMode="auto">
          <a:xfrm>
            <a:off x="991453" y="4477341"/>
            <a:ext cx="1901648" cy="58291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450975">
              <a:lnSpc>
                <a:spcPct val="150000"/>
              </a:lnSpc>
            </a:pPr>
            <a:r>
              <a:rPr lang="zh-CN" altLang="en-US" sz="1200" dirty="0">
                <a:solidFill>
                  <a:schemeClr val="bg1"/>
                </a:solidFill>
                <a:cs typeface="+mn-ea"/>
                <a:sym typeface="+mn-lt"/>
              </a:rPr>
              <a:t>Click here to enter your text.</a:t>
            </a:r>
          </a:p>
        </p:txBody>
      </p:sp>
      <p:sp>
        <p:nvSpPr>
          <p:cNvPr id="26" name="Text Box 10"/>
          <p:cNvSpPr txBox="1">
            <a:spLocks noChangeArrowheads="1"/>
          </p:cNvSpPr>
          <p:nvPr/>
        </p:nvSpPr>
        <p:spPr bwMode="auto">
          <a:xfrm>
            <a:off x="3475647" y="4477341"/>
            <a:ext cx="1901648" cy="58291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450975">
              <a:lnSpc>
                <a:spcPct val="150000"/>
              </a:lnSpc>
            </a:pPr>
            <a:r>
              <a:rPr lang="zh-CN" altLang="en-US" sz="1200" dirty="0">
                <a:solidFill>
                  <a:schemeClr val="tx1">
                    <a:lumMod val="75000"/>
                    <a:lumOff val="25000"/>
                  </a:schemeClr>
                </a:solidFill>
                <a:cs typeface="+mn-ea"/>
                <a:sym typeface="+mn-lt"/>
              </a:rPr>
              <a:t>Click here to enter your text.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1"/>
          <p:cNvSpPr/>
          <p:nvPr/>
        </p:nvSpPr>
        <p:spPr>
          <a:xfrm>
            <a:off x="6541376" y="2010821"/>
            <a:ext cx="514066" cy="514066"/>
          </a:xfrm>
          <a:prstGeom prst="ellipse">
            <a:avLst/>
          </a:prstGeom>
          <a:gradFill>
            <a:gsLst>
              <a:gs pos="100000">
                <a:schemeClr val="accent1"/>
              </a:gs>
              <a:gs pos="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2</a:t>
            </a:r>
          </a:p>
        </p:txBody>
      </p:sp>
      <p:sp>
        <p:nvSpPr>
          <p:cNvPr id="4" name="Oval 14"/>
          <p:cNvSpPr/>
          <p:nvPr/>
        </p:nvSpPr>
        <p:spPr>
          <a:xfrm>
            <a:off x="6576145" y="3496650"/>
            <a:ext cx="514066" cy="514066"/>
          </a:xfrm>
          <a:prstGeom prst="ellipse">
            <a:avLst/>
          </a:prstGeom>
          <a:gradFill>
            <a:gsLst>
              <a:gs pos="100000">
                <a:schemeClr val="accent1"/>
              </a:gs>
              <a:gs pos="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4</a:t>
            </a:r>
          </a:p>
        </p:txBody>
      </p:sp>
      <p:sp>
        <p:nvSpPr>
          <p:cNvPr id="5" name="Oval 20"/>
          <p:cNvSpPr/>
          <p:nvPr/>
        </p:nvSpPr>
        <p:spPr>
          <a:xfrm>
            <a:off x="5127485" y="2014062"/>
            <a:ext cx="514066" cy="514066"/>
          </a:xfrm>
          <a:prstGeom prst="ellipse">
            <a:avLst/>
          </a:prstGeom>
          <a:gradFill>
            <a:gsLst>
              <a:gs pos="100000">
                <a:schemeClr val="accent1"/>
              </a:gs>
              <a:gs pos="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1</a:t>
            </a:r>
          </a:p>
        </p:txBody>
      </p:sp>
      <p:sp>
        <p:nvSpPr>
          <p:cNvPr id="6" name="Oval 23"/>
          <p:cNvSpPr/>
          <p:nvPr/>
        </p:nvSpPr>
        <p:spPr>
          <a:xfrm>
            <a:off x="5162254" y="3499891"/>
            <a:ext cx="514066" cy="514066"/>
          </a:xfrm>
          <a:prstGeom prst="ellipse">
            <a:avLst/>
          </a:prstGeom>
          <a:gradFill>
            <a:gsLst>
              <a:gs pos="100000">
                <a:schemeClr val="accent1"/>
              </a:gs>
              <a:gs pos="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3</a:t>
            </a:r>
          </a:p>
        </p:txBody>
      </p:sp>
      <p:sp>
        <p:nvSpPr>
          <p:cNvPr id="9" name="Text Box 10"/>
          <p:cNvSpPr txBox="1">
            <a:spLocks noChangeArrowheads="1"/>
          </p:cNvSpPr>
          <p:nvPr/>
        </p:nvSpPr>
        <p:spPr bwMode="auto">
          <a:xfrm>
            <a:off x="7355035" y="2289264"/>
            <a:ext cx="3390934" cy="51777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zh-CN" altLang="en-US" sz="1050" dirty="0">
                <a:solidFill>
                  <a:schemeClr val="tx1">
                    <a:lumMod val="75000"/>
                    <a:lumOff val="25000"/>
                  </a:schemeClr>
                </a:solidFill>
                <a:cs typeface="+mn-ea"/>
                <a:sym typeface="+mn-lt"/>
              </a:rPr>
              <a:t>All pictures and fonts in this template are for informational purposes only, please replace or change them according to your actual situation, and edit the text according to the actual situation.</a:t>
            </a:r>
          </a:p>
        </p:txBody>
      </p:sp>
      <p:sp>
        <p:nvSpPr>
          <p:cNvPr id="10" name="矩形 9"/>
          <p:cNvSpPr/>
          <p:nvPr/>
        </p:nvSpPr>
        <p:spPr>
          <a:xfrm>
            <a:off x="7315232" y="1904357"/>
            <a:ext cx="1518364" cy="43037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zh-CN" altLang="en-US" sz="2000" b="1" spc="80" dirty="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sym typeface="+mn-lt"/>
              </a:rPr>
              <a:t>Enter the subheading</a:t>
            </a:r>
          </a:p>
        </p:txBody>
      </p:sp>
      <p:sp>
        <p:nvSpPr>
          <p:cNvPr id="12" name="Text Box 10"/>
          <p:cNvSpPr txBox="1">
            <a:spLocks noChangeArrowheads="1"/>
          </p:cNvSpPr>
          <p:nvPr/>
        </p:nvSpPr>
        <p:spPr bwMode="auto">
          <a:xfrm>
            <a:off x="7355035" y="3750074"/>
            <a:ext cx="3390934" cy="51777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zh-CN" altLang="en-US" sz="1050" dirty="0">
                <a:solidFill>
                  <a:schemeClr val="tx1">
                    <a:lumMod val="75000"/>
                    <a:lumOff val="25000"/>
                  </a:schemeClr>
                </a:solidFill>
                <a:cs typeface="+mn-ea"/>
                <a:sym typeface="+mn-lt"/>
              </a:rPr>
              <a:t>All pictures and fonts in this template are for informational purposes only, please replace or change them according to your actual situation, and edit the text according to the actual situation.</a:t>
            </a:r>
          </a:p>
        </p:txBody>
      </p:sp>
      <p:sp>
        <p:nvSpPr>
          <p:cNvPr id="13" name="矩形 12"/>
          <p:cNvSpPr/>
          <p:nvPr/>
        </p:nvSpPr>
        <p:spPr>
          <a:xfrm>
            <a:off x="7315232" y="3365167"/>
            <a:ext cx="1518364" cy="43037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zh-CN" altLang="en-US" sz="2000" b="1" spc="80" dirty="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sym typeface="+mn-lt"/>
              </a:rPr>
              <a:t>Enter the subheading</a:t>
            </a:r>
          </a:p>
        </p:txBody>
      </p:sp>
      <p:sp>
        <p:nvSpPr>
          <p:cNvPr id="15" name="Text Box 10"/>
          <p:cNvSpPr txBox="1">
            <a:spLocks noChangeArrowheads="1"/>
          </p:cNvSpPr>
          <p:nvPr/>
        </p:nvSpPr>
        <p:spPr bwMode="auto">
          <a:xfrm>
            <a:off x="1446032" y="2289264"/>
            <a:ext cx="3390934" cy="51777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450975">
              <a:lnSpc>
                <a:spcPct val="150000"/>
              </a:lnSpc>
            </a:pPr>
            <a:r>
              <a:rPr lang="zh-CN" altLang="en-US" sz="1050" dirty="0">
                <a:solidFill>
                  <a:schemeClr val="tx1">
                    <a:lumMod val="75000"/>
                    <a:lumOff val="25000"/>
                  </a:schemeClr>
                </a:solidFill>
                <a:cs typeface="+mn-ea"/>
                <a:sym typeface="+mn-lt"/>
              </a:rPr>
              <a:t>All pictures and fonts in this template are for informational purposes only, please replace or change them according to your actual situation, and edit the text according to the actual situation</a:t>
            </a:r>
          </a:p>
        </p:txBody>
      </p:sp>
      <p:sp>
        <p:nvSpPr>
          <p:cNvPr id="16" name="矩形 15"/>
          <p:cNvSpPr/>
          <p:nvPr/>
        </p:nvSpPr>
        <p:spPr>
          <a:xfrm>
            <a:off x="1731517" y="1904357"/>
            <a:ext cx="1518364" cy="43037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zh-CN" altLang="en-US" sz="2000" b="1" spc="80" dirty="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sym typeface="+mn-lt"/>
              </a:rPr>
              <a:t>Enter the subheading</a:t>
            </a:r>
          </a:p>
        </p:txBody>
      </p:sp>
      <p:sp>
        <p:nvSpPr>
          <p:cNvPr id="18" name="Text Box 10"/>
          <p:cNvSpPr txBox="1">
            <a:spLocks noChangeArrowheads="1"/>
          </p:cNvSpPr>
          <p:nvPr/>
        </p:nvSpPr>
        <p:spPr bwMode="auto">
          <a:xfrm>
            <a:off x="1446032" y="3750074"/>
            <a:ext cx="3390934" cy="51777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450975">
              <a:lnSpc>
                <a:spcPct val="150000"/>
              </a:lnSpc>
            </a:pPr>
            <a:r>
              <a:rPr lang="zh-CN" altLang="en-US" sz="1050" dirty="0">
                <a:solidFill>
                  <a:schemeClr val="tx1">
                    <a:lumMod val="75000"/>
                    <a:lumOff val="25000"/>
                  </a:schemeClr>
                </a:solidFill>
                <a:cs typeface="+mn-ea"/>
                <a:sym typeface="+mn-lt"/>
              </a:rPr>
              <a:t>All pictures and fonts in this template are for informational purposes only, please replace or change them according to your actual situation, and edit the text according to the actual situation</a:t>
            </a:r>
          </a:p>
        </p:txBody>
      </p:sp>
      <p:sp>
        <p:nvSpPr>
          <p:cNvPr id="19" name="矩形 18"/>
          <p:cNvSpPr/>
          <p:nvPr/>
        </p:nvSpPr>
        <p:spPr>
          <a:xfrm>
            <a:off x="1731517" y="3365167"/>
            <a:ext cx="1518364" cy="43037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zh-CN" altLang="en-US" sz="2000" b="1" spc="80" dirty="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sym typeface="+mn-lt"/>
              </a:rPr>
              <a:t>Enter the subheading</a:t>
            </a:r>
          </a:p>
        </p:txBody>
      </p:sp>
      <p:sp>
        <p:nvSpPr>
          <p:cNvPr id="27" name="文本框 26"/>
          <p:cNvSpPr txBox="1"/>
          <p:nvPr/>
        </p:nvSpPr>
        <p:spPr>
          <a:xfrm>
            <a:off x="326485" y="339005"/>
            <a:ext cx="2569871" cy="565604"/>
          </a:xfrm>
          <a:prstGeom prst="rect">
            <a:avLst/>
          </a:prstGeom>
          <a:noFill/>
        </p:spPr>
        <p:txBody>
          <a:bodyPr wrap="none" rtlCol="0">
            <a:spAutoFit/>
          </a:bodyPr>
          <a:lstStyle>
            <a:defPPr>
              <a:defRPr lang="zh-CN"/>
            </a:defPPr>
            <a:lvl1pPr>
              <a:lnSpc>
                <a:spcPct val="120000"/>
              </a:lnSpc>
              <a:spcAft>
                <a:spcPts val="600"/>
              </a:spcAft>
              <a:defRPr sz="3600" b="1" spc="8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defRPr>
            </a:lvl1pPr>
          </a:lstStyle>
          <a:p>
            <a:r>
              <a:rPr lang="zh-CN" altLang="en-US" sz="2800" dirty="0"/>
              <a:t>Work review</a:t>
            </a:r>
          </a:p>
        </p:txBody>
      </p:sp>
      <p:sp>
        <p:nvSpPr>
          <p:cNvPr id="30" name="Text Box 10"/>
          <p:cNvSpPr txBox="1">
            <a:spLocks noChangeArrowheads="1"/>
          </p:cNvSpPr>
          <p:nvPr/>
        </p:nvSpPr>
        <p:spPr bwMode="auto">
          <a:xfrm>
            <a:off x="1190626" y="5010741"/>
            <a:ext cx="9810750" cy="58291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lnSpc>
                <a:spcPct val="150000"/>
              </a:lnSpc>
            </a:pPr>
            <a:r>
              <a:rPr lang="zh-CN" altLang="en-US" sz="1200" dirty="0">
                <a:solidFill>
                  <a:schemeClr val="tx1">
                    <a:lumMod val="75000"/>
                    <a:lumOff val="25000"/>
                  </a:schemeClr>
                </a:solidFill>
                <a:cs typeface="+mn-ea"/>
                <a:sym typeface="+mn-lt"/>
              </a:rPr>
              <a:t>Click here to enter your text, describe the topic in detail on this page, and provide sufficient data or events to support it. All images and fonts in this template are for informational purposes only, please replace or change the pictures or fonts according to your actual situation.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形状 21"/>
          <p:cNvSpPr/>
          <p:nvPr/>
        </p:nvSpPr>
        <p:spPr>
          <a:xfrm rot="3159356">
            <a:off x="10487141" y="2210567"/>
            <a:ext cx="2844318" cy="2881438"/>
          </a:xfrm>
          <a:custGeom>
            <a:avLst/>
            <a:gdLst>
              <a:gd name="connsiteX0" fmla="*/ 0 w 2844318"/>
              <a:gd name="connsiteY0" fmla="*/ 0 h 2881438"/>
              <a:gd name="connsiteX1" fmla="*/ 2844318 w 2844318"/>
              <a:gd name="connsiteY1" fmla="*/ 2170248 h 2881438"/>
              <a:gd name="connsiteX2" fmla="*/ 2844318 w 2844318"/>
              <a:gd name="connsiteY2" fmla="*/ 2728897 h 2881438"/>
              <a:gd name="connsiteX3" fmla="*/ 2691777 w 2844318"/>
              <a:gd name="connsiteY3" fmla="*/ 2881438 h 2881438"/>
              <a:gd name="connsiteX4" fmla="*/ 152541 w 2844318"/>
              <a:gd name="connsiteY4" fmla="*/ 2881438 h 2881438"/>
              <a:gd name="connsiteX5" fmla="*/ 1 w 2844318"/>
              <a:gd name="connsiteY5" fmla="*/ 2728897 h 28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4318" h="2881438">
                <a:moveTo>
                  <a:pt x="0" y="0"/>
                </a:moveTo>
                <a:lnTo>
                  <a:pt x="2844318" y="2170248"/>
                </a:lnTo>
                <a:lnTo>
                  <a:pt x="2844318" y="2728897"/>
                </a:lnTo>
                <a:cubicBezTo>
                  <a:pt x="2844318" y="2813143"/>
                  <a:pt x="2776023" y="2881438"/>
                  <a:pt x="2691777" y="2881438"/>
                </a:cubicBezTo>
                <a:lnTo>
                  <a:pt x="152541" y="2881438"/>
                </a:lnTo>
                <a:cubicBezTo>
                  <a:pt x="68295" y="2881438"/>
                  <a:pt x="0" y="2813143"/>
                  <a:pt x="1" y="2728897"/>
                </a:cubicBezTo>
                <a:close/>
              </a:path>
            </a:pathLst>
          </a:custGeom>
          <a:gradFill>
            <a:gsLst>
              <a:gs pos="100000">
                <a:schemeClr val="accent2"/>
              </a:gs>
              <a:gs pos="0">
                <a:schemeClr val="accent1"/>
              </a:gs>
            </a:gsLst>
            <a:lin ang="2700000" scaled="1"/>
          </a:gradFill>
          <a:ln>
            <a:noFill/>
          </a:ln>
          <a:effectLst>
            <a:outerShdw blurRad="165100" dist="254000" dir="5400000" algn="t" rotWithShape="0">
              <a:srgbClr val="0031CC">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矩形: 圆角 22"/>
          <p:cNvSpPr/>
          <p:nvPr/>
        </p:nvSpPr>
        <p:spPr>
          <a:xfrm>
            <a:off x="754633" y="2511879"/>
            <a:ext cx="1919514" cy="508000"/>
          </a:xfrm>
          <a:prstGeom prst="roundRect">
            <a:avLst>
              <a:gd name="adj" fmla="val 50000"/>
            </a:avLst>
          </a:prstGeom>
          <a:gradFill>
            <a:gsLst>
              <a:gs pos="100000">
                <a:schemeClr val="accent1"/>
              </a:gs>
              <a:gs pos="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754633" y="3432629"/>
            <a:ext cx="1919514" cy="508000"/>
          </a:xfrm>
          <a:prstGeom prst="roundRect">
            <a:avLst>
              <a:gd name="adj" fmla="val 50000"/>
            </a:avLst>
          </a:prstGeom>
          <a:gradFill>
            <a:gsLst>
              <a:gs pos="100000">
                <a:schemeClr val="accent1"/>
              </a:gs>
              <a:gs pos="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754633" y="4353379"/>
            <a:ext cx="1919514" cy="508000"/>
          </a:xfrm>
          <a:prstGeom prst="roundRect">
            <a:avLst>
              <a:gd name="adj" fmla="val 50000"/>
            </a:avLst>
          </a:prstGeom>
          <a:gradFill>
            <a:gsLst>
              <a:gs pos="100000">
                <a:schemeClr val="accent1"/>
              </a:gs>
              <a:gs pos="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109096" y="2565824"/>
            <a:ext cx="1210588" cy="400110"/>
          </a:xfrm>
          <a:prstGeom prst="rect">
            <a:avLst/>
          </a:prstGeom>
          <a:noFill/>
        </p:spPr>
        <p:txBody>
          <a:bodyPr wrap="none" rtlCol="0">
            <a:spAutoFit/>
          </a:bodyPr>
          <a:lstStyle/>
          <a:p>
            <a:pPr algn="ctr"/>
            <a:r>
              <a:rPr lang="zh-CN" altLang="en-US" sz="2000" b="1" dirty="0">
                <a:solidFill>
                  <a:schemeClr val="bg1"/>
                </a:solidFill>
                <a:latin typeface="+mj-ea"/>
                <a:ea typeface="+mj-ea"/>
                <a:sym typeface="思源宋體 Heavy" panose="02020900000000000000" pitchFamily="18" charset="-128"/>
              </a:rPr>
              <a:t>The title text</a:t>
            </a:r>
          </a:p>
        </p:txBody>
      </p:sp>
      <p:sp>
        <p:nvSpPr>
          <p:cNvPr id="28" name="文本框 27"/>
          <p:cNvSpPr txBox="1"/>
          <p:nvPr/>
        </p:nvSpPr>
        <p:spPr>
          <a:xfrm>
            <a:off x="1109096" y="3486574"/>
            <a:ext cx="1210588" cy="400110"/>
          </a:xfrm>
          <a:prstGeom prst="rect">
            <a:avLst/>
          </a:prstGeom>
          <a:noFill/>
        </p:spPr>
        <p:txBody>
          <a:bodyPr wrap="none" rtlCol="0">
            <a:spAutoFit/>
          </a:bodyPr>
          <a:lstStyle/>
          <a:p>
            <a:pPr algn="ctr"/>
            <a:r>
              <a:rPr lang="zh-CN" altLang="en-US" sz="2000" b="1" dirty="0">
                <a:solidFill>
                  <a:schemeClr val="bg1"/>
                </a:solidFill>
                <a:latin typeface="+mj-ea"/>
                <a:ea typeface="+mj-ea"/>
                <a:sym typeface="思源宋體 Heavy" panose="02020900000000000000" pitchFamily="18" charset="-128"/>
              </a:rPr>
              <a:t>The title text</a:t>
            </a:r>
          </a:p>
        </p:txBody>
      </p:sp>
      <p:sp>
        <p:nvSpPr>
          <p:cNvPr id="29" name="文本框 28"/>
          <p:cNvSpPr txBox="1"/>
          <p:nvPr/>
        </p:nvSpPr>
        <p:spPr>
          <a:xfrm>
            <a:off x="1109096" y="4407324"/>
            <a:ext cx="1210588" cy="400110"/>
          </a:xfrm>
          <a:prstGeom prst="rect">
            <a:avLst/>
          </a:prstGeom>
          <a:noFill/>
        </p:spPr>
        <p:txBody>
          <a:bodyPr wrap="none" rtlCol="0">
            <a:spAutoFit/>
          </a:bodyPr>
          <a:lstStyle/>
          <a:p>
            <a:pPr algn="ctr"/>
            <a:r>
              <a:rPr lang="zh-CN" altLang="en-US" sz="2000" b="1" dirty="0">
                <a:solidFill>
                  <a:schemeClr val="bg1"/>
                </a:solidFill>
                <a:latin typeface="+mj-ea"/>
                <a:ea typeface="+mj-ea"/>
                <a:sym typeface="思源宋體 Heavy" panose="02020900000000000000" pitchFamily="18" charset="-128"/>
              </a:rPr>
              <a:t>The title text</a:t>
            </a:r>
          </a:p>
        </p:txBody>
      </p:sp>
      <p:cxnSp>
        <p:nvCxnSpPr>
          <p:cNvPr id="31" name="直接连接符 30"/>
          <p:cNvCxnSpPr>
            <a:stCxn id="23" idx="3"/>
          </p:cNvCxnSpPr>
          <p:nvPr/>
        </p:nvCxnSpPr>
        <p:spPr>
          <a:xfrm>
            <a:off x="2674147" y="2765879"/>
            <a:ext cx="396713" cy="0"/>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674147" y="3686629"/>
            <a:ext cx="396713" cy="0"/>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674147" y="4607379"/>
            <a:ext cx="396713" cy="0"/>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177254" y="2574448"/>
            <a:ext cx="5345477" cy="382862"/>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600" dirty="0">
                <a:solidFill>
                  <a:schemeClr val="tx1">
                    <a:lumMod val="85000"/>
                    <a:lumOff val="15000"/>
                  </a:schemeClr>
                </a:solidFill>
                <a:latin typeface="+mn-ea"/>
              </a:rPr>
              <a:t>Click here to edit the content and freely stretch the text box size to your needs</a:t>
            </a:r>
          </a:p>
        </p:txBody>
      </p:sp>
      <p:sp>
        <p:nvSpPr>
          <p:cNvPr id="37" name="矩形 36"/>
          <p:cNvSpPr/>
          <p:nvPr/>
        </p:nvSpPr>
        <p:spPr>
          <a:xfrm>
            <a:off x="3177254" y="3495198"/>
            <a:ext cx="5345477" cy="382862"/>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600" dirty="0">
                <a:solidFill>
                  <a:schemeClr val="tx1">
                    <a:lumMod val="85000"/>
                    <a:lumOff val="15000"/>
                  </a:schemeClr>
                </a:solidFill>
                <a:latin typeface="+mn-ea"/>
              </a:rPr>
              <a:t>Click here to edit the content and freely stretch the text box size to your needs</a:t>
            </a:r>
          </a:p>
        </p:txBody>
      </p:sp>
      <p:sp>
        <p:nvSpPr>
          <p:cNvPr id="38" name="矩形 37"/>
          <p:cNvSpPr/>
          <p:nvPr/>
        </p:nvSpPr>
        <p:spPr>
          <a:xfrm>
            <a:off x="3177254" y="4415948"/>
            <a:ext cx="5345477" cy="382862"/>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600" dirty="0">
                <a:solidFill>
                  <a:schemeClr val="tx1">
                    <a:lumMod val="85000"/>
                    <a:lumOff val="15000"/>
                  </a:schemeClr>
                </a:solidFill>
                <a:latin typeface="+mn-ea"/>
              </a:rPr>
              <a:t>Click here to edit the content and freely stretch the text box size to your needs</a:t>
            </a:r>
          </a:p>
        </p:txBody>
      </p:sp>
      <p:sp>
        <p:nvSpPr>
          <p:cNvPr id="40" name="矩形 39"/>
          <p:cNvSpPr/>
          <p:nvPr/>
        </p:nvSpPr>
        <p:spPr>
          <a:xfrm>
            <a:off x="754633" y="1404158"/>
            <a:ext cx="7768098" cy="396583"/>
          </a:xfrm>
          <a:prstGeom prst="rect">
            <a:avLst/>
          </a:prstGeom>
        </p:spPr>
        <p:txBody>
          <a:bodyPr wrap="square">
            <a:spAutoFit/>
            <a:scene3d>
              <a:camera prst="orthographicFront"/>
              <a:lightRig rig="threePt" dir="t"/>
            </a:scene3d>
            <a:sp3d contourW="12700"/>
          </a:bodyPr>
          <a:lstStyle/>
          <a:p>
            <a:pPr>
              <a:lnSpc>
                <a:spcPct val="120000"/>
              </a:lnSpc>
              <a:spcAft>
                <a:spcPts val="1200"/>
              </a:spcAft>
              <a:defRPr/>
            </a:pPr>
            <a:r>
              <a:rPr lang="zh-CN" altLang="en-US" dirty="0">
                <a:solidFill>
                  <a:schemeClr val="tx1">
                    <a:lumMod val="85000"/>
                    <a:lumOff val="15000"/>
                  </a:schemeClr>
                </a:solidFill>
                <a:latin typeface="+mn-ea"/>
                <a:sym typeface="+mn-lt"/>
              </a:rPr>
              <a:t>Click here to edit what you want and freely stretch the text box size to your needs.</a:t>
            </a:r>
            <a:endParaRPr lang="zh-CN" altLang="en-US" sz="1600" dirty="0">
              <a:solidFill>
                <a:schemeClr val="tx1">
                  <a:lumMod val="85000"/>
                  <a:lumOff val="15000"/>
                </a:schemeClr>
              </a:solidFill>
              <a:cs typeface="+mn-ea"/>
              <a:sym typeface="+mn-lt"/>
            </a:endParaRPr>
          </a:p>
        </p:txBody>
      </p:sp>
      <p:sp>
        <p:nvSpPr>
          <p:cNvPr id="26" name="任意多边形: 形状 25"/>
          <p:cNvSpPr/>
          <p:nvPr/>
        </p:nvSpPr>
        <p:spPr>
          <a:xfrm rot="3159356">
            <a:off x="11401540" y="5296667"/>
            <a:ext cx="2844318" cy="2881438"/>
          </a:xfrm>
          <a:custGeom>
            <a:avLst/>
            <a:gdLst>
              <a:gd name="connsiteX0" fmla="*/ 0 w 2844318"/>
              <a:gd name="connsiteY0" fmla="*/ 0 h 2881438"/>
              <a:gd name="connsiteX1" fmla="*/ 2844318 w 2844318"/>
              <a:gd name="connsiteY1" fmla="*/ 2170248 h 2881438"/>
              <a:gd name="connsiteX2" fmla="*/ 2844318 w 2844318"/>
              <a:gd name="connsiteY2" fmla="*/ 2728897 h 2881438"/>
              <a:gd name="connsiteX3" fmla="*/ 2691777 w 2844318"/>
              <a:gd name="connsiteY3" fmla="*/ 2881438 h 2881438"/>
              <a:gd name="connsiteX4" fmla="*/ 152541 w 2844318"/>
              <a:gd name="connsiteY4" fmla="*/ 2881438 h 2881438"/>
              <a:gd name="connsiteX5" fmla="*/ 1 w 2844318"/>
              <a:gd name="connsiteY5" fmla="*/ 2728897 h 28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4318" h="2881438">
                <a:moveTo>
                  <a:pt x="0" y="0"/>
                </a:moveTo>
                <a:lnTo>
                  <a:pt x="2844318" y="2170248"/>
                </a:lnTo>
                <a:lnTo>
                  <a:pt x="2844318" y="2728897"/>
                </a:lnTo>
                <a:cubicBezTo>
                  <a:pt x="2844318" y="2813143"/>
                  <a:pt x="2776023" y="2881438"/>
                  <a:pt x="2691777" y="2881438"/>
                </a:cubicBezTo>
                <a:lnTo>
                  <a:pt x="152541" y="2881438"/>
                </a:lnTo>
                <a:cubicBezTo>
                  <a:pt x="68295" y="2881438"/>
                  <a:pt x="0" y="2813143"/>
                  <a:pt x="1" y="2728897"/>
                </a:cubicBezTo>
                <a:close/>
              </a:path>
            </a:pathLst>
          </a:custGeom>
          <a:gradFill>
            <a:gsLst>
              <a:gs pos="100000">
                <a:schemeClr val="accent2"/>
              </a:gs>
              <a:gs pos="0">
                <a:schemeClr val="accent1"/>
              </a:gs>
            </a:gsLst>
            <a:lin ang="2700000" scaled="1"/>
          </a:gradFill>
          <a:ln>
            <a:noFill/>
          </a:ln>
          <a:effectLst>
            <a:outerShdw blurRad="165100" dist="254000" dir="5400000" algn="t" rotWithShape="0">
              <a:srgbClr val="0031CC">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302632" y="347649"/>
            <a:ext cx="2569871" cy="565604"/>
          </a:xfrm>
          <a:prstGeom prst="rect">
            <a:avLst/>
          </a:prstGeom>
          <a:noFill/>
        </p:spPr>
        <p:txBody>
          <a:bodyPr wrap="none" rtlCol="0">
            <a:spAutoFit/>
          </a:bodyPr>
          <a:lstStyle>
            <a:defPPr>
              <a:defRPr lang="zh-CN"/>
            </a:defPPr>
            <a:lvl1pPr>
              <a:lnSpc>
                <a:spcPct val="120000"/>
              </a:lnSpc>
              <a:spcAft>
                <a:spcPts val="600"/>
              </a:spcAft>
              <a:defRPr sz="3600" b="1" spc="8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defRPr>
            </a:lvl1pPr>
          </a:lstStyle>
          <a:p>
            <a:r>
              <a:rPr lang="zh-CN" altLang="en-US" sz="2800" dirty="0"/>
              <a:t>Work review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0053DC"/>
            </a:gs>
            <a:gs pos="0">
              <a:srgbClr val="0C8CF7"/>
            </a:gs>
          </a:gsLst>
          <a:lin ang="2700000" scaled="1"/>
        </a:gradFill>
        <a:effectLst/>
      </p:bgPr>
    </p:bg>
    <p:spTree>
      <p:nvGrpSpPr>
        <p:cNvPr id="1" name=""/>
        <p:cNvGrpSpPr/>
        <p:nvPr/>
      </p:nvGrpSpPr>
      <p:grpSpPr>
        <a:xfrm>
          <a:off x="0" y="0"/>
          <a:ext cx="0" cy="0"/>
          <a:chOff x="0" y="0"/>
          <a:chExt cx="0" cy="0"/>
        </a:xfrm>
      </p:grpSpPr>
      <p:sp>
        <p:nvSpPr>
          <p:cNvPr id="11" name="文本框 10"/>
          <p:cNvSpPr txBox="1"/>
          <p:nvPr/>
        </p:nvSpPr>
        <p:spPr>
          <a:xfrm>
            <a:off x="1558719" y="2463070"/>
            <a:ext cx="4619057" cy="1569660"/>
          </a:xfrm>
          <a:prstGeom prst="rect">
            <a:avLst/>
          </a:prstGeom>
          <a:noFill/>
        </p:spPr>
        <p:txBody>
          <a:bodyPr wrap="square" rtlCol="0">
            <a:spAutoFit/>
          </a:bodyPr>
          <a:lstStyle/>
          <a:p>
            <a:r>
              <a:rPr lang="zh-CN" altLang="en-US" sz="4800" b="1" dirty="0">
                <a:solidFill>
                  <a:schemeClr val="bg1"/>
                </a:solidFill>
                <a:effectLst>
                  <a:outerShdw blurRad="190500" dist="38100" algn="l" rotWithShape="0">
                    <a:prstClr val="black">
                      <a:alpha val="20000"/>
                    </a:prstClr>
                  </a:outerShdw>
                </a:effectLst>
                <a:latin typeface="微软雅黑" panose="020B0503020204020204" pitchFamily="34" charset="-122"/>
                <a:ea typeface="微软雅黑" panose="020B0503020204020204" pitchFamily="34" charset="-122"/>
              </a:rPr>
              <a:t>Performance indicators</a:t>
            </a:r>
          </a:p>
        </p:txBody>
      </p:sp>
      <p:sp>
        <p:nvSpPr>
          <p:cNvPr id="13" name="文本框 12"/>
          <p:cNvSpPr txBox="1"/>
          <p:nvPr/>
        </p:nvSpPr>
        <p:spPr>
          <a:xfrm>
            <a:off x="1558719" y="3963059"/>
            <a:ext cx="2058242" cy="400110"/>
          </a:xfrm>
          <a:prstGeom prst="rect">
            <a:avLst/>
          </a:prstGeom>
          <a:noFill/>
        </p:spPr>
        <p:txBody>
          <a:bodyPr wrap="square" rtlCol="0">
            <a:spAutoFit/>
          </a:bodyPr>
          <a:lstStyle/>
          <a:p>
            <a:pPr algn="dist"/>
            <a:r>
              <a:rPr lang="en-US" altLang="zh-CN" sz="2000" i="1"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Work review</a:t>
            </a:r>
          </a:p>
        </p:txBody>
      </p:sp>
      <p:sp>
        <p:nvSpPr>
          <p:cNvPr id="19" name="箭头: V 形 18"/>
          <p:cNvSpPr/>
          <p:nvPr/>
        </p:nvSpPr>
        <p:spPr>
          <a:xfrm>
            <a:off x="3716618" y="4075167"/>
            <a:ext cx="122963" cy="175895"/>
          </a:xfrm>
          <a:prstGeom prst="chevron">
            <a:avLst>
              <a:gd name="adj" fmla="val 68062"/>
            </a:avLst>
          </a:prstGeom>
          <a:solidFill>
            <a:schemeClr val="bg1"/>
          </a:solidFill>
          <a:ln>
            <a:solidFill>
              <a:schemeClr val="bg1"/>
            </a:solid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 name="文本框 1"/>
          <p:cNvSpPr txBox="1"/>
          <p:nvPr/>
        </p:nvSpPr>
        <p:spPr>
          <a:xfrm>
            <a:off x="1554044" y="1684027"/>
            <a:ext cx="2998906" cy="769441"/>
          </a:xfrm>
          <a:prstGeom prst="rect">
            <a:avLst/>
          </a:prstGeom>
          <a:noFill/>
        </p:spPr>
        <p:txBody>
          <a:bodyPr wrap="square" rtlCol="0">
            <a:spAutoFit/>
          </a:bodyPr>
          <a:lstStyle>
            <a:defPPr>
              <a:defRPr lang="zh-CN"/>
            </a:defPPr>
            <a:lvl1pPr algn="dist">
              <a:defRPr sz="8300" b="1">
                <a:solidFill>
                  <a:schemeClr val="bg1"/>
                </a:solidFill>
                <a:effectLst>
                  <a:outerShdw blurRad="190500" dist="38100" algn="l" rotWithShape="0">
                    <a:prstClr val="black">
                      <a:alpha val="20000"/>
                    </a:prstClr>
                  </a:outerShdw>
                </a:effectLst>
                <a:latin typeface="微软雅黑" panose="020B0503020204020204" pitchFamily="34" charset="-122"/>
                <a:ea typeface="微软雅黑" panose="020B0503020204020204" pitchFamily="34" charset="-122"/>
              </a:defRPr>
            </a:lvl1pPr>
          </a:lstStyle>
          <a:p>
            <a:pPr algn="l"/>
            <a:r>
              <a:rPr lang="en-US" altLang="zh-CN" sz="4400" dirty="0">
                <a:sym typeface="+mn-lt"/>
              </a:rPr>
              <a:t>PART 02</a:t>
            </a:r>
            <a:endParaRPr lang="zh-CN" altLang="en-US" sz="4400" dirty="0">
              <a:sym typeface="+mn-lt"/>
            </a:endParaRPr>
          </a:p>
        </p:txBody>
      </p:sp>
      <p:pic>
        <p:nvPicPr>
          <p:cNvPr id="5" name="图片 4" descr="电脑的屏幕&#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42864" y="1711568"/>
            <a:ext cx="4581165" cy="45560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2399" y="2339975"/>
            <a:ext cx="3142685" cy="457200"/>
            <a:chOff x="2816614" y="2235200"/>
            <a:chExt cx="2712720" cy="457200"/>
          </a:xfrm>
        </p:grpSpPr>
        <p:cxnSp>
          <p:nvCxnSpPr>
            <p:cNvPr id="3" name="直接连接符 2"/>
            <p:cNvCxnSpPr/>
            <p:nvPr/>
          </p:nvCxnSpPr>
          <p:spPr>
            <a:xfrm>
              <a:off x="2816614" y="2235200"/>
              <a:ext cx="271272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816614" y="2692400"/>
              <a:ext cx="271272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5" name="图表 4"/>
          <p:cNvGraphicFramePr/>
          <p:nvPr/>
        </p:nvGraphicFramePr>
        <p:xfrm>
          <a:off x="722311" y="1609110"/>
          <a:ext cx="4238063" cy="5083278"/>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4856842" y="2299335"/>
            <a:ext cx="9621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accent1"/>
                </a:solidFill>
                <a:effectLst/>
                <a:uLnTx/>
                <a:uFillTx/>
                <a:latin typeface="+mj-ea"/>
                <a:ea typeface="+mj-ea"/>
                <a:cs typeface="+mn-cs"/>
              </a:rPr>
              <a:t>23%</a:t>
            </a:r>
            <a:endParaRPr kumimoji="0" lang="zh-CN" altLang="en-US" sz="2800" b="1" i="0" u="none" strike="noStrike" kern="1200" cap="none" spc="0" normalizeH="0" baseline="0" noProof="0" dirty="0">
              <a:ln>
                <a:noFill/>
              </a:ln>
              <a:solidFill>
                <a:schemeClr val="accent1"/>
              </a:solidFill>
              <a:effectLst/>
              <a:uLnTx/>
              <a:uFillTx/>
              <a:latin typeface="+mj-ea"/>
              <a:ea typeface="+mj-ea"/>
              <a:cs typeface="+mn-cs"/>
            </a:endParaRPr>
          </a:p>
        </p:txBody>
      </p:sp>
      <p:sp>
        <p:nvSpPr>
          <p:cNvPr id="7" name="等腰三角形 6"/>
          <p:cNvSpPr/>
          <p:nvPr/>
        </p:nvSpPr>
        <p:spPr>
          <a:xfrm>
            <a:off x="5751129" y="2372783"/>
            <a:ext cx="140925" cy="121487"/>
          </a:xfrm>
          <a:prstGeom prst="triangl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IN"/>
              <a:ea typeface="汉仪旗黑-55S"/>
              <a:cs typeface="+mn-cs"/>
            </a:endParaRPr>
          </a:p>
        </p:txBody>
      </p:sp>
      <p:sp>
        <p:nvSpPr>
          <p:cNvPr id="8" name="矩形 7"/>
          <p:cNvSpPr/>
          <p:nvPr/>
        </p:nvSpPr>
        <p:spPr>
          <a:xfrm>
            <a:off x="6677560" y="4033721"/>
            <a:ext cx="2140420" cy="1156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mn-ea"/>
                <a:cs typeface="+mn-cs"/>
              </a:rPr>
              <a:t>Click here to enter your text to describe the topic in detail on this page.</a:t>
            </a:r>
          </a:p>
        </p:txBody>
      </p:sp>
      <p:graphicFrame>
        <p:nvGraphicFramePr>
          <p:cNvPr id="10" name="图表 9"/>
          <p:cNvGraphicFramePr/>
          <p:nvPr/>
        </p:nvGraphicFramePr>
        <p:xfrm>
          <a:off x="5995155" y="1754271"/>
          <a:ext cx="3375617" cy="22504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0"/>
          <p:cNvGraphicFramePr/>
          <p:nvPr/>
        </p:nvGraphicFramePr>
        <p:xfrm>
          <a:off x="8648635" y="1754271"/>
          <a:ext cx="3375617" cy="2250411"/>
        </p:xfrm>
        <a:graphic>
          <a:graphicData uri="http://schemas.openxmlformats.org/drawingml/2006/chart">
            <c:chart xmlns:c="http://schemas.openxmlformats.org/drawingml/2006/chart" xmlns:r="http://schemas.openxmlformats.org/officeDocument/2006/relationships" r:id="rId4"/>
          </a:graphicData>
        </a:graphic>
      </p:graphicFrame>
      <p:sp>
        <p:nvSpPr>
          <p:cNvPr id="12" name="矩形 11"/>
          <p:cNvSpPr/>
          <p:nvPr/>
        </p:nvSpPr>
        <p:spPr>
          <a:xfrm>
            <a:off x="7091294" y="2417789"/>
            <a:ext cx="118333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lumMod val="75000"/>
                    <a:lumOff val="25000"/>
                  </a:prstClr>
                </a:solidFill>
                <a:effectLst/>
                <a:uLnTx/>
                <a:uFillTx/>
                <a:latin typeface="DIN"/>
                <a:ea typeface="汉仪旗黑-55S"/>
                <a:cs typeface="+mn-cs"/>
              </a:rPr>
              <a:t>75%</a:t>
            </a:r>
            <a:endParaRPr kumimoji="0" lang="zh-CN" altLang="en-US" sz="4000" b="0" i="0" u="none" strike="noStrike" kern="1200" cap="none" spc="0" normalizeH="0" baseline="0" noProof="0" dirty="0">
              <a:ln>
                <a:noFill/>
              </a:ln>
              <a:solidFill>
                <a:prstClr val="black">
                  <a:lumMod val="75000"/>
                  <a:lumOff val="25000"/>
                </a:prstClr>
              </a:solidFill>
              <a:effectLst/>
              <a:uLnTx/>
              <a:uFillTx/>
              <a:latin typeface="DIN"/>
              <a:ea typeface="汉仪旗黑-55S"/>
              <a:cs typeface="+mn-cs"/>
            </a:endParaRPr>
          </a:p>
        </p:txBody>
      </p:sp>
      <p:sp>
        <p:nvSpPr>
          <p:cNvPr id="13" name="矩形 12"/>
          <p:cNvSpPr/>
          <p:nvPr/>
        </p:nvSpPr>
        <p:spPr>
          <a:xfrm>
            <a:off x="7359799" y="3032798"/>
            <a:ext cx="646331"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DIN"/>
                <a:ea typeface="汉仪旗黑-55S"/>
                <a:cs typeface="+mn-cs"/>
              </a:rPr>
              <a:t>growth rate</a:t>
            </a:r>
          </a:p>
        </p:txBody>
      </p:sp>
      <p:sp>
        <p:nvSpPr>
          <p:cNvPr id="14" name="矩形 13"/>
          <p:cNvSpPr/>
          <p:nvPr/>
        </p:nvSpPr>
        <p:spPr>
          <a:xfrm>
            <a:off x="9744775" y="2417789"/>
            <a:ext cx="118333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lumMod val="75000"/>
                    <a:lumOff val="25000"/>
                  </a:prstClr>
                </a:solidFill>
                <a:effectLst/>
                <a:uLnTx/>
                <a:uFillTx/>
                <a:latin typeface="DIN"/>
                <a:ea typeface="汉仪旗黑-55S"/>
                <a:cs typeface="+mn-cs"/>
              </a:rPr>
              <a:t>98%</a:t>
            </a:r>
            <a:endParaRPr kumimoji="0" lang="zh-CN" altLang="en-US" sz="4000" b="0" i="0" u="none" strike="noStrike" kern="1200" cap="none" spc="0" normalizeH="0" baseline="0" noProof="0" dirty="0">
              <a:ln>
                <a:noFill/>
              </a:ln>
              <a:solidFill>
                <a:prstClr val="black">
                  <a:lumMod val="75000"/>
                  <a:lumOff val="25000"/>
                </a:prstClr>
              </a:solidFill>
              <a:effectLst/>
              <a:uLnTx/>
              <a:uFillTx/>
              <a:latin typeface="DIN"/>
              <a:ea typeface="汉仪旗黑-55S"/>
              <a:cs typeface="+mn-cs"/>
            </a:endParaRPr>
          </a:p>
        </p:txBody>
      </p:sp>
      <p:sp>
        <p:nvSpPr>
          <p:cNvPr id="15" name="矩形 14"/>
          <p:cNvSpPr/>
          <p:nvPr/>
        </p:nvSpPr>
        <p:spPr>
          <a:xfrm>
            <a:off x="10013281" y="3032798"/>
            <a:ext cx="646331"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DIN"/>
                <a:ea typeface="汉仪旗黑-55S"/>
                <a:cs typeface="+mn-cs"/>
              </a:rPr>
              <a:t>growth rate</a:t>
            </a:r>
          </a:p>
        </p:txBody>
      </p:sp>
      <p:cxnSp>
        <p:nvCxnSpPr>
          <p:cNvPr id="16" name="直接连接符 15"/>
          <p:cNvCxnSpPr/>
          <p:nvPr/>
        </p:nvCxnSpPr>
        <p:spPr>
          <a:xfrm>
            <a:off x="6776720" y="6129655"/>
            <a:ext cx="558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465375" y="6129655"/>
            <a:ext cx="558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9373867" y="4033721"/>
            <a:ext cx="2140420" cy="1156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mn-ea"/>
                <a:cs typeface="+mn-cs"/>
              </a:rPr>
              <a:t>Click here to enter your text to describe the topic in detail on this page.</a:t>
            </a:r>
          </a:p>
        </p:txBody>
      </p:sp>
      <p:sp>
        <p:nvSpPr>
          <p:cNvPr id="22" name="文本框 21"/>
          <p:cNvSpPr txBox="1"/>
          <p:nvPr/>
        </p:nvSpPr>
        <p:spPr>
          <a:xfrm>
            <a:off x="376893" y="293897"/>
            <a:ext cx="2315506" cy="633187"/>
          </a:xfrm>
          <a:prstGeom prst="rect">
            <a:avLst/>
          </a:prstGeom>
          <a:noFill/>
        </p:spPr>
        <p:txBody>
          <a:bodyPr wrap="none" rtlCol="0">
            <a:spAutoFit/>
          </a:bodyPr>
          <a:lstStyle>
            <a:defPPr>
              <a:defRPr lang="zh-CN"/>
            </a:defPPr>
            <a:lvl1pPr>
              <a:lnSpc>
                <a:spcPct val="120000"/>
              </a:lnSpc>
              <a:spcAft>
                <a:spcPts val="600"/>
              </a:spcAft>
              <a:defRPr sz="3600" b="1" spc="8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defRPr>
            </a:lvl1pPr>
          </a:lstStyle>
          <a:p>
            <a:r>
              <a:rPr lang="en-US" altLang="zh-CN" sz="3200" dirty="0"/>
              <a:t>Tittle text</a:t>
            </a:r>
            <a:endParaRPr lang="zh-CN" alt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39542" y="780287"/>
            <a:ext cx="2510971" cy="162379"/>
          </a:xfrm>
          <a:custGeom>
            <a:avLst/>
            <a:gdLst>
              <a:gd name="connsiteX0" fmla="*/ 0 w 2510971"/>
              <a:gd name="connsiteY0" fmla="*/ 232229 h 232229"/>
              <a:gd name="connsiteX1" fmla="*/ 2481943 w 2510971"/>
              <a:gd name="connsiteY1" fmla="*/ 232229 h 232229"/>
              <a:gd name="connsiteX2" fmla="*/ 2510971 w 2510971"/>
              <a:gd name="connsiteY2" fmla="*/ 0 h 232229"/>
            </a:gdLst>
            <a:ahLst/>
            <a:cxnLst>
              <a:cxn ang="0">
                <a:pos x="connsiteX0" y="connsiteY0"/>
              </a:cxn>
              <a:cxn ang="0">
                <a:pos x="connsiteX1" y="connsiteY1"/>
              </a:cxn>
              <a:cxn ang="0">
                <a:pos x="connsiteX2" y="connsiteY2"/>
              </a:cxn>
            </a:cxnLst>
            <a:rect l="l" t="t" r="r" b="b"/>
            <a:pathLst>
              <a:path w="2510971" h="232229">
                <a:moveTo>
                  <a:pt x="0" y="232229"/>
                </a:moveTo>
                <a:lnTo>
                  <a:pt x="2481943" y="232229"/>
                </a:lnTo>
                <a:lnTo>
                  <a:pt x="2510971"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2032172">
            <a:off x="2235278" y="1809459"/>
            <a:ext cx="1482438" cy="1414812"/>
          </a:xfrm>
          <a:custGeom>
            <a:avLst/>
            <a:gdLst>
              <a:gd name="connsiteX0" fmla="*/ 43896 w 1740891"/>
              <a:gd name="connsiteY0" fmla="*/ 1130013 h 1661475"/>
              <a:gd name="connsiteX1" fmla="*/ 553901 w 1740891"/>
              <a:gd name="connsiteY1" fmla="*/ 188466 h 1661475"/>
              <a:gd name="connsiteX2" fmla="*/ 1186991 w 1740891"/>
              <a:gd name="connsiteY2" fmla="*/ 188466 h 1661475"/>
              <a:gd name="connsiteX3" fmla="*/ 1696996 w 1740891"/>
              <a:gd name="connsiteY3" fmla="*/ 1130013 h 1661475"/>
              <a:gd name="connsiteX4" fmla="*/ 1380451 w 1740891"/>
              <a:gd name="connsiteY4" fmla="*/ 1661475 h 1661475"/>
              <a:gd name="connsiteX5" fmla="*/ 360441 w 1740891"/>
              <a:gd name="connsiteY5" fmla="*/ 1661475 h 1661475"/>
              <a:gd name="connsiteX6" fmla="*/ 43896 w 1740891"/>
              <a:gd name="connsiteY6" fmla="*/ 1130013 h 166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891" h="1661475">
                <a:moveTo>
                  <a:pt x="43896" y="1130013"/>
                </a:moveTo>
                <a:lnTo>
                  <a:pt x="553901" y="188466"/>
                </a:lnTo>
                <a:cubicBezTo>
                  <a:pt x="690015" y="-62822"/>
                  <a:pt x="1050877" y="-62822"/>
                  <a:pt x="1186991" y="188466"/>
                </a:cubicBezTo>
                <a:lnTo>
                  <a:pt x="1696996" y="1130013"/>
                </a:lnTo>
                <a:cubicBezTo>
                  <a:pt x="1826828" y="1369702"/>
                  <a:pt x="1653044" y="1661475"/>
                  <a:pt x="1380451" y="1661475"/>
                </a:cubicBezTo>
                <a:lnTo>
                  <a:pt x="360441" y="1661475"/>
                </a:lnTo>
                <a:cubicBezTo>
                  <a:pt x="87848" y="1661475"/>
                  <a:pt x="-85936" y="1369702"/>
                  <a:pt x="43896" y="1130013"/>
                </a:cubicBezTo>
              </a:path>
            </a:pathLst>
          </a:custGeom>
          <a:solidFill>
            <a:srgbClr val="0C8C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8" name="等腰三角形 2"/>
          <p:cNvSpPr/>
          <p:nvPr/>
        </p:nvSpPr>
        <p:spPr>
          <a:xfrm rot="5400000">
            <a:off x="2324499" y="1890568"/>
            <a:ext cx="1482438" cy="1414812"/>
          </a:xfrm>
          <a:custGeom>
            <a:avLst/>
            <a:gdLst>
              <a:gd name="connsiteX0" fmla="*/ 43896 w 1740891"/>
              <a:gd name="connsiteY0" fmla="*/ 1130013 h 1661475"/>
              <a:gd name="connsiteX1" fmla="*/ 553901 w 1740891"/>
              <a:gd name="connsiteY1" fmla="*/ 188466 h 1661475"/>
              <a:gd name="connsiteX2" fmla="*/ 1186991 w 1740891"/>
              <a:gd name="connsiteY2" fmla="*/ 188466 h 1661475"/>
              <a:gd name="connsiteX3" fmla="*/ 1696996 w 1740891"/>
              <a:gd name="connsiteY3" fmla="*/ 1130013 h 1661475"/>
              <a:gd name="connsiteX4" fmla="*/ 1380451 w 1740891"/>
              <a:gd name="connsiteY4" fmla="*/ 1661475 h 1661475"/>
              <a:gd name="connsiteX5" fmla="*/ 360441 w 1740891"/>
              <a:gd name="connsiteY5" fmla="*/ 1661475 h 1661475"/>
              <a:gd name="connsiteX6" fmla="*/ 43896 w 1740891"/>
              <a:gd name="connsiteY6" fmla="*/ 1130013 h 166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891" h="1661475">
                <a:moveTo>
                  <a:pt x="43896" y="1130013"/>
                </a:moveTo>
                <a:lnTo>
                  <a:pt x="553901" y="188466"/>
                </a:lnTo>
                <a:cubicBezTo>
                  <a:pt x="690015" y="-62822"/>
                  <a:pt x="1050877" y="-62822"/>
                  <a:pt x="1186991" y="188466"/>
                </a:cubicBezTo>
                <a:lnTo>
                  <a:pt x="1696996" y="1130013"/>
                </a:lnTo>
                <a:cubicBezTo>
                  <a:pt x="1826828" y="1369702"/>
                  <a:pt x="1653044" y="1661475"/>
                  <a:pt x="1380451" y="1661475"/>
                </a:cubicBezTo>
                <a:lnTo>
                  <a:pt x="360441" y="1661475"/>
                </a:lnTo>
                <a:cubicBezTo>
                  <a:pt x="87848" y="1661475"/>
                  <a:pt x="-85936" y="1369702"/>
                  <a:pt x="43896" y="1130013"/>
                </a:cubicBezTo>
              </a:path>
            </a:pathLst>
          </a:custGeom>
          <a:gradFill>
            <a:gsLst>
              <a:gs pos="0">
                <a:schemeClr val="accent1"/>
              </a:gs>
              <a:gs pos="100000">
                <a:schemeClr val="accent2"/>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20" name="等腰三角形 2"/>
          <p:cNvSpPr/>
          <p:nvPr/>
        </p:nvSpPr>
        <p:spPr>
          <a:xfrm rot="2032172">
            <a:off x="5403277" y="1809459"/>
            <a:ext cx="1482438" cy="1414812"/>
          </a:xfrm>
          <a:custGeom>
            <a:avLst/>
            <a:gdLst>
              <a:gd name="connsiteX0" fmla="*/ 43896 w 1740891"/>
              <a:gd name="connsiteY0" fmla="*/ 1130013 h 1661475"/>
              <a:gd name="connsiteX1" fmla="*/ 553901 w 1740891"/>
              <a:gd name="connsiteY1" fmla="*/ 188466 h 1661475"/>
              <a:gd name="connsiteX2" fmla="*/ 1186991 w 1740891"/>
              <a:gd name="connsiteY2" fmla="*/ 188466 h 1661475"/>
              <a:gd name="connsiteX3" fmla="*/ 1696996 w 1740891"/>
              <a:gd name="connsiteY3" fmla="*/ 1130013 h 1661475"/>
              <a:gd name="connsiteX4" fmla="*/ 1380451 w 1740891"/>
              <a:gd name="connsiteY4" fmla="*/ 1661475 h 1661475"/>
              <a:gd name="connsiteX5" fmla="*/ 360441 w 1740891"/>
              <a:gd name="connsiteY5" fmla="*/ 1661475 h 1661475"/>
              <a:gd name="connsiteX6" fmla="*/ 43896 w 1740891"/>
              <a:gd name="connsiteY6" fmla="*/ 1130013 h 166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891" h="1661475">
                <a:moveTo>
                  <a:pt x="43896" y="1130013"/>
                </a:moveTo>
                <a:lnTo>
                  <a:pt x="553901" y="188466"/>
                </a:lnTo>
                <a:cubicBezTo>
                  <a:pt x="690015" y="-62822"/>
                  <a:pt x="1050877" y="-62822"/>
                  <a:pt x="1186991" y="188466"/>
                </a:cubicBezTo>
                <a:lnTo>
                  <a:pt x="1696996" y="1130013"/>
                </a:lnTo>
                <a:cubicBezTo>
                  <a:pt x="1826828" y="1369702"/>
                  <a:pt x="1653044" y="1661475"/>
                  <a:pt x="1380451" y="1661475"/>
                </a:cubicBezTo>
                <a:lnTo>
                  <a:pt x="360441" y="1661475"/>
                </a:lnTo>
                <a:cubicBezTo>
                  <a:pt x="87848" y="1661475"/>
                  <a:pt x="-85936" y="1369702"/>
                  <a:pt x="43896" y="1130013"/>
                </a:cubicBezTo>
              </a:path>
            </a:pathLst>
          </a:custGeom>
          <a:solidFill>
            <a:srgbClr val="0C8C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等腰三角形 2"/>
          <p:cNvSpPr/>
          <p:nvPr/>
        </p:nvSpPr>
        <p:spPr>
          <a:xfrm rot="5400000">
            <a:off x="5492498" y="1890568"/>
            <a:ext cx="1482438" cy="1414812"/>
          </a:xfrm>
          <a:custGeom>
            <a:avLst/>
            <a:gdLst>
              <a:gd name="connsiteX0" fmla="*/ 43896 w 1740891"/>
              <a:gd name="connsiteY0" fmla="*/ 1130013 h 1661475"/>
              <a:gd name="connsiteX1" fmla="*/ 553901 w 1740891"/>
              <a:gd name="connsiteY1" fmla="*/ 188466 h 1661475"/>
              <a:gd name="connsiteX2" fmla="*/ 1186991 w 1740891"/>
              <a:gd name="connsiteY2" fmla="*/ 188466 h 1661475"/>
              <a:gd name="connsiteX3" fmla="*/ 1696996 w 1740891"/>
              <a:gd name="connsiteY3" fmla="*/ 1130013 h 1661475"/>
              <a:gd name="connsiteX4" fmla="*/ 1380451 w 1740891"/>
              <a:gd name="connsiteY4" fmla="*/ 1661475 h 1661475"/>
              <a:gd name="connsiteX5" fmla="*/ 360441 w 1740891"/>
              <a:gd name="connsiteY5" fmla="*/ 1661475 h 1661475"/>
              <a:gd name="connsiteX6" fmla="*/ 43896 w 1740891"/>
              <a:gd name="connsiteY6" fmla="*/ 1130013 h 166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891" h="1661475">
                <a:moveTo>
                  <a:pt x="43896" y="1130013"/>
                </a:moveTo>
                <a:lnTo>
                  <a:pt x="553901" y="188466"/>
                </a:lnTo>
                <a:cubicBezTo>
                  <a:pt x="690015" y="-62822"/>
                  <a:pt x="1050877" y="-62822"/>
                  <a:pt x="1186991" y="188466"/>
                </a:cubicBezTo>
                <a:lnTo>
                  <a:pt x="1696996" y="1130013"/>
                </a:lnTo>
                <a:cubicBezTo>
                  <a:pt x="1826828" y="1369702"/>
                  <a:pt x="1653044" y="1661475"/>
                  <a:pt x="1380451" y="1661475"/>
                </a:cubicBezTo>
                <a:lnTo>
                  <a:pt x="360441" y="1661475"/>
                </a:lnTo>
                <a:cubicBezTo>
                  <a:pt x="87848" y="1661475"/>
                  <a:pt x="-85936" y="1369702"/>
                  <a:pt x="43896" y="1130013"/>
                </a:cubicBezTo>
              </a:path>
            </a:pathLst>
          </a:custGeom>
          <a:gradFill>
            <a:gsLst>
              <a:gs pos="0">
                <a:schemeClr val="accent1"/>
              </a:gs>
              <a:gs pos="100000">
                <a:schemeClr val="accent2"/>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等腰三角形 2"/>
          <p:cNvSpPr/>
          <p:nvPr/>
        </p:nvSpPr>
        <p:spPr>
          <a:xfrm rot="2032172">
            <a:off x="8591924" y="1809459"/>
            <a:ext cx="1482438" cy="1414812"/>
          </a:xfrm>
          <a:custGeom>
            <a:avLst/>
            <a:gdLst>
              <a:gd name="connsiteX0" fmla="*/ 43896 w 1740891"/>
              <a:gd name="connsiteY0" fmla="*/ 1130013 h 1661475"/>
              <a:gd name="connsiteX1" fmla="*/ 553901 w 1740891"/>
              <a:gd name="connsiteY1" fmla="*/ 188466 h 1661475"/>
              <a:gd name="connsiteX2" fmla="*/ 1186991 w 1740891"/>
              <a:gd name="connsiteY2" fmla="*/ 188466 h 1661475"/>
              <a:gd name="connsiteX3" fmla="*/ 1696996 w 1740891"/>
              <a:gd name="connsiteY3" fmla="*/ 1130013 h 1661475"/>
              <a:gd name="connsiteX4" fmla="*/ 1380451 w 1740891"/>
              <a:gd name="connsiteY4" fmla="*/ 1661475 h 1661475"/>
              <a:gd name="connsiteX5" fmla="*/ 360441 w 1740891"/>
              <a:gd name="connsiteY5" fmla="*/ 1661475 h 1661475"/>
              <a:gd name="connsiteX6" fmla="*/ 43896 w 1740891"/>
              <a:gd name="connsiteY6" fmla="*/ 1130013 h 166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891" h="1661475">
                <a:moveTo>
                  <a:pt x="43896" y="1130013"/>
                </a:moveTo>
                <a:lnTo>
                  <a:pt x="553901" y="188466"/>
                </a:lnTo>
                <a:cubicBezTo>
                  <a:pt x="690015" y="-62822"/>
                  <a:pt x="1050877" y="-62822"/>
                  <a:pt x="1186991" y="188466"/>
                </a:cubicBezTo>
                <a:lnTo>
                  <a:pt x="1696996" y="1130013"/>
                </a:lnTo>
                <a:cubicBezTo>
                  <a:pt x="1826828" y="1369702"/>
                  <a:pt x="1653044" y="1661475"/>
                  <a:pt x="1380451" y="1661475"/>
                </a:cubicBezTo>
                <a:lnTo>
                  <a:pt x="360441" y="1661475"/>
                </a:lnTo>
                <a:cubicBezTo>
                  <a:pt x="87848" y="1661475"/>
                  <a:pt x="-85936" y="1369702"/>
                  <a:pt x="43896" y="1130013"/>
                </a:cubicBezTo>
              </a:path>
            </a:pathLst>
          </a:custGeom>
          <a:solidFill>
            <a:srgbClr val="0C8C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等腰三角形 2"/>
          <p:cNvSpPr/>
          <p:nvPr/>
        </p:nvSpPr>
        <p:spPr>
          <a:xfrm rot="5400000">
            <a:off x="8681145" y="1890568"/>
            <a:ext cx="1482438" cy="1414812"/>
          </a:xfrm>
          <a:custGeom>
            <a:avLst/>
            <a:gdLst>
              <a:gd name="connsiteX0" fmla="*/ 43896 w 1740891"/>
              <a:gd name="connsiteY0" fmla="*/ 1130013 h 1661475"/>
              <a:gd name="connsiteX1" fmla="*/ 553901 w 1740891"/>
              <a:gd name="connsiteY1" fmla="*/ 188466 h 1661475"/>
              <a:gd name="connsiteX2" fmla="*/ 1186991 w 1740891"/>
              <a:gd name="connsiteY2" fmla="*/ 188466 h 1661475"/>
              <a:gd name="connsiteX3" fmla="*/ 1696996 w 1740891"/>
              <a:gd name="connsiteY3" fmla="*/ 1130013 h 1661475"/>
              <a:gd name="connsiteX4" fmla="*/ 1380451 w 1740891"/>
              <a:gd name="connsiteY4" fmla="*/ 1661475 h 1661475"/>
              <a:gd name="connsiteX5" fmla="*/ 360441 w 1740891"/>
              <a:gd name="connsiteY5" fmla="*/ 1661475 h 1661475"/>
              <a:gd name="connsiteX6" fmla="*/ 43896 w 1740891"/>
              <a:gd name="connsiteY6" fmla="*/ 1130013 h 166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891" h="1661475">
                <a:moveTo>
                  <a:pt x="43896" y="1130013"/>
                </a:moveTo>
                <a:lnTo>
                  <a:pt x="553901" y="188466"/>
                </a:lnTo>
                <a:cubicBezTo>
                  <a:pt x="690015" y="-62822"/>
                  <a:pt x="1050877" y="-62822"/>
                  <a:pt x="1186991" y="188466"/>
                </a:cubicBezTo>
                <a:lnTo>
                  <a:pt x="1696996" y="1130013"/>
                </a:lnTo>
                <a:cubicBezTo>
                  <a:pt x="1826828" y="1369702"/>
                  <a:pt x="1653044" y="1661475"/>
                  <a:pt x="1380451" y="1661475"/>
                </a:cubicBezTo>
                <a:lnTo>
                  <a:pt x="360441" y="1661475"/>
                </a:lnTo>
                <a:cubicBezTo>
                  <a:pt x="87848" y="1661475"/>
                  <a:pt x="-85936" y="1369702"/>
                  <a:pt x="43896" y="1130013"/>
                </a:cubicBezTo>
              </a:path>
            </a:pathLst>
          </a:custGeom>
          <a:gradFill>
            <a:gsLst>
              <a:gs pos="0">
                <a:schemeClr val="accent1"/>
              </a:gs>
              <a:gs pos="100000">
                <a:schemeClr val="accent2"/>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图形 53"/>
          <p:cNvSpPr/>
          <p:nvPr/>
        </p:nvSpPr>
        <p:spPr>
          <a:xfrm>
            <a:off x="2593916" y="2327926"/>
            <a:ext cx="663562" cy="585908"/>
          </a:xfrm>
          <a:custGeom>
            <a:avLst/>
            <a:gdLst>
              <a:gd name="connsiteX0" fmla="*/ 2174367 w 6096000"/>
              <a:gd name="connsiteY0" fmla="*/ 4381500 h 5382632"/>
              <a:gd name="connsiteX1" fmla="*/ 1231392 w 6096000"/>
              <a:gd name="connsiteY1" fmla="*/ 5324475 h 5382632"/>
              <a:gd name="connsiteX2" fmla="*/ 962025 w 6096000"/>
              <a:gd name="connsiteY2" fmla="*/ 5329157 h 5382632"/>
              <a:gd name="connsiteX3" fmla="*/ 957344 w 6096000"/>
              <a:gd name="connsiteY3" fmla="*/ 5059790 h 5382632"/>
              <a:gd name="connsiteX4" fmla="*/ 962025 w 6096000"/>
              <a:gd name="connsiteY4" fmla="*/ 5055108 h 5382632"/>
              <a:gd name="connsiteX5" fmla="*/ 1635633 w 6096000"/>
              <a:gd name="connsiteY5" fmla="*/ 4381500 h 5382632"/>
              <a:gd name="connsiteX6" fmla="*/ 762000 w 6096000"/>
              <a:gd name="connsiteY6" fmla="*/ 4381500 h 5382632"/>
              <a:gd name="connsiteX7" fmla="*/ 381000 w 6096000"/>
              <a:gd name="connsiteY7" fmla="*/ 4000500 h 5382632"/>
              <a:gd name="connsiteX8" fmla="*/ 381000 w 6096000"/>
              <a:gd name="connsiteY8" fmla="*/ 381000 h 5382632"/>
              <a:gd name="connsiteX9" fmla="*/ 190500 w 6096000"/>
              <a:gd name="connsiteY9" fmla="*/ 381000 h 5382632"/>
              <a:gd name="connsiteX10" fmla="*/ 0 w 6096000"/>
              <a:gd name="connsiteY10" fmla="*/ 190500 h 5382632"/>
              <a:gd name="connsiteX11" fmla="*/ 190500 w 6096000"/>
              <a:gd name="connsiteY11" fmla="*/ 0 h 5382632"/>
              <a:gd name="connsiteX12" fmla="*/ 5905500 w 6096000"/>
              <a:gd name="connsiteY12" fmla="*/ 0 h 5382632"/>
              <a:gd name="connsiteX13" fmla="*/ 6096000 w 6096000"/>
              <a:gd name="connsiteY13" fmla="*/ 190500 h 5382632"/>
              <a:gd name="connsiteX14" fmla="*/ 5905500 w 6096000"/>
              <a:gd name="connsiteY14" fmla="*/ 381000 h 5382632"/>
              <a:gd name="connsiteX15" fmla="*/ 5715000 w 6096000"/>
              <a:gd name="connsiteY15" fmla="*/ 381000 h 5382632"/>
              <a:gd name="connsiteX16" fmla="*/ 5715000 w 6096000"/>
              <a:gd name="connsiteY16" fmla="*/ 4000500 h 5382632"/>
              <a:gd name="connsiteX17" fmla="*/ 5334000 w 6096000"/>
              <a:gd name="connsiteY17" fmla="*/ 4381500 h 5382632"/>
              <a:gd name="connsiteX18" fmla="*/ 4460367 w 6096000"/>
              <a:gd name="connsiteY18" fmla="*/ 4381500 h 5382632"/>
              <a:gd name="connsiteX19" fmla="*/ 5133975 w 6096000"/>
              <a:gd name="connsiteY19" fmla="*/ 5055108 h 5382632"/>
              <a:gd name="connsiteX20" fmla="*/ 5129294 w 6096000"/>
              <a:gd name="connsiteY20" fmla="*/ 5324475 h 5382632"/>
              <a:gd name="connsiteX21" fmla="*/ 4864608 w 6096000"/>
              <a:gd name="connsiteY21" fmla="*/ 5324475 h 5382632"/>
              <a:gd name="connsiteX22" fmla="*/ 3921633 w 6096000"/>
              <a:gd name="connsiteY22" fmla="*/ 4381500 h 5382632"/>
              <a:gd name="connsiteX23" fmla="*/ 2174367 w 6096000"/>
              <a:gd name="connsiteY23" fmla="*/ 4381500 h 5382632"/>
              <a:gd name="connsiteX24" fmla="*/ 1658683 w 6096000"/>
              <a:gd name="connsiteY24" fmla="*/ 2964371 h 5382632"/>
              <a:gd name="connsiteX25" fmla="*/ 2552891 w 6096000"/>
              <a:gd name="connsiteY25" fmla="*/ 2070354 h 5382632"/>
              <a:gd name="connsiteX26" fmla="*/ 3310700 w 6096000"/>
              <a:gd name="connsiteY26" fmla="*/ 2828163 h 5382632"/>
              <a:gd name="connsiteX27" fmla="*/ 3580067 w 6096000"/>
              <a:gd name="connsiteY27" fmla="*/ 2828163 h 5382632"/>
              <a:gd name="connsiteX28" fmla="*/ 4772978 w 6096000"/>
              <a:gd name="connsiteY28" fmla="*/ 1635252 h 5382632"/>
              <a:gd name="connsiteX29" fmla="*/ 4777659 w 6096000"/>
              <a:gd name="connsiteY29" fmla="*/ 1365885 h 5382632"/>
              <a:gd name="connsiteX30" fmla="*/ 4508292 w 6096000"/>
              <a:gd name="connsiteY30" fmla="*/ 1361203 h 5382632"/>
              <a:gd name="connsiteX31" fmla="*/ 4503611 w 6096000"/>
              <a:gd name="connsiteY31" fmla="*/ 1365885 h 5382632"/>
              <a:gd name="connsiteX32" fmla="*/ 3445383 w 6096000"/>
              <a:gd name="connsiteY32" fmla="*/ 2424112 h 5382632"/>
              <a:gd name="connsiteX33" fmla="*/ 2687574 w 6096000"/>
              <a:gd name="connsiteY33" fmla="*/ 1666113 h 5382632"/>
              <a:gd name="connsiteX34" fmla="*/ 2418166 w 6096000"/>
              <a:gd name="connsiteY34" fmla="*/ 1665963 h 5382632"/>
              <a:gd name="connsiteX35" fmla="*/ 2418017 w 6096000"/>
              <a:gd name="connsiteY35" fmla="*/ 1666113 h 5382632"/>
              <a:gd name="connsiteX36" fmla="*/ 1389317 w 6096000"/>
              <a:gd name="connsiteY36" fmla="*/ 2694813 h 5382632"/>
              <a:gd name="connsiteX37" fmla="*/ 1389221 w 6096000"/>
              <a:gd name="connsiteY37" fmla="*/ 2964276 h 5382632"/>
              <a:gd name="connsiteX38" fmla="*/ 1658684 w 6096000"/>
              <a:gd name="connsiteY38" fmla="*/ 2964371 h 538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6000" h="5382632">
                <a:moveTo>
                  <a:pt x="2174367" y="4381500"/>
                </a:moveTo>
                <a:lnTo>
                  <a:pt x="1231392" y="5324475"/>
                </a:lnTo>
                <a:cubicBezTo>
                  <a:pt x="1158301" y="5400152"/>
                  <a:pt x="1037701" y="5402248"/>
                  <a:pt x="962025" y="5329157"/>
                </a:cubicBezTo>
                <a:cubicBezTo>
                  <a:pt x="886349" y="5256066"/>
                  <a:pt x="884253" y="5135466"/>
                  <a:pt x="957344" y="5059790"/>
                </a:cubicBezTo>
                <a:cubicBezTo>
                  <a:pt x="958877" y="5058202"/>
                  <a:pt x="960438" y="5056641"/>
                  <a:pt x="962025" y="5055108"/>
                </a:cubicBezTo>
                <a:lnTo>
                  <a:pt x="1635633" y="4381500"/>
                </a:lnTo>
                <a:lnTo>
                  <a:pt x="762000" y="4381500"/>
                </a:lnTo>
                <a:cubicBezTo>
                  <a:pt x="551580" y="4381500"/>
                  <a:pt x="381000" y="4210921"/>
                  <a:pt x="381000" y="4000500"/>
                </a:cubicBezTo>
                <a:lnTo>
                  <a:pt x="381000" y="381000"/>
                </a:lnTo>
                <a:lnTo>
                  <a:pt x="190500" y="381000"/>
                </a:lnTo>
                <a:cubicBezTo>
                  <a:pt x="85290" y="381000"/>
                  <a:pt x="0" y="295710"/>
                  <a:pt x="0" y="190500"/>
                </a:cubicBezTo>
                <a:cubicBezTo>
                  <a:pt x="0" y="85290"/>
                  <a:pt x="85290" y="0"/>
                  <a:pt x="190500" y="0"/>
                </a:cubicBezTo>
                <a:lnTo>
                  <a:pt x="5905500" y="0"/>
                </a:lnTo>
                <a:cubicBezTo>
                  <a:pt x="6010710" y="0"/>
                  <a:pt x="6096000" y="85290"/>
                  <a:pt x="6096000" y="190500"/>
                </a:cubicBezTo>
                <a:cubicBezTo>
                  <a:pt x="6096000" y="295710"/>
                  <a:pt x="6010711" y="381000"/>
                  <a:pt x="5905500" y="381000"/>
                </a:cubicBezTo>
                <a:lnTo>
                  <a:pt x="5715000" y="381000"/>
                </a:lnTo>
                <a:lnTo>
                  <a:pt x="5715000" y="4000500"/>
                </a:lnTo>
                <a:cubicBezTo>
                  <a:pt x="5715000" y="4210921"/>
                  <a:pt x="5544421" y="4381500"/>
                  <a:pt x="5334000" y="4381500"/>
                </a:cubicBezTo>
                <a:lnTo>
                  <a:pt x="4460367" y="4381500"/>
                </a:lnTo>
                <a:lnTo>
                  <a:pt x="5133975" y="5055108"/>
                </a:lnTo>
                <a:cubicBezTo>
                  <a:pt x="5207066" y="5130785"/>
                  <a:pt x="5204970" y="5251384"/>
                  <a:pt x="5129294" y="5324475"/>
                </a:cubicBezTo>
                <a:cubicBezTo>
                  <a:pt x="5055470" y="5395776"/>
                  <a:pt x="4938431" y="5395776"/>
                  <a:pt x="4864608" y="5324475"/>
                </a:cubicBezTo>
                <a:lnTo>
                  <a:pt x="3921633" y="4381500"/>
                </a:lnTo>
                <a:lnTo>
                  <a:pt x="2174367" y="4381500"/>
                </a:lnTo>
                <a:close/>
                <a:moveTo>
                  <a:pt x="1658683" y="2964371"/>
                </a:moveTo>
                <a:lnTo>
                  <a:pt x="2552891" y="2070354"/>
                </a:lnTo>
                <a:lnTo>
                  <a:pt x="3310700" y="2828163"/>
                </a:lnTo>
                <a:cubicBezTo>
                  <a:pt x="3385090" y="2902531"/>
                  <a:pt x="3505677" y="2902531"/>
                  <a:pt x="3580067" y="2828163"/>
                </a:cubicBezTo>
                <a:lnTo>
                  <a:pt x="4772978" y="1635252"/>
                </a:lnTo>
                <a:cubicBezTo>
                  <a:pt x="4848654" y="1562161"/>
                  <a:pt x="4850751" y="1441562"/>
                  <a:pt x="4777659" y="1365885"/>
                </a:cubicBezTo>
                <a:cubicBezTo>
                  <a:pt x="4704569" y="1290208"/>
                  <a:pt x="4583969" y="1288112"/>
                  <a:pt x="4508292" y="1361203"/>
                </a:cubicBezTo>
                <a:cubicBezTo>
                  <a:pt x="4506705" y="1362736"/>
                  <a:pt x="4505144" y="1364297"/>
                  <a:pt x="4503611" y="1365885"/>
                </a:cubicBezTo>
                <a:lnTo>
                  <a:pt x="3445383" y="2424112"/>
                </a:lnTo>
                <a:lnTo>
                  <a:pt x="2687574" y="1666113"/>
                </a:lnTo>
                <a:cubicBezTo>
                  <a:pt x="2613221" y="1591677"/>
                  <a:pt x="2492603" y="1591610"/>
                  <a:pt x="2418166" y="1665963"/>
                </a:cubicBezTo>
                <a:cubicBezTo>
                  <a:pt x="2418116" y="1666013"/>
                  <a:pt x="2418067" y="1666063"/>
                  <a:pt x="2418017" y="1666113"/>
                </a:cubicBezTo>
                <a:lnTo>
                  <a:pt x="1389317" y="2694813"/>
                </a:lnTo>
                <a:cubicBezTo>
                  <a:pt x="1314880" y="2769197"/>
                  <a:pt x="1314838" y="2889839"/>
                  <a:pt x="1389221" y="2964276"/>
                </a:cubicBezTo>
                <a:cubicBezTo>
                  <a:pt x="1463605" y="3038712"/>
                  <a:pt x="1584247" y="3038754"/>
                  <a:pt x="1658684" y="2964371"/>
                </a:cubicBezTo>
                <a:close/>
              </a:path>
            </a:pathLst>
          </a:custGeom>
          <a:solidFill>
            <a:schemeClr val="bg1"/>
          </a:solidFill>
          <a:ln w="6697" cap="flat">
            <a:noFill/>
            <a:prstDash val="solid"/>
            <a:miter/>
          </a:ln>
        </p:spPr>
        <p:txBody>
          <a:bodyPr rtlCol="0" anchor="ctr"/>
          <a:lstStyle/>
          <a:p>
            <a:endParaRPr lang="zh-CN" altLang="en-US"/>
          </a:p>
        </p:txBody>
      </p:sp>
      <p:sp>
        <p:nvSpPr>
          <p:cNvPr id="28" name="图形 58"/>
          <p:cNvSpPr/>
          <p:nvPr/>
        </p:nvSpPr>
        <p:spPr>
          <a:xfrm>
            <a:off x="5851385" y="2246992"/>
            <a:ext cx="489230" cy="701964"/>
          </a:xfrm>
          <a:custGeom>
            <a:avLst/>
            <a:gdLst>
              <a:gd name="connsiteX0" fmla="*/ 4779647 w 4779646"/>
              <a:gd name="connsiteY0" fmla="*/ 3115667 h 6858000"/>
              <a:gd name="connsiteX1" fmla="*/ 4480082 w 4779646"/>
              <a:gd name="connsiteY1" fmla="*/ 2843845 h 6858000"/>
              <a:gd name="connsiteX2" fmla="*/ 4278813 w 4779646"/>
              <a:gd name="connsiteY2" fmla="*/ 2922711 h 6858000"/>
              <a:gd name="connsiteX3" fmla="*/ 4196518 w 4779646"/>
              <a:gd name="connsiteY3" fmla="*/ 3115667 h 6858000"/>
              <a:gd name="connsiteX4" fmla="*/ 4213455 w 4779646"/>
              <a:gd name="connsiteY4" fmla="*/ 3403491 h 6858000"/>
              <a:gd name="connsiteX5" fmla="*/ 2381150 w 4779646"/>
              <a:gd name="connsiteY5" fmla="*/ 5130850 h 6858000"/>
              <a:gd name="connsiteX6" fmla="*/ 549572 w 4779646"/>
              <a:gd name="connsiteY6" fmla="*/ 3403387 h 6858000"/>
              <a:gd name="connsiteX7" fmla="*/ 566197 w 4779646"/>
              <a:gd name="connsiteY7" fmla="*/ 3099457 h 6858000"/>
              <a:gd name="connsiteX8" fmla="*/ 283153 w 4779646"/>
              <a:gd name="connsiteY8" fmla="*/ 2827635 h 6858000"/>
              <a:gd name="connsiteX9" fmla="*/ 82092 w 4779646"/>
              <a:gd name="connsiteY9" fmla="*/ 2906605 h 6858000"/>
              <a:gd name="connsiteX10" fmla="*/ 5 w 4779646"/>
              <a:gd name="connsiteY10" fmla="*/ 3099458 h 6858000"/>
              <a:gd name="connsiteX11" fmla="*/ 5 w 4779646"/>
              <a:gd name="connsiteY11" fmla="*/ 3499605 h 6858000"/>
              <a:gd name="connsiteX12" fmla="*/ 2081584 w 4779646"/>
              <a:gd name="connsiteY12" fmla="*/ 5754398 h 6858000"/>
              <a:gd name="connsiteX13" fmla="*/ 2081584 w 4779646"/>
              <a:gd name="connsiteY13" fmla="*/ 6298043 h 6858000"/>
              <a:gd name="connsiteX14" fmla="*/ 1282120 w 4779646"/>
              <a:gd name="connsiteY14" fmla="*/ 6298043 h 6858000"/>
              <a:gd name="connsiteX15" fmla="*/ 1069837 w 4779646"/>
              <a:gd name="connsiteY15" fmla="*/ 6382312 h 6858000"/>
              <a:gd name="connsiteX16" fmla="*/ 982554 w 4779646"/>
              <a:gd name="connsiteY16" fmla="*/ 6586178 h 6858000"/>
              <a:gd name="connsiteX17" fmla="*/ 1282120 w 4779646"/>
              <a:gd name="connsiteY17" fmla="*/ 6858000 h 6858000"/>
              <a:gd name="connsiteX18" fmla="*/ 3447345 w 4779646"/>
              <a:gd name="connsiteY18" fmla="*/ 6858000 h 6858000"/>
              <a:gd name="connsiteX19" fmla="*/ 3730285 w 4779646"/>
              <a:gd name="connsiteY19" fmla="*/ 6586178 h 6858000"/>
              <a:gd name="connsiteX20" fmla="*/ 3447345 w 4779646"/>
              <a:gd name="connsiteY20" fmla="*/ 6298354 h 6858000"/>
              <a:gd name="connsiteX21" fmla="*/ 2647880 w 4779646"/>
              <a:gd name="connsiteY21" fmla="*/ 6298354 h 6858000"/>
              <a:gd name="connsiteX22" fmla="*/ 2647880 w 4779646"/>
              <a:gd name="connsiteY22" fmla="*/ 5754710 h 6858000"/>
              <a:gd name="connsiteX23" fmla="*/ 4779647 w 4779646"/>
              <a:gd name="connsiteY23" fmla="*/ 3499294 h 6858000"/>
              <a:gd name="connsiteX24" fmla="*/ 4779647 w 4779646"/>
              <a:gd name="connsiteY24" fmla="*/ 3115667 h 6858000"/>
              <a:gd name="connsiteX25" fmla="*/ 3919293 w 4779646"/>
              <a:gd name="connsiteY25" fmla="*/ 3134370 h 6858000"/>
              <a:gd name="connsiteX26" fmla="*/ 2389774 w 4779646"/>
              <a:gd name="connsiteY26" fmla="*/ 4842714 h 6858000"/>
              <a:gd name="connsiteX27" fmla="*/ 860255 w 4779646"/>
              <a:gd name="connsiteY27" fmla="*/ 3134786 h 6858000"/>
              <a:gd name="connsiteX28" fmla="*/ 860255 w 4779646"/>
              <a:gd name="connsiteY28" fmla="*/ 1707928 h 6858000"/>
              <a:gd name="connsiteX29" fmla="*/ 2389774 w 4779646"/>
              <a:gd name="connsiteY29" fmla="*/ 0 h 6858000"/>
              <a:gd name="connsiteX30" fmla="*/ 3919293 w 4779646"/>
              <a:gd name="connsiteY30" fmla="*/ 1707928 h 6858000"/>
              <a:gd name="connsiteX31" fmla="*/ 3919293 w 4779646"/>
              <a:gd name="connsiteY31" fmla="*/ 3134474 h 6858000"/>
              <a:gd name="connsiteX32" fmla="*/ 1864937 w 4779646"/>
              <a:gd name="connsiteY32" fmla="*/ 1554664 h 6858000"/>
              <a:gd name="connsiteX33" fmla="*/ 1620074 w 4779646"/>
              <a:gd name="connsiteY33" fmla="*/ 1789542 h 6858000"/>
              <a:gd name="connsiteX34" fmla="*/ 1854952 w 4779646"/>
              <a:gd name="connsiteY34" fmla="*/ 2034405 h 6858000"/>
              <a:gd name="connsiteX35" fmla="*/ 1864937 w 4779646"/>
              <a:gd name="connsiteY35" fmla="*/ 2034405 h 6858000"/>
              <a:gd name="connsiteX36" fmla="*/ 2914507 w 4779646"/>
              <a:gd name="connsiteY36" fmla="*/ 2034405 h 6858000"/>
              <a:gd name="connsiteX37" fmla="*/ 3159370 w 4779646"/>
              <a:gd name="connsiteY37" fmla="*/ 1799527 h 6858000"/>
              <a:gd name="connsiteX38" fmla="*/ 2924492 w 4779646"/>
              <a:gd name="connsiteY38" fmla="*/ 1554664 h 6858000"/>
              <a:gd name="connsiteX39" fmla="*/ 2914507 w 4779646"/>
              <a:gd name="connsiteY39" fmla="*/ 1554664 h 6858000"/>
              <a:gd name="connsiteX40" fmla="*/ 1865041 w 4779646"/>
              <a:gd name="connsiteY40" fmla="*/ 1554664 h 6858000"/>
              <a:gd name="connsiteX41" fmla="*/ 1864937 w 4779646"/>
              <a:gd name="connsiteY41" fmla="*/ 2514250 h 6858000"/>
              <a:gd name="connsiteX42" fmla="*/ 1620074 w 4779646"/>
              <a:gd name="connsiteY42" fmla="*/ 2749128 h 6858000"/>
              <a:gd name="connsiteX43" fmla="*/ 1854952 w 4779646"/>
              <a:gd name="connsiteY43" fmla="*/ 2993991 h 6858000"/>
              <a:gd name="connsiteX44" fmla="*/ 1864937 w 4779646"/>
              <a:gd name="connsiteY44" fmla="*/ 2993991 h 6858000"/>
              <a:gd name="connsiteX45" fmla="*/ 2914507 w 4779646"/>
              <a:gd name="connsiteY45" fmla="*/ 2993991 h 6858000"/>
              <a:gd name="connsiteX46" fmla="*/ 3159370 w 4779646"/>
              <a:gd name="connsiteY46" fmla="*/ 2759114 h 6858000"/>
              <a:gd name="connsiteX47" fmla="*/ 2924492 w 4779646"/>
              <a:gd name="connsiteY47" fmla="*/ 2514250 h 6858000"/>
              <a:gd name="connsiteX48" fmla="*/ 2914507 w 4779646"/>
              <a:gd name="connsiteY48" fmla="*/ 2514250 h 6858000"/>
              <a:gd name="connsiteX49" fmla="*/ 1865041 w 4779646"/>
              <a:gd name="connsiteY49" fmla="*/ 2514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79646" h="6858000">
                <a:moveTo>
                  <a:pt x="4779647" y="3115667"/>
                </a:moveTo>
                <a:cubicBezTo>
                  <a:pt x="4779647" y="2971443"/>
                  <a:pt x="4646437" y="2843845"/>
                  <a:pt x="4480082" y="2843845"/>
                </a:cubicBezTo>
                <a:cubicBezTo>
                  <a:pt x="4405285" y="2842941"/>
                  <a:pt x="4333083" y="2871232"/>
                  <a:pt x="4278813" y="2922711"/>
                </a:cubicBezTo>
                <a:cubicBezTo>
                  <a:pt x="4225891" y="2972890"/>
                  <a:pt x="4196101" y="3042738"/>
                  <a:pt x="4196518" y="3115667"/>
                </a:cubicBezTo>
                <a:cubicBezTo>
                  <a:pt x="4196518" y="3136864"/>
                  <a:pt x="4202129" y="3232771"/>
                  <a:pt x="4213455" y="3403491"/>
                </a:cubicBezTo>
                <a:cubicBezTo>
                  <a:pt x="4213455" y="4347283"/>
                  <a:pt x="3397365" y="5130850"/>
                  <a:pt x="2381150" y="5130850"/>
                </a:cubicBezTo>
                <a:cubicBezTo>
                  <a:pt x="1382183" y="5130850"/>
                  <a:pt x="549572" y="4346971"/>
                  <a:pt x="549572" y="3403387"/>
                </a:cubicBezTo>
                <a:cubicBezTo>
                  <a:pt x="560586" y="3222172"/>
                  <a:pt x="566197" y="3120759"/>
                  <a:pt x="566197" y="3099457"/>
                </a:cubicBezTo>
                <a:cubicBezTo>
                  <a:pt x="561625" y="2951389"/>
                  <a:pt x="437663" y="2832207"/>
                  <a:pt x="283153" y="2827635"/>
                </a:cubicBezTo>
                <a:cubicBezTo>
                  <a:pt x="208414" y="2826813"/>
                  <a:pt x="136294" y="2855139"/>
                  <a:pt x="82092" y="2906605"/>
                </a:cubicBezTo>
                <a:cubicBezTo>
                  <a:pt x="29272" y="2956796"/>
                  <a:pt x="-438" y="3026596"/>
                  <a:pt x="5" y="3099458"/>
                </a:cubicBezTo>
                <a:lnTo>
                  <a:pt x="5" y="3499605"/>
                </a:lnTo>
                <a:cubicBezTo>
                  <a:pt x="-99" y="4666799"/>
                  <a:pt x="915950" y="5594485"/>
                  <a:pt x="2081584" y="5754398"/>
                </a:cubicBezTo>
                <a:lnTo>
                  <a:pt x="2081584" y="6298043"/>
                </a:lnTo>
                <a:lnTo>
                  <a:pt x="1282120" y="6298043"/>
                </a:lnTo>
                <a:cubicBezTo>
                  <a:pt x="1203125" y="6297629"/>
                  <a:pt x="1127041" y="6327831"/>
                  <a:pt x="1069837" y="6382312"/>
                </a:cubicBezTo>
                <a:cubicBezTo>
                  <a:pt x="1013979" y="6435396"/>
                  <a:pt x="982416" y="6509119"/>
                  <a:pt x="982554" y="6586178"/>
                </a:cubicBezTo>
                <a:cubicBezTo>
                  <a:pt x="982554" y="6746196"/>
                  <a:pt x="1115868" y="6858000"/>
                  <a:pt x="1282120" y="6858000"/>
                </a:cubicBezTo>
                <a:lnTo>
                  <a:pt x="3447345" y="6858000"/>
                </a:lnTo>
                <a:cubicBezTo>
                  <a:pt x="3630637" y="6858000"/>
                  <a:pt x="3730285" y="6746196"/>
                  <a:pt x="3730285" y="6586178"/>
                </a:cubicBezTo>
                <a:cubicBezTo>
                  <a:pt x="3730285" y="6442266"/>
                  <a:pt x="3613700" y="6298354"/>
                  <a:pt x="3447345" y="6298354"/>
                </a:cubicBezTo>
                <a:lnTo>
                  <a:pt x="2647880" y="6298354"/>
                </a:lnTo>
                <a:lnTo>
                  <a:pt x="2647880" y="5754710"/>
                </a:lnTo>
                <a:cubicBezTo>
                  <a:pt x="3846973" y="5626281"/>
                  <a:pt x="4779647" y="4667110"/>
                  <a:pt x="4779647" y="3499294"/>
                </a:cubicBezTo>
                <a:lnTo>
                  <a:pt x="4779647" y="3115667"/>
                </a:lnTo>
                <a:close/>
                <a:moveTo>
                  <a:pt x="3919293" y="3134370"/>
                </a:moveTo>
                <a:cubicBezTo>
                  <a:pt x="3919293" y="4091982"/>
                  <a:pt x="3237659" y="4842714"/>
                  <a:pt x="2389774" y="4842714"/>
                </a:cubicBezTo>
                <a:cubicBezTo>
                  <a:pt x="1525160" y="4842714"/>
                  <a:pt x="860255" y="4091982"/>
                  <a:pt x="860255" y="3134786"/>
                </a:cubicBezTo>
                <a:lnTo>
                  <a:pt x="860255" y="1707928"/>
                </a:lnTo>
                <a:cubicBezTo>
                  <a:pt x="860255" y="750732"/>
                  <a:pt x="1541681" y="0"/>
                  <a:pt x="2389774" y="0"/>
                </a:cubicBezTo>
                <a:cubicBezTo>
                  <a:pt x="3237867" y="0"/>
                  <a:pt x="3919293" y="750732"/>
                  <a:pt x="3919293" y="1707928"/>
                </a:cubicBezTo>
                <a:lnTo>
                  <a:pt x="3919293" y="3134474"/>
                </a:lnTo>
                <a:close/>
                <a:moveTo>
                  <a:pt x="1864937" y="1554664"/>
                </a:moveTo>
                <a:cubicBezTo>
                  <a:pt x="1732460" y="1551907"/>
                  <a:pt x="1622831" y="1657065"/>
                  <a:pt x="1620074" y="1789542"/>
                </a:cubicBezTo>
                <a:cubicBezTo>
                  <a:pt x="1617316" y="1922019"/>
                  <a:pt x="1722475" y="2031648"/>
                  <a:pt x="1854952" y="2034405"/>
                </a:cubicBezTo>
                <a:cubicBezTo>
                  <a:pt x="1858280" y="2034475"/>
                  <a:pt x="1861609" y="2034475"/>
                  <a:pt x="1864937" y="2034405"/>
                </a:cubicBezTo>
                <a:lnTo>
                  <a:pt x="2914507" y="2034405"/>
                </a:lnTo>
                <a:cubicBezTo>
                  <a:pt x="3046984" y="2037163"/>
                  <a:pt x="3156613" y="1932004"/>
                  <a:pt x="3159370" y="1799527"/>
                </a:cubicBezTo>
                <a:cubicBezTo>
                  <a:pt x="3162128" y="1667051"/>
                  <a:pt x="3056969" y="1557422"/>
                  <a:pt x="2924492" y="1554664"/>
                </a:cubicBezTo>
                <a:cubicBezTo>
                  <a:pt x="2921164" y="1554595"/>
                  <a:pt x="2917835" y="1554595"/>
                  <a:pt x="2914507" y="1554664"/>
                </a:cubicBezTo>
                <a:lnTo>
                  <a:pt x="1865041" y="1554664"/>
                </a:lnTo>
                <a:close/>
                <a:moveTo>
                  <a:pt x="1864937" y="2514250"/>
                </a:moveTo>
                <a:cubicBezTo>
                  <a:pt x="1732460" y="2511493"/>
                  <a:pt x="1622831" y="2616651"/>
                  <a:pt x="1620074" y="2749128"/>
                </a:cubicBezTo>
                <a:cubicBezTo>
                  <a:pt x="1617316" y="2881605"/>
                  <a:pt x="1722475" y="2991234"/>
                  <a:pt x="1854952" y="2993991"/>
                </a:cubicBezTo>
                <a:cubicBezTo>
                  <a:pt x="1858280" y="2994061"/>
                  <a:pt x="1861609" y="2994061"/>
                  <a:pt x="1864937" y="2993991"/>
                </a:cubicBezTo>
                <a:lnTo>
                  <a:pt x="2914507" y="2993991"/>
                </a:lnTo>
                <a:cubicBezTo>
                  <a:pt x="3046984" y="2996749"/>
                  <a:pt x="3156613" y="2891590"/>
                  <a:pt x="3159370" y="2759114"/>
                </a:cubicBezTo>
                <a:cubicBezTo>
                  <a:pt x="3162128" y="2626637"/>
                  <a:pt x="3056969" y="2517008"/>
                  <a:pt x="2924492" y="2514250"/>
                </a:cubicBezTo>
                <a:cubicBezTo>
                  <a:pt x="2921164" y="2514181"/>
                  <a:pt x="2917835" y="2514181"/>
                  <a:pt x="2914507" y="2514250"/>
                </a:cubicBezTo>
                <a:lnTo>
                  <a:pt x="1865041" y="2514250"/>
                </a:lnTo>
                <a:close/>
              </a:path>
            </a:pathLst>
          </a:custGeom>
          <a:solidFill>
            <a:schemeClr val="bg1"/>
          </a:solidFill>
          <a:ln w="6697" cap="flat">
            <a:noFill/>
            <a:prstDash val="solid"/>
            <a:miter/>
          </a:ln>
        </p:spPr>
        <p:txBody>
          <a:bodyPr rtlCol="0" anchor="ctr"/>
          <a:lstStyle/>
          <a:p>
            <a:endParaRPr lang="zh-CN" altLang="en-US"/>
          </a:p>
        </p:txBody>
      </p:sp>
      <p:sp>
        <p:nvSpPr>
          <p:cNvPr id="30" name="图形 67"/>
          <p:cNvSpPr/>
          <p:nvPr/>
        </p:nvSpPr>
        <p:spPr>
          <a:xfrm>
            <a:off x="9033579" y="2327927"/>
            <a:ext cx="520110" cy="585908"/>
          </a:xfrm>
          <a:custGeom>
            <a:avLst/>
            <a:gdLst>
              <a:gd name="connsiteX0" fmla="*/ 3566577 w 5350637"/>
              <a:gd name="connsiteY0" fmla="*/ 0 h 6027539"/>
              <a:gd name="connsiteX1" fmla="*/ 3566577 w 5350637"/>
              <a:gd name="connsiteY1" fmla="*/ 1591484 h 6027539"/>
              <a:gd name="connsiteX2" fmla="*/ 3781846 w 5350637"/>
              <a:gd name="connsiteY2" fmla="*/ 1808260 h 6027539"/>
              <a:gd name="connsiteX3" fmla="*/ 5349866 w 5350637"/>
              <a:gd name="connsiteY3" fmla="*/ 1808260 h 6027539"/>
              <a:gd name="connsiteX4" fmla="*/ 5349866 w 5350637"/>
              <a:gd name="connsiteY4" fmla="*/ 5812910 h 6027539"/>
              <a:gd name="connsiteX5" fmla="*/ 5133521 w 5350637"/>
              <a:gd name="connsiteY5" fmla="*/ 6027533 h 6027539"/>
              <a:gd name="connsiteX6" fmla="*/ 216345 w 5350637"/>
              <a:gd name="connsiteY6" fmla="*/ 6027533 h 6027539"/>
              <a:gd name="connsiteX7" fmla="*/ 7 w 5350637"/>
              <a:gd name="connsiteY7" fmla="*/ 5814639 h 6027539"/>
              <a:gd name="connsiteX8" fmla="*/ 0 w 5350637"/>
              <a:gd name="connsiteY8" fmla="*/ 5812910 h 6027539"/>
              <a:gd name="connsiteX9" fmla="*/ 0 w 5350637"/>
              <a:gd name="connsiteY9" fmla="*/ 214623 h 6027539"/>
              <a:gd name="connsiteX10" fmla="*/ 216345 w 5350637"/>
              <a:gd name="connsiteY10" fmla="*/ 0 h 6027539"/>
              <a:gd name="connsiteX11" fmla="*/ 3566577 w 5350637"/>
              <a:gd name="connsiteY11" fmla="*/ 0 h 6027539"/>
              <a:gd name="connsiteX12" fmla="*/ 1188931 w 5350637"/>
              <a:gd name="connsiteY12" fmla="*/ 1205507 h 6027539"/>
              <a:gd name="connsiteX13" fmla="*/ 1188931 w 5350637"/>
              <a:gd name="connsiteY13" fmla="*/ 1808260 h 6027539"/>
              <a:gd name="connsiteX14" fmla="*/ 2972004 w 5350637"/>
              <a:gd name="connsiteY14" fmla="*/ 1808260 h 6027539"/>
              <a:gd name="connsiteX15" fmla="*/ 2972004 w 5350637"/>
              <a:gd name="connsiteY15" fmla="*/ 1205507 h 6027539"/>
              <a:gd name="connsiteX16" fmla="*/ 1188931 w 5350637"/>
              <a:gd name="connsiteY16" fmla="*/ 1205507 h 6027539"/>
              <a:gd name="connsiteX17" fmla="*/ 1188931 w 5350637"/>
              <a:gd name="connsiteY17" fmla="*/ 2411013 h 6027539"/>
              <a:gd name="connsiteX18" fmla="*/ 1188931 w 5350637"/>
              <a:gd name="connsiteY18" fmla="*/ 3013766 h 6027539"/>
              <a:gd name="connsiteX19" fmla="*/ 4160935 w 5350637"/>
              <a:gd name="connsiteY19" fmla="*/ 3013766 h 6027539"/>
              <a:gd name="connsiteX20" fmla="*/ 4160935 w 5350637"/>
              <a:gd name="connsiteY20" fmla="*/ 2411013 h 6027539"/>
              <a:gd name="connsiteX21" fmla="*/ 1188931 w 5350637"/>
              <a:gd name="connsiteY21" fmla="*/ 2411013 h 6027539"/>
              <a:gd name="connsiteX22" fmla="*/ 1188931 w 5350637"/>
              <a:gd name="connsiteY22" fmla="*/ 3616520 h 6027539"/>
              <a:gd name="connsiteX23" fmla="*/ 1188931 w 5350637"/>
              <a:gd name="connsiteY23" fmla="*/ 4219273 h 6027539"/>
              <a:gd name="connsiteX24" fmla="*/ 4160935 w 5350637"/>
              <a:gd name="connsiteY24" fmla="*/ 4219273 h 6027539"/>
              <a:gd name="connsiteX25" fmla="*/ 4160935 w 5350637"/>
              <a:gd name="connsiteY25" fmla="*/ 3616520 h 6027539"/>
              <a:gd name="connsiteX26" fmla="*/ 1188931 w 5350637"/>
              <a:gd name="connsiteY26" fmla="*/ 3616520 h 6027539"/>
              <a:gd name="connsiteX27" fmla="*/ 4197746 w 5350637"/>
              <a:gd name="connsiteY27" fmla="*/ 8180 h 6027539"/>
              <a:gd name="connsiteX28" fmla="*/ 5344484 w 5350637"/>
              <a:gd name="connsiteY28" fmla="*/ 1168911 h 6027539"/>
              <a:gd name="connsiteX29" fmla="*/ 5344180 w 5350637"/>
              <a:gd name="connsiteY29" fmla="*/ 1199353 h 6027539"/>
              <a:gd name="connsiteX30" fmla="*/ 5329200 w 5350637"/>
              <a:gd name="connsiteY30" fmla="*/ 1205507 h 6027539"/>
              <a:gd name="connsiteX31" fmla="*/ 4376204 w 5350637"/>
              <a:gd name="connsiteY31" fmla="*/ 1205507 h 6027539"/>
              <a:gd name="connsiteX32" fmla="*/ 4160935 w 5350637"/>
              <a:gd name="connsiteY32" fmla="*/ 990237 h 6027539"/>
              <a:gd name="connsiteX33" fmla="*/ 4160935 w 5350637"/>
              <a:gd name="connsiteY33" fmla="*/ 23249 h 6027539"/>
              <a:gd name="connsiteX34" fmla="*/ 4182552 w 5350637"/>
              <a:gd name="connsiteY34" fmla="*/ 1813 h 6027539"/>
              <a:gd name="connsiteX35" fmla="*/ 4197746 w 5350637"/>
              <a:gd name="connsiteY35" fmla="*/ 8180 h 60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50637" h="6027539">
                <a:moveTo>
                  <a:pt x="3566577" y="0"/>
                </a:moveTo>
                <a:lnTo>
                  <a:pt x="3566577" y="1591484"/>
                </a:lnTo>
                <a:cubicBezTo>
                  <a:pt x="3566577" y="1711389"/>
                  <a:pt x="3662802" y="1808260"/>
                  <a:pt x="3781846" y="1808260"/>
                </a:cubicBezTo>
                <a:lnTo>
                  <a:pt x="5349866" y="1808260"/>
                </a:lnTo>
                <a:lnTo>
                  <a:pt x="5349866" y="5812910"/>
                </a:lnTo>
                <a:cubicBezTo>
                  <a:pt x="5349866" y="5931307"/>
                  <a:pt x="5252349" y="6027533"/>
                  <a:pt x="5133521" y="6027533"/>
                </a:cubicBezTo>
                <a:lnTo>
                  <a:pt x="216345" y="6027533"/>
                </a:lnTo>
                <a:cubicBezTo>
                  <a:pt x="97816" y="6028484"/>
                  <a:pt x="958" y="5933168"/>
                  <a:pt x="7" y="5814639"/>
                </a:cubicBezTo>
                <a:cubicBezTo>
                  <a:pt x="2" y="5814062"/>
                  <a:pt x="0" y="5813486"/>
                  <a:pt x="0" y="5812910"/>
                </a:cubicBezTo>
                <a:lnTo>
                  <a:pt x="0" y="214623"/>
                </a:lnTo>
                <a:cubicBezTo>
                  <a:pt x="0" y="96225"/>
                  <a:pt x="97517" y="0"/>
                  <a:pt x="216345" y="0"/>
                </a:cubicBezTo>
                <a:lnTo>
                  <a:pt x="3566577" y="0"/>
                </a:lnTo>
                <a:close/>
                <a:moveTo>
                  <a:pt x="1188931" y="1205507"/>
                </a:moveTo>
                <a:lnTo>
                  <a:pt x="1188931" y="1808260"/>
                </a:lnTo>
                <a:lnTo>
                  <a:pt x="2972004" y="1808260"/>
                </a:lnTo>
                <a:lnTo>
                  <a:pt x="2972004" y="1205507"/>
                </a:lnTo>
                <a:lnTo>
                  <a:pt x="1188931" y="1205507"/>
                </a:lnTo>
                <a:close/>
                <a:moveTo>
                  <a:pt x="1188931" y="2411013"/>
                </a:moveTo>
                <a:lnTo>
                  <a:pt x="1188931" y="3013766"/>
                </a:lnTo>
                <a:lnTo>
                  <a:pt x="4160935" y="3013766"/>
                </a:lnTo>
                <a:lnTo>
                  <a:pt x="4160935" y="2411013"/>
                </a:lnTo>
                <a:lnTo>
                  <a:pt x="1188931" y="2411013"/>
                </a:lnTo>
                <a:close/>
                <a:moveTo>
                  <a:pt x="1188931" y="3616520"/>
                </a:moveTo>
                <a:lnTo>
                  <a:pt x="1188931" y="4219273"/>
                </a:lnTo>
                <a:lnTo>
                  <a:pt x="4160935" y="4219273"/>
                </a:lnTo>
                <a:lnTo>
                  <a:pt x="4160935" y="3616520"/>
                </a:lnTo>
                <a:lnTo>
                  <a:pt x="1188931" y="3616520"/>
                </a:lnTo>
                <a:close/>
                <a:moveTo>
                  <a:pt x="4197746" y="8180"/>
                </a:moveTo>
                <a:lnTo>
                  <a:pt x="5344484" y="1168911"/>
                </a:lnTo>
                <a:cubicBezTo>
                  <a:pt x="5352807" y="1177401"/>
                  <a:pt x="5352670" y="1191031"/>
                  <a:pt x="5344180" y="1199353"/>
                </a:cubicBezTo>
                <a:cubicBezTo>
                  <a:pt x="5340178" y="1203276"/>
                  <a:pt x="5334804" y="1205483"/>
                  <a:pt x="5329200" y="1205507"/>
                </a:cubicBezTo>
                <a:lnTo>
                  <a:pt x="4376204" y="1205507"/>
                </a:lnTo>
                <a:cubicBezTo>
                  <a:pt x="4257314" y="1205507"/>
                  <a:pt x="4160935" y="1109127"/>
                  <a:pt x="4160935" y="990237"/>
                </a:cubicBezTo>
                <a:lnTo>
                  <a:pt x="4160935" y="23249"/>
                </a:lnTo>
                <a:cubicBezTo>
                  <a:pt x="4160985" y="11360"/>
                  <a:pt x="4170663" y="1763"/>
                  <a:pt x="4182552" y="1813"/>
                </a:cubicBezTo>
                <a:cubicBezTo>
                  <a:pt x="4188261" y="1837"/>
                  <a:pt x="4193726" y="4127"/>
                  <a:pt x="4197746" y="8180"/>
                </a:cubicBezTo>
                <a:close/>
              </a:path>
            </a:pathLst>
          </a:custGeom>
          <a:solidFill>
            <a:schemeClr val="bg1"/>
          </a:solidFill>
          <a:ln w="6697" cap="flat">
            <a:noFill/>
            <a:prstDash val="solid"/>
            <a:miter/>
          </a:ln>
        </p:spPr>
        <p:txBody>
          <a:bodyPr rtlCol="0" anchor="ctr"/>
          <a:lstStyle/>
          <a:p>
            <a:endParaRPr lang="zh-CN" altLang="en-US"/>
          </a:p>
        </p:txBody>
      </p:sp>
      <p:sp>
        <p:nvSpPr>
          <p:cNvPr id="32" name="TextBox 13"/>
          <p:cNvSpPr txBox="1"/>
          <p:nvPr/>
        </p:nvSpPr>
        <p:spPr>
          <a:xfrm>
            <a:off x="1644804" y="4288413"/>
            <a:ext cx="2317596" cy="49661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400" dirty="0">
                <a:solidFill>
                  <a:schemeClr val="tx1">
                    <a:lumMod val="85000"/>
                    <a:lumOff val="15000"/>
                  </a:schemeClr>
                </a:solidFill>
                <a:latin typeface="+mn-ea"/>
                <a:sym typeface="Arial" panose="020B0604020202090204" pitchFamily="34" charset="0"/>
              </a:rPr>
              <a:t>Click here to edit the content and freely stretch the text box size to your needs</a:t>
            </a:r>
            <a:endParaRPr lang="en-US" altLang="zh-CN" sz="1400" dirty="0">
              <a:solidFill>
                <a:schemeClr val="tx1">
                  <a:lumMod val="85000"/>
                  <a:lumOff val="15000"/>
                </a:schemeClr>
              </a:solidFill>
              <a:latin typeface="+mn-ea"/>
              <a:sym typeface="Arial" panose="020B0604020202090204" pitchFamily="34" charset="0"/>
            </a:endParaRPr>
          </a:p>
        </p:txBody>
      </p:sp>
      <p:sp>
        <p:nvSpPr>
          <p:cNvPr id="40" name="文本框 39"/>
          <p:cNvSpPr txBox="1"/>
          <p:nvPr/>
        </p:nvSpPr>
        <p:spPr>
          <a:xfrm>
            <a:off x="2198309" y="3679533"/>
            <a:ext cx="1210588" cy="430374"/>
          </a:xfrm>
          <a:prstGeom prst="rect">
            <a:avLst/>
          </a:prstGeom>
          <a:noFill/>
        </p:spPr>
        <p:txBody>
          <a:bodyPr wrap="none" rtlCol="0">
            <a:spAutoFit/>
          </a:bodyPr>
          <a:lstStyle/>
          <a:p>
            <a:pPr algn="ctr">
              <a:lnSpc>
                <a:spcPct val="120000"/>
              </a:lnSpc>
              <a:spcAft>
                <a:spcPts val="1200"/>
              </a:spcAft>
            </a:pPr>
            <a:r>
              <a:rPr lang="zh-CN" altLang="en-US" sz="2000" b="1" dirty="0">
                <a:gradFill>
                  <a:gsLst>
                    <a:gs pos="0">
                      <a:schemeClr val="accent2"/>
                    </a:gs>
                    <a:gs pos="100000">
                      <a:schemeClr val="accent1"/>
                    </a:gs>
                  </a:gsLst>
                  <a:path path="circle">
                    <a:fillToRect l="50000" t="-80000" r="50000" b="180000"/>
                  </a:path>
                </a:gradFill>
                <a:latin typeface="微软雅黑"/>
                <a:ea typeface="微软雅黑"/>
              </a:rPr>
              <a:t>The title text</a:t>
            </a:r>
          </a:p>
        </p:txBody>
      </p:sp>
      <p:sp>
        <p:nvSpPr>
          <p:cNvPr id="34" name="TextBox 13"/>
          <p:cNvSpPr txBox="1"/>
          <p:nvPr/>
        </p:nvSpPr>
        <p:spPr>
          <a:xfrm>
            <a:off x="4891314" y="4288413"/>
            <a:ext cx="2409372" cy="49661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400" dirty="0">
                <a:solidFill>
                  <a:schemeClr val="tx1">
                    <a:lumMod val="85000"/>
                    <a:lumOff val="15000"/>
                  </a:schemeClr>
                </a:solidFill>
                <a:latin typeface="+mn-ea"/>
                <a:sym typeface="Arial" panose="020B0604020202090204" pitchFamily="34" charset="0"/>
              </a:rPr>
              <a:t>Click here to edit the content and freely stretch the text box size to your needs</a:t>
            </a:r>
            <a:endParaRPr lang="en-US" altLang="zh-CN" sz="1400" dirty="0">
              <a:solidFill>
                <a:schemeClr val="tx1">
                  <a:lumMod val="85000"/>
                  <a:lumOff val="15000"/>
                </a:schemeClr>
              </a:solidFill>
              <a:latin typeface="+mn-ea"/>
              <a:sym typeface="Arial" panose="020B0604020202090204" pitchFamily="34" charset="0"/>
            </a:endParaRPr>
          </a:p>
        </p:txBody>
      </p:sp>
      <p:sp>
        <p:nvSpPr>
          <p:cNvPr id="42" name="文本框 41"/>
          <p:cNvSpPr txBox="1"/>
          <p:nvPr/>
        </p:nvSpPr>
        <p:spPr>
          <a:xfrm>
            <a:off x="5490703" y="3679533"/>
            <a:ext cx="1210588" cy="430374"/>
          </a:xfrm>
          <a:prstGeom prst="rect">
            <a:avLst/>
          </a:prstGeom>
          <a:noFill/>
        </p:spPr>
        <p:txBody>
          <a:bodyPr wrap="none" rtlCol="0">
            <a:spAutoFit/>
          </a:bodyPr>
          <a:lstStyle/>
          <a:p>
            <a:pPr algn="ctr">
              <a:lnSpc>
                <a:spcPct val="120000"/>
              </a:lnSpc>
              <a:spcAft>
                <a:spcPts val="1200"/>
              </a:spcAft>
            </a:pPr>
            <a:r>
              <a:rPr lang="zh-CN" altLang="en-US" sz="2000" b="1" dirty="0">
                <a:gradFill>
                  <a:gsLst>
                    <a:gs pos="0">
                      <a:schemeClr val="accent2"/>
                    </a:gs>
                    <a:gs pos="100000">
                      <a:schemeClr val="accent1"/>
                    </a:gs>
                  </a:gsLst>
                  <a:path path="circle">
                    <a:fillToRect l="50000" t="-80000" r="50000" b="180000"/>
                  </a:path>
                </a:gradFill>
                <a:latin typeface="微软雅黑"/>
                <a:ea typeface="微软雅黑"/>
              </a:rPr>
              <a:t>The title text</a:t>
            </a:r>
          </a:p>
        </p:txBody>
      </p:sp>
      <p:sp>
        <p:nvSpPr>
          <p:cNvPr id="38" name="TextBox 13"/>
          <p:cNvSpPr txBox="1"/>
          <p:nvPr/>
        </p:nvSpPr>
        <p:spPr>
          <a:xfrm>
            <a:off x="8166853" y="4288413"/>
            <a:ext cx="2443090" cy="49661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400" dirty="0">
                <a:solidFill>
                  <a:schemeClr val="tx1">
                    <a:lumMod val="85000"/>
                    <a:lumOff val="15000"/>
                  </a:schemeClr>
                </a:solidFill>
                <a:latin typeface="+mn-ea"/>
                <a:sym typeface="Arial" panose="020B0604020202090204" pitchFamily="34" charset="0"/>
              </a:rPr>
              <a:t>Click here to edit the content and freely stretch the text box size to your needs</a:t>
            </a:r>
            <a:endParaRPr lang="en-US" altLang="zh-CN" sz="1400" dirty="0">
              <a:solidFill>
                <a:schemeClr val="tx1">
                  <a:lumMod val="85000"/>
                  <a:lumOff val="15000"/>
                </a:schemeClr>
              </a:solidFill>
              <a:latin typeface="+mn-ea"/>
              <a:sym typeface="Arial" panose="020B0604020202090204" pitchFamily="34" charset="0"/>
            </a:endParaRPr>
          </a:p>
        </p:txBody>
      </p:sp>
      <p:sp>
        <p:nvSpPr>
          <p:cNvPr id="46" name="文本框 45"/>
          <p:cNvSpPr txBox="1"/>
          <p:nvPr/>
        </p:nvSpPr>
        <p:spPr>
          <a:xfrm>
            <a:off x="8701214" y="3679533"/>
            <a:ext cx="1210588" cy="430374"/>
          </a:xfrm>
          <a:prstGeom prst="rect">
            <a:avLst/>
          </a:prstGeom>
          <a:noFill/>
        </p:spPr>
        <p:txBody>
          <a:bodyPr wrap="none" rtlCol="0">
            <a:spAutoFit/>
          </a:bodyPr>
          <a:lstStyle/>
          <a:p>
            <a:pPr algn="ctr">
              <a:lnSpc>
                <a:spcPct val="120000"/>
              </a:lnSpc>
              <a:spcAft>
                <a:spcPts val="1200"/>
              </a:spcAft>
            </a:pPr>
            <a:r>
              <a:rPr lang="zh-CN" altLang="en-US" sz="2000" b="1" dirty="0">
                <a:gradFill>
                  <a:gsLst>
                    <a:gs pos="0">
                      <a:schemeClr val="accent2"/>
                    </a:gs>
                    <a:gs pos="100000">
                      <a:schemeClr val="accent1"/>
                    </a:gs>
                  </a:gsLst>
                  <a:path path="circle">
                    <a:fillToRect l="50000" t="-80000" r="50000" b="180000"/>
                  </a:path>
                </a:gradFill>
                <a:latin typeface="微软雅黑"/>
                <a:ea typeface="微软雅黑"/>
              </a:rPr>
              <a:t>The title text</a:t>
            </a:r>
          </a:p>
        </p:txBody>
      </p:sp>
      <p:sp>
        <p:nvSpPr>
          <p:cNvPr id="19" name="文本框 18">
            <a:extLst>
              <a:ext uri="{FF2B5EF4-FFF2-40B4-BE49-F238E27FC236}">
                <a16:creationId xmlns:a16="http://schemas.microsoft.com/office/drawing/2014/main" id="{DE94522C-97A8-42FB-8751-3E2C237835C6}"/>
              </a:ext>
            </a:extLst>
          </p:cNvPr>
          <p:cNvSpPr txBox="1"/>
          <p:nvPr/>
        </p:nvSpPr>
        <p:spPr>
          <a:xfrm>
            <a:off x="376893" y="293897"/>
            <a:ext cx="2315506" cy="633187"/>
          </a:xfrm>
          <a:prstGeom prst="rect">
            <a:avLst/>
          </a:prstGeom>
          <a:noFill/>
        </p:spPr>
        <p:txBody>
          <a:bodyPr wrap="none" rtlCol="0">
            <a:spAutoFit/>
          </a:bodyPr>
          <a:lstStyle>
            <a:defPPr>
              <a:defRPr lang="zh-CN"/>
            </a:defPPr>
            <a:lvl1pPr>
              <a:lnSpc>
                <a:spcPct val="120000"/>
              </a:lnSpc>
              <a:spcAft>
                <a:spcPts val="600"/>
              </a:spcAft>
              <a:defRPr sz="3600" b="1" spc="80">
                <a:gradFill>
                  <a:gsLst>
                    <a:gs pos="0">
                      <a:schemeClr val="accent1"/>
                    </a:gs>
                    <a:gs pos="100000">
                      <a:schemeClr val="accent2"/>
                    </a:gs>
                  </a:gsLst>
                  <a:lin ang="2700000" scaled="1"/>
                </a:gradFill>
                <a:latin typeface="微软雅黑" panose="020B0503020204020204" pitchFamily="34" charset="-122"/>
                <a:ea typeface="微软雅黑" panose="020B0503020204020204" pitchFamily="34" charset="-122"/>
              </a:defRPr>
            </a:lvl1pPr>
          </a:lstStyle>
          <a:p>
            <a:r>
              <a:rPr lang="en-US" altLang="zh-CN" sz="3200" dirty="0"/>
              <a:t>Tittle text</a:t>
            </a:r>
            <a:endParaRPr lang="zh-CN" altLang="en-US" sz="3200" dirty="0"/>
          </a:p>
        </p:txBody>
      </p:sp>
    </p:spTree>
  </p:cSld>
  <p:clrMapOvr>
    <a:masterClrMapping/>
  </p:clrMapOvr>
</p:sld>
</file>

<file path=ppt/theme/theme1.xml><?xml version="1.0" encoding="utf-8"?>
<a:theme xmlns:a="http://schemas.openxmlformats.org/drawingml/2006/main" name="www.freeppt7.com">
  <a:themeElements>
    <a:clrScheme name="述职报告">
      <a:dk1>
        <a:srgbClr val="000000"/>
      </a:dk1>
      <a:lt1>
        <a:srgbClr val="FFFFFF"/>
      </a:lt1>
      <a:dk2>
        <a:srgbClr val="595959"/>
      </a:dk2>
      <a:lt2>
        <a:srgbClr val="203864"/>
      </a:lt2>
      <a:accent1>
        <a:srgbClr val="3ABECA"/>
      </a:accent1>
      <a:accent2>
        <a:srgbClr val="4ADCAF"/>
      </a:accent2>
      <a:accent3>
        <a:srgbClr val="1ABC9C"/>
      </a:accent3>
      <a:accent4>
        <a:srgbClr val="0BD0D9"/>
      </a:accent4>
      <a:accent5>
        <a:srgbClr val="009DD9"/>
      </a:accent5>
      <a:accent6>
        <a:srgbClr val="A272ED"/>
      </a:accent6>
      <a:hlink>
        <a:srgbClr val="0563C1"/>
      </a:hlink>
      <a:folHlink>
        <a:srgbClr val="954F72"/>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bg1">
              <a:lumMod val="75000"/>
            </a:schemeClr>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a:gradFill>
              <a:gsLst>
                <a:gs pos="0">
                  <a:schemeClr val="accent1"/>
                </a:gs>
                <a:gs pos="100000">
                  <a:schemeClr val="accent2"/>
                </a:gs>
              </a:gsLst>
              <a:lin ang="2700000" scaled="1"/>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937</Words>
  <Application>Microsoft Office PowerPoint</Application>
  <PresentationFormat>宽屏</PresentationFormat>
  <Paragraphs>124</Paragraphs>
  <Slides>20</Slides>
  <Notes>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等线</vt:lpstr>
      <vt:lpstr>Arial</vt:lpstr>
      <vt:lpstr>微软雅黑</vt:lpstr>
      <vt:lpstr>微软雅黑 Light</vt:lpstr>
      <vt:lpstr>DIN</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88</cp:revision>
  <dcterms:created xsi:type="dcterms:W3CDTF">2020-09-23T06:10:51Z</dcterms:created>
  <dcterms:modified xsi:type="dcterms:W3CDTF">2021-09-07T09:27:34Z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2052-2.1.2.3417</vt:lpwstr>
  </property>
</Properties>
</file>