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502" r:id="rId3"/>
    <p:sldId id="480" r:id="rId4"/>
    <p:sldId id="477" r:id="rId5"/>
    <p:sldId id="481" r:id="rId6"/>
    <p:sldId id="485" r:id="rId7"/>
    <p:sldId id="487" r:id="rId8"/>
    <p:sldId id="486" r:id="rId9"/>
    <p:sldId id="503" r:id="rId10"/>
    <p:sldId id="488" r:id="rId11"/>
    <p:sldId id="490" r:id="rId12"/>
    <p:sldId id="491" r:id="rId13"/>
    <p:sldId id="492" r:id="rId14"/>
    <p:sldId id="504" r:id="rId15"/>
    <p:sldId id="493" r:id="rId16"/>
    <p:sldId id="494" r:id="rId17"/>
    <p:sldId id="495" r:id="rId18"/>
    <p:sldId id="496" r:id="rId19"/>
    <p:sldId id="505" r:id="rId20"/>
    <p:sldId id="497" r:id="rId21"/>
    <p:sldId id="498" r:id="rId22"/>
    <p:sldId id="499" r:id="rId23"/>
    <p:sldId id="500" r:id="rId24"/>
    <p:sldId id="501" r:id="rId25"/>
    <p:sldId id="479" r:id="rId26"/>
    <p:sldId id="1772" r:id="rId27"/>
    <p:sldId id="304" r:id="rId28"/>
    <p:sldId id="305" r:id="rId29"/>
    <p:sldId id="3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initials="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37BE"/>
    <a:srgbClr val="1D4F6D"/>
    <a:srgbClr val="B0ECD4"/>
    <a:srgbClr val="B2D5EA"/>
    <a:srgbClr val="E61419"/>
    <a:srgbClr val="ED373B"/>
    <a:srgbClr val="D91317"/>
    <a:srgbClr val="F7C59D"/>
    <a:srgbClr val="BE0309"/>
    <a:srgbClr val="003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8721" autoAdjust="0"/>
  </p:normalViewPr>
  <p:slideViewPr>
    <p:cSldViewPr snapToGrid="0">
      <p:cViewPr varScale="1">
        <p:scale>
          <a:sx n="64" d="100"/>
          <a:sy n="64" d="100"/>
        </p:scale>
        <p:origin x="105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lumMod val="60000"/>
                  <a:lumOff val="40000"/>
                </a:schemeClr>
              </a:solidFill>
              <a:round/>
            </a:ln>
            <a:effectLst/>
          </c:spPr>
          <c:marker>
            <c:symbol val="circle"/>
            <c:size val="5"/>
            <c:spPr>
              <a:solidFill>
                <a:srgbClr val="262626"/>
              </a:solidFill>
              <a:ln w="9525">
                <a:solidFill>
                  <a:schemeClr val="accent1">
                    <a:lumMod val="60000"/>
                    <a:lumOff val="40000"/>
                  </a:scheme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072-44A6-AE94-455D6BBE61A1}"/>
            </c:ext>
          </c:extLst>
        </c:ser>
        <c:ser>
          <c:idx val="1"/>
          <c:order val="1"/>
          <c:tx>
            <c:strRef>
              <c:f>Sheet1!$C$1</c:f>
              <c:strCache>
                <c:ptCount val="1"/>
                <c:pt idx="0">
                  <c:v>系列 2</c:v>
                </c:pt>
              </c:strCache>
            </c:strRef>
          </c:tx>
          <c:spPr>
            <a:ln w="28575" cap="rnd">
              <a:solidFill>
                <a:srgbClr val="2137BE"/>
              </a:solidFill>
              <a:round/>
            </a:ln>
            <a:effectLst/>
          </c:spPr>
          <c:marker>
            <c:symbol val="circle"/>
            <c:size val="5"/>
            <c:spPr>
              <a:solidFill>
                <a:srgbClr val="30BFDE"/>
              </a:solidFill>
              <a:ln w="9525">
                <a:solidFill>
                  <a:srgbClr val="2137BE"/>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072-44A6-AE94-455D6BBE61A1}"/>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072-44A6-AE94-455D6BBE61A1}"/>
            </c:ext>
          </c:extLst>
        </c:ser>
        <c:dLbls>
          <c:showLegendKey val="0"/>
          <c:showVal val="0"/>
          <c:showCatName val="0"/>
          <c:showSerName val="0"/>
          <c:showPercent val="0"/>
          <c:showBubbleSize val="0"/>
        </c:dLbls>
        <c:marker val="1"/>
        <c:smooth val="0"/>
        <c:axId val="803988992"/>
        <c:axId val="803990912"/>
      </c:lineChart>
      <c:catAx>
        <c:axId val="80398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803990912"/>
        <c:crosses val="autoZero"/>
        <c:auto val="1"/>
        <c:lblAlgn val="ctr"/>
        <c:lblOffset val="100"/>
        <c:noMultiLvlLbl val="0"/>
      </c:catAx>
      <c:valAx>
        <c:axId val="80399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80398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2021/9/13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28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28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96250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41430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73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5180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5261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2021/9/13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1322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68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461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532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869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3292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2149004" y="67370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7712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17884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27726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2021/9/13</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5834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027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3.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 空心 48">
            <a:extLst>
              <a:ext uri="{FF2B5EF4-FFF2-40B4-BE49-F238E27FC236}">
                <a16:creationId xmlns:a16="http://schemas.microsoft.com/office/drawing/2014/main" id="{A183C7A6-2A2A-4FD1-9889-6E9637CCA369}"/>
              </a:ext>
            </a:extLst>
          </p:cNvPr>
          <p:cNvSpPr/>
          <p:nvPr/>
        </p:nvSpPr>
        <p:spPr>
          <a:xfrm>
            <a:off x="7737889" y="1396552"/>
            <a:ext cx="648232" cy="648232"/>
          </a:xfrm>
          <a:prstGeom prst="donut">
            <a:avLst>
              <a:gd name="adj" fmla="val 455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圆: 空心 46">
            <a:extLst>
              <a:ext uri="{FF2B5EF4-FFF2-40B4-BE49-F238E27FC236}">
                <a16:creationId xmlns:a16="http://schemas.microsoft.com/office/drawing/2014/main" id="{327662E6-719F-4509-A7D0-B8AB60D8A4A3}"/>
              </a:ext>
            </a:extLst>
          </p:cNvPr>
          <p:cNvSpPr/>
          <p:nvPr/>
        </p:nvSpPr>
        <p:spPr>
          <a:xfrm>
            <a:off x="8727399" y="5360499"/>
            <a:ext cx="2760152" cy="2760152"/>
          </a:xfrm>
          <a:prstGeom prst="donut">
            <a:avLst>
              <a:gd name="adj" fmla="val 16013"/>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流程图: 存储数据 1">
            <a:extLst>
              <a:ext uri="{FF2B5EF4-FFF2-40B4-BE49-F238E27FC236}">
                <a16:creationId xmlns:a16="http://schemas.microsoft.com/office/drawing/2014/main" id="{633C5028-8179-48E3-B08E-E2B64CDDFAB4}"/>
              </a:ext>
            </a:extLst>
          </p:cNvPr>
          <p:cNvSpPr/>
          <p:nvPr/>
        </p:nvSpPr>
        <p:spPr>
          <a:xfrm>
            <a:off x="639474" y="0"/>
            <a:ext cx="4935875" cy="6858000"/>
          </a:xfrm>
          <a:prstGeom prst="flowChartOnlineStorag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流程图: 存储数据 27">
            <a:extLst>
              <a:ext uri="{FF2B5EF4-FFF2-40B4-BE49-F238E27FC236}">
                <a16:creationId xmlns:a16="http://schemas.microsoft.com/office/drawing/2014/main" id="{E9ED6F3D-10D2-4001-8583-7DCE91C5E70D}"/>
              </a:ext>
            </a:extLst>
          </p:cNvPr>
          <p:cNvSpPr/>
          <p:nvPr/>
        </p:nvSpPr>
        <p:spPr>
          <a:xfrm>
            <a:off x="892252" y="0"/>
            <a:ext cx="7896121"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7B57D38A-97EA-416B-9298-7B38403AB334}"/>
              </a:ext>
            </a:extLst>
          </p:cNvPr>
          <p:cNvSpPr/>
          <p:nvPr/>
        </p:nvSpPr>
        <p:spPr>
          <a:xfrm>
            <a:off x="376856" y="-1"/>
            <a:ext cx="4935875" cy="6958013"/>
          </a:xfrm>
          <a:prstGeom prst="rect">
            <a:avLst/>
          </a:prstGeom>
          <a:blipFill dpi="0" rotWithShape="1">
            <a:blip r:embed="rId2" cstate="print">
              <a:extLst>
                <a:ext uri="{28A0092B-C50C-407E-A947-70E740481C1C}">
                  <a14:useLocalDpi xmlns:a14="http://schemas.microsoft.com/office/drawing/2010/main" val="0"/>
                </a:ext>
              </a:extLst>
            </a:blip>
            <a:srcRect/>
            <a:stretch>
              <a:fillRect l="-32507" t="-417" r="-20065" b="4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任意多边形 8">
            <a:extLst>
              <a:ext uri="{FF2B5EF4-FFF2-40B4-BE49-F238E27FC236}">
                <a16:creationId xmlns:a16="http://schemas.microsoft.com/office/drawing/2014/main" id="{FDDCBF1E-2675-4084-AA3D-A6750441379F}"/>
              </a:ext>
            </a:extLst>
          </p:cNvPr>
          <p:cNvSpPr/>
          <p:nvPr/>
        </p:nvSpPr>
        <p:spPr>
          <a:xfrm>
            <a:off x="4557387" y="-100013"/>
            <a:ext cx="812532"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5" name="任意多边形 8">
            <a:extLst>
              <a:ext uri="{FF2B5EF4-FFF2-40B4-BE49-F238E27FC236}">
                <a16:creationId xmlns:a16="http://schemas.microsoft.com/office/drawing/2014/main" id="{43D35151-8A2B-4F8B-99E6-D98A5887474F}"/>
              </a:ext>
            </a:extLst>
          </p:cNvPr>
          <p:cNvSpPr/>
          <p:nvPr/>
        </p:nvSpPr>
        <p:spPr>
          <a:xfrm>
            <a:off x="4878474" y="0"/>
            <a:ext cx="491445" cy="6858000"/>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6" name="任意多边形 8">
            <a:extLst>
              <a:ext uri="{FF2B5EF4-FFF2-40B4-BE49-F238E27FC236}">
                <a16:creationId xmlns:a16="http://schemas.microsoft.com/office/drawing/2014/main" id="{26F0A146-ED24-479D-88C1-E65C378B9FC9}"/>
              </a:ext>
            </a:extLst>
          </p:cNvPr>
          <p:cNvSpPr/>
          <p:nvPr/>
        </p:nvSpPr>
        <p:spPr>
          <a:xfrm flipH="1" flipV="1">
            <a:off x="327551" y="-4"/>
            <a:ext cx="701998"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8" name="任意多边形 8">
            <a:extLst>
              <a:ext uri="{FF2B5EF4-FFF2-40B4-BE49-F238E27FC236}">
                <a16:creationId xmlns:a16="http://schemas.microsoft.com/office/drawing/2014/main" id="{1D188668-8F86-46AB-8024-39B2C005535A}"/>
              </a:ext>
            </a:extLst>
          </p:cNvPr>
          <p:cNvSpPr/>
          <p:nvPr/>
        </p:nvSpPr>
        <p:spPr>
          <a:xfrm flipH="1" flipV="1">
            <a:off x="153703" y="0"/>
            <a:ext cx="701997" cy="7286625"/>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1" name="矩形 40">
            <a:extLst>
              <a:ext uri="{FF2B5EF4-FFF2-40B4-BE49-F238E27FC236}">
                <a16:creationId xmlns:a16="http://schemas.microsoft.com/office/drawing/2014/main" id="{3649F660-2E0E-411B-8A1D-1188ABC0E929}"/>
              </a:ext>
            </a:extLst>
          </p:cNvPr>
          <p:cNvSpPr/>
          <p:nvPr/>
        </p:nvSpPr>
        <p:spPr>
          <a:xfrm>
            <a:off x="5662542" y="2829944"/>
            <a:ext cx="6251662" cy="1015663"/>
          </a:xfrm>
          <a:prstGeom prst="rect">
            <a:avLst/>
          </a:prstGeom>
        </p:spPr>
        <p:txBody>
          <a:bodyPr wrap="square">
            <a:spAutoFit/>
          </a:bodyPr>
          <a:lstStyle/>
          <a:p>
            <a:r>
              <a:rPr lang="en-US" altLang="zh-CN" sz="6000" dirty="0">
                <a:solidFill>
                  <a:schemeClr val="accent1">
                    <a:lumMod val="75000"/>
                  </a:schemeClr>
                </a:solidFill>
                <a:latin typeface="汉仪大宋简" panose="02010609000101010101" pitchFamily="49" charset="-122"/>
                <a:ea typeface="汉仪大宋简" panose="02010609000101010101" pitchFamily="49" charset="-122"/>
                <a:cs typeface="+mn-ea"/>
                <a:sym typeface="+mn-lt"/>
              </a:rPr>
              <a:t>PPT TEMPLATES</a:t>
            </a:r>
            <a:endParaRPr lang="zh-CN" altLang="en-US" sz="6000" dirty="0">
              <a:solidFill>
                <a:schemeClr val="accent1">
                  <a:lumMod val="75000"/>
                </a:schemeClr>
              </a:solidFill>
              <a:latin typeface="汉仪大宋简" panose="02010609000101010101" pitchFamily="49" charset="-122"/>
              <a:ea typeface="汉仪大宋简" panose="02010609000101010101" pitchFamily="49" charset="-122"/>
              <a:cs typeface="+mn-ea"/>
              <a:sym typeface="+mn-lt"/>
            </a:endParaRPr>
          </a:p>
        </p:txBody>
      </p:sp>
      <p:sp>
        <p:nvSpPr>
          <p:cNvPr id="42" name="文本框 41">
            <a:extLst>
              <a:ext uri="{FF2B5EF4-FFF2-40B4-BE49-F238E27FC236}">
                <a16:creationId xmlns:a16="http://schemas.microsoft.com/office/drawing/2014/main" id="{313A8EBA-E1AA-4E56-9E0E-8D9FC0A3055D}"/>
              </a:ext>
            </a:extLst>
          </p:cNvPr>
          <p:cNvSpPr txBox="1"/>
          <p:nvPr/>
        </p:nvSpPr>
        <p:spPr>
          <a:xfrm>
            <a:off x="5758018" y="3877333"/>
            <a:ext cx="5541730" cy="369332"/>
          </a:xfrm>
          <a:prstGeom prst="rect">
            <a:avLst/>
          </a:prstGeom>
          <a:noFill/>
        </p:spPr>
        <p:txBody>
          <a:bodyPr wrap="square" rtlCol="0">
            <a:spAutoFit/>
          </a:bodyPr>
          <a:lstStyle/>
          <a:p>
            <a:pPr algn="dist"/>
            <a:r>
              <a:rPr lang="en-US" altLang="zh-CN" dirty="0">
                <a:solidFill>
                  <a:schemeClr val="tx1">
                    <a:lumMod val="95000"/>
                    <a:lumOff val="5000"/>
                  </a:schemeClr>
                </a:solidFill>
                <a:cs typeface="+mn-ea"/>
                <a:sym typeface="+mn-lt"/>
              </a:rPr>
              <a:t>Insert the Subtitle of Your Presentation</a:t>
            </a:r>
          </a:p>
        </p:txBody>
      </p:sp>
      <p:sp>
        <p:nvSpPr>
          <p:cNvPr id="43" name="文本框 42">
            <a:extLst>
              <a:ext uri="{FF2B5EF4-FFF2-40B4-BE49-F238E27FC236}">
                <a16:creationId xmlns:a16="http://schemas.microsoft.com/office/drawing/2014/main" id="{4DF4E172-6A2D-49FC-BECD-6EAA1DA6771C}"/>
              </a:ext>
            </a:extLst>
          </p:cNvPr>
          <p:cNvSpPr txBox="1"/>
          <p:nvPr/>
        </p:nvSpPr>
        <p:spPr>
          <a:xfrm>
            <a:off x="6369666" y="5315725"/>
            <a:ext cx="4304605" cy="369332"/>
          </a:xfrm>
          <a:prstGeom prst="rect">
            <a:avLst/>
          </a:prstGeom>
          <a:noFill/>
          <a:ln>
            <a:noFill/>
          </a:ln>
        </p:spPr>
        <p:txBody>
          <a:bodyPr wrap="square" rtlCol="0">
            <a:spAutoFit/>
          </a:bodyPr>
          <a:lstStyle/>
          <a:p>
            <a:pPr algn="r" defTabSz="914377"/>
            <a:r>
              <a:rPr kumimoji="1" lang="en-US" altLang="zh-CN" dirty="0">
                <a:solidFill>
                  <a:schemeClr val="tx1">
                    <a:lumMod val="85000"/>
                    <a:lumOff val="15000"/>
                  </a:schemeClr>
                </a:solidFill>
                <a:cs typeface="+mn-ea"/>
                <a:sym typeface="+mn-lt"/>
              </a:rPr>
              <a:t>R</a:t>
            </a:r>
            <a:r>
              <a:rPr kumimoji="1" lang="zh-CN" altLang="en-US" dirty="0">
                <a:solidFill>
                  <a:schemeClr val="tx1">
                    <a:lumMod val="85000"/>
                    <a:lumOff val="15000"/>
                  </a:schemeClr>
                </a:solidFill>
                <a:cs typeface="+mn-ea"/>
                <a:sym typeface="+mn-lt"/>
              </a:rPr>
              <a:t>eport : </a:t>
            </a:r>
            <a:r>
              <a:rPr kumimoji="1" lang="en-US" altLang="zh-CN" dirty="0">
                <a:solidFill>
                  <a:schemeClr val="tx1">
                    <a:lumMod val="85000"/>
                    <a:lumOff val="15000"/>
                  </a:schemeClr>
                </a:solidFill>
                <a:cs typeface="+mn-ea"/>
                <a:sym typeface="+mn-lt"/>
              </a:rPr>
              <a:t>jpppt.com  </a:t>
            </a:r>
            <a:r>
              <a:rPr kumimoji="1" lang="zh-CN" altLang="en-US" dirty="0">
                <a:solidFill>
                  <a:schemeClr val="tx1">
                    <a:lumMod val="85000"/>
                    <a:lumOff val="15000"/>
                  </a:schemeClr>
                </a:solidFill>
                <a:cs typeface="+mn-ea"/>
                <a:sym typeface="+mn-lt"/>
              </a:rPr>
              <a:t>Time : </a:t>
            </a:r>
            <a:r>
              <a:rPr kumimoji="1" lang="en-US" altLang="zh-CN" dirty="0">
                <a:solidFill>
                  <a:schemeClr val="tx1">
                    <a:lumMod val="85000"/>
                    <a:lumOff val="15000"/>
                  </a:schemeClr>
                </a:solidFill>
                <a:cs typeface="+mn-ea"/>
                <a:sym typeface="+mn-lt"/>
              </a:rPr>
              <a:t>20XX. XX</a:t>
            </a:r>
          </a:p>
        </p:txBody>
      </p:sp>
      <p:sp>
        <p:nvSpPr>
          <p:cNvPr id="45" name="文本框 44">
            <a:extLst>
              <a:ext uri="{FF2B5EF4-FFF2-40B4-BE49-F238E27FC236}">
                <a16:creationId xmlns:a16="http://schemas.microsoft.com/office/drawing/2014/main" id="{DB77C8FD-F4B2-4331-98D3-78EBDAC2A551}"/>
              </a:ext>
            </a:extLst>
          </p:cNvPr>
          <p:cNvSpPr txBox="1"/>
          <p:nvPr/>
        </p:nvSpPr>
        <p:spPr>
          <a:xfrm>
            <a:off x="5651365" y="1851199"/>
            <a:ext cx="4661218" cy="923330"/>
          </a:xfrm>
          <a:prstGeom prst="rect">
            <a:avLst/>
          </a:prstGeom>
          <a:noFill/>
        </p:spPr>
        <p:txBody>
          <a:bodyPr vert="horz" wrap="square" rtlCol="0">
            <a:spAutoFit/>
          </a:bodyPr>
          <a:lstStyle/>
          <a:p>
            <a:r>
              <a:rPr lang="en-US" altLang="zh-CN" sz="5400" dirty="0">
                <a:solidFill>
                  <a:schemeClr val="tx2">
                    <a:lumMod val="60000"/>
                    <a:lumOff val="40000"/>
                  </a:schemeClr>
                </a:solidFill>
                <a:latin typeface="汉仪中圆简" panose="02010609000101010101" pitchFamily="49" charset="-122"/>
                <a:ea typeface="汉仪中圆简" panose="02010609000101010101" pitchFamily="49" charset="-122"/>
                <a:cs typeface="+mn-ea"/>
                <a:sym typeface="+mn-lt"/>
              </a:rPr>
              <a:t>High-end</a:t>
            </a:r>
            <a:endParaRPr lang="zh-CN" altLang="en-US" sz="5400" dirty="0">
              <a:solidFill>
                <a:schemeClr val="tx2">
                  <a:lumMod val="60000"/>
                  <a:lumOff val="40000"/>
                </a:schemeClr>
              </a:solidFill>
              <a:latin typeface="汉仪中圆简" panose="02010609000101010101" pitchFamily="49" charset="-122"/>
              <a:ea typeface="汉仪中圆简" panose="02010609000101010101" pitchFamily="49" charset="-122"/>
              <a:cs typeface="+mn-ea"/>
              <a:sym typeface="+mn-lt"/>
            </a:endParaRPr>
          </a:p>
        </p:txBody>
      </p:sp>
      <p:sp>
        <p:nvSpPr>
          <p:cNvPr id="22" name="文本框 21">
            <a:extLst>
              <a:ext uri="{FF2B5EF4-FFF2-40B4-BE49-F238E27FC236}">
                <a16:creationId xmlns:a16="http://schemas.microsoft.com/office/drawing/2014/main" id="{821FA29B-A3FD-4126-99EE-CC2F7A5528FB}"/>
              </a:ext>
            </a:extLst>
          </p:cNvPr>
          <p:cNvSpPr txBox="1"/>
          <p:nvPr/>
        </p:nvSpPr>
        <p:spPr>
          <a:xfrm>
            <a:off x="10655300" y="373403"/>
            <a:ext cx="1092564" cy="400110"/>
          </a:xfrm>
          <a:prstGeom prst="rect">
            <a:avLst/>
          </a:prstGeom>
          <a:noFill/>
        </p:spPr>
        <p:txBody>
          <a:bodyPr wrap="square" rtlCol="0">
            <a:spAutoFit/>
          </a:bodyPr>
          <a:lstStyle/>
          <a:p>
            <a:pPr algn="dist"/>
            <a:r>
              <a:rPr lang="en-US" altLang="zh-CN" sz="2000" dirty="0">
                <a:solidFill>
                  <a:schemeClr val="tx1">
                    <a:lumMod val="95000"/>
                    <a:lumOff val="5000"/>
                  </a:schemeClr>
                </a:solidFill>
                <a:cs typeface="+mn-ea"/>
                <a:sym typeface="+mn-lt"/>
              </a:rPr>
              <a:t>LOGO</a:t>
            </a:r>
            <a:endParaRPr lang="zh-CN" altLang="en-US" sz="2000" dirty="0">
              <a:solidFill>
                <a:schemeClr val="tx1">
                  <a:lumMod val="95000"/>
                  <a:lumOff val="5000"/>
                </a:schemeClr>
              </a:solidFill>
              <a:cs typeface="+mn-ea"/>
              <a:sym typeface="+mn-lt"/>
            </a:endParaRPr>
          </a:p>
        </p:txBody>
      </p:sp>
      <p:sp>
        <p:nvSpPr>
          <p:cNvPr id="23" name="圆: 空心 22">
            <a:extLst>
              <a:ext uri="{FF2B5EF4-FFF2-40B4-BE49-F238E27FC236}">
                <a16:creationId xmlns:a16="http://schemas.microsoft.com/office/drawing/2014/main" id="{443E31EE-D6DA-4C31-BE93-B39068488E87}"/>
              </a:ext>
            </a:extLst>
          </p:cNvPr>
          <p:cNvSpPr/>
          <p:nvPr/>
        </p:nvSpPr>
        <p:spPr>
          <a:xfrm>
            <a:off x="10779003" y="5338333"/>
            <a:ext cx="324116" cy="324116"/>
          </a:xfrm>
          <a:prstGeom prst="donut">
            <a:avLst>
              <a:gd name="adj" fmla="val 20566"/>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TextBox 3">
            <a:hlinkClick r:id="rId3"/>
            <a:extLst>
              <a:ext uri="{FF2B5EF4-FFF2-40B4-BE49-F238E27FC236}">
                <a16:creationId xmlns:a16="http://schemas.microsoft.com/office/drawing/2014/main" id="{B3BE0ACB-F814-44C7-A23C-DE76C0912B8D}"/>
              </a:ext>
            </a:extLst>
          </p:cNvPr>
          <p:cNvSpPr txBox="1"/>
          <p:nvPr/>
        </p:nvSpPr>
        <p:spPr>
          <a:xfrm>
            <a:off x="5837967" y="6525222"/>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53781620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hyp="http://schemas.microsoft.com/office/drawing/2018/hyperlinkcolor"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41" grpId="0"/>
      <p:bldP spid="42" grpId="0"/>
      <p:bldP spid="43" grpId="0"/>
      <p:bldP spid="45" grpId="0"/>
      <p:bldP spid="22" grpId="0"/>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graphicFrame>
        <p:nvGraphicFramePr>
          <p:cNvPr id="4" name="图表 3">
            <a:extLst>
              <a:ext uri="{FF2B5EF4-FFF2-40B4-BE49-F238E27FC236}">
                <a16:creationId xmlns:a16="http://schemas.microsoft.com/office/drawing/2014/main" id="{90B6DEDB-F213-4673-A3E1-89676B3F7642}"/>
              </a:ext>
            </a:extLst>
          </p:cNvPr>
          <p:cNvGraphicFramePr/>
          <p:nvPr>
            <p:extLst>
              <p:ext uri="{D42A27DB-BD31-4B8C-83A1-F6EECF244321}">
                <p14:modId xmlns:p14="http://schemas.microsoft.com/office/powerpoint/2010/main" val="4244444816"/>
              </p:ext>
            </p:extLst>
          </p:nvPr>
        </p:nvGraphicFramePr>
        <p:xfrm>
          <a:off x="5749219" y="1799550"/>
          <a:ext cx="5244306" cy="3949558"/>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a:extLst>
              <a:ext uri="{FF2B5EF4-FFF2-40B4-BE49-F238E27FC236}">
                <a16:creationId xmlns:a16="http://schemas.microsoft.com/office/drawing/2014/main" id="{4F51C23E-9702-4A52-AAD6-C5F2D61684E2}"/>
              </a:ext>
            </a:extLst>
          </p:cNvPr>
          <p:cNvSpPr/>
          <p:nvPr/>
        </p:nvSpPr>
        <p:spPr>
          <a:xfrm>
            <a:off x="1198475" y="1849161"/>
            <a:ext cx="3698078" cy="1076039"/>
          </a:xfrm>
          <a:prstGeom prst="rect">
            <a:avLst/>
          </a:prstGeom>
        </p:spPr>
        <p:txBody>
          <a:bodyPr vert="horz" lIns="91440" tIns="45720" rIns="91440" bIns="45720" rtlCol="0" anchor="ctr">
            <a:noAutofit/>
          </a:bodyPr>
          <a:lstStyle/>
          <a:p>
            <a:pPr>
              <a:lnSpc>
                <a:spcPct val="90000"/>
              </a:lnSpc>
              <a:spcBef>
                <a:spcPct val="0"/>
              </a:spcBef>
            </a:pPr>
            <a:r>
              <a:rPr lang="zh-CN" altLang="en-US" sz="3600" b="1" spc="300" dirty="0">
                <a:solidFill>
                  <a:schemeClr val="tx1">
                    <a:lumMod val="85000"/>
                    <a:lumOff val="15000"/>
                  </a:schemeClr>
                </a:solidFill>
                <a:cs typeface="+mn-ea"/>
                <a:sym typeface="+mn-lt"/>
              </a:rPr>
              <a:t>P</a:t>
            </a:r>
            <a:r>
              <a:rPr lang="en-US" altLang="zh-CN" sz="3600" b="1" spc="300" dirty="0">
                <a:solidFill>
                  <a:schemeClr val="tx1">
                    <a:lumMod val="85000"/>
                    <a:lumOff val="15000"/>
                  </a:schemeClr>
                </a:solidFill>
                <a:cs typeface="+mn-ea"/>
                <a:sym typeface="+mn-lt"/>
              </a:rPr>
              <a:t>ROBLEM SOLVING</a:t>
            </a:r>
            <a:endParaRPr lang="zh-CN" altLang="en-US" sz="3600" b="1" spc="300" dirty="0">
              <a:solidFill>
                <a:schemeClr val="tx1">
                  <a:lumMod val="85000"/>
                  <a:lumOff val="15000"/>
                </a:schemeClr>
              </a:solidFill>
              <a:cs typeface="+mn-ea"/>
              <a:sym typeface="+mn-lt"/>
            </a:endParaRPr>
          </a:p>
        </p:txBody>
      </p:sp>
      <p:sp>
        <p:nvSpPr>
          <p:cNvPr id="6" name="矩形 5">
            <a:extLst>
              <a:ext uri="{FF2B5EF4-FFF2-40B4-BE49-F238E27FC236}">
                <a16:creationId xmlns:a16="http://schemas.microsoft.com/office/drawing/2014/main" id="{F064A5ED-00F8-4C91-B0BB-7F38860DB1C8}"/>
              </a:ext>
            </a:extLst>
          </p:cNvPr>
          <p:cNvSpPr/>
          <p:nvPr/>
        </p:nvSpPr>
        <p:spPr>
          <a:xfrm>
            <a:off x="1216686" y="3025143"/>
            <a:ext cx="3932829" cy="845296"/>
          </a:xfrm>
          <a:prstGeom prst="rect">
            <a:avLst/>
          </a:prstGeom>
        </p:spPr>
        <p:txBody>
          <a:bodyPr vert="horz" lIns="91440" tIns="45720" rIns="91440" bIns="45720" rtlCol="0" anchor="ctr">
            <a:noAutofit/>
          </a:bodyPr>
          <a:lstStyle/>
          <a:p>
            <a:pPr>
              <a:lnSpc>
                <a:spcPts val="2500"/>
              </a:lnSpc>
              <a:spcBef>
                <a:spcPct val="0"/>
              </a:spcBef>
            </a:pPr>
            <a:r>
              <a:rPr lang="zh-CN" altLang="en-US" dirty="0">
                <a:solidFill>
                  <a:schemeClr val="tx1">
                    <a:lumMod val="75000"/>
                    <a:lumOff val="25000"/>
                  </a:schemeClr>
                </a:solidFill>
                <a:cs typeface="+mn-ea"/>
                <a:sym typeface="+mn-lt"/>
              </a:rPr>
              <a:t>Click here to edit what you want, and we recommend that you use Microsoft Ya black fonts for presentation.</a:t>
            </a:r>
          </a:p>
        </p:txBody>
      </p:sp>
      <p:sp>
        <p:nvSpPr>
          <p:cNvPr id="7" name="矩形 6">
            <a:extLst>
              <a:ext uri="{FF2B5EF4-FFF2-40B4-BE49-F238E27FC236}">
                <a16:creationId xmlns:a16="http://schemas.microsoft.com/office/drawing/2014/main" id="{A033FC64-FDAA-4CB2-A39E-BC8E49A1F595}"/>
              </a:ext>
            </a:extLst>
          </p:cNvPr>
          <p:cNvSpPr/>
          <p:nvPr/>
        </p:nvSpPr>
        <p:spPr>
          <a:xfrm>
            <a:off x="1224215" y="4419083"/>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sz="2400" b="1" dirty="0">
                <a:solidFill>
                  <a:schemeClr val="tx1">
                    <a:lumMod val="85000"/>
                    <a:lumOff val="15000"/>
                  </a:schemeClr>
                </a:solidFill>
                <a:cs typeface="+mn-ea"/>
                <a:sym typeface="+mn-lt"/>
              </a:rPr>
              <a:t>25%</a:t>
            </a:r>
            <a:endParaRPr lang="zh-CN" altLang="en-US" sz="2400" b="1" dirty="0">
              <a:solidFill>
                <a:schemeClr val="tx1">
                  <a:lumMod val="85000"/>
                  <a:lumOff val="15000"/>
                </a:schemeClr>
              </a:solidFill>
              <a:cs typeface="+mn-ea"/>
              <a:sym typeface="+mn-lt"/>
            </a:endParaRPr>
          </a:p>
        </p:txBody>
      </p:sp>
      <p:sp>
        <p:nvSpPr>
          <p:cNvPr id="8" name="矩形 7">
            <a:extLst>
              <a:ext uri="{FF2B5EF4-FFF2-40B4-BE49-F238E27FC236}">
                <a16:creationId xmlns:a16="http://schemas.microsoft.com/office/drawing/2014/main" id="{495ED763-FA2B-4A68-89A7-D507D6D3A61A}"/>
              </a:ext>
            </a:extLst>
          </p:cNvPr>
          <p:cNvSpPr/>
          <p:nvPr/>
        </p:nvSpPr>
        <p:spPr>
          <a:xfrm>
            <a:off x="1224215" y="5175737"/>
            <a:ext cx="884861" cy="538020"/>
          </a:xfrm>
          <a:prstGeom prst="rect">
            <a:avLst/>
          </a:prstGeom>
        </p:spPr>
        <p:txBody>
          <a:bodyPr vert="horz" lIns="91440" tIns="45720" rIns="91440" bIns="45720" rtlCol="0" anchor="ctr">
            <a:noAutofit/>
          </a:bodyPr>
          <a:lstStyle/>
          <a:p>
            <a:pPr>
              <a:lnSpc>
                <a:spcPct val="90000"/>
              </a:lnSpc>
              <a:spcBef>
                <a:spcPct val="0"/>
              </a:spcBef>
            </a:pPr>
            <a:r>
              <a:rPr lang="en-US" altLang="zh-CN" sz="2400" b="1" dirty="0">
                <a:solidFill>
                  <a:schemeClr val="tx1">
                    <a:lumMod val="85000"/>
                    <a:lumOff val="15000"/>
                  </a:schemeClr>
                </a:solidFill>
                <a:cs typeface="+mn-ea"/>
                <a:sym typeface="+mn-lt"/>
              </a:rPr>
              <a:t>37%</a:t>
            </a:r>
            <a:endParaRPr lang="zh-CN" altLang="en-US" sz="2400" b="1" dirty="0">
              <a:solidFill>
                <a:schemeClr val="tx1">
                  <a:lumMod val="85000"/>
                  <a:lumOff val="15000"/>
                </a:schemeClr>
              </a:solidFill>
              <a:cs typeface="+mn-ea"/>
              <a:sym typeface="+mn-lt"/>
            </a:endParaRPr>
          </a:p>
        </p:txBody>
      </p:sp>
      <p:sp>
        <p:nvSpPr>
          <p:cNvPr id="9" name="矩形 8">
            <a:extLst>
              <a:ext uri="{FF2B5EF4-FFF2-40B4-BE49-F238E27FC236}">
                <a16:creationId xmlns:a16="http://schemas.microsoft.com/office/drawing/2014/main" id="{4552E2CA-8E3E-465B-BAFB-6E4740515D7E}"/>
              </a:ext>
            </a:extLst>
          </p:cNvPr>
          <p:cNvSpPr/>
          <p:nvPr/>
        </p:nvSpPr>
        <p:spPr>
          <a:xfrm>
            <a:off x="1994269" y="4408411"/>
            <a:ext cx="2981618" cy="538020"/>
          </a:xfrm>
          <a:prstGeom prst="rect">
            <a:avLst/>
          </a:prstGeom>
        </p:spPr>
        <p:txBody>
          <a:bodyPr vert="horz" lIns="91440" tIns="45720" rIns="91440" bIns="45720" rtlCol="0" anchor="ctr">
            <a:noAutofit/>
          </a:bodyPr>
          <a:lstStyle/>
          <a:p>
            <a:pPr>
              <a:lnSpc>
                <a:spcPts val="2000"/>
              </a:lnSpc>
              <a:spcBef>
                <a:spcPct val="0"/>
              </a:spcBef>
            </a:pPr>
            <a:r>
              <a:rPr lang="en-US" altLang="zh-CN" sz="1600" dirty="0">
                <a:solidFill>
                  <a:schemeClr val="tx1">
                    <a:lumMod val="75000"/>
                    <a:lumOff val="25000"/>
                  </a:schemeClr>
                </a:solidFill>
                <a:cs typeface="+mn-ea"/>
                <a:sym typeface="+mn-lt"/>
              </a:rPr>
              <a:t>Never forget what you are, for surely the world will not. </a:t>
            </a:r>
            <a:endParaRPr lang="zh-CN" altLang="en-US" sz="1600" dirty="0">
              <a:solidFill>
                <a:schemeClr val="tx1">
                  <a:lumMod val="75000"/>
                  <a:lumOff val="25000"/>
                </a:schemeClr>
              </a:solidFill>
              <a:cs typeface="+mn-ea"/>
              <a:sym typeface="+mn-lt"/>
            </a:endParaRPr>
          </a:p>
        </p:txBody>
      </p:sp>
      <p:sp>
        <p:nvSpPr>
          <p:cNvPr id="10" name="矩形 9">
            <a:extLst>
              <a:ext uri="{FF2B5EF4-FFF2-40B4-BE49-F238E27FC236}">
                <a16:creationId xmlns:a16="http://schemas.microsoft.com/office/drawing/2014/main" id="{82AAC69C-2D73-48F4-92DC-412164351CE4}"/>
              </a:ext>
            </a:extLst>
          </p:cNvPr>
          <p:cNvSpPr/>
          <p:nvPr/>
        </p:nvSpPr>
        <p:spPr>
          <a:xfrm>
            <a:off x="1990889" y="5105192"/>
            <a:ext cx="2905664" cy="608565"/>
          </a:xfrm>
          <a:prstGeom prst="rect">
            <a:avLst/>
          </a:prstGeom>
        </p:spPr>
        <p:txBody>
          <a:bodyPr vert="horz" lIns="91440" tIns="45720" rIns="91440" bIns="45720" rtlCol="0" anchor="ctr">
            <a:noAutofit/>
          </a:bodyPr>
          <a:lstStyle/>
          <a:p>
            <a:pPr>
              <a:lnSpc>
                <a:spcPts val="2000"/>
              </a:lnSpc>
              <a:spcBef>
                <a:spcPct val="0"/>
              </a:spcBef>
            </a:pPr>
            <a:r>
              <a:rPr lang="en-US" altLang="zh-CN" sz="1600" dirty="0">
                <a:solidFill>
                  <a:schemeClr val="tx1">
                    <a:lumMod val="75000"/>
                    <a:lumOff val="25000"/>
                  </a:schemeClr>
                </a:solidFill>
                <a:cs typeface="+mn-ea"/>
                <a:sym typeface="+mn-lt"/>
              </a:rPr>
              <a:t>Make it your strength. Then it can never be your weakness. </a:t>
            </a:r>
            <a:endParaRPr lang="zh-CN" altLang="en-US" sz="1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573082553"/>
      </p:ext>
    </p:extLst>
  </p:cSld>
  <p:clrMapOvr>
    <a:masterClrMapping/>
  </p:clrMapOvr>
  <p:transition spd="slow" advTm="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750"/>
                                        <p:tgtEl>
                                          <p:spTgt spid="4"/>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750"/>
                                        <p:tgtEl>
                                          <p:spTgt spid="6"/>
                                        </p:tgtEl>
                                      </p:cBhvr>
                                    </p:animEffect>
                                  </p:childTnLst>
                                </p:cTn>
                              </p:par>
                            </p:childTnLst>
                          </p:cTn>
                        </p:par>
                        <p:par>
                          <p:cTn id="24" fill="hold">
                            <p:stCondLst>
                              <p:cond delay="325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fltVal val="0"/>
                                          </p:val>
                                        </p:tav>
                                        <p:tav tm="100000">
                                          <p:val>
                                            <p:strVal val="#ppt_w"/>
                                          </p:val>
                                        </p:tav>
                                      </p:tavLst>
                                    </p:anim>
                                    <p:anim calcmode="lin" valueType="num">
                                      <p:cBhvr>
                                        <p:cTn id="28" dur="750" fill="hold"/>
                                        <p:tgtEl>
                                          <p:spTgt spid="7"/>
                                        </p:tgtEl>
                                        <p:attrNameLst>
                                          <p:attrName>ppt_h</p:attrName>
                                        </p:attrNameLst>
                                      </p:cBhvr>
                                      <p:tavLst>
                                        <p:tav tm="0">
                                          <p:val>
                                            <p:fltVal val="0"/>
                                          </p:val>
                                        </p:tav>
                                        <p:tav tm="100000">
                                          <p:val>
                                            <p:strVal val="#ppt_h"/>
                                          </p:val>
                                        </p:tav>
                                      </p:tavLst>
                                    </p:anim>
                                    <p:animEffect transition="in" filter="fade">
                                      <p:cBhvr>
                                        <p:cTn id="29" dur="75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75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Rectangle 27">
            <a:extLst>
              <a:ext uri="{FF2B5EF4-FFF2-40B4-BE49-F238E27FC236}">
                <a16:creationId xmlns:a16="http://schemas.microsoft.com/office/drawing/2014/main" id="{4ABD2F97-E7DE-44B2-9A11-5778A65A2731}"/>
              </a:ext>
            </a:extLst>
          </p:cNvPr>
          <p:cNvSpPr/>
          <p:nvPr/>
        </p:nvSpPr>
        <p:spPr>
          <a:xfrm>
            <a:off x="1960398" y="2190715"/>
            <a:ext cx="3670935" cy="497957"/>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Enter the title</a:t>
            </a:r>
            <a:endParaRPr lang="en-US" altLang="zh-CN" sz="2400" dirty="0">
              <a:solidFill>
                <a:schemeClr val="tx1">
                  <a:lumMod val="65000"/>
                  <a:lumOff val="35000"/>
                </a:schemeClr>
              </a:solidFill>
              <a:cs typeface="+mn-ea"/>
              <a:sym typeface="+mn-lt"/>
            </a:endParaRPr>
          </a:p>
        </p:txBody>
      </p:sp>
      <p:sp>
        <p:nvSpPr>
          <p:cNvPr id="5" name="Rectangle 28">
            <a:extLst>
              <a:ext uri="{FF2B5EF4-FFF2-40B4-BE49-F238E27FC236}">
                <a16:creationId xmlns:a16="http://schemas.microsoft.com/office/drawing/2014/main" id="{E451F519-A750-4D9E-82F0-A09FA4088E5C}"/>
              </a:ext>
            </a:extLst>
          </p:cNvPr>
          <p:cNvSpPr/>
          <p:nvPr/>
        </p:nvSpPr>
        <p:spPr>
          <a:xfrm>
            <a:off x="1960398" y="2655535"/>
            <a:ext cx="3670935" cy="97872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cs typeface="+mn-ea"/>
                <a:sym typeface="+mn-lt"/>
              </a:rPr>
              <a:t>Vivamus quam dolor, tempor ac gravida sit amet, porta fermentum magna. </a:t>
            </a:r>
            <a:r>
              <a:rPr lang="id-ID" sz="1200" dirty="0">
                <a:solidFill>
                  <a:schemeClr val="tx1">
                    <a:lumMod val="65000"/>
                    <a:lumOff val="35000"/>
                  </a:schemeClr>
                </a:solidFill>
                <a:cs typeface="+mn-ea"/>
                <a:sym typeface="+mn-lt"/>
              </a:rPr>
              <a:t>Vivamus quam dolor, tempor ac gravida sit amet, porta fermentum magna. </a:t>
            </a:r>
            <a:endParaRPr lang="id-ID" sz="1200" kern="1200" dirty="0">
              <a:solidFill>
                <a:schemeClr val="tx1">
                  <a:lumMod val="65000"/>
                  <a:lumOff val="35000"/>
                </a:schemeClr>
              </a:solidFill>
              <a:cs typeface="+mn-ea"/>
              <a:sym typeface="+mn-lt"/>
            </a:endParaRPr>
          </a:p>
        </p:txBody>
      </p:sp>
      <p:sp>
        <p:nvSpPr>
          <p:cNvPr id="6" name="Shape">
            <a:extLst>
              <a:ext uri="{FF2B5EF4-FFF2-40B4-BE49-F238E27FC236}">
                <a16:creationId xmlns:a16="http://schemas.microsoft.com/office/drawing/2014/main" id="{6EB9C1D3-595E-4A3A-8B57-3DDFD753AE64}"/>
              </a:ext>
            </a:extLst>
          </p:cNvPr>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2137B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7" name="Shape">
            <a:extLst>
              <a:ext uri="{FF2B5EF4-FFF2-40B4-BE49-F238E27FC236}">
                <a16:creationId xmlns:a16="http://schemas.microsoft.com/office/drawing/2014/main" id="{E7844D29-BD55-44F7-908F-E7EA88EB8C95}"/>
              </a:ext>
            </a:extLst>
          </p:cNvPr>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2137B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8" name="Rectangle 27">
            <a:extLst>
              <a:ext uri="{FF2B5EF4-FFF2-40B4-BE49-F238E27FC236}">
                <a16:creationId xmlns:a16="http://schemas.microsoft.com/office/drawing/2014/main" id="{3BD484DA-1CFF-4B4B-BB78-08A89E4470EA}"/>
              </a:ext>
            </a:extLst>
          </p:cNvPr>
          <p:cNvSpPr/>
          <p:nvPr/>
        </p:nvSpPr>
        <p:spPr>
          <a:xfrm>
            <a:off x="1960398" y="4131122"/>
            <a:ext cx="3670935" cy="497957"/>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Enter the title</a:t>
            </a:r>
            <a:endParaRPr lang="en-US" altLang="zh-CN" sz="2400" dirty="0">
              <a:solidFill>
                <a:schemeClr val="tx1">
                  <a:lumMod val="65000"/>
                  <a:lumOff val="35000"/>
                </a:schemeClr>
              </a:solidFill>
              <a:cs typeface="+mn-ea"/>
              <a:sym typeface="+mn-lt"/>
            </a:endParaRPr>
          </a:p>
        </p:txBody>
      </p:sp>
      <p:sp>
        <p:nvSpPr>
          <p:cNvPr id="9" name="Rectangle 28">
            <a:extLst>
              <a:ext uri="{FF2B5EF4-FFF2-40B4-BE49-F238E27FC236}">
                <a16:creationId xmlns:a16="http://schemas.microsoft.com/office/drawing/2014/main" id="{F2D5B558-0AAC-4763-B669-DDBD9B4AB9AB}"/>
              </a:ext>
            </a:extLst>
          </p:cNvPr>
          <p:cNvSpPr/>
          <p:nvPr/>
        </p:nvSpPr>
        <p:spPr>
          <a:xfrm>
            <a:off x="1960398" y="4595942"/>
            <a:ext cx="3670935" cy="97872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cs typeface="+mn-ea"/>
                <a:sym typeface="+mn-lt"/>
              </a:rPr>
              <a:t>Vivamus quam dolor, tempor ac gravida sit amet, porta fermentum magna. </a:t>
            </a:r>
            <a:r>
              <a:rPr lang="id-ID" sz="1200" dirty="0">
                <a:solidFill>
                  <a:schemeClr val="tx1">
                    <a:lumMod val="65000"/>
                    <a:lumOff val="35000"/>
                  </a:schemeClr>
                </a:solidFill>
                <a:cs typeface="+mn-ea"/>
                <a:sym typeface="+mn-lt"/>
              </a:rPr>
              <a:t>Vivamus quam dolor, tempor ac gravida sit amet, porta fermentum magna. </a:t>
            </a:r>
            <a:endParaRPr lang="id-ID" sz="1200" kern="1200" dirty="0">
              <a:solidFill>
                <a:schemeClr val="tx1">
                  <a:lumMod val="65000"/>
                  <a:lumOff val="35000"/>
                </a:schemeClr>
              </a:solidFill>
              <a:cs typeface="+mn-ea"/>
              <a:sym typeface="+mn-lt"/>
            </a:endParaRPr>
          </a:p>
        </p:txBody>
      </p:sp>
      <p:sp>
        <p:nvSpPr>
          <p:cNvPr id="10" name="Rectangle 27">
            <a:extLst>
              <a:ext uri="{FF2B5EF4-FFF2-40B4-BE49-F238E27FC236}">
                <a16:creationId xmlns:a16="http://schemas.microsoft.com/office/drawing/2014/main" id="{2DF284D2-B76F-4342-A397-41F0CE6C57A0}"/>
              </a:ext>
            </a:extLst>
          </p:cNvPr>
          <p:cNvSpPr/>
          <p:nvPr/>
        </p:nvSpPr>
        <p:spPr>
          <a:xfrm>
            <a:off x="7434728" y="2150525"/>
            <a:ext cx="3670935" cy="497957"/>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Enter the title</a:t>
            </a:r>
            <a:endParaRPr lang="en-US" altLang="zh-CN" sz="2400" dirty="0">
              <a:solidFill>
                <a:schemeClr val="tx1">
                  <a:lumMod val="65000"/>
                  <a:lumOff val="35000"/>
                </a:schemeClr>
              </a:solidFill>
              <a:cs typeface="+mn-ea"/>
              <a:sym typeface="+mn-lt"/>
            </a:endParaRPr>
          </a:p>
        </p:txBody>
      </p:sp>
      <p:sp>
        <p:nvSpPr>
          <p:cNvPr id="11" name="Rectangle 28">
            <a:extLst>
              <a:ext uri="{FF2B5EF4-FFF2-40B4-BE49-F238E27FC236}">
                <a16:creationId xmlns:a16="http://schemas.microsoft.com/office/drawing/2014/main" id="{186393A2-5EDC-421F-BF3A-DFB89CB1C724}"/>
              </a:ext>
            </a:extLst>
          </p:cNvPr>
          <p:cNvSpPr/>
          <p:nvPr/>
        </p:nvSpPr>
        <p:spPr>
          <a:xfrm>
            <a:off x="7434728" y="2615345"/>
            <a:ext cx="3670935" cy="97872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cs typeface="+mn-ea"/>
                <a:sym typeface="+mn-lt"/>
              </a:rPr>
              <a:t>Vivamus quam dolor, tempor ac gravida sit amet, porta fermentum magna. </a:t>
            </a:r>
            <a:r>
              <a:rPr lang="id-ID" sz="1200" dirty="0">
                <a:solidFill>
                  <a:schemeClr val="tx1">
                    <a:lumMod val="65000"/>
                    <a:lumOff val="35000"/>
                  </a:schemeClr>
                </a:solidFill>
                <a:cs typeface="+mn-ea"/>
                <a:sym typeface="+mn-lt"/>
              </a:rPr>
              <a:t>Vivamus quam dolor, tempor ac gravida sit amet, porta fermentum magna. </a:t>
            </a:r>
            <a:endParaRPr lang="id-ID" sz="1200" kern="1200" dirty="0">
              <a:solidFill>
                <a:schemeClr val="tx1">
                  <a:lumMod val="65000"/>
                  <a:lumOff val="35000"/>
                </a:schemeClr>
              </a:solidFill>
              <a:cs typeface="+mn-ea"/>
              <a:sym typeface="+mn-lt"/>
            </a:endParaRPr>
          </a:p>
        </p:txBody>
      </p:sp>
      <p:sp>
        <p:nvSpPr>
          <p:cNvPr id="12" name="Shape">
            <a:extLst>
              <a:ext uri="{FF2B5EF4-FFF2-40B4-BE49-F238E27FC236}">
                <a16:creationId xmlns:a16="http://schemas.microsoft.com/office/drawing/2014/main" id="{81E8C4BF-5D58-48F3-B48E-A7837992D522}"/>
              </a:ext>
            </a:extLst>
          </p:cNvPr>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2137B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13" name="Shape">
            <a:extLst>
              <a:ext uri="{FF2B5EF4-FFF2-40B4-BE49-F238E27FC236}">
                <a16:creationId xmlns:a16="http://schemas.microsoft.com/office/drawing/2014/main" id="{F7BB5E7B-E00E-420A-9EBB-DCA354EDE4F9}"/>
              </a:ext>
            </a:extLst>
          </p:cNvPr>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2137B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cs typeface="+mn-ea"/>
              <a:sym typeface="+mn-lt"/>
            </a:endParaRPr>
          </a:p>
        </p:txBody>
      </p:sp>
      <p:sp>
        <p:nvSpPr>
          <p:cNvPr id="14" name="Rectangle 27">
            <a:extLst>
              <a:ext uri="{FF2B5EF4-FFF2-40B4-BE49-F238E27FC236}">
                <a16:creationId xmlns:a16="http://schemas.microsoft.com/office/drawing/2014/main" id="{0F94AE0D-3F0A-4DD2-A707-EB3BDE9579E0}"/>
              </a:ext>
            </a:extLst>
          </p:cNvPr>
          <p:cNvSpPr/>
          <p:nvPr/>
        </p:nvSpPr>
        <p:spPr>
          <a:xfrm>
            <a:off x="7434728" y="4090932"/>
            <a:ext cx="3670935" cy="497957"/>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cs typeface="+mn-ea"/>
                <a:sym typeface="+mn-lt"/>
              </a:rPr>
              <a:t>Enter the title</a:t>
            </a:r>
            <a:endParaRPr lang="en-US" altLang="zh-CN" sz="2400" dirty="0">
              <a:solidFill>
                <a:schemeClr val="tx1">
                  <a:lumMod val="65000"/>
                  <a:lumOff val="35000"/>
                </a:schemeClr>
              </a:solidFill>
              <a:cs typeface="+mn-ea"/>
              <a:sym typeface="+mn-lt"/>
            </a:endParaRPr>
          </a:p>
        </p:txBody>
      </p:sp>
      <p:sp>
        <p:nvSpPr>
          <p:cNvPr id="15" name="Rectangle 28">
            <a:extLst>
              <a:ext uri="{FF2B5EF4-FFF2-40B4-BE49-F238E27FC236}">
                <a16:creationId xmlns:a16="http://schemas.microsoft.com/office/drawing/2014/main" id="{9F89AD6B-6586-4414-9362-42A5229293BB}"/>
              </a:ext>
            </a:extLst>
          </p:cNvPr>
          <p:cNvSpPr/>
          <p:nvPr/>
        </p:nvSpPr>
        <p:spPr>
          <a:xfrm>
            <a:off x="7434728" y="4555752"/>
            <a:ext cx="3670935" cy="97872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cs typeface="+mn-ea"/>
                <a:sym typeface="+mn-lt"/>
              </a:rPr>
              <a:t>Vivamus quam dolor, tempor ac gravida sit amet, porta fermentum magna. </a:t>
            </a:r>
            <a:r>
              <a:rPr lang="id-ID" sz="1200" dirty="0">
                <a:solidFill>
                  <a:schemeClr val="tx1">
                    <a:lumMod val="65000"/>
                    <a:lumOff val="35000"/>
                  </a:schemeClr>
                </a:solidFill>
                <a:cs typeface="+mn-ea"/>
                <a:sym typeface="+mn-lt"/>
              </a:rPr>
              <a:t>Vivamus quam dolor, tempor ac gravida sit amet, porta fermentum magna. </a:t>
            </a:r>
            <a:endParaRPr lang="id-ID" sz="1200" kern="12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170376644"/>
      </p:ext>
    </p:extLst>
  </p:cSld>
  <p:clrMapOvr>
    <a:masterClrMapping/>
  </p:clrMapOvr>
  <p:transition spd="slow" advTm="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animBg="1"/>
      <p:bldP spid="8" grpId="0"/>
      <p:bldP spid="9" grpId="0"/>
      <p:bldP spid="10" grpId="0"/>
      <p:bldP spid="11" grpId="0"/>
      <p:bldP spid="12"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椭圆 3">
            <a:extLst>
              <a:ext uri="{FF2B5EF4-FFF2-40B4-BE49-F238E27FC236}">
                <a16:creationId xmlns:a16="http://schemas.microsoft.com/office/drawing/2014/main" id="{6D0BACE9-2EE4-4E88-B4B5-DA45E01E5BC4}"/>
              </a:ext>
            </a:extLst>
          </p:cNvPr>
          <p:cNvSpPr/>
          <p:nvPr/>
        </p:nvSpPr>
        <p:spPr>
          <a:xfrm>
            <a:off x="2237156" y="1848274"/>
            <a:ext cx="3858844" cy="385884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a:extLst>
              <a:ext uri="{FF2B5EF4-FFF2-40B4-BE49-F238E27FC236}">
                <a16:creationId xmlns:a16="http://schemas.microsoft.com/office/drawing/2014/main" id="{2288A94A-EA9D-4412-9B2A-04BC45B79826}"/>
              </a:ext>
            </a:extLst>
          </p:cNvPr>
          <p:cNvGrpSpPr/>
          <p:nvPr/>
        </p:nvGrpSpPr>
        <p:grpSpPr>
          <a:xfrm flipH="1">
            <a:off x="762133" y="3878318"/>
            <a:ext cx="2356775" cy="2356775"/>
            <a:chOff x="1269667" y="1823914"/>
            <a:chExt cx="4093043" cy="4093043"/>
          </a:xfrm>
        </p:grpSpPr>
        <p:sp>
          <p:nvSpPr>
            <p:cNvPr id="6" name="椭圆 5">
              <a:extLst>
                <a:ext uri="{FF2B5EF4-FFF2-40B4-BE49-F238E27FC236}">
                  <a16:creationId xmlns:a16="http://schemas.microsoft.com/office/drawing/2014/main" id="{867B5CE8-210B-45D4-B47F-34BC03295C36}"/>
                </a:ext>
              </a:extLst>
            </p:cNvPr>
            <p:cNvSpPr/>
            <p:nvPr/>
          </p:nvSpPr>
          <p:spPr>
            <a:xfrm>
              <a:off x="1530950" y="2759518"/>
              <a:ext cx="2221834" cy="2221834"/>
            </a:xfrm>
            <a:prstGeom prst="ellips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B0D940A3-13C1-49AF-B1C5-A08FFD6AC611}"/>
                </a:ext>
              </a:extLst>
            </p:cNvPr>
            <p:cNvSpPr/>
            <p:nvPr/>
          </p:nvSpPr>
          <p:spPr>
            <a:xfrm>
              <a:off x="1269667" y="1823914"/>
              <a:ext cx="4093043" cy="4093043"/>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C8C46D84-0908-4B93-8440-5D61FF21293D}"/>
              </a:ext>
            </a:extLst>
          </p:cNvPr>
          <p:cNvSpPr txBox="1"/>
          <p:nvPr/>
        </p:nvSpPr>
        <p:spPr>
          <a:xfrm>
            <a:off x="7302045" y="1900062"/>
            <a:ext cx="4135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dirty="0">
                <a:solidFill>
                  <a:schemeClr val="tx1">
                    <a:lumMod val="75000"/>
                    <a:lumOff val="25000"/>
                  </a:schemeClr>
                </a:solidFill>
                <a:latin typeface="+mn-lt"/>
                <a:ea typeface="+mn-ea"/>
                <a:cs typeface="+mn-ea"/>
                <a:sym typeface="+mn-lt"/>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TextBox 34">
            <a:extLst>
              <a:ext uri="{FF2B5EF4-FFF2-40B4-BE49-F238E27FC236}">
                <a16:creationId xmlns:a16="http://schemas.microsoft.com/office/drawing/2014/main" id="{22F55C9E-48EF-4AE3-B088-D4190E752EDA}"/>
              </a:ext>
            </a:extLst>
          </p:cNvPr>
          <p:cNvSpPr txBox="1"/>
          <p:nvPr/>
        </p:nvSpPr>
        <p:spPr>
          <a:xfrm>
            <a:off x="7317487" y="2273094"/>
            <a:ext cx="3553460" cy="6136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a:ln>
                  <a:noFill/>
                </a:ln>
                <a:solidFill>
                  <a:schemeClr val="tx1">
                    <a:lumMod val="75000"/>
                    <a:lumOff val="25000"/>
                  </a:schemeClr>
                </a:solidFill>
                <a:effectLst/>
                <a:uLnTx/>
                <a:uFillTx/>
                <a:cs typeface="+mn-ea"/>
                <a:sym typeface="+mn-lt"/>
              </a:rPr>
              <a:t>lorem ipsum dolor sit amet, consectetur adipisicing elit, sed ea commodoconsequat.</a:t>
            </a:r>
            <a:endParaRPr kumimoji="0" 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0" name="文本框 9">
            <a:extLst>
              <a:ext uri="{FF2B5EF4-FFF2-40B4-BE49-F238E27FC236}">
                <a16:creationId xmlns:a16="http://schemas.microsoft.com/office/drawing/2014/main" id="{2192EC81-2D6C-4C75-AF5D-FC92F4B550CA}"/>
              </a:ext>
            </a:extLst>
          </p:cNvPr>
          <p:cNvSpPr txBox="1"/>
          <p:nvPr/>
        </p:nvSpPr>
        <p:spPr>
          <a:xfrm>
            <a:off x="7317285" y="3290120"/>
            <a:ext cx="4135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a:solidFill>
                  <a:schemeClr val="tx1">
                    <a:lumMod val="75000"/>
                    <a:lumOff val="25000"/>
                  </a:schemeClr>
                </a:solidFill>
                <a:latin typeface="+mn-lt"/>
                <a:ea typeface="+mn-ea"/>
                <a:cs typeface="+mn-ea"/>
                <a:sym typeface="+mn-lt"/>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1" name="TextBox 34">
            <a:extLst>
              <a:ext uri="{FF2B5EF4-FFF2-40B4-BE49-F238E27FC236}">
                <a16:creationId xmlns:a16="http://schemas.microsoft.com/office/drawing/2014/main" id="{7AD565C3-62B2-4968-850D-D2370A629B85}"/>
              </a:ext>
            </a:extLst>
          </p:cNvPr>
          <p:cNvSpPr txBox="1"/>
          <p:nvPr/>
        </p:nvSpPr>
        <p:spPr>
          <a:xfrm>
            <a:off x="7332727" y="3663109"/>
            <a:ext cx="3553460" cy="6136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a:ln>
                  <a:noFill/>
                </a:ln>
                <a:solidFill>
                  <a:schemeClr val="tx1">
                    <a:lumMod val="75000"/>
                    <a:lumOff val="25000"/>
                  </a:schemeClr>
                </a:solidFill>
                <a:effectLst/>
                <a:uLnTx/>
                <a:uFillTx/>
                <a:cs typeface="+mn-ea"/>
                <a:sym typeface="+mn-lt"/>
              </a:rPr>
              <a:t>lorem ipsum dolor sit amet, consectetur adipisicing elit, sed ea commodoconsequat.</a:t>
            </a:r>
            <a:endParaRPr kumimoji="0" 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2" name="文本框 11">
            <a:extLst>
              <a:ext uri="{FF2B5EF4-FFF2-40B4-BE49-F238E27FC236}">
                <a16:creationId xmlns:a16="http://schemas.microsoft.com/office/drawing/2014/main" id="{1AC125C4-E6EC-4DEA-A427-DA534372BD60}"/>
              </a:ext>
            </a:extLst>
          </p:cNvPr>
          <p:cNvSpPr txBox="1"/>
          <p:nvPr/>
        </p:nvSpPr>
        <p:spPr>
          <a:xfrm>
            <a:off x="7332525" y="4666208"/>
            <a:ext cx="4135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noProof="0">
                <a:solidFill>
                  <a:schemeClr val="tx1">
                    <a:lumMod val="75000"/>
                    <a:lumOff val="25000"/>
                  </a:schemeClr>
                </a:solidFill>
                <a:latin typeface="+mn-lt"/>
                <a:ea typeface="+mn-ea"/>
                <a:cs typeface="+mn-ea"/>
                <a:sym typeface="+mn-lt"/>
              </a:rPr>
              <a:t>The title text</a:t>
            </a:r>
            <a:endParaRPr kumimoji="0" lang="zh-CN" altLang="en-US" sz="2400" b="0" i="0" u="none" strike="noStrike" kern="1200" cap="all"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13" name="TextBox 34">
            <a:extLst>
              <a:ext uri="{FF2B5EF4-FFF2-40B4-BE49-F238E27FC236}">
                <a16:creationId xmlns:a16="http://schemas.microsoft.com/office/drawing/2014/main" id="{14586E38-49CF-4247-8A5B-9A9252C09D28}"/>
              </a:ext>
            </a:extLst>
          </p:cNvPr>
          <p:cNvSpPr txBox="1"/>
          <p:nvPr/>
        </p:nvSpPr>
        <p:spPr>
          <a:xfrm>
            <a:off x="7347967" y="5039154"/>
            <a:ext cx="3553460" cy="6136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a:ln>
                  <a:noFill/>
                </a:ln>
                <a:solidFill>
                  <a:schemeClr val="tx1">
                    <a:lumMod val="75000"/>
                    <a:lumOff val="25000"/>
                  </a:schemeClr>
                </a:solidFill>
                <a:effectLst/>
                <a:uLnTx/>
                <a:uFillTx/>
                <a:cs typeface="+mn-ea"/>
                <a:sym typeface="+mn-lt"/>
              </a:rPr>
              <a:t>lorem ipsum dolor sit amet, consectetur adipisicing elit, sed ea commodoconsequat.</a:t>
            </a:r>
            <a:endParaRPr kumimoji="0" 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248473653"/>
      </p:ext>
    </p:extLst>
  </p:cSld>
  <p:clrMapOvr>
    <a:masterClrMapping/>
  </p:clrMapOvr>
  <p:transition spd="slow" advTm="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存储数据 9">
            <a:extLst>
              <a:ext uri="{FF2B5EF4-FFF2-40B4-BE49-F238E27FC236}">
                <a16:creationId xmlns:a16="http://schemas.microsoft.com/office/drawing/2014/main" id="{FDE1C1A1-03C4-4182-9075-9E7DDD5027A9}"/>
              </a:ext>
            </a:extLst>
          </p:cNvPr>
          <p:cNvSpPr/>
          <p:nvPr/>
        </p:nvSpPr>
        <p:spPr>
          <a:xfrm>
            <a:off x="683385" y="0"/>
            <a:ext cx="4935875" cy="6858000"/>
          </a:xfrm>
          <a:prstGeom prst="flowChartOnlineStorag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0E75D6A-09A3-47B0-978B-655D73B647C7}"/>
              </a:ext>
            </a:extLst>
          </p:cNvPr>
          <p:cNvSpPr/>
          <p:nvPr/>
        </p:nvSpPr>
        <p:spPr>
          <a:xfrm>
            <a:off x="420767" y="-1"/>
            <a:ext cx="4935875" cy="6958013"/>
          </a:xfrm>
          <a:prstGeom prst="rect">
            <a:avLst/>
          </a:prstGeom>
          <a:blipFill dpi="0" rotWithShape="1">
            <a:blip r:embed="rId2" cstate="print">
              <a:extLst>
                <a:ext uri="{28A0092B-C50C-407E-A947-70E740481C1C}">
                  <a14:useLocalDpi xmlns:a14="http://schemas.microsoft.com/office/drawing/2010/main" val="0"/>
                </a:ext>
              </a:extLst>
            </a:blip>
            <a:srcRect/>
            <a:stretch>
              <a:fillRect l="-32507" t="-417" r="-20065" b="4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8">
            <a:extLst>
              <a:ext uri="{FF2B5EF4-FFF2-40B4-BE49-F238E27FC236}">
                <a16:creationId xmlns:a16="http://schemas.microsoft.com/office/drawing/2014/main" id="{9C9BB29A-C60B-4990-905E-F57366F339F3}"/>
              </a:ext>
            </a:extLst>
          </p:cNvPr>
          <p:cNvSpPr/>
          <p:nvPr/>
        </p:nvSpPr>
        <p:spPr>
          <a:xfrm>
            <a:off x="4601298" y="-100013"/>
            <a:ext cx="812532"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任意多边形 8">
            <a:extLst>
              <a:ext uri="{FF2B5EF4-FFF2-40B4-BE49-F238E27FC236}">
                <a16:creationId xmlns:a16="http://schemas.microsoft.com/office/drawing/2014/main" id="{DF31DCD3-D2E7-4D51-9437-BA0AB30D8181}"/>
              </a:ext>
            </a:extLst>
          </p:cNvPr>
          <p:cNvSpPr/>
          <p:nvPr/>
        </p:nvSpPr>
        <p:spPr>
          <a:xfrm>
            <a:off x="4771683" y="-522514"/>
            <a:ext cx="847577" cy="7380514"/>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8">
            <a:extLst>
              <a:ext uri="{FF2B5EF4-FFF2-40B4-BE49-F238E27FC236}">
                <a16:creationId xmlns:a16="http://schemas.microsoft.com/office/drawing/2014/main" id="{E2088A52-2EA4-4A14-9EFD-5B3EF1F6AED4}"/>
              </a:ext>
            </a:extLst>
          </p:cNvPr>
          <p:cNvSpPr/>
          <p:nvPr/>
        </p:nvSpPr>
        <p:spPr>
          <a:xfrm flipH="1" flipV="1">
            <a:off x="371462" y="-4"/>
            <a:ext cx="701998"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任意多边形 8">
            <a:extLst>
              <a:ext uri="{FF2B5EF4-FFF2-40B4-BE49-F238E27FC236}">
                <a16:creationId xmlns:a16="http://schemas.microsoft.com/office/drawing/2014/main" id="{C11A94E3-ECB6-41F9-9FF8-41C4352FA02E}"/>
              </a:ext>
            </a:extLst>
          </p:cNvPr>
          <p:cNvSpPr/>
          <p:nvPr/>
        </p:nvSpPr>
        <p:spPr>
          <a:xfrm flipH="1" flipV="1">
            <a:off x="201078" y="0"/>
            <a:ext cx="701997" cy="7286625"/>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矩形 5">
            <a:extLst>
              <a:ext uri="{FF2B5EF4-FFF2-40B4-BE49-F238E27FC236}">
                <a16:creationId xmlns:a16="http://schemas.microsoft.com/office/drawing/2014/main" id="{7460A22C-8AC8-48F4-A368-3F03AF4C6958}"/>
              </a:ext>
            </a:extLst>
          </p:cNvPr>
          <p:cNvSpPr/>
          <p:nvPr/>
        </p:nvSpPr>
        <p:spPr>
          <a:xfrm>
            <a:off x="5915459" y="2738394"/>
            <a:ext cx="4651902" cy="923330"/>
          </a:xfrm>
          <a:prstGeom prst="rect">
            <a:avLst/>
          </a:prstGeom>
        </p:spPr>
        <p:txBody>
          <a:bodyPr wrap="square">
            <a:spAutoFit/>
          </a:bodyPr>
          <a:lstStyle/>
          <a:p>
            <a:r>
              <a:rPr lang="zh-CN" altLang="en-US" sz="5400" dirty="0">
                <a:solidFill>
                  <a:schemeClr val="bg2">
                    <a:lumMod val="10000"/>
                  </a:schemeClr>
                </a:solidFill>
                <a:cs typeface="+mn-ea"/>
                <a:sym typeface="+mn-lt"/>
              </a:rPr>
              <a:t>Enter the title</a:t>
            </a:r>
          </a:p>
        </p:txBody>
      </p:sp>
      <p:sp>
        <p:nvSpPr>
          <p:cNvPr id="7" name="Synergistically utilize technically sound portals with frictionless chains. Dramatically customize…">
            <a:extLst>
              <a:ext uri="{FF2B5EF4-FFF2-40B4-BE49-F238E27FC236}">
                <a16:creationId xmlns:a16="http://schemas.microsoft.com/office/drawing/2014/main" id="{A2B2D84F-FAF2-4A2F-9680-F557C6BC0CA4}"/>
              </a:ext>
            </a:extLst>
          </p:cNvPr>
          <p:cNvSpPr txBox="1"/>
          <p:nvPr/>
        </p:nvSpPr>
        <p:spPr>
          <a:xfrm>
            <a:off x="6090480" y="3754057"/>
            <a:ext cx="4005661" cy="79836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sz="1200" kern="0" dirty="0">
                <a:solidFill>
                  <a:schemeClr val="tx1">
                    <a:lumMod val="85000"/>
                    <a:lumOff val="15000"/>
                  </a:schemeClr>
                </a:solidFill>
                <a:cs typeface="+mn-ea"/>
                <a:sym typeface="+mn-lt"/>
              </a:rPr>
              <a:t>Synergistically utilize technically sound portals with frictionless chains. Dramatically customize</a:t>
            </a:r>
            <a:r>
              <a:rPr lang="en-US" sz="1200" kern="0" dirty="0">
                <a:solidFill>
                  <a:schemeClr val="tx1">
                    <a:lumMod val="85000"/>
                    <a:lumOff val="15000"/>
                  </a:schemeClr>
                </a:solidFill>
                <a:cs typeface="+mn-ea"/>
                <a:sym typeface="+mn-lt"/>
              </a:rPr>
              <a:t> </a:t>
            </a:r>
            <a:r>
              <a:rPr sz="1200" kern="0" dirty="0">
                <a:solidFill>
                  <a:schemeClr val="tx1">
                    <a:lumMod val="85000"/>
                    <a:lumOff val="15000"/>
                  </a:schemeClr>
                </a:solidFill>
                <a:cs typeface="+mn-ea"/>
                <a:sym typeface="+mn-lt"/>
              </a:rPr>
              <a:t>empowered</a:t>
            </a:r>
            <a:r>
              <a:rPr lang="en-US" sz="1200" kern="0" dirty="0">
                <a:solidFill>
                  <a:schemeClr val="tx1">
                    <a:lumMod val="85000"/>
                    <a:lumOff val="15000"/>
                  </a:schemeClr>
                </a:solidFill>
                <a:cs typeface="+mn-ea"/>
                <a:sym typeface="+mn-lt"/>
              </a:rPr>
              <a:t>.</a:t>
            </a:r>
            <a:endParaRPr sz="1200" kern="0" dirty="0">
              <a:solidFill>
                <a:schemeClr val="tx1">
                  <a:lumMod val="85000"/>
                  <a:lumOff val="15000"/>
                </a:schemeClr>
              </a:solidFill>
              <a:cs typeface="+mn-ea"/>
              <a:sym typeface="+mn-lt"/>
            </a:endParaRPr>
          </a:p>
        </p:txBody>
      </p:sp>
      <p:sp>
        <p:nvSpPr>
          <p:cNvPr id="16" name="圆: 空心 15">
            <a:extLst>
              <a:ext uri="{FF2B5EF4-FFF2-40B4-BE49-F238E27FC236}">
                <a16:creationId xmlns:a16="http://schemas.microsoft.com/office/drawing/2014/main" id="{4E4D8371-8366-4BEE-8742-ADCE0CD6CD51}"/>
              </a:ext>
            </a:extLst>
          </p:cNvPr>
          <p:cNvSpPr/>
          <p:nvPr/>
        </p:nvSpPr>
        <p:spPr>
          <a:xfrm>
            <a:off x="8727399" y="5360499"/>
            <a:ext cx="2760152" cy="2760152"/>
          </a:xfrm>
          <a:prstGeom prst="donut">
            <a:avLst>
              <a:gd name="adj" fmla="val 16013"/>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a:extLst>
              <a:ext uri="{FF2B5EF4-FFF2-40B4-BE49-F238E27FC236}">
                <a16:creationId xmlns:a16="http://schemas.microsoft.com/office/drawing/2014/main" id="{33BCFB23-DCF8-4C91-851F-CB2ED26969F3}"/>
              </a:ext>
            </a:extLst>
          </p:cNvPr>
          <p:cNvSpPr/>
          <p:nvPr/>
        </p:nvSpPr>
        <p:spPr>
          <a:xfrm>
            <a:off x="10803200" y="2145190"/>
            <a:ext cx="324116" cy="324116"/>
          </a:xfrm>
          <a:prstGeom prst="donut">
            <a:avLst>
              <a:gd name="adj" fmla="val 20566"/>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矩形 17">
            <a:extLst>
              <a:ext uri="{FF2B5EF4-FFF2-40B4-BE49-F238E27FC236}">
                <a16:creationId xmlns:a16="http://schemas.microsoft.com/office/drawing/2014/main" id="{5F0742E0-DC31-4864-868E-3AD8945AD949}"/>
              </a:ext>
            </a:extLst>
          </p:cNvPr>
          <p:cNvSpPr/>
          <p:nvPr/>
        </p:nvSpPr>
        <p:spPr>
          <a:xfrm>
            <a:off x="5973515" y="1757946"/>
            <a:ext cx="3434271" cy="1015663"/>
          </a:xfrm>
          <a:prstGeom prst="rect">
            <a:avLst/>
          </a:prstGeom>
        </p:spPr>
        <p:txBody>
          <a:bodyPr wrap="square">
            <a:spAutoFit/>
          </a:bodyPr>
          <a:lstStyle/>
          <a:p>
            <a:r>
              <a:rPr lang="en-US" altLang="zh-CN" sz="6000" dirty="0">
                <a:solidFill>
                  <a:schemeClr val="bg2">
                    <a:lumMod val="10000"/>
                  </a:schemeClr>
                </a:solidFill>
                <a:cs typeface="+mn-ea"/>
                <a:sym typeface="+mn-lt"/>
              </a:rPr>
              <a:t>03</a:t>
            </a:r>
            <a:endParaRPr lang="zh-CN" altLang="en-US" sz="6000" dirty="0">
              <a:solidFill>
                <a:schemeClr val="bg2">
                  <a:lumMod val="10000"/>
                </a:schemeClr>
              </a:solidFill>
              <a:cs typeface="+mn-ea"/>
              <a:sym typeface="+mn-lt"/>
            </a:endParaRPr>
          </a:p>
        </p:txBody>
      </p:sp>
    </p:spTree>
    <p:extLst>
      <p:ext uri="{BB962C8B-B14F-4D97-AF65-F5344CB8AC3E}">
        <p14:creationId xmlns:p14="http://schemas.microsoft.com/office/powerpoint/2010/main" val="230089696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animBg="1"/>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grpSp>
        <p:nvGrpSpPr>
          <p:cNvPr id="4" name="组合 3">
            <a:extLst>
              <a:ext uri="{FF2B5EF4-FFF2-40B4-BE49-F238E27FC236}">
                <a16:creationId xmlns:a16="http://schemas.microsoft.com/office/drawing/2014/main" id="{9B706F32-46DD-44C7-8C6D-7EFFBB4291DE}"/>
              </a:ext>
            </a:extLst>
          </p:cNvPr>
          <p:cNvGrpSpPr/>
          <p:nvPr/>
        </p:nvGrpSpPr>
        <p:grpSpPr>
          <a:xfrm>
            <a:off x="679633" y="2092250"/>
            <a:ext cx="3613916" cy="3613918"/>
            <a:chOff x="584323" y="1649337"/>
            <a:chExt cx="3613916" cy="3613918"/>
          </a:xfrm>
        </p:grpSpPr>
        <p:sp>
          <p:nvSpPr>
            <p:cNvPr id="5" name="椭圆 4">
              <a:extLst>
                <a:ext uri="{FF2B5EF4-FFF2-40B4-BE49-F238E27FC236}">
                  <a16:creationId xmlns:a16="http://schemas.microsoft.com/office/drawing/2014/main" id="{2C7C1F6F-067B-40DA-ACA5-A7DF618D8F4E}"/>
                </a:ext>
              </a:extLst>
            </p:cNvPr>
            <p:cNvSpPr/>
            <p:nvPr/>
          </p:nvSpPr>
          <p:spPr>
            <a:xfrm rot="4959740">
              <a:off x="584322" y="1649338"/>
              <a:ext cx="3613918" cy="3613916"/>
            </a:xfrm>
            <a:prstGeom prst="ellipse">
              <a:avLst/>
            </a:prstGeom>
            <a:solidFill>
              <a:schemeClr val="bg1">
                <a:lumMod val="95000"/>
              </a:schemeClr>
            </a:solidFill>
            <a:ln>
              <a:noFill/>
            </a:ln>
            <a:effectLst>
              <a:outerShdw blurRad="381000" dist="203200" dir="2700000" sx="106000" sy="106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2">
                    <a:lumMod val="10000"/>
                  </a:schemeClr>
                </a:solidFill>
                <a:cs typeface="+mn-ea"/>
                <a:sym typeface="+mn-lt"/>
              </a:endParaRPr>
            </a:p>
          </p:txBody>
        </p:sp>
        <p:sp>
          <p:nvSpPr>
            <p:cNvPr id="6" name="Freeform 113">
              <a:extLst>
                <a:ext uri="{FF2B5EF4-FFF2-40B4-BE49-F238E27FC236}">
                  <a16:creationId xmlns:a16="http://schemas.microsoft.com/office/drawing/2014/main" id="{9037D642-1873-434F-808A-52B19124CD41}"/>
                </a:ext>
              </a:extLst>
            </p:cNvPr>
            <p:cNvSpPr>
              <a:spLocks noEditPoints="1"/>
            </p:cNvSpPr>
            <p:nvPr/>
          </p:nvSpPr>
          <p:spPr bwMode="auto">
            <a:xfrm>
              <a:off x="1954905" y="2219172"/>
              <a:ext cx="761449" cy="597105"/>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2137BE"/>
            </a:solidFill>
            <a:ln w="9525">
              <a:noFill/>
              <a:round/>
            </a:ln>
          </p:spPr>
          <p:txBody>
            <a:bodyPr vert="horz" wrap="square" lIns="121920" tIns="60960" rIns="121920" bIns="60960" numCol="1" anchor="t" anchorCtr="0" compatLnSpc="1"/>
            <a:lstStyle/>
            <a:p>
              <a:endParaRPr lang="en-US" sz="2665" dirty="0">
                <a:solidFill>
                  <a:schemeClr val="bg2">
                    <a:lumMod val="10000"/>
                  </a:schemeClr>
                </a:solidFill>
                <a:cs typeface="+mn-ea"/>
                <a:sym typeface="+mn-lt"/>
              </a:endParaRPr>
            </a:p>
          </p:txBody>
        </p:sp>
        <p:sp>
          <p:nvSpPr>
            <p:cNvPr id="7" name="Rectangle 27">
              <a:extLst>
                <a:ext uri="{FF2B5EF4-FFF2-40B4-BE49-F238E27FC236}">
                  <a16:creationId xmlns:a16="http://schemas.microsoft.com/office/drawing/2014/main" id="{9A8E3698-6191-431E-93B5-100A27756F7C}"/>
                </a:ext>
              </a:extLst>
            </p:cNvPr>
            <p:cNvSpPr/>
            <p:nvPr/>
          </p:nvSpPr>
          <p:spPr>
            <a:xfrm>
              <a:off x="1094120" y="3057968"/>
              <a:ext cx="2396116" cy="497957"/>
            </a:xfrm>
            <a:prstGeom prst="rect">
              <a:avLst/>
            </a:prstGeom>
          </p:spPr>
          <p:txBody>
            <a:bodyPr wrap="square">
              <a:spAutoFit/>
            </a:bodyPr>
            <a:lstStyle/>
            <a:p>
              <a:pPr algn="ctr" defTabSz="1828800">
                <a:lnSpc>
                  <a:spcPct val="120000"/>
                </a:lnSpc>
              </a:pPr>
              <a:r>
                <a:rPr lang="zh-CN" altLang="en-US" sz="2400" b="1" dirty="0">
                  <a:solidFill>
                    <a:schemeClr val="bg2">
                      <a:lumMod val="10000"/>
                    </a:schemeClr>
                  </a:solidFill>
                  <a:cs typeface="+mn-ea"/>
                  <a:sym typeface="+mn-lt"/>
                </a:rPr>
                <a:t>Enter the title</a:t>
              </a:r>
              <a:endParaRPr lang="en-US" altLang="zh-CN" sz="2400" b="1" dirty="0">
                <a:solidFill>
                  <a:schemeClr val="bg2">
                    <a:lumMod val="10000"/>
                  </a:schemeClr>
                </a:solidFill>
                <a:cs typeface="+mn-ea"/>
                <a:sym typeface="+mn-lt"/>
              </a:endParaRPr>
            </a:p>
          </p:txBody>
        </p:sp>
        <p:sp>
          <p:nvSpPr>
            <p:cNvPr id="8" name="Rectangle 28">
              <a:extLst>
                <a:ext uri="{FF2B5EF4-FFF2-40B4-BE49-F238E27FC236}">
                  <a16:creationId xmlns:a16="http://schemas.microsoft.com/office/drawing/2014/main" id="{783D2E7C-8760-4068-B5D3-1B1C2C82F5D4}"/>
                </a:ext>
              </a:extLst>
            </p:cNvPr>
            <p:cNvSpPr/>
            <p:nvPr/>
          </p:nvSpPr>
          <p:spPr>
            <a:xfrm>
              <a:off x="1094120" y="3522788"/>
              <a:ext cx="2396116" cy="1403141"/>
            </a:xfrm>
            <a:prstGeom prst="rect">
              <a:avLst/>
            </a:prstGeom>
          </p:spPr>
          <p:txBody>
            <a:bodyPr wrap="square">
              <a:spAutoFit/>
            </a:bodyPr>
            <a:lstStyle/>
            <a:p>
              <a:pPr algn="ctr" defTabSz="1828800" rtl="0">
                <a:lnSpc>
                  <a:spcPct val="120000"/>
                </a:lnSpc>
              </a:pPr>
              <a:r>
                <a:rPr lang="id-ID" sz="1200" kern="1200" dirty="0">
                  <a:solidFill>
                    <a:schemeClr val="bg2">
                      <a:lumMod val="10000"/>
                    </a:schemeClr>
                  </a:solidFill>
                  <a:cs typeface="+mn-ea"/>
                  <a:sym typeface="+mn-lt"/>
                </a:rPr>
                <a:t>Vivamus quam dolor, tempor ac gravida sit amet, porta fermentum magna. </a:t>
              </a:r>
              <a:r>
                <a:rPr lang="id-ID" sz="1200" dirty="0">
                  <a:solidFill>
                    <a:schemeClr val="bg2">
                      <a:lumMod val="10000"/>
                    </a:schemeClr>
                  </a:solidFill>
                  <a:cs typeface="+mn-ea"/>
                  <a:sym typeface="+mn-lt"/>
                </a:rPr>
                <a:t>Vivamus quam dolor, tempor ac gravida sit amet, porta fermentum magna. </a:t>
              </a:r>
              <a:endParaRPr lang="id-ID" sz="1200" kern="1200" dirty="0">
                <a:solidFill>
                  <a:schemeClr val="bg2">
                    <a:lumMod val="10000"/>
                  </a:schemeClr>
                </a:solidFill>
                <a:cs typeface="+mn-ea"/>
                <a:sym typeface="+mn-lt"/>
              </a:endParaRPr>
            </a:p>
          </p:txBody>
        </p:sp>
      </p:grpSp>
      <p:grpSp>
        <p:nvGrpSpPr>
          <p:cNvPr id="9" name="组合 8">
            <a:extLst>
              <a:ext uri="{FF2B5EF4-FFF2-40B4-BE49-F238E27FC236}">
                <a16:creationId xmlns:a16="http://schemas.microsoft.com/office/drawing/2014/main" id="{85048292-7A59-487E-92D0-4E28794FAD07}"/>
              </a:ext>
            </a:extLst>
          </p:cNvPr>
          <p:cNvGrpSpPr/>
          <p:nvPr/>
        </p:nvGrpSpPr>
        <p:grpSpPr>
          <a:xfrm>
            <a:off x="7981185" y="2092249"/>
            <a:ext cx="3613916" cy="3613918"/>
            <a:chOff x="7885875" y="1649336"/>
            <a:chExt cx="3613916" cy="3613918"/>
          </a:xfrm>
        </p:grpSpPr>
        <p:sp>
          <p:nvSpPr>
            <p:cNvPr id="10" name="椭圆 9">
              <a:extLst>
                <a:ext uri="{FF2B5EF4-FFF2-40B4-BE49-F238E27FC236}">
                  <a16:creationId xmlns:a16="http://schemas.microsoft.com/office/drawing/2014/main" id="{5470F943-6E0A-4201-9F8A-810306F8B48B}"/>
                </a:ext>
              </a:extLst>
            </p:cNvPr>
            <p:cNvSpPr/>
            <p:nvPr/>
          </p:nvSpPr>
          <p:spPr>
            <a:xfrm rot="4959740">
              <a:off x="7885874" y="1649337"/>
              <a:ext cx="3613918" cy="3613916"/>
            </a:xfrm>
            <a:prstGeom prst="ellipse">
              <a:avLst/>
            </a:prstGeom>
            <a:solidFill>
              <a:schemeClr val="bg1">
                <a:lumMod val="95000"/>
              </a:schemeClr>
            </a:solidFill>
            <a:ln>
              <a:noFill/>
            </a:ln>
            <a:effectLst>
              <a:outerShdw blurRad="381000" dist="203200" dir="2700000" sx="106000" sy="106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2">
                    <a:lumMod val="10000"/>
                  </a:schemeClr>
                </a:solidFill>
                <a:cs typeface="+mn-ea"/>
                <a:sym typeface="+mn-lt"/>
              </a:endParaRPr>
            </a:p>
          </p:txBody>
        </p:sp>
        <p:sp>
          <p:nvSpPr>
            <p:cNvPr id="11" name="Freeform 105">
              <a:extLst>
                <a:ext uri="{FF2B5EF4-FFF2-40B4-BE49-F238E27FC236}">
                  <a16:creationId xmlns:a16="http://schemas.microsoft.com/office/drawing/2014/main" id="{F9427E9C-EDDA-4BBE-8171-A6006EF78852}"/>
                </a:ext>
              </a:extLst>
            </p:cNvPr>
            <p:cNvSpPr>
              <a:spLocks noEditPoints="1"/>
            </p:cNvSpPr>
            <p:nvPr/>
          </p:nvSpPr>
          <p:spPr bwMode="auto">
            <a:xfrm>
              <a:off x="9478801" y="2219171"/>
              <a:ext cx="758293" cy="74729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137BE"/>
            </a:solidFill>
            <a:ln w="9525">
              <a:noFill/>
              <a:round/>
            </a:ln>
          </p:spPr>
          <p:txBody>
            <a:bodyPr vert="horz" wrap="square" lIns="121920" tIns="60960" rIns="121920" bIns="60960" numCol="1" anchor="t" anchorCtr="0" compatLnSpc="1"/>
            <a:lstStyle/>
            <a:p>
              <a:endParaRPr lang="en-US" sz="2665" dirty="0">
                <a:solidFill>
                  <a:schemeClr val="bg2">
                    <a:lumMod val="10000"/>
                  </a:schemeClr>
                </a:solidFill>
                <a:cs typeface="+mn-ea"/>
                <a:sym typeface="+mn-lt"/>
              </a:endParaRPr>
            </a:p>
          </p:txBody>
        </p:sp>
        <p:sp>
          <p:nvSpPr>
            <p:cNvPr id="12" name="Rectangle 27">
              <a:extLst>
                <a:ext uri="{FF2B5EF4-FFF2-40B4-BE49-F238E27FC236}">
                  <a16:creationId xmlns:a16="http://schemas.microsoft.com/office/drawing/2014/main" id="{F6340C99-30EC-4770-B3BF-E1DBDFC6B20E}"/>
                </a:ext>
              </a:extLst>
            </p:cNvPr>
            <p:cNvSpPr/>
            <p:nvPr/>
          </p:nvSpPr>
          <p:spPr>
            <a:xfrm>
              <a:off x="8701764" y="3057968"/>
              <a:ext cx="2396116" cy="497957"/>
            </a:xfrm>
            <a:prstGeom prst="rect">
              <a:avLst/>
            </a:prstGeom>
          </p:spPr>
          <p:txBody>
            <a:bodyPr wrap="square">
              <a:spAutoFit/>
            </a:bodyPr>
            <a:lstStyle/>
            <a:p>
              <a:pPr algn="ctr" defTabSz="1828800">
                <a:lnSpc>
                  <a:spcPct val="120000"/>
                </a:lnSpc>
              </a:pPr>
              <a:r>
                <a:rPr lang="zh-CN" altLang="en-US" sz="2400" b="1" dirty="0">
                  <a:solidFill>
                    <a:schemeClr val="bg2">
                      <a:lumMod val="10000"/>
                    </a:schemeClr>
                  </a:solidFill>
                  <a:cs typeface="+mn-ea"/>
                  <a:sym typeface="+mn-lt"/>
                </a:rPr>
                <a:t>Enter the title</a:t>
              </a:r>
              <a:endParaRPr lang="en-US" altLang="zh-CN" sz="2400" b="1" dirty="0">
                <a:solidFill>
                  <a:schemeClr val="bg2">
                    <a:lumMod val="10000"/>
                  </a:schemeClr>
                </a:solidFill>
                <a:cs typeface="+mn-ea"/>
                <a:sym typeface="+mn-lt"/>
              </a:endParaRPr>
            </a:p>
          </p:txBody>
        </p:sp>
        <p:sp>
          <p:nvSpPr>
            <p:cNvPr id="13" name="Rectangle 28">
              <a:extLst>
                <a:ext uri="{FF2B5EF4-FFF2-40B4-BE49-F238E27FC236}">
                  <a16:creationId xmlns:a16="http://schemas.microsoft.com/office/drawing/2014/main" id="{6E458F8B-9FCD-493D-807E-AAA7464BC5FC}"/>
                </a:ext>
              </a:extLst>
            </p:cNvPr>
            <p:cNvSpPr/>
            <p:nvPr/>
          </p:nvSpPr>
          <p:spPr>
            <a:xfrm>
              <a:off x="8701764" y="3522788"/>
              <a:ext cx="2396116" cy="1403141"/>
            </a:xfrm>
            <a:prstGeom prst="rect">
              <a:avLst/>
            </a:prstGeom>
          </p:spPr>
          <p:txBody>
            <a:bodyPr wrap="square">
              <a:spAutoFit/>
            </a:bodyPr>
            <a:lstStyle/>
            <a:p>
              <a:pPr algn="ctr" defTabSz="1828800" rtl="0">
                <a:lnSpc>
                  <a:spcPct val="120000"/>
                </a:lnSpc>
              </a:pPr>
              <a:r>
                <a:rPr lang="id-ID" sz="1200" kern="1200" dirty="0">
                  <a:solidFill>
                    <a:schemeClr val="bg2">
                      <a:lumMod val="10000"/>
                    </a:schemeClr>
                  </a:solidFill>
                  <a:cs typeface="+mn-ea"/>
                  <a:sym typeface="+mn-lt"/>
                </a:rPr>
                <a:t>Vivamus quam dolor, tempor ac gravida sit amet, porta fermentum magna. </a:t>
              </a:r>
              <a:r>
                <a:rPr lang="id-ID" sz="1200" dirty="0">
                  <a:solidFill>
                    <a:schemeClr val="bg2">
                      <a:lumMod val="10000"/>
                    </a:schemeClr>
                  </a:solidFill>
                  <a:cs typeface="+mn-ea"/>
                  <a:sym typeface="+mn-lt"/>
                </a:rPr>
                <a:t>Vivamus quam dolor, tempor ac gravida sit amet, porta fermentum magna. </a:t>
              </a:r>
              <a:endParaRPr lang="id-ID" sz="1200" kern="1200" dirty="0">
                <a:solidFill>
                  <a:schemeClr val="bg2">
                    <a:lumMod val="10000"/>
                  </a:schemeClr>
                </a:solidFill>
                <a:cs typeface="+mn-ea"/>
                <a:sym typeface="+mn-lt"/>
              </a:endParaRPr>
            </a:p>
          </p:txBody>
        </p:sp>
      </p:grpSp>
      <p:grpSp>
        <p:nvGrpSpPr>
          <p:cNvPr id="14" name="组合 13">
            <a:extLst>
              <a:ext uri="{FF2B5EF4-FFF2-40B4-BE49-F238E27FC236}">
                <a16:creationId xmlns:a16="http://schemas.microsoft.com/office/drawing/2014/main" id="{74012FC3-50CA-4DCC-A5CB-06A6EA0F5852}"/>
              </a:ext>
            </a:extLst>
          </p:cNvPr>
          <p:cNvGrpSpPr/>
          <p:nvPr/>
        </p:nvGrpSpPr>
        <p:grpSpPr>
          <a:xfrm>
            <a:off x="3624741" y="1315695"/>
            <a:ext cx="4929718" cy="4929722"/>
            <a:chOff x="3529431" y="872782"/>
            <a:chExt cx="4929718" cy="4929722"/>
          </a:xfrm>
        </p:grpSpPr>
        <p:sp>
          <p:nvSpPr>
            <p:cNvPr id="15" name="椭圆 14">
              <a:extLst>
                <a:ext uri="{FF2B5EF4-FFF2-40B4-BE49-F238E27FC236}">
                  <a16:creationId xmlns:a16="http://schemas.microsoft.com/office/drawing/2014/main" id="{8EAE6B4F-809E-4AFF-96DC-97766DBC3670}"/>
                </a:ext>
              </a:extLst>
            </p:cNvPr>
            <p:cNvSpPr/>
            <p:nvPr/>
          </p:nvSpPr>
          <p:spPr>
            <a:xfrm rot="4959740">
              <a:off x="3529429" y="872784"/>
              <a:ext cx="4929722" cy="4929718"/>
            </a:xfrm>
            <a:prstGeom prst="ellipse">
              <a:avLst/>
            </a:prstGeom>
            <a:solidFill>
              <a:schemeClr val="bg1">
                <a:lumMod val="95000"/>
              </a:schemeClr>
            </a:solidFill>
            <a:ln>
              <a:noFill/>
            </a:ln>
            <a:effectLst>
              <a:outerShdw blurRad="381000" dist="203200" dir="2700000" sx="106000" sy="106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2">
                    <a:lumMod val="10000"/>
                  </a:schemeClr>
                </a:solidFill>
                <a:cs typeface="+mn-ea"/>
                <a:sym typeface="+mn-lt"/>
              </a:endParaRPr>
            </a:p>
          </p:txBody>
        </p:sp>
        <p:sp>
          <p:nvSpPr>
            <p:cNvPr id="16" name="Freeform 144">
              <a:extLst>
                <a:ext uri="{FF2B5EF4-FFF2-40B4-BE49-F238E27FC236}">
                  <a16:creationId xmlns:a16="http://schemas.microsoft.com/office/drawing/2014/main" id="{9936C3A5-CAC3-43FB-AB3D-0A6FCB262E20}"/>
                </a:ext>
              </a:extLst>
            </p:cNvPr>
            <p:cNvSpPr>
              <a:spLocks noEditPoints="1"/>
            </p:cNvSpPr>
            <p:nvPr/>
          </p:nvSpPr>
          <p:spPr bwMode="auto">
            <a:xfrm>
              <a:off x="5383063" y="1970840"/>
              <a:ext cx="1317988" cy="114294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2137BE"/>
            </a:solidFill>
            <a:ln w="9525">
              <a:noFill/>
              <a:round/>
            </a:ln>
          </p:spPr>
          <p:txBody>
            <a:bodyPr vert="horz" wrap="square" lIns="121920" tIns="60960" rIns="121920" bIns="60960" numCol="1" anchor="t" anchorCtr="0" compatLnSpc="1"/>
            <a:lstStyle/>
            <a:p>
              <a:endParaRPr lang="en-US" sz="2665" dirty="0">
                <a:solidFill>
                  <a:schemeClr val="bg2">
                    <a:lumMod val="10000"/>
                  </a:schemeClr>
                </a:solidFill>
                <a:cs typeface="+mn-ea"/>
                <a:sym typeface="+mn-lt"/>
              </a:endParaRPr>
            </a:p>
          </p:txBody>
        </p:sp>
        <p:sp>
          <p:nvSpPr>
            <p:cNvPr id="17" name="Rectangle 27">
              <a:extLst>
                <a:ext uri="{FF2B5EF4-FFF2-40B4-BE49-F238E27FC236}">
                  <a16:creationId xmlns:a16="http://schemas.microsoft.com/office/drawing/2014/main" id="{A8EF7F51-4EC5-4ACC-9FF0-E18667A6B06F}"/>
                </a:ext>
              </a:extLst>
            </p:cNvPr>
            <p:cNvSpPr/>
            <p:nvPr/>
          </p:nvSpPr>
          <p:spPr>
            <a:xfrm>
              <a:off x="4414221" y="3415352"/>
              <a:ext cx="3255672" cy="565604"/>
            </a:xfrm>
            <a:prstGeom prst="rect">
              <a:avLst/>
            </a:prstGeom>
          </p:spPr>
          <p:txBody>
            <a:bodyPr wrap="square">
              <a:spAutoFit/>
            </a:bodyPr>
            <a:lstStyle/>
            <a:p>
              <a:pPr algn="ctr" defTabSz="1828800">
                <a:lnSpc>
                  <a:spcPct val="120000"/>
                </a:lnSpc>
              </a:pPr>
              <a:r>
                <a:rPr lang="zh-CN" altLang="en-US" sz="2800" b="1" dirty="0">
                  <a:solidFill>
                    <a:schemeClr val="bg2">
                      <a:lumMod val="10000"/>
                    </a:schemeClr>
                  </a:solidFill>
                  <a:cs typeface="+mn-ea"/>
                  <a:sym typeface="+mn-lt"/>
                </a:rPr>
                <a:t>Enter the title</a:t>
              </a:r>
              <a:endParaRPr lang="en-US" altLang="zh-CN" sz="2800" b="1" dirty="0">
                <a:solidFill>
                  <a:schemeClr val="bg2">
                    <a:lumMod val="10000"/>
                  </a:schemeClr>
                </a:solidFill>
                <a:cs typeface="+mn-ea"/>
                <a:sym typeface="+mn-lt"/>
              </a:endParaRPr>
            </a:p>
          </p:txBody>
        </p:sp>
        <p:sp>
          <p:nvSpPr>
            <p:cNvPr id="18" name="Rectangle 28">
              <a:extLst>
                <a:ext uri="{FF2B5EF4-FFF2-40B4-BE49-F238E27FC236}">
                  <a16:creationId xmlns:a16="http://schemas.microsoft.com/office/drawing/2014/main" id="{9EDEEBE1-8A6C-43E1-985F-1A4BA497C599}"/>
                </a:ext>
              </a:extLst>
            </p:cNvPr>
            <p:cNvSpPr/>
            <p:nvPr/>
          </p:nvSpPr>
          <p:spPr>
            <a:xfrm>
              <a:off x="4414221" y="4085297"/>
              <a:ext cx="3255672" cy="1363065"/>
            </a:xfrm>
            <a:prstGeom prst="rect">
              <a:avLst/>
            </a:prstGeom>
          </p:spPr>
          <p:txBody>
            <a:bodyPr wrap="square">
              <a:spAutoFit/>
            </a:bodyPr>
            <a:lstStyle/>
            <a:p>
              <a:pPr algn="ctr" defTabSz="1828800" rtl="0">
                <a:lnSpc>
                  <a:spcPct val="120000"/>
                </a:lnSpc>
              </a:pPr>
              <a:r>
                <a:rPr lang="id-ID" sz="1400" kern="1200" dirty="0">
                  <a:solidFill>
                    <a:schemeClr val="bg2">
                      <a:lumMod val="10000"/>
                    </a:schemeClr>
                  </a:solidFill>
                  <a:cs typeface="+mn-ea"/>
                  <a:sym typeface="+mn-lt"/>
                </a:rPr>
                <a:t>Vivamus quam dolor, tempor ac gravida sit amet, porta fermentum magna. </a:t>
              </a:r>
              <a:r>
                <a:rPr lang="id-ID" sz="1400" dirty="0">
                  <a:solidFill>
                    <a:schemeClr val="bg2">
                      <a:lumMod val="10000"/>
                    </a:schemeClr>
                  </a:solidFill>
                  <a:cs typeface="+mn-ea"/>
                  <a:sym typeface="+mn-lt"/>
                </a:rPr>
                <a:t>Vivamus quam dolor, tempor ac gravida sit amet, porta fermentum magna. </a:t>
              </a:r>
              <a:endParaRPr lang="id-ID" sz="1400" kern="1200" dirty="0">
                <a:solidFill>
                  <a:schemeClr val="bg2">
                    <a:lumMod val="10000"/>
                  </a:schemeClr>
                </a:solidFill>
                <a:cs typeface="+mn-ea"/>
                <a:sym typeface="+mn-lt"/>
              </a:endParaRPr>
            </a:p>
          </p:txBody>
        </p:sp>
      </p:grpSp>
    </p:spTree>
    <p:extLst>
      <p:ext uri="{BB962C8B-B14F-4D97-AF65-F5344CB8AC3E}">
        <p14:creationId xmlns:p14="http://schemas.microsoft.com/office/powerpoint/2010/main" val="3858420907"/>
      </p:ext>
    </p:extLst>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矩形 3">
            <a:extLst>
              <a:ext uri="{FF2B5EF4-FFF2-40B4-BE49-F238E27FC236}">
                <a16:creationId xmlns:a16="http://schemas.microsoft.com/office/drawing/2014/main" id="{2908D744-B53E-4F9A-A670-E81AD118F6E2}"/>
              </a:ext>
            </a:extLst>
          </p:cNvPr>
          <p:cNvSpPr/>
          <p:nvPr/>
        </p:nvSpPr>
        <p:spPr>
          <a:xfrm>
            <a:off x="469899" y="1981808"/>
            <a:ext cx="11252200" cy="2515672"/>
          </a:xfrm>
          <a:prstGeom prst="rect">
            <a:avLst/>
          </a:prstGeom>
          <a:solidFill>
            <a:schemeClr val="bg1">
              <a:lumMod val="95000"/>
            </a:schemeClr>
          </a:solidFill>
          <a:ln>
            <a:noFill/>
          </a:ln>
          <a:effectLst>
            <a:outerShdw blurRad="342900" dist="139700" dir="5400000" algn="t" rotWithShape="0">
              <a:srgbClr val="313C2E">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a16="http://schemas.microsoft.com/office/drawing/2014/main" id="{C5045B4A-A02F-4F0C-B51E-47A8F5E8864A}"/>
              </a:ext>
            </a:extLst>
          </p:cNvPr>
          <p:cNvGrpSpPr/>
          <p:nvPr/>
        </p:nvGrpSpPr>
        <p:grpSpPr>
          <a:xfrm>
            <a:off x="679633" y="2175656"/>
            <a:ext cx="3111865" cy="2117770"/>
            <a:chOff x="661770" y="2375293"/>
            <a:chExt cx="3111865" cy="2117770"/>
          </a:xfrm>
        </p:grpSpPr>
        <p:sp>
          <p:nvSpPr>
            <p:cNvPr id="6" name="文本框 5">
              <a:extLst>
                <a:ext uri="{FF2B5EF4-FFF2-40B4-BE49-F238E27FC236}">
                  <a16:creationId xmlns:a16="http://schemas.microsoft.com/office/drawing/2014/main" id="{A93CB918-F5BE-4461-8303-E3E6D83B942F}"/>
                </a:ext>
              </a:extLst>
            </p:cNvPr>
            <p:cNvSpPr txBox="1"/>
            <p:nvPr/>
          </p:nvSpPr>
          <p:spPr>
            <a:xfrm>
              <a:off x="1253683" y="2375293"/>
              <a:ext cx="1672044" cy="825419"/>
            </a:xfrm>
            <a:prstGeom prst="rect">
              <a:avLst/>
            </a:prstGeom>
            <a:noFill/>
          </p:spPr>
          <p:txBody>
            <a:bodyPr wrap="square" rtlCol="0">
              <a:spAutoFit/>
            </a:bodyPr>
            <a:lstStyle/>
            <a:p>
              <a:pPr>
                <a:lnSpc>
                  <a:spcPct val="150000"/>
                </a:lnSpc>
              </a:pPr>
              <a:r>
                <a:rPr lang="en-US" altLang="zh-CN" sz="3600" b="1" dirty="0">
                  <a:solidFill>
                    <a:srgbClr val="2137BE">
                      <a:alpha val="94000"/>
                    </a:srgbClr>
                  </a:solidFill>
                  <a:cs typeface="+mn-ea"/>
                  <a:sym typeface="+mn-lt"/>
                </a:rPr>
                <a:t>75%</a:t>
              </a:r>
              <a:endParaRPr lang="zh-CN" altLang="en-US" sz="3600" b="1" dirty="0">
                <a:solidFill>
                  <a:srgbClr val="2137BE">
                    <a:alpha val="94000"/>
                  </a:srgbClr>
                </a:solidFill>
                <a:cs typeface="+mn-ea"/>
                <a:sym typeface="+mn-lt"/>
              </a:endParaRPr>
            </a:p>
          </p:txBody>
        </p:sp>
        <p:sp>
          <p:nvSpPr>
            <p:cNvPr id="7" name="文本框 6">
              <a:extLst>
                <a:ext uri="{FF2B5EF4-FFF2-40B4-BE49-F238E27FC236}">
                  <a16:creationId xmlns:a16="http://schemas.microsoft.com/office/drawing/2014/main" id="{90866A8F-2660-49E9-99C4-8C346CE1EF58}"/>
                </a:ext>
              </a:extLst>
            </p:cNvPr>
            <p:cNvSpPr txBox="1"/>
            <p:nvPr/>
          </p:nvSpPr>
          <p:spPr>
            <a:xfrm>
              <a:off x="661770" y="3325371"/>
              <a:ext cx="3111865" cy="1167692"/>
            </a:xfrm>
            <a:prstGeom prst="rect">
              <a:avLst/>
            </a:prstGeom>
            <a:noFill/>
          </p:spPr>
          <p:txBody>
            <a:bodyPr wrap="square" rtlCol="0">
              <a:spAutoFit/>
            </a:bodyPr>
            <a:lstStyle/>
            <a:p>
              <a:pPr>
                <a:lnSpc>
                  <a:spcPct val="150000"/>
                </a:lnSpc>
              </a:pPr>
              <a:r>
                <a:rPr lang="zh-CN" altLang="en-US" sz="1200" dirty="0">
                  <a:solidFill>
                    <a:schemeClr val="bg1">
                      <a:lumMod val="50000"/>
                      <a:alpha val="83000"/>
                    </a:schemeClr>
                  </a:solidFill>
                  <a:cs typeface="+mn-ea"/>
                  <a:sym typeface="+mn-lt"/>
                </a:rPr>
                <a:t>Click to enter a brief text content, the text content needs to be refined, without unnecessary text modification, concise description of the content.</a:t>
              </a:r>
            </a:p>
          </p:txBody>
        </p:sp>
      </p:grpSp>
      <p:grpSp>
        <p:nvGrpSpPr>
          <p:cNvPr id="8" name="组合 7">
            <a:extLst>
              <a:ext uri="{FF2B5EF4-FFF2-40B4-BE49-F238E27FC236}">
                <a16:creationId xmlns:a16="http://schemas.microsoft.com/office/drawing/2014/main" id="{E7DD7E4E-8477-489F-B91D-FB758D62DCB4}"/>
              </a:ext>
            </a:extLst>
          </p:cNvPr>
          <p:cNvGrpSpPr/>
          <p:nvPr/>
        </p:nvGrpSpPr>
        <p:grpSpPr>
          <a:xfrm>
            <a:off x="4012071" y="2355232"/>
            <a:ext cx="1801284" cy="2126365"/>
            <a:chOff x="4012072" y="2544588"/>
            <a:chExt cx="1801284" cy="2126365"/>
          </a:xfrm>
        </p:grpSpPr>
        <p:grpSp>
          <p:nvGrpSpPr>
            <p:cNvPr id="9" name="Group 783">
              <a:extLst>
                <a:ext uri="{FF2B5EF4-FFF2-40B4-BE49-F238E27FC236}">
                  <a16:creationId xmlns:a16="http://schemas.microsoft.com/office/drawing/2014/main" id="{16227D19-70BC-4298-8523-462FDEB3887C}"/>
                </a:ext>
              </a:extLst>
            </p:cNvPr>
            <p:cNvGrpSpPr/>
            <p:nvPr/>
          </p:nvGrpSpPr>
          <p:grpSpPr>
            <a:xfrm>
              <a:off x="4601262" y="2544588"/>
              <a:ext cx="740092" cy="736898"/>
              <a:chOff x="1294228" y="2741399"/>
              <a:chExt cx="1092830" cy="1088114"/>
            </a:xfrm>
          </p:grpSpPr>
          <p:sp>
            <p:nvSpPr>
              <p:cNvPr id="12" name="Oval 785">
                <a:extLst>
                  <a:ext uri="{FF2B5EF4-FFF2-40B4-BE49-F238E27FC236}">
                    <a16:creationId xmlns:a16="http://schemas.microsoft.com/office/drawing/2014/main" id="{8CF6618C-3755-4F49-B4D8-409CBB0403C1}"/>
                  </a:ext>
                </a:extLst>
              </p:cNvPr>
              <p:cNvSpPr/>
              <p:nvPr/>
            </p:nvSpPr>
            <p:spPr>
              <a:xfrm>
                <a:off x="1306214" y="2741399"/>
                <a:ext cx="1080844" cy="10808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cs typeface="+mn-ea"/>
                  <a:sym typeface="+mn-lt"/>
                </a:endParaRPr>
              </a:p>
            </p:txBody>
          </p:sp>
          <p:sp>
            <p:nvSpPr>
              <p:cNvPr id="13" name="Pie 786">
                <a:extLst>
                  <a:ext uri="{FF2B5EF4-FFF2-40B4-BE49-F238E27FC236}">
                    <a16:creationId xmlns:a16="http://schemas.microsoft.com/office/drawing/2014/main" id="{854B91F6-9890-46BA-BE32-FE1B1BB8BF21}"/>
                  </a:ext>
                </a:extLst>
              </p:cNvPr>
              <p:cNvSpPr/>
              <p:nvPr/>
            </p:nvSpPr>
            <p:spPr>
              <a:xfrm>
                <a:off x="1294228" y="2741560"/>
                <a:ext cx="1087954" cy="1087953"/>
              </a:xfrm>
              <a:prstGeom prst="pie">
                <a:avLst>
                  <a:gd name="adj1" fmla="val 10953968"/>
                  <a:gd name="adj2" fmla="val 3026023"/>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cs typeface="+mn-ea"/>
                  <a:sym typeface="+mn-lt"/>
                </a:endParaRPr>
              </a:p>
            </p:txBody>
          </p:sp>
          <p:sp>
            <p:nvSpPr>
              <p:cNvPr id="14" name="Oval 787">
                <a:extLst>
                  <a:ext uri="{FF2B5EF4-FFF2-40B4-BE49-F238E27FC236}">
                    <a16:creationId xmlns:a16="http://schemas.microsoft.com/office/drawing/2014/main" id="{17EF2F99-C86A-4DAC-9FE0-1D8BAC7AA83D}"/>
                  </a:ext>
                </a:extLst>
              </p:cNvPr>
              <p:cNvSpPr/>
              <p:nvPr/>
            </p:nvSpPr>
            <p:spPr>
              <a:xfrm>
                <a:off x="1476741" y="2911924"/>
                <a:ext cx="739790" cy="739789"/>
              </a:xfrm>
              <a:prstGeom prst="ellipse">
                <a:avLst/>
              </a:prstGeom>
              <a:solidFill>
                <a:srgbClr val="FB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cs typeface="+mn-ea"/>
                  <a:sym typeface="+mn-lt"/>
                </a:endParaRPr>
              </a:p>
            </p:txBody>
          </p:sp>
        </p:grpSp>
        <p:sp>
          <p:nvSpPr>
            <p:cNvPr id="10" name="文本框 9">
              <a:extLst>
                <a:ext uri="{FF2B5EF4-FFF2-40B4-BE49-F238E27FC236}">
                  <a16:creationId xmlns:a16="http://schemas.microsoft.com/office/drawing/2014/main" id="{47BC2AD3-D92E-4F02-BF52-127489658944}"/>
                </a:ext>
              </a:extLst>
            </p:cNvPr>
            <p:cNvSpPr txBox="1"/>
            <p:nvPr/>
          </p:nvSpPr>
          <p:spPr>
            <a:xfrm>
              <a:off x="4141312" y="3410242"/>
              <a:ext cx="1672044" cy="377411"/>
            </a:xfrm>
            <a:prstGeom prst="rect">
              <a:avLst/>
            </a:prstGeom>
            <a:noFill/>
          </p:spPr>
          <p:txBody>
            <a:bodyPr wrap="square" rtlCol="0">
              <a:spAutoFit/>
            </a:bodyPr>
            <a:lstStyle/>
            <a:p>
              <a:pPr algn="ctr">
                <a:lnSpc>
                  <a:spcPct val="150000"/>
                </a:lnSpc>
              </a:pPr>
              <a:r>
                <a:rPr lang="zh-CN" altLang="en-US" sz="1400" b="1" dirty="0">
                  <a:solidFill>
                    <a:schemeClr val="tx1">
                      <a:alpha val="94000"/>
                    </a:schemeClr>
                  </a:solidFill>
                  <a:cs typeface="+mn-ea"/>
                  <a:sym typeface="+mn-lt"/>
                </a:rPr>
                <a:t>Fill in the title</a:t>
              </a:r>
            </a:p>
          </p:txBody>
        </p:sp>
        <p:sp>
          <p:nvSpPr>
            <p:cNvPr id="11" name="文本框 10">
              <a:extLst>
                <a:ext uri="{FF2B5EF4-FFF2-40B4-BE49-F238E27FC236}">
                  <a16:creationId xmlns:a16="http://schemas.microsoft.com/office/drawing/2014/main" id="{8D5BFAD1-73D5-4B63-B741-F7607E8E0284}"/>
                </a:ext>
              </a:extLst>
            </p:cNvPr>
            <p:cNvSpPr txBox="1"/>
            <p:nvPr/>
          </p:nvSpPr>
          <p:spPr>
            <a:xfrm>
              <a:off x="4012072" y="3855602"/>
              <a:ext cx="1672044" cy="815351"/>
            </a:xfrm>
            <a:prstGeom prst="rect">
              <a:avLst/>
            </a:prstGeom>
            <a:noFill/>
          </p:spPr>
          <p:txBody>
            <a:bodyPr wrap="square" rtlCol="0">
              <a:spAutoFit/>
            </a:bodyPr>
            <a:lstStyle/>
            <a:p>
              <a:pPr algn="ctr">
                <a:lnSpc>
                  <a:spcPct val="120000"/>
                </a:lnSpc>
              </a:pPr>
              <a:r>
                <a:rPr lang="zh-CN" altLang="en-US" sz="1000" dirty="0">
                  <a:solidFill>
                    <a:schemeClr val="bg1">
                      <a:lumMod val="50000"/>
                      <a:alpha val="83000"/>
                    </a:schemeClr>
                  </a:solidFill>
                  <a:cs typeface="+mn-ea"/>
                  <a:sym typeface="+mn-lt"/>
                </a:rPr>
                <a:t>Please replace the text content, modify the text content, or copy the content directly</a:t>
              </a:r>
            </a:p>
          </p:txBody>
        </p:sp>
      </p:grpSp>
      <p:grpSp>
        <p:nvGrpSpPr>
          <p:cNvPr id="15" name="组合 14">
            <a:extLst>
              <a:ext uri="{FF2B5EF4-FFF2-40B4-BE49-F238E27FC236}">
                <a16:creationId xmlns:a16="http://schemas.microsoft.com/office/drawing/2014/main" id="{0185E44B-83AB-465E-9975-9210D91E46F5}"/>
              </a:ext>
            </a:extLst>
          </p:cNvPr>
          <p:cNvGrpSpPr/>
          <p:nvPr/>
        </p:nvGrpSpPr>
        <p:grpSpPr>
          <a:xfrm>
            <a:off x="5952618" y="2355232"/>
            <a:ext cx="1801284" cy="2126365"/>
            <a:chOff x="4141312" y="2544588"/>
            <a:chExt cx="1801284" cy="2126365"/>
          </a:xfrm>
        </p:grpSpPr>
        <p:grpSp>
          <p:nvGrpSpPr>
            <p:cNvPr id="16" name="Group 783">
              <a:extLst>
                <a:ext uri="{FF2B5EF4-FFF2-40B4-BE49-F238E27FC236}">
                  <a16:creationId xmlns:a16="http://schemas.microsoft.com/office/drawing/2014/main" id="{A54FE436-E9F6-4211-BBEE-B1E7FCD8AFBA}"/>
                </a:ext>
              </a:extLst>
            </p:cNvPr>
            <p:cNvGrpSpPr/>
            <p:nvPr/>
          </p:nvGrpSpPr>
          <p:grpSpPr>
            <a:xfrm>
              <a:off x="4601262" y="2544588"/>
              <a:ext cx="740092" cy="736898"/>
              <a:chOff x="1294228" y="2741399"/>
              <a:chExt cx="1092830" cy="1088114"/>
            </a:xfrm>
          </p:grpSpPr>
          <p:sp>
            <p:nvSpPr>
              <p:cNvPr id="19" name="Oval 785">
                <a:extLst>
                  <a:ext uri="{FF2B5EF4-FFF2-40B4-BE49-F238E27FC236}">
                    <a16:creationId xmlns:a16="http://schemas.microsoft.com/office/drawing/2014/main" id="{CC05D78C-815C-4ABC-AB25-AE8D19B29B4D}"/>
                  </a:ext>
                </a:extLst>
              </p:cNvPr>
              <p:cNvSpPr/>
              <p:nvPr/>
            </p:nvSpPr>
            <p:spPr>
              <a:xfrm>
                <a:off x="1306214" y="2741399"/>
                <a:ext cx="1080844" cy="10808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cs typeface="+mn-ea"/>
                  <a:sym typeface="+mn-lt"/>
                </a:endParaRPr>
              </a:p>
            </p:txBody>
          </p:sp>
          <p:sp>
            <p:nvSpPr>
              <p:cNvPr id="20" name="Pie 786">
                <a:extLst>
                  <a:ext uri="{FF2B5EF4-FFF2-40B4-BE49-F238E27FC236}">
                    <a16:creationId xmlns:a16="http://schemas.microsoft.com/office/drawing/2014/main" id="{FB43FD49-C321-4092-BFE9-7660628CD7B4}"/>
                  </a:ext>
                </a:extLst>
              </p:cNvPr>
              <p:cNvSpPr/>
              <p:nvPr/>
            </p:nvSpPr>
            <p:spPr>
              <a:xfrm>
                <a:off x="1294228" y="2741560"/>
                <a:ext cx="1087954" cy="1087953"/>
              </a:xfrm>
              <a:prstGeom prst="pie">
                <a:avLst>
                  <a:gd name="adj1" fmla="val 10953968"/>
                  <a:gd name="adj2" fmla="val 3026023"/>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cs typeface="+mn-ea"/>
                  <a:sym typeface="+mn-lt"/>
                </a:endParaRPr>
              </a:p>
            </p:txBody>
          </p:sp>
          <p:sp>
            <p:nvSpPr>
              <p:cNvPr id="21" name="Oval 787">
                <a:extLst>
                  <a:ext uri="{FF2B5EF4-FFF2-40B4-BE49-F238E27FC236}">
                    <a16:creationId xmlns:a16="http://schemas.microsoft.com/office/drawing/2014/main" id="{31389C3F-D985-452A-8FAF-57A4D94039E3}"/>
                  </a:ext>
                </a:extLst>
              </p:cNvPr>
              <p:cNvSpPr/>
              <p:nvPr/>
            </p:nvSpPr>
            <p:spPr>
              <a:xfrm>
                <a:off x="1476741" y="2911924"/>
                <a:ext cx="739790" cy="739789"/>
              </a:xfrm>
              <a:prstGeom prst="ellipse">
                <a:avLst/>
              </a:prstGeom>
              <a:solidFill>
                <a:srgbClr val="FB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cs typeface="+mn-ea"/>
                  <a:sym typeface="+mn-lt"/>
                </a:endParaRPr>
              </a:p>
            </p:txBody>
          </p:sp>
        </p:grpSp>
        <p:sp>
          <p:nvSpPr>
            <p:cNvPr id="17" name="文本框 16">
              <a:extLst>
                <a:ext uri="{FF2B5EF4-FFF2-40B4-BE49-F238E27FC236}">
                  <a16:creationId xmlns:a16="http://schemas.microsoft.com/office/drawing/2014/main" id="{384BFA03-B19D-404C-B684-20303EE1B995}"/>
                </a:ext>
              </a:extLst>
            </p:cNvPr>
            <p:cNvSpPr txBox="1"/>
            <p:nvPr/>
          </p:nvSpPr>
          <p:spPr>
            <a:xfrm>
              <a:off x="4141312" y="3410242"/>
              <a:ext cx="1672044" cy="377411"/>
            </a:xfrm>
            <a:prstGeom prst="rect">
              <a:avLst/>
            </a:prstGeom>
            <a:noFill/>
          </p:spPr>
          <p:txBody>
            <a:bodyPr wrap="square" rtlCol="0">
              <a:spAutoFit/>
            </a:bodyPr>
            <a:lstStyle/>
            <a:p>
              <a:pPr algn="ctr">
                <a:lnSpc>
                  <a:spcPct val="150000"/>
                </a:lnSpc>
              </a:pPr>
              <a:r>
                <a:rPr lang="zh-CN" altLang="en-US" sz="1400" b="1" dirty="0">
                  <a:solidFill>
                    <a:schemeClr val="tx1">
                      <a:alpha val="94000"/>
                    </a:schemeClr>
                  </a:solidFill>
                  <a:cs typeface="+mn-ea"/>
                  <a:sym typeface="+mn-lt"/>
                </a:rPr>
                <a:t>Fill in the title</a:t>
              </a:r>
            </a:p>
          </p:txBody>
        </p:sp>
        <p:sp>
          <p:nvSpPr>
            <p:cNvPr id="18" name="文本框 17">
              <a:extLst>
                <a:ext uri="{FF2B5EF4-FFF2-40B4-BE49-F238E27FC236}">
                  <a16:creationId xmlns:a16="http://schemas.microsoft.com/office/drawing/2014/main" id="{DB1A4191-3DE6-478A-BBC2-AFA81222B492}"/>
                </a:ext>
              </a:extLst>
            </p:cNvPr>
            <p:cNvSpPr txBox="1"/>
            <p:nvPr/>
          </p:nvSpPr>
          <p:spPr>
            <a:xfrm>
              <a:off x="4270552" y="3855602"/>
              <a:ext cx="1672044" cy="815351"/>
            </a:xfrm>
            <a:prstGeom prst="rect">
              <a:avLst/>
            </a:prstGeom>
            <a:noFill/>
          </p:spPr>
          <p:txBody>
            <a:bodyPr wrap="square" rtlCol="0">
              <a:spAutoFit/>
            </a:bodyPr>
            <a:lstStyle/>
            <a:p>
              <a:pPr algn="ctr">
                <a:lnSpc>
                  <a:spcPct val="120000"/>
                </a:lnSpc>
              </a:pPr>
              <a:r>
                <a:rPr lang="zh-CN" altLang="en-US" sz="1000" dirty="0">
                  <a:solidFill>
                    <a:schemeClr val="bg1">
                      <a:lumMod val="50000"/>
                      <a:alpha val="83000"/>
                    </a:schemeClr>
                  </a:solidFill>
                  <a:cs typeface="+mn-ea"/>
                  <a:sym typeface="+mn-lt"/>
                </a:rPr>
                <a:t>Please replace the text content, modify the text content, or copy the content directly</a:t>
              </a:r>
            </a:p>
          </p:txBody>
        </p:sp>
      </p:grpSp>
      <p:sp>
        <p:nvSpPr>
          <p:cNvPr id="22" name="TextBox 16">
            <a:extLst>
              <a:ext uri="{FF2B5EF4-FFF2-40B4-BE49-F238E27FC236}">
                <a16:creationId xmlns:a16="http://schemas.microsoft.com/office/drawing/2014/main" id="{9B67B834-B231-488F-BA71-6674222F041C}"/>
              </a:ext>
            </a:extLst>
          </p:cNvPr>
          <p:cNvSpPr txBox="1"/>
          <p:nvPr/>
        </p:nvSpPr>
        <p:spPr>
          <a:xfrm>
            <a:off x="1833852" y="5164841"/>
            <a:ext cx="8496012" cy="1384995"/>
          </a:xfrm>
          <a:prstGeom prst="rect">
            <a:avLst/>
          </a:prstGeom>
          <a:noFill/>
        </p:spPr>
        <p:txBody>
          <a:bodyPr wrap="square" rtlCol="0">
            <a:spAutoFit/>
          </a:bodyPr>
          <a:lstStyle/>
          <a:p>
            <a:pPr algn="ctr">
              <a:lnSpc>
                <a:spcPct val="150000"/>
              </a:lnSpc>
            </a:pPr>
            <a:r>
              <a:rPr lang="en-US" altLang="zh-CN" sz="1400" dirty="0">
                <a:solidFill>
                  <a:schemeClr val="bg1">
                    <a:lumMod val="50000"/>
                  </a:schemeClr>
                </a:solidFill>
                <a:cs typeface="+mn-ea"/>
                <a:sym typeface="+mn-lt"/>
              </a:rPr>
              <a:t>Please enter text </a:t>
            </a:r>
            <a:r>
              <a:rPr lang="en-US" altLang="zh-CN" sz="1400" dirty="0" err="1">
                <a:solidFill>
                  <a:schemeClr val="bg1">
                    <a:lumMod val="50000"/>
                  </a:schemeClr>
                </a:solidFill>
                <a:cs typeface="+mn-ea"/>
                <a:sym typeface="+mn-lt"/>
              </a:rPr>
              <a:t>here. Please</a:t>
            </a:r>
            <a:r>
              <a:rPr lang="en-US" altLang="zh-CN" sz="1400" dirty="0">
                <a:solidFill>
                  <a:schemeClr val="bg1">
                    <a:lumMod val="50000"/>
                  </a:schemeClr>
                </a:solidFill>
                <a:cs typeface="+mn-ea"/>
                <a:sym typeface="+mn-lt"/>
              </a:rPr>
              <a:t> enter text </a:t>
            </a:r>
            <a:r>
              <a:rPr lang="en-US" altLang="zh-CN" sz="1400" dirty="0" err="1">
                <a:solidFill>
                  <a:schemeClr val="bg1">
                    <a:lumMod val="50000"/>
                  </a:schemeClr>
                </a:solidFill>
                <a:cs typeface="+mn-ea"/>
                <a:sym typeface="+mn-lt"/>
              </a:rPr>
              <a:t>here. Please</a:t>
            </a:r>
            <a:r>
              <a:rPr lang="en-US" altLang="zh-CN" sz="1400" dirty="0">
                <a:solidFill>
                  <a:schemeClr val="bg1">
                    <a:lumMod val="50000"/>
                  </a:schemeClr>
                </a:solidFill>
                <a:cs typeface="+mn-ea"/>
                <a:sym typeface="+mn-lt"/>
              </a:rPr>
              <a:t> enter text </a:t>
            </a:r>
            <a:r>
              <a:rPr lang="en-US" altLang="zh-CN" sz="1400" dirty="0" err="1">
                <a:solidFill>
                  <a:schemeClr val="bg1">
                    <a:lumMod val="50000"/>
                  </a:schemeClr>
                </a:solidFill>
                <a:cs typeface="+mn-ea"/>
                <a:sym typeface="+mn-lt"/>
              </a:rPr>
              <a:t>here. Please</a:t>
            </a:r>
            <a:r>
              <a:rPr lang="en-US" altLang="zh-CN" sz="1400" dirty="0">
                <a:solidFill>
                  <a:schemeClr val="bg1">
                    <a:lumMod val="50000"/>
                  </a:schemeClr>
                </a:solidFill>
                <a:cs typeface="+mn-ea"/>
                <a:sym typeface="+mn-lt"/>
              </a:rPr>
              <a:t> enter text </a:t>
            </a:r>
            <a:r>
              <a:rPr lang="en-US" altLang="zh-CN" sz="1400" dirty="0" err="1">
                <a:solidFill>
                  <a:schemeClr val="bg1">
                    <a:lumMod val="50000"/>
                  </a:schemeClr>
                </a:solidFill>
                <a:cs typeface="+mn-ea"/>
                <a:sym typeface="+mn-lt"/>
              </a:rPr>
              <a:t>here. Please</a:t>
            </a:r>
            <a:r>
              <a:rPr lang="en-US" altLang="zh-CN" sz="1400" dirty="0">
                <a:solidFill>
                  <a:schemeClr val="bg1">
                    <a:lumMod val="50000"/>
                  </a:schemeClr>
                </a:solidFill>
                <a:cs typeface="+mn-ea"/>
                <a:sym typeface="+mn-lt"/>
              </a:rPr>
              <a:t> enter.</a:t>
            </a:r>
            <a:r>
              <a:rPr lang="en-US" altLang="zh-CN" sz="1400" dirty="0">
                <a:solidFill>
                  <a:schemeClr val="tx1">
                    <a:lumMod val="75000"/>
                    <a:lumOff val="25000"/>
                  </a:schemeClr>
                </a:solidFill>
                <a:cs typeface="+mn-ea"/>
                <a:sym typeface="+mn-lt"/>
              </a:rPr>
              <a:t> Please enter text </a:t>
            </a:r>
            <a:r>
              <a:rPr lang="en-US" altLang="zh-CN" sz="1400" dirty="0" err="1">
                <a:solidFill>
                  <a:schemeClr val="tx1">
                    <a:lumMod val="75000"/>
                    <a:lumOff val="25000"/>
                  </a:schemeClr>
                </a:solidFill>
                <a:cs typeface="+mn-ea"/>
                <a:sym typeface="+mn-lt"/>
              </a:rPr>
              <a:t>here. Please</a:t>
            </a:r>
            <a:r>
              <a:rPr lang="en-US" altLang="zh-CN" sz="1400" dirty="0">
                <a:solidFill>
                  <a:schemeClr val="tx1">
                    <a:lumMod val="75000"/>
                    <a:lumOff val="25000"/>
                  </a:schemeClr>
                </a:solidFill>
                <a:cs typeface="+mn-ea"/>
                <a:sym typeface="+mn-lt"/>
              </a:rPr>
              <a:t> enter text </a:t>
            </a:r>
            <a:r>
              <a:rPr lang="en-US" altLang="zh-CN" sz="1400" dirty="0" err="1">
                <a:solidFill>
                  <a:schemeClr val="tx1">
                    <a:lumMod val="75000"/>
                    <a:lumOff val="25000"/>
                  </a:schemeClr>
                </a:solidFill>
                <a:cs typeface="+mn-ea"/>
                <a:sym typeface="+mn-lt"/>
              </a:rPr>
              <a:t>here. Please</a:t>
            </a:r>
            <a:r>
              <a:rPr lang="en-US" altLang="zh-CN" sz="1400" dirty="0">
                <a:solidFill>
                  <a:schemeClr val="tx1">
                    <a:lumMod val="75000"/>
                    <a:lumOff val="25000"/>
                  </a:schemeClr>
                </a:solidFill>
                <a:cs typeface="+mn-ea"/>
                <a:sym typeface="+mn-lt"/>
              </a:rPr>
              <a:t> enter text </a:t>
            </a:r>
            <a:r>
              <a:rPr lang="en-US" altLang="zh-CN" sz="1400" dirty="0" err="1">
                <a:solidFill>
                  <a:schemeClr val="tx1">
                    <a:lumMod val="75000"/>
                    <a:lumOff val="25000"/>
                  </a:schemeClr>
                </a:solidFill>
                <a:cs typeface="+mn-ea"/>
                <a:sym typeface="+mn-lt"/>
              </a:rPr>
              <a:t>here. Please</a:t>
            </a:r>
            <a:r>
              <a:rPr lang="en-US" altLang="zh-CN" sz="1400" dirty="0">
                <a:solidFill>
                  <a:schemeClr val="tx1">
                    <a:lumMod val="75000"/>
                    <a:lumOff val="25000"/>
                  </a:schemeClr>
                </a:solidFill>
                <a:cs typeface="+mn-ea"/>
                <a:sym typeface="+mn-lt"/>
              </a:rPr>
              <a:t> enter text </a:t>
            </a:r>
            <a:r>
              <a:rPr lang="en-US" altLang="zh-CN" sz="1400" dirty="0" err="1">
                <a:solidFill>
                  <a:schemeClr val="tx1">
                    <a:lumMod val="75000"/>
                    <a:lumOff val="25000"/>
                  </a:schemeClr>
                </a:solidFill>
                <a:cs typeface="+mn-ea"/>
                <a:sym typeface="+mn-lt"/>
              </a:rPr>
              <a:t>here. Please</a:t>
            </a:r>
            <a:r>
              <a:rPr lang="en-US" altLang="zh-CN" sz="1400" dirty="0">
                <a:solidFill>
                  <a:schemeClr val="tx1">
                    <a:lumMod val="75000"/>
                    <a:lumOff val="25000"/>
                  </a:schemeClr>
                </a:solidFill>
                <a:cs typeface="+mn-ea"/>
                <a:sym typeface="+mn-lt"/>
              </a:rPr>
              <a:t> enter</a:t>
            </a:r>
          </a:p>
          <a:p>
            <a:pPr lvl="0" algn="ctr">
              <a:lnSpc>
                <a:spcPct val="150000"/>
              </a:lnSpc>
            </a:pPr>
            <a:endParaRPr lang="en-US" altLang="zh-CN" sz="1400" dirty="0">
              <a:solidFill>
                <a:schemeClr val="bg1">
                  <a:lumMod val="50000"/>
                </a:schemeClr>
              </a:solidFill>
              <a:cs typeface="+mn-ea"/>
              <a:sym typeface="+mn-lt"/>
            </a:endParaRPr>
          </a:p>
        </p:txBody>
      </p:sp>
      <p:pic>
        <p:nvPicPr>
          <p:cNvPr id="23" name="图片 22">
            <a:extLst>
              <a:ext uri="{FF2B5EF4-FFF2-40B4-BE49-F238E27FC236}">
                <a16:creationId xmlns:a16="http://schemas.microsoft.com/office/drawing/2014/main" id="{3F50A55A-783A-4C12-8724-F83B92C113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2405" y="2017523"/>
            <a:ext cx="3657386" cy="2438258"/>
          </a:xfrm>
          <a:prstGeom prst="rect">
            <a:avLst/>
          </a:prstGeom>
        </p:spPr>
      </p:pic>
    </p:spTree>
    <p:extLst>
      <p:ext uri="{BB962C8B-B14F-4D97-AF65-F5344CB8AC3E}">
        <p14:creationId xmlns:p14="http://schemas.microsoft.com/office/powerpoint/2010/main" val="2060981865"/>
      </p:ext>
    </p:extLst>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2" decel="100000" fill="hold" grpId="0" nodeType="withEffect">
                                  <p:stCondLst>
                                    <p:cond delay="6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400" fill="hold"/>
                                        <p:tgtEl>
                                          <p:spTgt spid="22"/>
                                        </p:tgtEl>
                                        <p:attrNameLst>
                                          <p:attrName>ppt_x</p:attrName>
                                        </p:attrNameLst>
                                      </p:cBhvr>
                                      <p:tavLst>
                                        <p:tav tm="0">
                                          <p:val>
                                            <p:strVal val="1+#ppt_w/2"/>
                                          </p:val>
                                        </p:tav>
                                        <p:tav tm="100000">
                                          <p:val>
                                            <p:strVal val="#ppt_x"/>
                                          </p:val>
                                        </p:tav>
                                      </p:tavLst>
                                    </p:anim>
                                    <p:anim calcmode="lin" valueType="num">
                                      <p:cBhvr additive="base">
                                        <p:cTn id="28" dur="14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grpSp>
        <p:nvGrpSpPr>
          <p:cNvPr id="4" name="组合 3">
            <a:extLst>
              <a:ext uri="{FF2B5EF4-FFF2-40B4-BE49-F238E27FC236}">
                <a16:creationId xmlns:a16="http://schemas.microsoft.com/office/drawing/2014/main" id="{D91B5CFC-59F4-4A56-A3A2-0332DA012375}"/>
              </a:ext>
            </a:extLst>
          </p:cNvPr>
          <p:cNvGrpSpPr/>
          <p:nvPr/>
        </p:nvGrpSpPr>
        <p:grpSpPr>
          <a:xfrm>
            <a:off x="1248155" y="1936778"/>
            <a:ext cx="9134475" cy="2448716"/>
            <a:chOff x="1317625" y="1873813"/>
            <a:chExt cx="9134475" cy="2448716"/>
          </a:xfrm>
          <a:effectLst/>
        </p:grpSpPr>
        <p:grpSp>
          <p:nvGrpSpPr>
            <p:cNvPr id="5" name="组合 4">
              <a:extLst>
                <a:ext uri="{FF2B5EF4-FFF2-40B4-BE49-F238E27FC236}">
                  <a16:creationId xmlns:a16="http://schemas.microsoft.com/office/drawing/2014/main" id="{A738F653-7D4A-4D47-8782-1F2420DD3749}"/>
                </a:ext>
              </a:extLst>
            </p:cNvPr>
            <p:cNvGrpSpPr/>
            <p:nvPr/>
          </p:nvGrpSpPr>
          <p:grpSpPr>
            <a:xfrm>
              <a:off x="1317625" y="1873813"/>
              <a:ext cx="384855" cy="2448716"/>
              <a:chOff x="1317625" y="1873813"/>
              <a:chExt cx="384855" cy="2448716"/>
            </a:xfrm>
          </p:grpSpPr>
          <p:sp>
            <p:nvSpPr>
              <p:cNvPr id="22" name="TextBox 13">
                <a:extLst>
                  <a:ext uri="{FF2B5EF4-FFF2-40B4-BE49-F238E27FC236}">
                    <a16:creationId xmlns:a16="http://schemas.microsoft.com/office/drawing/2014/main" id="{963B44B0-DBAC-4C5E-959C-42A766FDF92B}"/>
                  </a:ext>
                </a:extLst>
              </p:cNvPr>
              <p:cNvSpPr txBox="1"/>
              <p:nvPr/>
            </p:nvSpPr>
            <p:spPr>
              <a:xfrm>
                <a:off x="1317625" y="1873813"/>
                <a:ext cx="384855"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dirty="0">
                    <a:solidFill>
                      <a:schemeClr val="tx1">
                        <a:lumMod val="65000"/>
                        <a:lumOff val="35000"/>
                      </a:schemeClr>
                    </a:solidFill>
                    <a:cs typeface="+mn-ea"/>
                    <a:sym typeface="+mn-lt"/>
                  </a:rPr>
                  <a:t>100</a:t>
                </a:r>
              </a:p>
            </p:txBody>
          </p:sp>
          <p:sp>
            <p:nvSpPr>
              <p:cNvPr id="23" name="TextBox 15">
                <a:extLst>
                  <a:ext uri="{FF2B5EF4-FFF2-40B4-BE49-F238E27FC236}">
                    <a16:creationId xmlns:a16="http://schemas.microsoft.com/office/drawing/2014/main" id="{71397033-E227-482F-B7CD-1DA633541BD4}"/>
                  </a:ext>
                </a:extLst>
              </p:cNvPr>
              <p:cNvSpPr txBox="1"/>
              <p:nvPr/>
            </p:nvSpPr>
            <p:spPr>
              <a:xfrm>
                <a:off x="1466401" y="4079994"/>
                <a:ext cx="236079"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cs typeface="+mn-ea"/>
                    <a:sym typeface="+mn-lt"/>
                  </a:rPr>
                  <a:t>0</a:t>
                </a:r>
              </a:p>
            </p:txBody>
          </p:sp>
          <p:sp>
            <p:nvSpPr>
              <p:cNvPr id="24" name="TextBox 17">
                <a:extLst>
                  <a:ext uri="{FF2B5EF4-FFF2-40B4-BE49-F238E27FC236}">
                    <a16:creationId xmlns:a16="http://schemas.microsoft.com/office/drawing/2014/main" id="{073F7B0C-4891-472E-8827-68CA50E04596}"/>
                  </a:ext>
                </a:extLst>
              </p:cNvPr>
              <p:cNvSpPr txBox="1"/>
              <p:nvPr/>
            </p:nvSpPr>
            <p:spPr>
              <a:xfrm>
                <a:off x="1392014" y="2976903"/>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cs typeface="+mn-ea"/>
                    <a:sym typeface="+mn-lt"/>
                  </a:rPr>
                  <a:t>50</a:t>
                </a:r>
              </a:p>
            </p:txBody>
          </p:sp>
          <p:sp>
            <p:nvSpPr>
              <p:cNvPr id="25" name="TextBox 19">
                <a:extLst>
                  <a:ext uri="{FF2B5EF4-FFF2-40B4-BE49-F238E27FC236}">
                    <a16:creationId xmlns:a16="http://schemas.microsoft.com/office/drawing/2014/main" id="{66905ABA-02DC-4C48-A428-C7F6E824F977}"/>
                  </a:ext>
                </a:extLst>
              </p:cNvPr>
              <p:cNvSpPr txBox="1"/>
              <p:nvPr/>
            </p:nvSpPr>
            <p:spPr>
              <a:xfrm>
                <a:off x="1392014" y="242535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cs typeface="+mn-ea"/>
                    <a:sym typeface="+mn-lt"/>
                  </a:rPr>
                  <a:t>75</a:t>
                </a:r>
              </a:p>
            </p:txBody>
          </p:sp>
          <p:sp>
            <p:nvSpPr>
              <p:cNvPr id="26" name="TextBox 21">
                <a:extLst>
                  <a:ext uri="{FF2B5EF4-FFF2-40B4-BE49-F238E27FC236}">
                    <a16:creationId xmlns:a16="http://schemas.microsoft.com/office/drawing/2014/main" id="{98A80F8C-464D-4BFF-AC1B-21E7A72DDB3C}"/>
                  </a:ext>
                </a:extLst>
              </p:cNvPr>
              <p:cNvSpPr txBox="1"/>
              <p:nvPr/>
            </p:nvSpPr>
            <p:spPr>
              <a:xfrm>
                <a:off x="1392014" y="352844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cs typeface="+mn-ea"/>
                    <a:sym typeface="+mn-lt"/>
                  </a:rPr>
                  <a:t>25</a:t>
                </a:r>
              </a:p>
            </p:txBody>
          </p:sp>
        </p:grpSp>
        <p:cxnSp>
          <p:nvCxnSpPr>
            <p:cNvPr id="6" name="直接连接符 5">
              <a:extLst>
                <a:ext uri="{FF2B5EF4-FFF2-40B4-BE49-F238E27FC236}">
                  <a16:creationId xmlns:a16="http://schemas.microsoft.com/office/drawing/2014/main" id="{25535046-5CF1-4A25-9C48-85F3A1B3892E}"/>
                </a:ext>
              </a:extLst>
            </p:cNvPr>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D620FC55-3859-4D09-B6CB-B45278677DFE}"/>
                </a:ext>
              </a:extLst>
            </p:cNvPr>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FFF01B0-5F59-4FAC-A709-91AB18EA5789}"/>
                </a:ext>
              </a:extLst>
            </p:cNvPr>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EDEEE0A-7C49-4F1E-B941-34C07B767582}"/>
                </a:ext>
              </a:extLst>
            </p:cNvPr>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C7846C7-1F13-4CC5-8FCD-10E2DCE0E797}"/>
                </a:ext>
              </a:extLst>
            </p:cNvPr>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Rounded Corners 29">
              <a:extLst>
                <a:ext uri="{FF2B5EF4-FFF2-40B4-BE49-F238E27FC236}">
                  <a16:creationId xmlns:a16="http://schemas.microsoft.com/office/drawing/2014/main" id="{C62FE21F-6DE5-4A10-B951-C54D84555CED}"/>
                </a:ext>
              </a:extLst>
            </p:cNvPr>
            <p:cNvSpPr/>
            <p:nvPr/>
          </p:nvSpPr>
          <p:spPr>
            <a:xfrm>
              <a:off x="3080533" y="3201210"/>
              <a:ext cx="323555" cy="996029"/>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2" name="Rectangle: Rounded Corners 30">
              <a:extLst>
                <a:ext uri="{FF2B5EF4-FFF2-40B4-BE49-F238E27FC236}">
                  <a16:creationId xmlns:a16="http://schemas.microsoft.com/office/drawing/2014/main" id="{9D374A3B-3A97-47E5-AC1D-ADD583F89F17}"/>
                </a:ext>
              </a:extLst>
            </p:cNvPr>
            <p:cNvSpPr/>
            <p:nvPr/>
          </p:nvSpPr>
          <p:spPr>
            <a:xfrm>
              <a:off x="3658765" y="2501706"/>
              <a:ext cx="323555" cy="1695533"/>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3" name="Rectangle: Rounded Corners 31">
              <a:extLst>
                <a:ext uri="{FF2B5EF4-FFF2-40B4-BE49-F238E27FC236}">
                  <a16:creationId xmlns:a16="http://schemas.microsoft.com/office/drawing/2014/main" id="{9146D198-7030-4821-8B58-5F8133836A10}"/>
                </a:ext>
              </a:extLst>
            </p:cNvPr>
            <p:cNvSpPr/>
            <p:nvPr/>
          </p:nvSpPr>
          <p:spPr>
            <a:xfrm>
              <a:off x="4232435" y="3050291"/>
              <a:ext cx="323555" cy="1146948"/>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4" name="Rectangle: Rounded Corners 32">
              <a:extLst>
                <a:ext uri="{FF2B5EF4-FFF2-40B4-BE49-F238E27FC236}">
                  <a16:creationId xmlns:a16="http://schemas.microsoft.com/office/drawing/2014/main" id="{10EA4556-30B4-4C91-9BC8-6C8F64D9E0D6}"/>
                </a:ext>
              </a:extLst>
            </p:cNvPr>
            <p:cNvSpPr/>
            <p:nvPr/>
          </p:nvSpPr>
          <p:spPr>
            <a:xfrm>
              <a:off x="4849341" y="2848032"/>
              <a:ext cx="323555" cy="1349207"/>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5" name="Rectangle: Rounded Corners 33">
              <a:extLst>
                <a:ext uri="{FF2B5EF4-FFF2-40B4-BE49-F238E27FC236}">
                  <a16:creationId xmlns:a16="http://schemas.microsoft.com/office/drawing/2014/main" id="{078382E9-3554-4748-9B8F-6C6F41D8C200}"/>
                </a:ext>
              </a:extLst>
            </p:cNvPr>
            <p:cNvSpPr/>
            <p:nvPr/>
          </p:nvSpPr>
          <p:spPr>
            <a:xfrm>
              <a:off x="5472050" y="2501705"/>
              <a:ext cx="323555" cy="1695534"/>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6" name="Rectangle: Rounded Corners 34">
              <a:extLst>
                <a:ext uri="{FF2B5EF4-FFF2-40B4-BE49-F238E27FC236}">
                  <a16:creationId xmlns:a16="http://schemas.microsoft.com/office/drawing/2014/main" id="{823CF868-7203-4345-A363-FD3872B06715}"/>
                </a:ext>
              </a:extLst>
            </p:cNvPr>
            <p:cNvSpPr/>
            <p:nvPr/>
          </p:nvSpPr>
          <p:spPr>
            <a:xfrm>
              <a:off x="6109588" y="2279314"/>
              <a:ext cx="323555" cy="1917925"/>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7" name="Rectangle: Rounded Corners 35">
              <a:extLst>
                <a:ext uri="{FF2B5EF4-FFF2-40B4-BE49-F238E27FC236}">
                  <a16:creationId xmlns:a16="http://schemas.microsoft.com/office/drawing/2014/main" id="{52C05F7D-A5AC-4F88-861A-3BAFD18F2929}"/>
                </a:ext>
              </a:extLst>
            </p:cNvPr>
            <p:cNvSpPr/>
            <p:nvPr/>
          </p:nvSpPr>
          <p:spPr>
            <a:xfrm>
              <a:off x="6701593" y="2842615"/>
              <a:ext cx="323555" cy="1349207"/>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8" name="Rectangle: Rounded Corners 36">
              <a:extLst>
                <a:ext uri="{FF2B5EF4-FFF2-40B4-BE49-F238E27FC236}">
                  <a16:creationId xmlns:a16="http://schemas.microsoft.com/office/drawing/2014/main" id="{00BB03D5-8386-4851-84AD-8FB221E3D4B8}"/>
                </a:ext>
              </a:extLst>
            </p:cNvPr>
            <p:cNvSpPr/>
            <p:nvPr/>
          </p:nvSpPr>
          <p:spPr>
            <a:xfrm>
              <a:off x="7321190" y="3050291"/>
              <a:ext cx="323555" cy="1146948"/>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19" name="Rectangle: Rounded Corners 37">
              <a:extLst>
                <a:ext uri="{FF2B5EF4-FFF2-40B4-BE49-F238E27FC236}">
                  <a16:creationId xmlns:a16="http://schemas.microsoft.com/office/drawing/2014/main" id="{95B76D60-42F8-42FC-8615-C11144F30B1C}"/>
                </a:ext>
              </a:extLst>
            </p:cNvPr>
            <p:cNvSpPr/>
            <p:nvPr/>
          </p:nvSpPr>
          <p:spPr>
            <a:xfrm>
              <a:off x="7943614" y="3201210"/>
              <a:ext cx="323555" cy="996029"/>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20" name="Rectangle: Rounded Corners 38">
              <a:extLst>
                <a:ext uri="{FF2B5EF4-FFF2-40B4-BE49-F238E27FC236}">
                  <a16:creationId xmlns:a16="http://schemas.microsoft.com/office/drawing/2014/main" id="{00C54756-3DAF-4DBB-8848-6BD5A0F77757}"/>
                </a:ext>
              </a:extLst>
            </p:cNvPr>
            <p:cNvSpPr/>
            <p:nvPr/>
          </p:nvSpPr>
          <p:spPr>
            <a:xfrm>
              <a:off x="8542756" y="2848032"/>
              <a:ext cx="323555" cy="1349207"/>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sp>
          <p:nvSpPr>
            <p:cNvPr id="21" name="Rectangle: Rounded Corners 39">
              <a:extLst>
                <a:ext uri="{FF2B5EF4-FFF2-40B4-BE49-F238E27FC236}">
                  <a16:creationId xmlns:a16="http://schemas.microsoft.com/office/drawing/2014/main" id="{B73B0B3B-8776-4338-8A9F-70BBB6A7AC0F}"/>
                </a:ext>
              </a:extLst>
            </p:cNvPr>
            <p:cNvSpPr/>
            <p:nvPr/>
          </p:nvSpPr>
          <p:spPr>
            <a:xfrm>
              <a:off x="9150645" y="2279314"/>
              <a:ext cx="323555" cy="1917925"/>
            </a:xfrm>
            <a:prstGeom prst="roundRect">
              <a:avLst>
                <a:gd name="adj" fmla="val 50000"/>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cs typeface="+mn-ea"/>
                <a:sym typeface="+mn-lt"/>
              </a:endParaRPr>
            </a:p>
          </p:txBody>
        </p:sp>
      </p:grpSp>
      <p:sp>
        <p:nvSpPr>
          <p:cNvPr id="27" name="Freeform 5">
            <a:extLst>
              <a:ext uri="{FF2B5EF4-FFF2-40B4-BE49-F238E27FC236}">
                <a16:creationId xmlns:a16="http://schemas.microsoft.com/office/drawing/2014/main" id="{85FA8DDB-B5CA-48A5-AAD8-E58B38C8A880}"/>
              </a:ext>
            </a:extLst>
          </p:cNvPr>
          <p:cNvSpPr>
            <a:spLocks noEditPoints="1"/>
          </p:cNvSpPr>
          <p:nvPr/>
        </p:nvSpPr>
        <p:spPr bwMode="auto">
          <a:xfrm>
            <a:off x="1690468" y="5090191"/>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9">
            <a:extLst>
              <a:ext uri="{FF2B5EF4-FFF2-40B4-BE49-F238E27FC236}">
                <a16:creationId xmlns:a16="http://schemas.microsoft.com/office/drawing/2014/main" id="{9204DEEC-E659-4886-8171-10735C35AE03}"/>
              </a:ext>
            </a:extLst>
          </p:cNvPr>
          <p:cNvSpPr>
            <a:spLocks noEditPoints="1"/>
          </p:cNvSpPr>
          <p:nvPr/>
        </p:nvSpPr>
        <p:spPr bwMode="auto">
          <a:xfrm>
            <a:off x="6438477" y="5087555"/>
            <a:ext cx="405771" cy="405974"/>
          </a:xfrm>
          <a:custGeom>
            <a:avLst/>
            <a:gdLst>
              <a:gd name="T0" fmla="*/ 0 w 3004"/>
              <a:gd name="T1" fmla="*/ 1502 h 3004"/>
              <a:gd name="T2" fmla="*/ 3004 w 3004"/>
              <a:gd name="T3" fmla="*/ 1502 h 3004"/>
              <a:gd name="T4" fmla="*/ 2253 w 3004"/>
              <a:gd name="T5" fmla="*/ 362 h 3004"/>
              <a:gd name="T6" fmla="*/ 2212 w 3004"/>
              <a:gd name="T7" fmla="*/ 826 h 3004"/>
              <a:gd name="T8" fmla="*/ 2109 w 3004"/>
              <a:gd name="T9" fmla="*/ 1167 h 3004"/>
              <a:gd name="T10" fmla="*/ 1454 w 3004"/>
              <a:gd name="T11" fmla="*/ 437 h 3004"/>
              <a:gd name="T12" fmla="*/ 2253 w 3004"/>
              <a:gd name="T13" fmla="*/ 362 h 3004"/>
              <a:gd name="T14" fmla="*/ 2362 w 3004"/>
              <a:gd name="T15" fmla="*/ 2007 h 3004"/>
              <a:gd name="T16" fmla="*/ 1707 w 3004"/>
              <a:gd name="T17" fmla="*/ 2041 h 3004"/>
              <a:gd name="T18" fmla="*/ 1966 w 3004"/>
              <a:gd name="T19" fmla="*/ 1707 h 3004"/>
              <a:gd name="T20" fmla="*/ 1727 w 3004"/>
              <a:gd name="T21" fmla="*/ 157 h 3004"/>
              <a:gd name="T22" fmla="*/ 1434 w 3004"/>
              <a:gd name="T23" fmla="*/ 143 h 3004"/>
              <a:gd name="T24" fmla="*/ 1871 w 3004"/>
              <a:gd name="T25" fmla="*/ 1604 h 3004"/>
              <a:gd name="T26" fmla="*/ 1502 w 3004"/>
              <a:gd name="T27" fmla="*/ 1843 h 3004"/>
              <a:gd name="T28" fmla="*/ 546 w 3004"/>
              <a:gd name="T29" fmla="*/ 1666 h 3004"/>
              <a:gd name="T30" fmla="*/ 887 w 3004"/>
              <a:gd name="T31" fmla="*/ 1031 h 3004"/>
              <a:gd name="T32" fmla="*/ 1079 w 3004"/>
              <a:gd name="T33" fmla="*/ 744 h 3004"/>
              <a:gd name="T34" fmla="*/ 1871 w 3004"/>
              <a:gd name="T35" fmla="*/ 1604 h 3004"/>
              <a:gd name="T36" fmla="*/ 137 w 3004"/>
              <a:gd name="T37" fmla="*/ 1529 h 3004"/>
              <a:gd name="T38" fmla="*/ 341 w 3004"/>
              <a:gd name="T39" fmla="*/ 2185 h 3004"/>
              <a:gd name="T40" fmla="*/ 430 w 3004"/>
              <a:gd name="T41" fmla="*/ 1584 h 3004"/>
              <a:gd name="T42" fmla="*/ 1304 w 3004"/>
              <a:gd name="T43" fmla="*/ 157 h 3004"/>
              <a:gd name="T44" fmla="*/ 990 w 3004"/>
              <a:gd name="T45" fmla="*/ 642 h 3004"/>
              <a:gd name="T46" fmla="*/ 683 w 3004"/>
              <a:gd name="T47" fmla="*/ 819 h 3004"/>
              <a:gd name="T48" fmla="*/ 430 w 3004"/>
              <a:gd name="T49" fmla="*/ 1584 h 3004"/>
              <a:gd name="T50" fmla="*/ 478 w 3004"/>
              <a:gd name="T51" fmla="*/ 2185 h 3004"/>
              <a:gd name="T52" fmla="*/ 1311 w 3004"/>
              <a:gd name="T53" fmla="*/ 2116 h 3004"/>
              <a:gd name="T54" fmla="*/ 512 w 3004"/>
              <a:gd name="T55" fmla="*/ 2437 h 3004"/>
              <a:gd name="T56" fmla="*/ 1502 w 3004"/>
              <a:gd name="T57" fmla="*/ 2867 h 3004"/>
              <a:gd name="T58" fmla="*/ 1406 w 3004"/>
              <a:gd name="T59" fmla="*/ 2225 h 3004"/>
              <a:gd name="T60" fmla="*/ 1666 w 3004"/>
              <a:gd name="T61" fmla="*/ 2171 h 3004"/>
              <a:gd name="T62" fmla="*/ 2546 w 3004"/>
              <a:gd name="T63" fmla="*/ 2109 h 3004"/>
              <a:gd name="T64" fmla="*/ 1502 w 3004"/>
              <a:gd name="T65" fmla="*/ 2867 h 3004"/>
              <a:gd name="T66" fmla="*/ 2041 w 3004"/>
              <a:gd name="T67" fmla="*/ 1591 h 3004"/>
              <a:gd name="T68" fmla="*/ 2253 w 3004"/>
              <a:gd name="T69" fmla="*/ 1229 h 3004"/>
              <a:gd name="T70" fmla="*/ 2342 w 3004"/>
              <a:gd name="T71" fmla="*/ 840 h 3004"/>
              <a:gd name="T72" fmla="*/ 2860 w 3004"/>
              <a:gd name="T73" fmla="*/ 1502 h 3004"/>
              <a:gd name="T74" fmla="*/ 2560 w 3004"/>
              <a:gd name="T75" fmla="*/ 1966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4" h="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矩形 28">
            <a:extLst>
              <a:ext uri="{FF2B5EF4-FFF2-40B4-BE49-F238E27FC236}">
                <a16:creationId xmlns:a16="http://schemas.microsoft.com/office/drawing/2014/main" id="{54D1B653-CB19-4A0A-8AC3-34FC513783EB}"/>
              </a:ext>
            </a:extLst>
          </p:cNvPr>
          <p:cNvSpPr/>
          <p:nvPr/>
        </p:nvSpPr>
        <p:spPr>
          <a:xfrm>
            <a:off x="2180007" y="4993957"/>
            <a:ext cx="1415772" cy="461665"/>
          </a:xfrm>
          <a:prstGeom prst="rect">
            <a:avLst/>
          </a:prstGeom>
        </p:spPr>
        <p:txBody>
          <a:bodyPr wrap="none">
            <a:spAutoFit/>
          </a:bodyPr>
          <a:lstStyle/>
          <a:p>
            <a:r>
              <a:rPr lang="zh-CN" altLang="en-US" sz="2400" b="1" dirty="0">
                <a:cs typeface="+mn-ea"/>
                <a:sym typeface="+mn-lt"/>
              </a:rPr>
              <a:t>Enter the title</a:t>
            </a:r>
          </a:p>
        </p:txBody>
      </p:sp>
      <p:sp>
        <p:nvSpPr>
          <p:cNvPr id="30" name="矩形 29">
            <a:extLst>
              <a:ext uri="{FF2B5EF4-FFF2-40B4-BE49-F238E27FC236}">
                <a16:creationId xmlns:a16="http://schemas.microsoft.com/office/drawing/2014/main" id="{740D09B5-577B-4807-A6AC-1AC826707C02}"/>
              </a:ext>
            </a:extLst>
          </p:cNvPr>
          <p:cNvSpPr/>
          <p:nvPr/>
        </p:nvSpPr>
        <p:spPr>
          <a:xfrm>
            <a:off x="6906912" y="4991321"/>
            <a:ext cx="1415772" cy="461665"/>
          </a:xfrm>
          <a:prstGeom prst="rect">
            <a:avLst/>
          </a:prstGeom>
        </p:spPr>
        <p:txBody>
          <a:bodyPr wrap="none">
            <a:spAutoFit/>
          </a:bodyPr>
          <a:lstStyle/>
          <a:p>
            <a:r>
              <a:rPr lang="zh-CN" altLang="en-US" sz="2400" b="1" dirty="0">
                <a:cs typeface="+mn-ea"/>
                <a:sym typeface="+mn-lt"/>
              </a:rPr>
              <a:t>Enter the title</a:t>
            </a:r>
          </a:p>
        </p:txBody>
      </p:sp>
      <p:sp>
        <p:nvSpPr>
          <p:cNvPr id="31" name="文本框 30">
            <a:extLst>
              <a:ext uri="{FF2B5EF4-FFF2-40B4-BE49-F238E27FC236}">
                <a16:creationId xmlns:a16="http://schemas.microsoft.com/office/drawing/2014/main" id="{808A1967-7AC1-4F74-A69A-0FF9FB266C0E}"/>
              </a:ext>
            </a:extLst>
          </p:cNvPr>
          <p:cNvSpPr txBox="1"/>
          <p:nvPr/>
        </p:nvSpPr>
        <p:spPr>
          <a:xfrm>
            <a:off x="2180007" y="5493529"/>
            <a:ext cx="3475718" cy="609398"/>
          </a:xfrm>
          <a:prstGeom prst="rect">
            <a:avLst/>
          </a:prstGeom>
          <a:noFill/>
        </p:spPr>
        <p:txBody>
          <a:bodyPr wrap="square" rtlCol="0">
            <a:spAutoFit/>
          </a:bodyPr>
          <a:lstStyle/>
          <a:p>
            <a:pPr>
              <a:lnSpc>
                <a:spcPct val="120000"/>
              </a:lnSpc>
            </a:pPr>
            <a:r>
              <a:rPr lang="zh-CN" altLang="en-US" sz="1400" dirty="0">
                <a:solidFill>
                  <a:schemeClr val="bg1">
                    <a:lumMod val="50000"/>
                  </a:schemeClr>
                </a:solidFill>
                <a:cs typeface="+mn-ea"/>
                <a:sym typeface="+mn-lt"/>
              </a:rPr>
              <a:t>Click to enter a brief text content, the text content needs to be refined, without unnecessary text modification</a:t>
            </a:r>
          </a:p>
        </p:txBody>
      </p:sp>
      <p:sp>
        <p:nvSpPr>
          <p:cNvPr id="32" name="文本框 31">
            <a:extLst>
              <a:ext uri="{FF2B5EF4-FFF2-40B4-BE49-F238E27FC236}">
                <a16:creationId xmlns:a16="http://schemas.microsoft.com/office/drawing/2014/main" id="{708A8F89-52C2-45BA-BBBD-4345F4C98070}"/>
              </a:ext>
            </a:extLst>
          </p:cNvPr>
          <p:cNvSpPr txBox="1"/>
          <p:nvPr/>
        </p:nvSpPr>
        <p:spPr>
          <a:xfrm>
            <a:off x="6955678" y="5452986"/>
            <a:ext cx="3475718" cy="609398"/>
          </a:xfrm>
          <a:prstGeom prst="rect">
            <a:avLst/>
          </a:prstGeom>
          <a:noFill/>
        </p:spPr>
        <p:txBody>
          <a:bodyPr wrap="square" rtlCol="0">
            <a:spAutoFit/>
          </a:bodyPr>
          <a:lstStyle/>
          <a:p>
            <a:pPr>
              <a:lnSpc>
                <a:spcPct val="120000"/>
              </a:lnSpc>
            </a:pPr>
            <a:r>
              <a:rPr lang="zh-CN" altLang="en-US" sz="1400" dirty="0">
                <a:solidFill>
                  <a:schemeClr val="bg1">
                    <a:lumMod val="50000"/>
                  </a:schemeClr>
                </a:solidFill>
                <a:cs typeface="+mn-ea"/>
                <a:sym typeface="+mn-lt"/>
              </a:rPr>
              <a:t>Click to enter a brief text content, the text content needs to be refined, without unnecessary text modification</a:t>
            </a:r>
          </a:p>
        </p:txBody>
      </p:sp>
    </p:spTree>
    <p:extLst>
      <p:ext uri="{BB962C8B-B14F-4D97-AF65-F5344CB8AC3E}">
        <p14:creationId xmlns:p14="http://schemas.microsoft.com/office/powerpoint/2010/main" val="175254918"/>
      </p:ext>
    </p:extLst>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ppt_h/2"/>
                                          </p:val>
                                        </p:tav>
                                        <p:tav tm="100000">
                                          <p:val>
                                            <p:strVal val="#ppt_y"/>
                                          </p:val>
                                        </p:tav>
                                      </p:tavLst>
                                    </p:anim>
                                    <p:anim calcmode="lin" valueType="num">
                                      <p:cBhvr>
                                        <p:cTn id="15" dur="1000" fill="hold"/>
                                        <p:tgtEl>
                                          <p:spTgt spid="4"/>
                                        </p:tgtEl>
                                        <p:attrNameLst>
                                          <p:attrName>ppt_w</p:attrName>
                                        </p:attrNameLst>
                                      </p:cBhvr>
                                      <p:tavLst>
                                        <p:tav tm="0">
                                          <p:val>
                                            <p:strVal val="#ppt_w"/>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49" presetClass="entr" presetSubtype="0" decel="10000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par>
                          <p:cTn id="24" fill="hold">
                            <p:stCondLst>
                              <p:cond delay="2500"/>
                            </p:stCondLst>
                            <p:childTnLst>
                              <p:par>
                                <p:cTn id="25" presetID="55"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strVal val="#ppt_w*0.70"/>
                                          </p:val>
                                        </p:tav>
                                        <p:tav tm="100000">
                                          <p:val>
                                            <p:strVal val="#ppt_w"/>
                                          </p:val>
                                        </p:tav>
                                      </p:tavLst>
                                    </p:anim>
                                    <p:anim calcmode="lin" valueType="num">
                                      <p:cBhvr>
                                        <p:cTn id="28" dur="1000" fill="hold"/>
                                        <p:tgtEl>
                                          <p:spTgt spid="29"/>
                                        </p:tgtEl>
                                        <p:attrNameLst>
                                          <p:attrName>ppt_h</p:attrName>
                                        </p:attrNameLst>
                                      </p:cBhvr>
                                      <p:tavLst>
                                        <p:tav tm="0">
                                          <p:val>
                                            <p:strVal val="#ppt_h"/>
                                          </p:val>
                                        </p:tav>
                                        <p:tav tm="100000">
                                          <p:val>
                                            <p:strVal val="#ppt_h"/>
                                          </p:val>
                                        </p:tav>
                                      </p:tavLst>
                                    </p:anim>
                                    <p:animEffect transition="in" filter="fade">
                                      <p:cBhvr>
                                        <p:cTn id="29" dur="1000"/>
                                        <p:tgtEl>
                                          <p:spTgt spid="29"/>
                                        </p:tgtEl>
                                      </p:cBhvr>
                                    </p:animEffect>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49" presetClass="entr" presetSubtype="0" decel="10000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 calcmode="lin" valueType="num">
                                      <p:cBhvr>
                                        <p:cTn id="39" dur="500" fill="hold"/>
                                        <p:tgtEl>
                                          <p:spTgt spid="28"/>
                                        </p:tgtEl>
                                        <p:attrNameLst>
                                          <p:attrName>style.rotation</p:attrName>
                                        </p:attrNameLst>
                                      </p:cBhvr>
                                      <p:tavLst>
                                        <p:tav tm="0">
                                          <p:val>
                                            <p:fltVal val="360"/>
                                          </p:val>
                                        </p:tav>
                                        <p:tav tm="100000">
                                          <p:val>
                                            <p:fltVal val="0"/>
                                          </p:val>
                                        </p:tav>
                                      </p:tavLst>
                                    </p:anim>
                                    <p:animEffect transition="in" filter="fade">
                                      <p:cBhvr>
                                        <p:cTn id="40" dur="500"/>
                                        <p:tgtEl>
                                          <p:spTgt spid="28"/>
                                        </p:tgtEl>
                                      </p:cBhvr>
                                    </p:animEffect>
                                  </p:childTnLst>
                                </p:cTn>
                              </p:par>
                            </p:childTnLst>
                          </p:cTn>
                        </p:par>
                        <p:par>
                          <p:cTn id="41" fill="hold">
                            <p:stCondLst>
                              <p:cond delay="4500"/>
                            </p:stCondLst>
                            <p:childTnLst>
                              <p:par>
                                <p:cTn id="42" presetID="55"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1000" fill="hold"/>
                                        <p:tgtEl>
                                          <p:spTgt spid="30"/>
                                        </p:tgtEl>
                                        <p:attrNameLst>
                                          <p:attrName>ppt_w</p:attrName>
                                        </p:attrNameLst>
                                      </p:cBhvr>
                                      <p:tavLst>
                                        <p:tav tm="0">
                                          <p:val>
                                            <p:strVal val="#ppt_w*0.70"/>
                                          </p:val>
                                        </p:tav>
                                        <p:tav tm="100000">
                                          <p:val>
                                            <p:strVal val="#ppt_w"/>
                                          </p:val>
                                        </p:tav>
                                      </p:tavLst>
                                    </p:anim>
                                    <p:anim calcmode="lin" valueType="num">
                                      <p:cBhvr>
                                        <p:cTn id="45" dur="1000" fill="hold"/>
                                        <p:tgtEl>
                                          <p:spTgt spid="30"/>
                                        </p:tgtEl>
                                        <p:attrNameLst>
                                          <p:attrName>ppt_h</p:attrName>
                                        </p:attrNameLst>
                                      </p:cBhvr>
                                      <p:tavLst>
                                        <p:tav tm="0">
                                          <p:val>
                                            <p:strVal val="#ppt_h"/>
                                          </p:val>
                                        </p:tav>
                                        <p:tav tm="100000">
                                          <p:val>
                                            <p:strVal val="#ppt_h"/>
                                          </p:val>
                                        </p:tav>
                                      </p:tavLst>
                                    </p:anim>
                                    <p:animEffect transition="in" filter="fade">
                                      <p:cBhvr>
                                        <p:cTn id="46" dur="1000"/>
                                        <p:tgtEl>
                                          <p:spTgt spid="30"/>
                                        </p:tgtEl>
                                      </p:cBhvr>
                                    </p:animEffect>
                                  </p:childTnLst>
                                </p:cTn>
                              </p:par>
                            </p:childTnLst>
                          </p:cTn>
                        </p:par>
                        <p:par>
                          <p:cTn id="47" fill="hold">
                            <p:stCondLst>
                              <p:cond delay="5500"/>
                            </p:stCondLst>
                            <p:childTnLst>
                              <p:par>
                                <p:cTn id="48" presetID="14" presetClass="entr" presetSubtype="1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randombar(horizontal)">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Freeform 5">
            <a:extLst>
              <a:ext uri="{FF2B5EF4-FFF2-40B4-BE49-F238E27FC236}">
                <a16:creationId xmlns:a16="http://schemas.microsoft.com/office/drawing/2014/main" id="{F848B8F2-27AB-404D-B85C-63FA62D8E654}"/>
              </a:ext>
            </a:extLst>
          </p:cNvPr>
          <p:cNvSpPr/>
          <p:nvPr/>
        </p:nvSpPr>
        <p:spPr>
          <a:xfrm>
            <a:off x="1361820" y="2992857"/>
            <a:ext cx="7861300" cy="2628900"/>
          </a:xfrm>
          <a:custGeom>
            <a:avLst/>
            <a:gdLst>
              <a:gd name="connsiteX0" fmla="*/ 0 w 7791450"/>
              <a:gd name="connsiteY0" fmla="*/ 1628775 h 2628900"/>
              <a:gd name="connsiteX1" fmla="*/ 1924050 w 7791450"/>
              <a:gd name="connsiteY1" fmla="*/ 704850 h 2628900"/>
              <a:gd name="connsiteX2" fmla="*/ 3114675 w 7791450"/>
              <a:gd name="connsiteY2" fmla="*/ 2628900 h 2628900"/>
              <a:gd name="connsiteX3" fmla="*/ 4362450 w 7791450"/>
              <a:gd name="connsiteY3" fmla="*/ 0 h 2628900"/>
              <a:gd name="connsiteX4" fmla="*/ 5591175 w 7791450"/>
              <a:gd name="connsiteY4" fmla="*/ 1666875 h 2628900"/>
              <a:gd name="connsiteX5" fmla="*/ 7791450 w 7791450"/>
              <a:gd name="connsiteY5" fmla="*/ 133350 h 2628900"/>
              <a:gd name="connsiteX0-1" fmla="*/ 0 w 7856632"/>
              <a:gd name="connsiteY0-2" fmla="*/ 583746 h 2628900"/>
              <a:gd name="connsiteX1-3" fmla="*/ 1989232 w 7856632"/>
              <a:gd name="connsiteY1-4" fmla="*/ 704850 h 2628900"/>
              <a:gd name="connsiteX2-5" fmla="*/ 3179857 w 7856632"/>
              <a:gd name="connsiteY2-6" fmla="*/ 2628900 h 2628900"/>
              <a:gd name="connsiteX3-7" fmla="*/ 4427632 w 7856632"/>
              <a:gd name="connsiteY3-8" fmla="*/ 0 h 2628900"/>
              <a:gd name="connsiteX4-9" fmla="*/ 5656357 w 7856632"/>
              <a:gd name="connsiteY4-10" fmla="*/ 1666875 h 2628900"/>
              <a:gd name="connsiteX5-11" fmla="*/ 7856632 w 7856632"/>
              <a:gd name="connsiteY5-12" fmla="*/ 133350 h 2628900"/>
              <a:gd name="connsiteX0-13" fmla="*/ 0 w 7856632"/>
              <a:gd name="connsiteY0-14" fmla="*/ 583746 h 2628900"/>
              <a:gd name="connsiteX1-15" fmla="*/ 1989232 w 7856632"/>
              <a:gd name="connsiteY1-16" fmla="*/ 704850 h 2628900"/>
              <a:gd name="connsiteX2-17" fmla="*/ 3179857 w 7856632"/>
              <a:gd name="connsiteY2-18" fmla="*/ 2628900 h 2628900"/>
              <a:gd name="connsiteX3-19" fmla="*/ 4427632 w 7856632"/>
              <a:gd name="connsiteY3-20" fmla="*/ 0 h 2628900"/>
              <a:gd name="connsiteX4-21" fmla="*/ 5656357 w 7856632"/>
              <a:gd name="connsiteY4-22" fmla="*/ 1666875 h 2628900"/>
              <a:gd name="connsiteX5-23" fmla="*/ 7856632 w 7856632"/>
              <a:gd name="connsiteY5-24" fmla="*/ 133350 h 2628900"/>
              <a:gd name="connsiteX0-25" fmla="*/ 0 w 7856632"/>
              <a:gd name="connsiteY0-26" fmla="*/ 583746 h 2628900"/>
              <a:gd name="connsiteX1-27" fmla="*/ 1989232 w 7856632"/>
              <a:gd name="connsiteY1-28" fmla="*/ 704850 h 2628900"/>
              <a:gd name="connsiteX2-29" fmla="*/ 3179857 w 7856632"/>
              <a:gd name="connsiteY2-30" fmla="*/ 2628900 h 2628900"/>
              <a:gd name="connsiteX3-31" fmla="*/ 4427632 w 7856632"/>
              <a:gd name="connsiteY3-32" fmla="*/ 0 h 2628900"/>
              <a:gd name="connsiteX4-33" fmla="*/ 5656357 w 7856632"/>
              <a:gd name="connsiteY4-34" fmla="*/ 1666875 h 2628900"/>
              <a:gd name="connsiteX5-35" fmla="*/ 7856632 w 7856632"/>
              <a:gd name="connsiteY5-36" fmla="*/ 133350 h 2628900"/>
              <a:gd name="connsiteX0-37" fmla="*/ 0 w 7856632"/>
              <a:gd name="connsiteY0-38" fmla="*/ 583746 h 2628900"/>
              <a:gd name="connsiteX1-39" fmla="*/ 1989232 w 7856632"/>
              <a:gd name="connsiteY1-40" fmla="*/ 704850 h 2628900"/>
              <a:gd name="connsiteX2-41" fmla="*/ 3179857 w 7856632"/>
              <a:gd name="connsiteY2-42" fmla="*/ 2628900 h 2628900"/>
              <a:gd name="connsiteX3-43" fmla="*/ 4427632 w 7856632"/>
              <a:gd name="connsiteY3-44" fmla="*/ 0 h 2628900"/>
              <a:gd name="connsiteX4-45" fmla="*/ 5656357 w 7856632"/>
              <a:gd name="connsiteY4-46" fmla="*/ 1666875 h 2628900"/>
              <a:gd name="connsiteX5-47" fmla="*/ 7856632 w 7856632"/>
              <a:gd name="connsiteY5-48" fmla="*/ 133350 h 2628900"/>
              <a:gd name="connsiteX0-49" fmla="*/ 0 w 7804350"/>
              <a:gd name="connsiteY0-50" fmla="*/ 571046 h 2628900"/>
              <a:gd name="connsiteX1-51" fmla="*/ 1936950 w 7804350"/>
              <a:gd name="connsiteY1-52" fmla="*/ 704850 h 2628900"/>
              <a:gd name="connsiteX2-53" fmla="*/ 3127575 w 7804350"/>
              <a:gd name="connsiteY2-54" fmla="*/ 2628900 h 2628900"/>
              <a:gd name="connsiteX3-55" fmla="*/ 4375350 w 7804350"/>
              <a:gd name="connsiteY3-56" fmla="*/ 0 h 2628900"/>
              <a:gd name="connsiteX4-57" fmla="*/ 5604075 w 7804350"/>
              <a:gd name="connsiteY4-58" fmla="*/ 1666875 h 2628900"/>
              <a:gd name="connsiteX5-59" fmla="*/ 7804350 w 7804350"/>
              <a:gd name="connsiteY5-60" fmla="*/ 133350 h 2628900"/>
              <a:gd name="connsiteX0-61" fmla="*/ 0 w 7804350"/>
              <a:gd name="connsiteY0-62" fmla="*/ 571046 h 2628900"/>
              <a:gd name="connsiteX1-63" fmla="*/ 1936950 w 7804350"/>
              <a:gd name="connsiteY1-64" fmla="*/ 704850 h 2628900"/>
              <a:gd name="connsiteX2-65" fmla="*/ 3127575 w 7804350"/>
              <a:gd name="connsiteY2-66" fmla="*/ 2628900 h 2628900"/>
              <a:gd name="connsiteX3-67" fmla="*/ 4375350 w 7804350"/>
              <a:gd name="connsiteY3-68" fmla="*/ 0 h 2628900"/>
              <a:gd name="connsiteX4-69" fmla="*/ 5604075 w 7804350"/>
              <a:gd name="connsiteY4-70" fmla="*/ 1666875 h 2628900"/>
              <a:gd name="connsiteX5-71" fmla="*/ 7804350 w 7804350"/>
              <a:gd name="connsiteY5-72" fmla="*/ 133350 h 2628900"/>
              <a:gd name="connsiteX0-73" fmla="*/ 0 w 7804350"/>
              <a:gd name="connsiteY0-74" fmla="*/ 571046 h 2628900"/>
              <a:gd name="connsiteX1-75" fmla="*/ 1936950 w 7804350"/>
              <a:gd name="connsiteY1-76" fmla="*/ 704850 h 2628900"/>
              <a:gd name="connsiteX2-77" fmla="*/ 3127575 w 7804350"/>
              <a:gd name="connsiteY2-78" fmla="*/ 2628900 h 2628900"/>
              <a:gd name="connsiteX3-79" fmla="*/ 4375350 w 7804350"/>
              <a:gd name="connsiteY3-80" fmla="*/ 0 h 2628900"/>
              <a:gd name="connsiteX4-81" fmla="*/ 5604075 w 7804350"/>
              <a:gd name="connsiteY4-82" fmla="*/ 1666875 h 2628900"/>
              <a:gd name="connsiteX5-83" fmla="*/ 7804350 w 7804350"/>
              <a:gd name="connsiteY5-84" fmla="*/ 133350 h 2628900"/>
              <a:gd name="connsiteX0-85" fmla="*/ 0 w 7804350"/>
              <a:gd name="connsiteY0-86" fmla="*/ 571046 h 2628900"/>
              <a:gd name="connsiteX1-87" fmla="*/ 1936950 w 7804350"/>
              <a:gd name="connsiteY1-88" fmla="*/ 704850 h 2628900"/>
              <a:gd name="connsiteX2-89" fmla="*/ 3127575 w 7804350"/>
              <a:gd name="connsiteY2-90" fmla="*/ 2628900 h 2628900"/>
              <a:gd name="connsiteX3-91" fmla="*/ 4375350 w 7804350"/>
              <a:gd name="connsiteY3-92" fmla="*/ 0 h 2628900"/>
              <a:gd name="connsiteX4-93" fmla="*/ 5604075 w 7804350"/>
              <a:gd name="connsiteY4-94" fmla="*/ 1666875 h 2628900"/>
              <a:gd name="connsiteX5-95" fmla="*/ 7804350 w 7804350"/>
              <a:gd name="connsiteY5-96" fmla="*/ 133350 h 2628900"/>
              <a:gd name="connsiteX0-97" fmla="*/ 0 w 7799993"/>
              <a:gd name="connsiteY0-98" fmla="*/ 280534 h 2628900"/>
              <a:gd name="connsiteX1-99" fmla="*/ 1932593 w 7799993"/>
              <a:gd name="connsiteY1-100" fmla="*/ 704850 h 2628900"/>
              <a:gd name="connsiteX2-101" fmla="*/ 3123218 w 7799993"/>
              <a:gd name="connsiteY2-102" fmla="*/ 2628900 h 2628900"/>
              <a:gd name="connsiteX3-103" fmla="*/ 4370993 w 7799993"/>
              <a:gd name="connsiteY3-104" fmla="*/ 0 h 2628900"/>
              <a:gd name="connsiteX4-105" fmla="*/ 5599718 w 7799993"/>
              <a:gd name="connsiteY4-106" fmla="*/ 1666875 h 2628900"/>
              <a:gd name="connsiteX5-107" fmla="*/ 7799993 w 7799993"/>
              <a:gd name="connsiteY5-108" fmla="*/ 133350 h 2628900"/>
              <a:gd name="connsiteX0-109" fmla="*/ 0 w 7799993"/>
              <a:gd name="connsiteY0-110" fmla="*/ 280534 h 2628900"/>
              <a:gd name="connsiteX1-111" fmla="*/ 1932593 w 7799993"/>
              <a:gd name="connsiteY1-112" fmla="*/ 704850 h 2628900"/>
              <a:gd name="connsiteX2-113" fmla="*/ 3123218 w 7799993"/>
              <a:gd name="connsiteY2-114" fmla="*/ 2628900 h 2628900"/>
              <a:gd name="connsiteX3-115" fmla="*/ 4370993 w 7799993"/>
              <a:gd name="connsiteY3-116" fmla="*/ 0 h 2628900"/>
              <a:gd name="connsiteX4-117" fmla="*/ 5599718 w 7799993"/>
              <a:gd name="connsiteY4-118" fmla="*/ 1666875 h 2628900"/>
              <a:gd name="connsiteX5-119" fmla="*/ 7799993 w 7799993"/>
              <a:gd name="connsiteY5-120" fmla="*/ 133350 h 2628900"/>
              <a:gd name="connsiteX0-121" fmla="*/ 0 w 7799993"/>
              <a:gd name="connsiteY0-122" fmla="*/ 280534 h 2628900"/>
              <a:gd name="connsiteX1-123" fmla="*/ 1932593 w 7799993"/>
              <a:gd name="connsiteY1-124" fmla="*/ 704850 h 2628900"/>
              <a:gd name="connsiteX2-125" fmla="*/ 3123218 w 7799993"/>
              <a:gd name="connsiteY2-126" fmla="*/ 2628900 h 2628900"/>
              <a:gd name="connsiteX3-127" fmla="*/ 4370993 w 7799993"/>
              <a:gd name="connsiteY3-128" fmla="*/ 0 h 2628900"/>
              <a:gd name="connsiteX4-129" fmla="*/ 5599718 w 7799993"/>
              <a:gd name="connsiteY4-130" fmla="*/ 1666875 h 2628900"/>
              <a:gd name="connsiteX5-131" fmla="*/ 7799993 w 7799993"/>
              <a:gd name="connsiteY5-132" fmla="*/ 133350 h 2628900"/>
              <a:gd name="connsiteX0-133" fmla="*/ 0 w 7191624"/>
              <a:gd name="connsiteY0-134" fmla="*/ 280534 h 2628900"/>
              <a:gd name="connsiteX1-135" fmla="*/ 1932593 w 7191624"/>
              <a:gd name="connsiteY1-136" fmla="*/ 704850 h 2628900"/>
              <a:gd name="connsiteX2-137" fmla="*/ 3123218 w 7191624"/>
              <a:gd name="connsiteY2-138" fmla="*/ 2628900 h 2628900"/>
              <a:gd name="connsiteX3-139" fmla="*/ 4370993 w 7191624"/>
              <a:gd name="connsiteY3-140" fmla="*/ 0 h 2628900"/>
              <a:gd name="connsiteX4-141" fmla="*/ 5599718 w 7191624"/>
              <a:gd name="connsiteY4-142" fmla="*/ 1666875 h 2628900"/>
              <a:gd name="connsiteX5-143" fmla="*/ 7191624 w 7191624"/>
              <a:gd name="connsiteY5-144" fmla="*/ 85849 h 2628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191624" h="2628900">
                <a:moveTo>
                  <a:pt x="0" y="280534"/>
                </a:moveTo>
                <a:cubicBezTo>
                  <a:pt x="389" y="260000"/>
                  <a:pt x="1934422" y="711077"/>
                  <a:pt x="1932593" y="704850"/>
                </a:cubicBezTo>
                <a:cubicBezTo>
                  <a:pt x="1928829" y="692035"/>
                  <a:pt x="2726343" y="1987550"/>
                  <a:pt x="3123218" y="2628900"/>
                </a:cubicBezTo>
                <a:lnTo>
                  <a:pt x="4370993" y="0"/>
                </a:lnTo>
                <a:lnTo>
                  <a:pt x="5599718" y="1666875"/>
                </a:lnTo>
                <a:lnTo>
                  <a:pt x="7191624" y="85849"/>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cs typeface="+mn-ea"/>
              <a:sym typeface="+mn-lt"/>
            </a:endParaRPr>
          </a:p>
        </p:txBody>
      </p:sp>
      <p:sp>
        <p:nvSpPr>
          <p:cNvPr id="5" name="Oval 6">
            <a:extLst>
              <a:ext uri="{FF2B5EF4-FFF2-40B4-BE49-F238E27FC236}">
                <a16:creationId xmlns:a16="http://schemas.microsoft.com/office/drawing/2014/main" id="{C47D13D7-4D86-4403-BFD4-56D028FC21A1}"/>
              </a:ext>
            </a:extLst>
          </p:cNvPr>
          <p:cNvSpPr/>
          <p:nvPr/>
        </p:nvSpPr>
        <p:spPr>
          <a:xfrm>
            <a:off x="2969958" y="3232570"/>
            <a:ext cx="914400" cy="914400"/>
          </a:xfrm>
          <a:prstGeom prst="ellipse">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cs typeface="+mn-ea"/>
              <a:sym typeface="+mn-lt"/>
            </a:endParaRPr>
          </a:p>
        </p:txBody>
      </p:sp>
      <p:sp>
        <p:nvSpPr>
          <p:cNvPr id="6" name="Oval 27">
            <a:extLst>
              <a:ext uri="{FF2B5EF4-FFF2-40B4-BE49-F238E27FC236}">
                <a16:creationId xmlns:a16="http://schemas.microsoft.com/office/drawing/2014/main" id="{B2BD149C-F044-4C5F-8075-BEC89503132F}"/>
              </a:ext>
            </a:extLst>
          </p:cNvPr>
          <p:cNvSpPr/>
          <p:nvPr/>
        </p:nvSpPr>
        <p:spPr>
          <a:xfrm>
            <a:off x="4327270" y="4754982"/>
            <a:ext cx="914400" cy="914400"/>
          </a:xfrm>
          <a:prstGeom prst="ellipse">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cs typeface="+mn-ea"/>
              <a:sym typeface="+mn-lt"/>
            </a:endParaRPr>
          </a:p>
        </p:txBody>
      </p:sp>
      <p:sp>
        <p:nvSpPr>
          <p:cNvPr id="7" name="Oval 28">
            <a:extLst>
              <a:ext uri="{FF2B5EF4-FFF2-40B4-BE49-F238E27FC236}">
                <a16:creationId xmlns:a16="http://schemas.microsoft.com/office/drawing/2014/main" id="{4277F454-6750-4297-B5BB-D3D80B8553AE}"/>
              </a:ext>
            </a:extLst>
          </p:cNvPr>
          <p:cNvSpPr/>
          <p:nvPr/>
        </p:nvSpPr>
        <p:spPr>
          <a:xfrm>
            <a:off x="5748083" y="2735682"/>
            <a:ext cx="914400" cy="914400"/>
          </a:xfrm>
          <a:prstGeom prst="ellipse">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cs typeface="+mn-ea"/>
              <a:sym typeface="+mn-lt"/>
            </a:endParaRPr>
          </a:p>
        </p:txBody>
      </p:sp>
      <p:sp>
        <p:nvSpPr>
          <p:cNvPr id="8" name="Oval 29">
            <a:extLst>
              <a:ext uri="{FF2B5EF4-FFF2-40B4-BE49-F238E27FC236}">
                <a16:creationId xmlns:a16="http://schemas.microsoft.com/office/drawing/2014/main" id="{462B4F48-F568-434D-9850-601BD361DE29}"/>
              </a:ext>
            </a:extLst>
          </p:cNvPr>
          <p:cNvSpPr/>
          <p:nvPr/>
        </p:nvSpPr>
        <p:spPr>
          <a:xfrm>
            <a:off x="8710358" y="2684882"/>
            <a:ext cx="914400" cy="914400"/>
          </a:xfrm>
          <a:prstGeom prst="ellipse">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cs typeface="+mn-ea"/>
              <a:sym typeface="+mn-lt"/>
            </a:endParaRPr>
          </a:p>
        </p:txBody>
      </p:sp>
      <p:sp>
        <p:nvSpPr>
          <p:cNvPr id="9" name="Oval 30">
            <a:extLst>
              <a:ext uri="{FF2B5EF4-FFF2-40B4-BE49-F238E27FC236}">
                <a16:creationId xmlns:a16="http://schemas.microsoft.com/office/drawing/2014/main" id="{8E0AF428-D73F-45D9-B9DF-2549C3AA75E6}"/>
              </a:ext>
            </a:extLst>
          </p:cNvPr>
          <p:cNvSpPr/>
          <p:nvPr/>
        </p:nvSpPr>
        <p:spPr>
          <a:xfrm>
            <a:off x="6965695" y="4146970"/>
            <a:ext cx="914400" cy="914400"/>
          </a:xfrm>
          <a:prstGeom prst="ellipse">
            <a:avLst/>
          </a:prstGeom>
          <a:solidFill>
            <a:srgbClr val="2137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cs typeface="+mn-ea"/>
              <a:sym typeface="+mn-lt"/>
            </a:endParaRPr>
          </a:p>
        </p:txBody>
      </p:sp>
      <p:sp>
        <p:nvSpPr>
          <p:cNvPr id="10" name="Freeform 5">
            <a:extLst>
              <a:ext uri="{FF2B5EF4-FFF2-40B4-BE49-F238E27FC236}">
                <a16:creationId xmlns:a16="http://schemas.microsoft.com/office/drawing/2014/main" id="{15995036-4293-48C3-89F2-0529A2960569}"/>
              </a:ext>
            </a:extLst>
          </p:cNvPr>
          <p:cNvSpPr>
            <a:spLocks noEditPoints="1"/>
          </p:cNvSpPr>
          <p:nvPr/>
        </p:nvSpPr>
        <p:spPr bwMode="auto">
          <a:xfrm>
            <a:off x="3194589" y="3449264"/>
            <a:ext cx="465138" cy="481013"/>
          </a:xfrm>
          <a:custGeom>
            <a:avLst/>
            <a:gdLst>
              <a:gd name="T0" fmla="*/ 123 w 124"/>
              <a:gd name="T1" fmla="*/ 44 h 128"/>
              <a:gd name="T2" fmla="*/ 99 w 124"/>
              <a:gd name="T3" fmla="*/ 8 h 128"/>
              <a:gd name="T4" fmla="*/ 55 w 124"/>
              <a:gd name="T5" fmla="*/ 9 h 128"/>
              <a:gd name="T6" fmla="*/ 32 w 124"/>
              <a:gd name="T7" fmla="*/ 46 h 128"/>
              <a:gd name="T8" fmla="*/ 37 w 124"/>
              <a:gd name="T9" fmla="*/ 68 h 128"/>
              <a:gd name="T10" fmla="*/ 37 w 124"/>
              <a:gd name="T11" fmla="*/ 71 h 128"/>
              <a:gd name="T12" fmla="*/ 33 w 124"/>
              <a:gd name="T13" fmla="*/ 75 h 128"/>
              <a:gd name="T14" fmla="*/ 20 w 124"/>
              <a:gd name="T15" fmla="*/ 88 h 128"/>
              <a:gd name="T16" fmla="*/ 8 w 124"/>
              <a:gd name="T17" fmla="*/ 100 h 128"/>
              <a:gd name="T18" fmla="*/ 3 w 124"/>
              <a:gd name="T19" fmla="*/ 107 h 128"/>
              <a:gd name="T20" fmla="*/ 10 w 124"/>
              <a:gd name="T21" fmla="*/ 125 h 128"/>
              <a:gd name="T22" fmla="*/ 27 w 124"/>
              <a:gd name="T23" fmla="*/ 119 h 128"/>
              <a:gd name="T24" fmla="*/ 52 w 124"/>
              <a:gd name="T25" fmla="*/ 94 h 128"/>
              <a:gd name="T26" fmla="*/ 56 w 124"/>
              <a:gd name="T27" fmla="*/ 90 h 128"/>
              <a:gd name="T28" fmla="*/ 59 w 124"/>
              <a:gd name="T29" fmla="*/ 91 h 128"/>
              <a:gd name="T30" fmla="*/ 69 w 124"/>
              <a:gd name="T31" fmla="*/ 94 h 128"/>
              <a:gd name="T32" fmla="*/ 92 w 124"/>
              <a:gd name="T33" fmla="*/ 93 h 128"/>
              <a:gd name="T34" fmla="*/ 122 w 124"/>
              <a:gd name="T35" fmla="*/ 61 h 128"/>
              <a:gd name="T36" fmla="*/ 123 w 124"/>
              <a:gd name="T37" fmla="*/ 44 h 128"/>
              <a:gd name="T38" fmla="*/ 20 w 124"/>
              <a:gd name="T39" fmla="*/ 117 h 128"/>
              <a:gd name="T40" fmla="*/ 9 w 124"/>
              <a:gd name="T41" fmla="*/ 116 h 128"/>
              <a:gd name="T42" fmla="*/ 11 w 124"/>
              <a:gd name="T43" fmla="*/ 106 h 128"/>
              <a:gd name="T44" fmla="*/ 41 w 124"/>
              <a:gd name="T45" fmla="*/ 76 h 128"/>
              <a:gd name="T46" fmla="*/ 51 w 124"/>
              <a:gd name="T47" fmla="*/ 86 h 128"/>
              <a:gd name="T48" fmla="*/ 20 w 124"/>
              <a:gd name="T49" fmla="*/ 117 h 128"/>
              <a:gd name="T50" fmla="*/ 116 w 124"/>
              <a:gd name="T51" fmla="*/ 51 h 128"/>
              <a:gd name="T52" fmla="*/ 89 w 124"/>
              <a:gd name="T53" fmla="*/ 86 h 128"/>
              <a:gd name="T54" fmla="*/ 47 w 124"/>
              <a:gd name="T55" fmla="*/ 72 h 128"/>
              <a:gd name="T56" fmla="*/ 46 w 124"/>
              <a:gd name="T57" fmla="*/ 27 h 128"/>
              <a:gd name="T58" fmla="*/ 87 w 124"/>
              <a:gd name="T59" fmla="*/ 11 h 128"/>
              <a:gd name="T60" fmla="*/ 116 w 124"/>
              <a:gd name="T61" fmla="*/ 51 h 128"/>
              <a:gd name="T62" fmla="*/ 79 w 124"/>
              <a:gd name="T63" fmla="*/ 22 h 128"/>
              <a:gd name="T64" fmla="*/ 75 w 124"/>
              <a:gd name="T65" fmla="*/ 25 h 128"/>
              <a:gd name="T66" fmla="*/ 64 w 124"/>
              <a:gd name="T67" fmla="*/ 29 h 128"/>
              <a:gd name="T68" fmla="*/ 57 w 124"/>
              <a:gd name="T69" fmla="*/ 37 h 128"/>
              <a:gd name="T70" fmla="*/ 54 w 124"/>
              <a:gd name="T71" fmla="*/ 47 h 128"/>
              <a:gd name="T72" fmla="*/ 51 w 124"/>
              <a:gd name="T73" fmla="*/ 49 h 128"/>
              <a:gd name="T74" fmla="*/ 51 w 124"/>
              <a:gd name="T75" fmla="*/ 41 h 128"/>
              <a:gd name="T76" fmla="*/ 64 w 124"/>
              <a:gd name="T77" fmla="*/ 24 h 128"/>
              <a:gd name="T78" fmla="*/ 79 w 124"/>
              <a:gd name="T79" fmla="*/ 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8">
                <a:moveTo>
                  <a:pt x="123" y="44"/>
                </a:moveTo>
                <a:cubicBezTo>
                  <a:pt x="122" y="29"/>
                  <a:pt x="113" y="15"/>
                  <a:pt x="99" y="8"/>
                </a:cubicBezTo>
                <a:cubicBezTo>
                  <a:pt x="85" y="0"/>
                  <a:pt x="69" y="2"/>
                  <a:pt x="55" y="9"/>
                </a:cubicBezTo>
                <a:cubicBezTo>
                  <a:pt x="41" y="16"/>
                  <a:pt x="34" y="31"/>
                  <a:pt x="32" y="46"/>
                </a:cubicBezTo>
                <a:cubicBezTo>
                  <a:pt x="32" y="53"/>
                  <a:pt x="33" y="62"/>
                  <a:pt x="37" y="68"/>
                </a:cubicBezTo>
                <a:cubicBezTo>
                  <a:pt x="37" y="70"/>
                  <a:pt x="38" y="70"/>
                  <a:pt x="37" y="71"/>
                </a:cubicBezTo>
                <a:cubicBezTo>
                  <a:pt x="35" y="72"/>
                  <a:pt x="34" y="74"/>
                  <a:pt x="33" y="75"/>
                </a:cubicBezTo>
                <a:cubicBezTo>
                  <a:pt x="28" y="80"/>
                  <a:pt x="24" y="84"/>
                  <a:pt x="20" y="88"/>
                </a:cubicBezTo>
                <a:cubicBezTo>
                  <a:pt x="16" y="92"/>
                  <a:pt x="12" y="96"/>
                  <a:pt x="8" y="100"/>
                </a:cubicBezTo>
                <a:cubicBezTo>
                  <a:pt x="6" y="102"/>
                  <a:pt x="4" y="104"/>
                  <a:pt x="3" y="107"/>
                </a:cubicBezTo>
                <a:cubicBezTo>
                  <a:pt x="0" y="114"/>
                  <a:pt x="3" y="122"/>
                  <a:pt x="10" y="125"/>
                </a:cubicBezTo>
                <a:cubicBezTo>
                  <a:pt x="17" y="128"/>
                  <a:pt x="23" y="124"/>
                  <a:pt x="27" y="119"/>
                </a:cubicBezTo>
                <a:cubicBezTo>
                  <a:pt x="36" y="111"/>
                  <a:pt x="44" y="102"/>
                  <a:pt x="52" y="94"/>
                </a:cubicBezTo>
                <a:cubicBezTo>
                  <a:pt x="53" y="93"/>
                  <a:pt x="55" y="92"/>
                  <a:pt x="56" y="90"/>
                </a:cubicBezTo>
                <a:cubicBezTo>
                  <a:pt x="57" y="89"/>
                  <a:pt x="57" y="90"/>
                  <a:pt x="59" y="91"/>
                </a:cubicBezTo>
                <a:cubicBezTo>
                  <a:pt x="62" y="92"/>
                  <a:pt x="66" y="93"/>
                  <a:pt x="69" y="94"/>
                </a:cubicBezTo>
                <a:cubicBezTo>
                  <a:pt x="77" y="95"/>
                  <a:pt x="85" y="95"/>
                  <a:pt x="92" y="93"/>
                </a:cubicBezTo>
                <a:cubicBezTo>
                  <a:pt x="107" y="88"/>
                  <a:pt x="117" y="75"/>
                  <a:pt x="122" y="61"/>
                </a:cubicBezTo>
                <a:cubicBezTo>
                  <a:pt x="124" y="56"/>
                  <a:pt x="124" y="49"/>
                  <a:pt x="123" y="44"/>
                </a:cubicBezTo>
                <a:close/>
                <a:moveTo>
                  <a:pt x="20" y="117"/>
                </a:moveTo>
                <a:cubicBezTo>
                  <a:pt x="16" y="120"/>
                  <a:pt x="12" y="119"/>
                  <a:pt x="9" y="116"/>
                </a:cubicBezTo>
                <a:cubicBezTo>
                  <a:pt x="7" y="113"/>
                  <a:pt x="9" y="108"/>
                  <a:pt x="11" y="106"/>
                </a:cubicBezTo>
                <a:cubicBezTo>
                  <a:pt x="21" y="96"/>
                  <a:pt x="31" y="86"/>
                  <a:pt x="41" y="76"/>
                </a:cubicBezTo>
                <a:cubicBezTo>
                  <a:pt x="44" y="80"/>
                  <a:pt x="47" y="83"/>
                  <a:pt x="51" y="86"/>
                </a:cubicBezTo>
                <a:cubicBezTo>
                  <a:pt x="40" y="96"/>
                  <a:pt x="30" y="107"/>
                  <a:pt x="20" y="117"/>
                </a:cubicBezTo>
                <a:close/>
                <a:moveTo>
                  <a:pt x="116" y="51"/>
                </a:moveTo>
                <a:cubicBezTo>
                  <a:pt x="115" y="66"/>
                  <a:pt x="105" y="81"/>
                  <a:pt x="89" y="86"/>
                </a:cubicBezTo>
                <a:cubicBezTo>
                  <a:pt x="74" y="90"/>
                  <a:pt x="57" y="85"/>
                  <a:pt x="47" y="72"/>
                </a:cubicBezTo>
                <a:cubicBezTo>
                  <a:pt x="38" y="59"/>
                  <a:pt x="37" y="40"/>
                  <a:pt x="46" y="27"/>
                </a:cubicBezTo>
                <a:cubicBezTo>
                  <a:pt x="55" y="14"/>
                  <a:pt x="72" y="7"/>
                  <a:pt x="87" y="11"/>
                </a:cubicBezTo>
                <a:cubicBezTo>
                  <a:pt x="105" y="16"/>
                  <a:pt x="117" y="33"/>
                  <a:pt x="116" y="51"/>
                </a:cubicBezTo>
                <a:close/>
                <a:moveTo>
                  <a:pt x="79" y="22"/>
                </a:moveTo>
                <a:cubicBezTo>
                  <a:pt x="80" y="25"/>
                  <a:pt x="76" y="25"/>
                  <a:pt x="75" y="25"/>
                </a:cubicBezTo>
                <a:cubicBezTo>
                  <a:pt x="71" y="25"/>
                  <a:pt x="68" y="27"/>
                  <a:pt x="64" y="29"/>
                </a:cubicBezTo>
                <a:cubicBezTo>
                  <a:pt x="61" y="31"/>
                  <a:pt x="59" y="34"/>
                  <a:pt x="57" y="37"/>
                </a:cubicBezTo>
                <a:cubicBezTo>
                  <a:pt x="55" y="40"/>
                  <a:pt x="55" y="43"/>
                  <a:pt x="54" y="47"/>
                </a:cubicBezTo>
                <a:cubicBezTo>
                  <a:pt x="54" y="48"/>
                  <a:pt x="53" y="51"/>
                  <a:pt x="51" y="49"/>
                </a:cubicBezTo>
                <a:cubicBezTo>
                  <a:pt x="50" y="48"/>
                  <a:pt x="51" y="43"/>
                  <a:pt x="51" y="41"/>
                </a:cubicBezTo>
                <a:cubicBezTo>
                  <a:pt x="54" y="34"/>
                  <a:pt x="58" y="28"/>
                  <a:pt x="64" y="24"/>
                </a:cubicBezTo>
                <a:cubicBezTo>
                  <a:pt x="67" y="23"/>
                  <a:pt x="77" y="18"/>
                  <a:pt x="79" y="2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6">
            <a:extLst>
              <a:ext uri="{FF2B5EF4-FFF2-40B4-BE49-F238E27FC236}">
                <a16:creationId xmlns:a16="http://schemas.microsoft.com/office/drawing/2014/main" id="{C1507AFB-9EAE-445D-AAF9-2BAC277ED02D}"/>
              </a:ext>
            </a:extLst>
          </p:cNvPr>
          <p:cNvSpPr>
            <a:spLocks noEditPoints="1"/>
          </p:cNvSpPr>
          <p:nvPr/>
        </p:nvSpPr>
        <p:spPr bwMode="auto">
          <a:xfrm>
            <a:off x="4547933" y="4973263"/>
            <a:ext cx="473075" cy="477838"/>
          </a:xfrm>
          <a:custGeom>
            <a:avLst/>
            <a:gdLst>
              <a:gd name="T0" fmla="*/ 100 w 126"/>
              <a:gd name="T1" fmla="*/ 39 h 127"/>
              <a:gd name="T2" fmla="*/ 67 w 126"/>
              <a:gd name="T3" fmla="*/ 19 h 127"/>
              <a:gd name="T4" fmla="*/ 9 w 126"/>
              <a:gd name="T5" fmla="*/ 57 h 127"/>
              <a:gd name="T6" fmla="*/ 21 w 126"/>
              <a:gd name="T7" fmla="*/ 91 h 127"/>
              <a:gd name="T8" fmla="*/ 61 w 126"/>
              <a:gd name="T9" fmla="*/ 127 h 127"/>
              <a:gd name="T10" fmla="*/ 74 w 126"/>
              <a:gd name="T11" fmla="*/ 116 h 127"/>
              <a:gd name="T12" fmla="*/ 92 w 126"/>
              <a:gd name="T13" fmla="*/ 69 h 127"/>
              <a:gd name="T14" fmla="*/ 112 w 126"/>
              <a:gd name="T15" fmla="*/ 54 h 127"/>
              <a:gd name="T16" fmla="*/ 55 w 126"/>
              <a:gd name="T17" fmla="*/ 115 h 127"/>
              <a:gd name="T18" fmla="*/ 11 w 126"/>
              <a:gd name="T19" fmla="*/ 71 h 127"/>
              <a:gd name="T20" fmla="*/ 34 w 126"/>
              <a:gd name="T21" fmla="*/ 55 h 127"/>
              <a:gd name="T22" fmla="*/ 50 w 126"/>
              <a:gd name="T23" fmla="*/ 58 h 127"/>
              <a:gd name="T24" fmla="*/ 78 w 126"/>
              <a:gd name="T25" fmla="*/ 68 h 127"/>
              <a:gd name="T26" fmla="*/ 80 w 126"/>
              <a:gd name="T27" fmla="*/ 80 h 127"/>
              <a:gd name="T28" fmla="*/ 65 w 126"/>
              <a:gd name="T29" fmla="*/ 117 h 127"/>
              <a:gd name="T30" fmla="*/ 102 w 126"/>
              <a:gd name="T31" fmla="*/ 59 h 127"/>
              <a:gd name="T32" fmla="*/ 89 w 126"/>
              <a:gd name="T33" fmla="*/ 55 h 127"/>
              <a:gd name="T34" fmla="*/ 66 w 126"/>
              <a:gd name="T35" fmla="*/ 56 h 127"/>
              <a:gd name="T36" fmla="*/ 73 w 126"/>
              <a:gd name="T37" fmla="*/ 39 h 127"/>
              <a:gd name="T38" fmla="*/ 73 w 126"/>
              <a:gd name="T39" fmla="*/ 24 h 127"/>
              <a:gd name="T40" fmla="*/ 94 w 126"/>
              <a:gd name="T41" fmla="*/ 44 h 127"/>
              <a:gd name="T42" fmla="*/ 105 w 126"/>
              <a:gd name="T43" fmla="*/ 55 h 127"/>
              <a:gd name="T44" fmla="*/ 55 w 126"/>
              <a:gd name="T45" fmla="*/ 77 h 127"/>
              <a:gd name="T46" fmla="*/ 70 w 126"/>
              <a:gd name="T47" fmla="*/ 75 h 127"/>
              <a:gd name="T48" fmla="*/ 64 w 126"/>
              <a:gd name="T49" fmla="*/ 69 h 127"/>
              <a:gd name="T50" fmla="*/ 124 w 126"/>
              <a:gd name="T51" fmla="*/ 12 h 127"/>
              <a:gd name="T52" fmla="*/ 124 w 126"/>
              <a:gd name="T53" fmla="*/ 12 h 127"/>
              <a:gd name="T54" fmla="*/ 108 w 126"/>
              <a:gd name="T55" fmla="*/ 13 h 127"/>
              <a:gd name="T56" fmla="*/ 47 w 126"/>
              <a:gd name="T57" fmla="*/ 70 h 127"/>
              <a:gd name="T58" fmla="*/ 33 w 126"/>
              <a:gd name="T59" fmla="*/ 70 h 127"/>
              <a:gd name="T60" fmla="*/ 47 w 126"/>
              <a:gd name="T61" fmla="*/ 70 h 127"/>
              <a:gd name="T62" fmla="*/ 37 w 126"/>
              <a:gd name="T63" fmla="*/ 69 h 127"/>
              <a:gd name="T64" fmla="*/ 55 w 126"/>
              <a:gd name="T65" fmla="*/ 92 h 127"/>
              <a:gd name="T66" fmla="*/ 55 w 126"/>
              <a:gd name="T67" fmla="*/ 92 h 127"/>
              <a:gd name="T68" fmla="*/ 108 w 126"/>
              <a:gd name="T69" fmla="*/ 3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7">
                <a:moveTo>
                  <a:pt x="112" y="54"/>
                </a:moveTo>
                <a:cubicBezTo>
                  <a:pt x="111" y="48"/>
                  <a:pt x="104" y="43"/>
                  <a:pt x="100" y="39"/>
                </a:cubicBezTo>
                <a:cubicBezTo>
                  <a:pt x="94" y="33"/>
                  <a:pt x="87" y="26"/>
                  <a:pt x="81" y="20"/>
                </a:cubicBezTo>
                <a:cubicBezTo>
                  <a:pt x="77" y="16"/>
                  <a:pt x="71" y="15"/>
                  <a:pt x="67" y="19"/>
                </a:cubicBezTo>
                <a:cubicBezTo>
                  <a:pt x="63" y="23"/>
                  <a:pt x="55" y="30"/>
                  <a:pt x="60" y="36"/>
                </a:cubicBezTo>
                <a:cubicBezTo>
                  <a:pt x="43" y="43"/>
                  <a:pt x="26" y="50"/>
                  <a:pt x="9" y="57"/>
                </a:cubicBezTo>
                <a:cubicBezTo>
                  <a:pt x="3" y="60"/>
                  <a:pt x="0" y="70"/>
                  <a:pt x="5" y="75"/>
                </a:cubicBezTo>
                <a:cubicBezTo>
                  <a:pt x="10" y="80"/>
                  <a:pt x="16" y="86"/>
                  <a:pt x="21" y="91"/>
                </a:cubicBezTo>
                <a:cubicBezTo>
                  <a:pt x="30" y="100"/>
                  <a:pt x="38" y="109"/>
                  <a:pt x="47" y="117"/>
                </a:cubicBezTo>
                <a:cubicBezTo>
                  <a:pt x="51" y="121"/>
                  <a:pt x="55" y="127"/>
                  <a:pt x="61" y="127"/>
                </a:cubicBezTo>
                <a:cubicBezTo>
                  <a:pt x="64" y="127"/>
                  <a:pt x="68" y="126"/>
                  <a:pt x="70" y="124"/>
                </a:cubicBezTo>
                <a:cubicBezTo>
                  <a:pt x="72" y="121"/>
                  <a:pt x="73" y="119"/>
                  <a:pt x="74" y="116"/>
                </a:cubicBezTo>
                <a:cubicBezTo>
                  <a:pt x="78" y="105"/>
                  <a:pt x="82" y="94"/>
                  <a:pt x="87" y="83"/>
                </a:cubicBezTo>
                <a:cubicBezTo>
                  <a:pt x="88" y="79"/>
                  <a:pt x="90" y="74"/>
                  <a:pt x="92" y="69"/>
                </a:cubicBezTo>
                <a:cubicBezTo>
                  <a:pt x="97" y="71"/>
                  <a:pt x="101" y="71"/>
                  <a:pt x="105" y="67"/>
                </a:cubicBezTo>
                <a:cubicBezTo>
                  <a:pt x="109" y="63"/>
                  <a:pt x="113" y="60"/>
                  <a:pt x="112" y="54"/>
                </a:cubicBezTo>
                <a:close/>
                <a:moveTo>
                  <a:pt x="65" y="117"/>
                </a:moveTo>
                <a:cubicBezTo>
                  <a:pt x="63" y="123"/>
                  <a:pt x="57" y="117"/>
                  <a:pt x="55" y="115"/>
                </a:cubicBezTo>
                <a:cubicBezTo>
                  <a:pt x="47" y="107"/>
                  <a:pt x="39" y="98"/>
                  <a:pt x="31" y="90"/>
                </a:cubicBezTo>
                <a:cubicBezTo>
                  <a:pt x="24" y="84"/>
                  <a:pt x="18" y="77"/>
                  <a:pt x="11" y="71"/>
                </a:cubicBezTo>
                <a:cubicBezTo>
                  <a:pt x="5" y="64"/>
                  <a:pt x="23" y="60"/>
                  <a:pt x="27" y="58"/>
                </a:cubicBezTo>
                <a:cubicBezTo>
                  <a:pt x="29" y="57"/>
                  <a:pt x="31" y="56"/>
                  <a:pt x="34" y="55"/>
                </a:cubicBezTo>
                <a:cubicBezTo>
                  <a:pt x="36" y="55"/>
                  <a:pt x="36" y="55"/>
                  <a:pt x="38" y="55"/>
                </a:cubicBezTo>
                <a:cubicBezTo>
                  <a:pt x="42" y="57"/>
                  <a:pt x="46" y="57"/>
                  <a:pt x="50" y="58"/>
                </a:cubicBezTo>
                <a:cubicBezTo>
                  <a:pt x="59" y="59"/>
                  <a:pt x="67" y="60"/>
                  <a:pt x="74" y="64"/>
                </a:cubicBezTo>
                <a:cubicBezTo>
                  <a:pt x="76" y="65"/>
                  <a:pt x="77" y="66"/>
                  <a:pt x="78" y="68"/>
                </a:cubicBezTo>
                <a:cubicBezTo>
                  <a:pt x="79" y="68"/>
                  <a:pt x="83" y="71"/>
                  <a:pt x="83" y="72"/>
                </a:cubicBezTo>
                <a:cubicBezTo>
                  <a:pt x="83" y="74"/>
                  <a:pt x="80" y="79"/>
                  <a:pt x="80" y="80"/>
                </a:cubicBezTo>
                <a:cubicBezTo>
                  <a:pt x="75" y="91"/>
                  <a:pt x="71" y="102"/>
                  <a:pt x="67" y="113"/>
                </a:cubicBezTo>
                <a:cubicBezTo>
                  <a:pt x="66" y="115"/>
                  <a:pt x="66" y="116"/>
                  <a:pt x="65" y="117"/>
                </a:cubicBezTo>
                <a:close/>
                <a:moveTo>
                  <a:pt x="105" y="55"/>
                </a:moveTo>
                <a:cubicBezTo>
                  <a:pt x="105" y="57"/>
                  <a:pt x="103" y="58"/>
                  <a:pt x="102" y="59"/>
                </a:cubicBezTo>
                <a:cubicBezTo>
                  <a:pt x="101" y="60"/>
                  <a:pt x="100" y="62"/>
                  <a:pt x="98" y="63"/>
                </a:cubicBezTo>
                <a:cubicBezTo>
                  <a:pt x="95" y="64"/>
                  <a:pt x="91" y="57"/>
                  <a:pt x="89" y="55"/>
                </a:cubicBezTo>
                <a:cubicBezTo>
                  <a:pt x="88" y="60"/>
                  <a:pt x="86" y="65"/>
                  <a:pt x="84" y="69"/>
                </a:cubicBezTo>
                <a:cubicBezTo>
                  <a:pt x="87" y="66"/>
                  <a:pt x="68" y="57"/>
                  <a:pt x="66" y="56"/>
                </a:cubicBezTo>
                <a:cubicBezTo>
                  <a:pt x="58" y="54"/>
                  <a:pt x="49" y="54"/>
                  <a:pt x="41" y="52"/>
                </a:cubicBezTo>
                <a:cubicBezTo>
                  <a:pt x="52" y="48"/>
                  <a:pt x="63" y="44"/>
                  <a:pt x="73" y="39"/>
                </a:cubicBezTo>
                <a:cubicBezTo>
                  <a:pt x="71" y="37"/>
                  <a:pt x="64" y="33"/>
                  <a:pt x="67" y="29"/>
                </a:cubicBezTo>
                <a:cubicBezTo>
                  <a:pt x="69" y="28"/>
                  <a:pt x="71" y="25"/>
                  <a:pt x="73" y="24"/>
                </a:cubicBezTo>
                <a:cubicBezTo>
                  <a:pt x="74" y="24"/>
                  <a:pt x="76" y="25"/>
                  <a:pt x="76" y="26"/>
                </a:cubicBezTo>
                <a:cubicBezTo>
                  <a:pt x="82" y="32"/>
                  <a:pt x="88" y="38"/>
                  <a:pt x="94" y="44"/>
                </a:cubicBezTo>
                <a:cubicBezTo>
                  <a:pt x="97" y="47"/>
                  <a:pt x="100" y="50"/>
                  <a:pt x="102" y="52"/>
                </a:cubicBezTo>
                <a:cubicBezTo>
                  <a:pt x="103" y="53"/>
                  <a:pt x="105" y="54"/>
                  <a:pt x="105" y="55"/>
                </a:cubicBezTo>
                <a:close/>
                <a:moveTo>
                  <a:pt x="73" y="73"/>
                </a:moveTo>
                <a:cubicBezTo>
                  <a:pt x="71" y="61"/>
                  <a:pt x="53" y="65"/>
                  <a:pt x="55" y="77"/>
                </a:cubicBezTo>
                <a:cubicBezTo>
                  <a:pt x="58" y="88"/>
                  <a:pt x="75" y="85"/>
                  <a:pt x="73" y="73"/>
                </a:cubicBezTo>
                <a:close/>
                <a:moveTo>
                  <a:pt x="70" y="75"/>
                </a:moveTo>
                <a:cubicBezTo>
                  <a:pt x="70" y="82"/>
                  <a:pt x="58" y="82"/>
                  <a:pt x="59" y="75"/>
                </a:cubicBezTo>
                <a:cubicBezTo>
                  <a:pt x="59" y="72"/>
                  <a:pt x="61" y="69"/>
                  <a:pt x="64" y="69"/>
                </a:cubicBezTo>
                <a:cubicBezTo>
                  <a:pt x="67" y="69"/>
                  <a:pt x="70" y="72"/>
                  <a:pt x="70" y="75"/>
                </a:cubicBezTo>
                <a:close/>
                <a:moveTo>
                  <a:pt x="124" y="12"/>
                </a:moveTo>
                <a:cubicBezTo>
                  <a:pt x="124" y="0"/>
                  <a:pt x="103" y="2"/>
                  <a:pt x="104" y="14"/>
                </a:cubicBezTo>
                <a:cubicBezTo>
                  <a:pt x="106" y="26"/>
                  <a:pt x="126" y="25"/>
                  <a:pt x="124" y="12"/>
                </a:cubicBezTo>
                <a:close/>
                <a:moveTo>
                  <a:pt x="120" y="14"/>
                </a:moveTo>
                <a:cubicBezTo>
                  <a:pt x="120" y="21"/>
                  <a:pt x="107" y="20"/>
                  <a:pt x="108" y="13"/>
                </a:cubicBezTo>
                <a:cubicBezTo>
                  <a:pt x="109" y="5"/>
                  <a:pt x="121" y="7"/>
                  <a:pt x="120" y="14"/>
                </a:cubicBezTo>
                <a:close/>
                <a:moveTo>
                  <a:pt x="47" y="70"/>
                </a:moveTo>
                <a:cubicBezTo>
                  <a:pt x="47" y="66"/>
                  <a:pt x="44" y="62"/>
                  <a:pt x="40" y="62"/>
                </a:cubicBezTo>
                <a:cubicBezTo>
                  <a:pt x="36" y="62"/>
                  <a:pt x="33" y="66"/>
                  <a:pt x="33" y="70"/>
                </a:cubicBezTo>
                <a:cubicBezTo>
                  <a:pt x="33" y="74"/>
                  <a:pt x="36" y="78"/>
                  <a:pt x="40" y="78"/>
                </a:cubicBezTo>
                <a:cubicBezTo>
                  <a:pt x="44" y="78"/>
                  <a:pt x="47" y="74"/>
                  <a:pt x="47" y="70"/>
                </a:cubicBezTo>
                <a:close/>
                <a:moveTo>
                  <a:pt x="43" y="71"/>
                </a:moveTo>
                <a:cubicBezTo>
                  <a:pt x="42" y="76"/>
                  <a:pt x="36" y="74"/>
                  <a:pt x="37" y="69"/>
                </a:cubicBezTo>
                <a:cubicBezTo>
                  <a:pt x="37" y="64"/>
                  <a:pt x="44" y="66"/>
                  <a:pt x="43" y="71"/>
                </a:cubicBezTo>
                <a:close/>
                <a:moveTo>
                  <a:pt x="55" y="92"/>
                </a:moveTo>
                <a:cubicBezTo>
                  <a:pt x="56" y="97"/>
                  <a:pt x="48" y="98"/>
                  <a:pt x="47" y="93"/>
                </a:cubicBezTo>
                <a:cubicBezTo>
                  <a:pt x="46" y="88"/>
                  <a:pt x="54" y="86"/>
                  <a:pt x="55" y="92"/>
                </a:cubicBezTo>
                <a:close/>
                <a:moveTo>
                  <a:pt x="116" y="33"/>
                </a:moveTo>
                <a:cubicBezTo>
                  <a:pt x="118" y="38"/>
                  <a:pt x="110" y="41"/>
                  <a:pt x="108" y="36"/>
                </a:cubicBezTo>
                <a:cubicBezTo>
                  <a:pt x="106" y="31"/>
                  <a:pt x="113" y="29"/>
                  <a:pt x="116" y="33"/>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7">
            <a:extLst>
              <a:ext uri="{FF2B5EF4-FFF2-40B4-BE49-F238E27FC236}">
                <a16:creationId xmlns:a16="http://schemas.microsoft.com/office/drawing/2014/main" id="{E3182854-5361-4828-A2B3-AA950275EFD2}"/>
              </a:ext>
            </a:extLst>
          </p:cNvPr>
          <p:cNvSpPr>
            <a:spLocks noEditPoints="1"/>
          </p:cNvSpPr>
          <p:nvPr/>
        </p:nvSpPr>
        <p:spPr bwMode="auto">
          <a:xfrm>
            <a:off x="7264939" y="4362870"/>
            <a:ext cx="315913" cy="482600"/>
          </a:xfrm>
          <a:custGeom>
            <a:avLst/>
            <a:gdLst>
              <a:gd name="T0" fmla="*/ 84 w 84"/>
              <a:gd name="T1" fmla="*/ 43 h 128"/>
              <a:gd name="T2" fmla="*/ 56 w 84"/>
              <a:gd name="T3" fmla="*/ 5 h 128"/>
              <a:gd name="T4" fmla="*/ 11 w 84"/>
              <a:gd name="T5" fmla="*/ 18 h 128"/>
              <a:gd name="T6" fmla="*/ 1 w 84"/>
              <a:gd name="T7" fmla="*/ 40 h 128"/>
              <a:gd name="T8" fmla="*/ 6 w 84"/>
              <a:gd name="T9" fmla="*/ 64 h 128"/>
              <a:gd name="T10" fmla="*/ 17 w 84"/>
              <a:gd name="T11" fmla="*/ 86 h 128"/>
              <a:gd name="T12" fmla="*/ 25 w 84"/>
              <a:gd name="T13" fmla="*/ 110 h 128"/>
              <a:gd name="T14" fmla="*/ 38 w 84"/>
              <a:gd name="T15" fmla="*/ 126 h 128"/>
              <a:gd name="T16" fmla="*/ 57 w 84"/>
              <a:gd name="T17" fmla="*/ 118 h 128"/>
              <a:gd name="T18" fmla="*/ 64 w 84"/>
              <a:gd name="T19" fmla="*/ 94 h 128"/>
              <a:gd name="T20" fmla="*/ 75 w 84"/>
              <a:gd name="T21" fmla="*/ 71 h 128"/>
              <a:gd name="T22" fmla="*/ 84 w 84"/>
              <a:gd name="T23" fmla="*/ 43 h 128"/>
              <a:gd name="T24" fmla="*/ 50 w 84"/>
              <a:gd name="T25" fmla="*/ 114 h 128"/>
              <a:gd name="T26" fmla="*/ 35 w 84"/>
              <a:gd name="T27" fmla="*/ 114 h 128"/>
              <a:gd name="T28" fmla="*/ 51 w 84"/>
              <a:gd name="T29" fmla="*/ 112 h 128"/>
              <a:gd name="T30" fmla="*/ 50 w 84"/>
              <a:gd name="T31" fmla="*/ 114 h 128"/>
              <a:gd name="T32" fmla="*/ 54 w 84"/>
              <a:gd name="T33" fmla="*/ 102 h 128"/>
              <a:gd name="T34" fmla="*/ 52 w 84"/>
              <a:gd name="T35" fmla="*/ 108 h 128"/>
              <a:gd name="T36" fmla="*/ 43 w 84"/>
              <a:gd name="T37" fmla="*/ 109 h 128"/>
              <a:gd name="T38" fmla="*/ 33 w 84"/>
              <a:gd name="T39" fmla="*/ 110 h 128"/>
              <a:gd name="T40" fmla="*/ 31 w 84"/>
              <a:gd name="T41" fmla="*/ 103 h 128"/>
              <a:gd name="T42" fmla="*/ 54 w 84"/>
              <a:gd name="T43" fmla="*/ 100 h 128"/>
              <a:gd name="T44" fmla="*/ 54 w 84"/>
              <a:gd name="T45" fmla="*/ 102 h 128"/>
              <a:gd name="T46" fmla="*/ 57 w 84"/>
              <a:gd name="T47" fmla="*/ 93 h 128"/>
              <a:gd name="T48" fmla="*/ 53 w 84"/>
              <a:gd name="T49" fmla="*/ 96 h 128"/>
              <a:gd name="T50" fmla="*/ 40 w 84"/>
              <a:gd name="T51" fmla="*/ 98 h 128"/>
              <a:gd name="T52" fmla="*/ 30 w 84"/>
              <a:gd name="T53" fmla="*/ 99 h 128"/>
              <a:gd name="T54" fmla="*/ 28 w 84"/>
              <a:gd name="T55" fmla="*/ 92 h 128"/>
              <a:gd name="T56" fmla="*/ 57 w 84"/>
              <a:gd name="T57" fmla="*/ 92 h 128"/>
              <a:gd name="T58" fmla="*/ 57 w 84"/>
              <a:gd name="T59" fmla="*/ 93 h 128"/>
              <a:gd name="T60" fmla="*/ 76 w 84"/>
              <a:gd name="T61" fmla="*/ 46 h 128"/>
              <a:gd name="T62" fmla="*/ 68 w 84"/>
              <a:gd name="T63" fmla="*/ 68 h 128"/>
              <a:gd name="T64" fmla="*/ 63 w 84"/>
              <a:gd name="T65" fmla="*/ 78 h 128"/>
              <a:gd name="T66" fmla="*/ 60 w 84"/>
              <a:gd name="T67" fmla="*/ 84 h 128"/>
              <a:gd name="T68" fmla="*/ 57 w 84"/>
              <a:gd name="T69" fmla="*/ 84 h 128"/>
              <a:gd name="T70" fmla="*/ 25 w 84"/>
              <a:gd name="T71" fmla="*/ 84 h 128"/>
              <a:gd name="T72" fmla="*/ 20 w 84"/>
              <a:gd name="T73" fmla="*/ 75 h 128"/>
              <a:gd name="T74" fmla="*/ 14 w 84"/>
              <a:gd name="T75" fmla="*/ 65 h 128"/>
              <a:gd name="T76" fmla="*/ 8 w 84"/>
              <a:gd name="T77" fmla="*/ 42 h 128"/>
              <a:gd name="T78" fmla="*/ 17 w 84"/>
              <a:gd name="T79" fmla="*/ 23 h 128"/>
              <a:gd name="T80" fmla="*/ 56 w 84"/>
              <a:gd name="T81" fmla="*/ 14 h 128"/>
              <a:gd name="T82" fmla="*/ 76 w 84"/>
              <a:gd name="T83" fmla="*/ 46 h 128"/>
              <a:gd name="T84" fmla="*/ 45 w 84"/>
              <a:gd name="T85" fmla="*/ 23 h 128"/>
              <a:gd name="T86" fmla="*/ 40 w 84"/>
              <a:gd name="T87" fmla="*/ 26 h 128"/>
              <a:gd name="T88" fmla="*/ 29 w 84"/>
              <a:gd name="T89" fmla="*/ 32 h 128"/>
              <a:gd name="T90" fmla="*/ 23 w 84"/>
              <a:gd name="T91" fmla="*/ 42 h 128"/>
              <a:gd name="T92" fmla="*/ 21 w 84"/>
              <a:gd name="T93" fmla="*/ 48 h 128"/>
              <a:gd name="T94" fmla="*/ 23 w 84"/>
              <a:gd name="T95" fmla="*/ 32 h 128"/>
              <a:gd name="T96" fmla="*/ 43 w 84"/>
              <a:gd name="T97" fmla="*/ 22 h 128"/>
              <a:gd name="T98" fmla="*/ 45 w 84"/>
              <a:gd name="T99" fmla="*/ 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128">
                <a:moveTo>
                  <a:pt x="84" y="43"/>
                </a:moveTo>
                <a:cubicBezTo>
                  <a:pt x="83" y="26"/>
                  <a:pt x="72" y="11"/>
                  <a:pt x="56" y="5"/>
                </a:cubicBezTo>
                <a:cubicBezTo>
                  <a:pt x="39" y="0"/>
                  <a:pt x="22" y="5"/>
                  <a:pt x="11" y="18"/>
                </a:cubicBezTo>
                <a:cubicBezTo>
                  <a:pt x="5" y="24"/>
                  <a:pt x="2" y="32"/>
                  <a:pt x="1" y="40"/>
                </a:cubicBezTo>
                <a:cubicBezTo>
                  <a:pt x="0" y="49"/>
                  <a:pt x="2" y="56"/>
                  <a:pt x="6" y="64"/>
                </a:cubicBezTo>
                <a:cubicBezTo>
                  <a:pt x="9" y="71"/>
                  <a:pt x="14" y="79"/>
                  <a:pt x="17" y="86"/>
                </a:cubicBezTo>
                <a:cubicBezTo>
                  <a:pt x="21" y="94"/>
                  <a:pt x="23" y="102"/>
                  <a:pt x="25" y="110"/>
                </a:cubicBezTo>
                <a:cubicBezTo>
                  <a:pt x="27" y="117"/>
                  <a:pt x="30" y="124"/>
                  <a:pt x="38" y="126"/>
                </a:cubicBezTo>
                <a:cubicBezTo>
                  <a:pt x="46" y="128"/>
                  <a:pt x="53" y="125"/>
                  <a:pt x="57" y="118"/>
                </a:cubicBezTo>
                <a:cubicBezTo>
                  <a:pt x="60" y="110"/>
                  <a:pt x="61" y="102"/>
                  <a:pt x="64" y="94"/>
                </a:cubicBezTo>
                <a:cubicBezTo>
                  <a:pt x="67" y="86"/>
                  <a:pt x="71" y="79"/>
                  <a:pt x="75" y="71"/>
                </a:cubicBezTo>
                <a:cubicBezTo>
                  <a:pt x="80" y="63"/>
                  <a:pt x="84" y="53"/>
                  <a:pt x="84" y="43"/>
                </a:cubicBezTo>
                <a:close/>
                <a:moveTo>
                  <a:pt x="50" y="114"/>
                </a:moveTo>
                <a:cubicBezTo>
                  <a:pt x="47" y="121"/>
                  <a:pt x="37" y="121"/>
                  <a:pt x="35" y="114"/>
                </a:cubicBezTo>
                <a:cubicBezTo>
                  <a:pt x="40" y="113"/>
                  <a:pt x="45" y="113"/>
                  <a:pt x="51" y="112"/>
                </a:cubicBezTo>
                <a:cubicBezTo>
                  <a:pt x="50" y="113"/>
                  <a:pt x="50" y="113"/>
                  <a:pt x="50" y="114"/>
                </a:cubicBezTo>
                <a:close/>
                <a:moveTo>
                  <a:pt x="54" y="102"/>
                </a:moveTo>
                <a:cubicBezTo>
                  <a:pt x="54" y="102"/>
                  <a:pt x="52" y="108"/>
                  <a:pt x="52" y="108"/>
                </a:cubicBezTo>
                <a:cubicBezTo>
                  <a:pt x="49" y="108"/>
                  <a:pt x="46" y="109"/>
                  <a:pt x="43" y="109"/>
                </a:cubicBezTo>
                <a:cubicBezTo>
                  <a:pt x="40" y="109"/>
                  <a:pt x="37" y="110"/>
                  <a:pt x="33" y="110"/>
                </a:cubicBezTo>
                <a:cubicBezTo>
                  <a:pt x="33" y="110"/>
                  <a:pt x="31" y="104"/>
                  <a:pt x="31" y="103"/>
                </a:cubicBezTo>
                <a:cubicBezTo>
                  <a:pt x="39" y="102"/>
                  <a:pt x="47" y="101"/>
                  <a:pt x="54" y="100"/>
                </a:cubicBezTo>
                <a:cubicBezTo>
                  <a:pt x="54" y="100"/>
                  <a:pt x="54" y="101"/>
                  <a:pt x="54" y="102"/>
                </a:cubicBezTo>
                <a:close/>
                <a:moveTo>
                  <a:pt x="57" y="93"/>
                </a:moveTo>
                <a:cubicBezTo>
                  <a:pt x="56" y="95"/>
                  <a:pt x="56" y="96"/>
                  <a:pt x="53" y="96"/>
                </a:cubicBezTo>
                <a:cubicBezTo>
                  <a:pt x="49" y="97"/>
                  <a:pt x="44" y="97"/>
                  <a:pt x="40" y="98"/>
                </a:cubicBezTo>
                <a:cubicBezTo>
                  <a:pt x="37" y="98"/>
                  <a:pt x="33" y="99"/>
                  <a:pt x="30" y="99"/>
                </a:cubicBezTo>
                <a:cubicBezTo>
                  <a:pt x="30" y="99"/>
                  <a:pt x="28" y="93"/>
                  <a:pt x="28" y="92"/>
                </a:cubicBezTo>
                <a:cubicBezTo>
                  <a:pt x="37" y="92"/>
                  <a:pt x="47" y="92"/>
                  <a:pt x="57" y="92"/>
                </a:cubicBezTo>
                <a:cubicBezTo>
                  <a:pt x="57" y="92"/>
                  <a:pt x="57" y="92"/>
                  <a:pt x="57" y="93"/>
                </a:cubicBezTo>
                <a:close/>
                <a:moveTo>
                  <a:pt x="76" y="46"/>
                </a:moveTo>
                <a:cubicBezTo>
                  <a:pt x="77" y="53"/>
                  <a:pt x="72" y="61"/>
                  <a:pt x="68" y="68"/>
                </a:cubicBezTo>
                <a:cubicBezTo>
                  <a:pt x="67" y="71"/>
                  <a:pt x="65" y="75"/>
                  <a:pt x="63" y="78"/>
                </a:cubicBezTo>
                <a:cubicBezTo>
                  <a:pt x="62" y="80"/>
                  <a:pt x="61" y="82"/>
                  <a:pt x="60" y="84"/>
                </a:cubicBezTo>
                <a:cubicBezTo>
                  <a:pt x="60" y="84"/>
                  <a:pt x="57" y="84"/>
                  <a:pt x="57" y="84"/>
                </a:cubicBezTo>
                <a:cubicBezTo>
                  <a:pt x="46" y="84"/>
                  <a:pt x="36" y="84"/>
                  <a:pt x="25" y="84"/>
                </a:cubicBezTo>
                <a:cubicBezTo>
                  <a:pt x="24" y="84"/>
                  <a:pt x="21" y="76"/>
                  <a:pt x="20" y="75"/>
                </a:cubicBezTo>
                <a:cubicBezTo>
                  <a:pt x="18" y="72"/>
                  <a:pt x="16" y="68"/>
                  <a:pt x="14" y="65"/>
                </a:cubicBezTo>
                <a:cubicBezTo>
                  <a:pt x="11" y="58"/>
                  <a:pt x="8" y="51"/>
                  <a:pt x="8" y="42"/>
                </a:cubicBezTo>
                <a:cubicBezTo>
                  <a:pt x="9" y="35"/>
                  <a:pt x="12" y="28"/>
                  <a:pt x="17" y="23"/>
                </a:cubicBezTo>
                <a:cubicBezTo>
                  <a:pt x="27" y="11"/>
                  <a:pt x="42" y="8"/>
                  <a:pt x="56" y="14"/>
                </a:cubicBezTo>
                <a:cubicBezTo>
                  <a:pt x="68" y="19"/>
                  <a:pt x="77" y="32"/>
                  <a:pt x="76" y="46"/>
                </a:cubicBezTo>
                <a:close/>
                <a:moveTo>
                  <a:pt x="45" y="23"/>
                </a:moveTo>
                <a:cubicBezTo>
                  <a:pt x="46" y="26"/>
                  <a:pt x="42" y="26"/>
                  <a:pt x="40" y="26"/>
                </a:cubicBezTo>
                <a:cubicBezTo>
                  <a:pt x="36" y="27"/>
                  <a:pt x="32" y="29"/>
                  <a:pt x="29" y="32"/>
                </a:cubicBezTo>
                <a:cubicBezTo>
                  <a:pt x="26" y="34"/>
                  <a:pt x="24" y="38"/>
                  <a:pt x="23" y="42"/>
                </a:cubicBezTo>
                <a:cubicBezTo>
                  <a:pt x="23" y="43"/>
                  <a:pt x="24" y="48"/>
                  <a:pt x="21" y="48"/>
                </a:cubicBezTo>
                <a:cubicBezTo>
                  <a:pt x="15" y="48"/>
                  <a:pt x="22" y="34"/>
                  <a:pt x="23" y="32"/>
                </a:cubicBezTo>
                <a:cubicBezTo>
                  <a:pt x="28" y="26"/>
                  <a:pt x="35" y="22"/>
                  <a:pt x="43" y="22"/>
                </a:cubicBezTo>
                <a:cubicBezTo>
                  <a:pt x="44" y="22"/>
                  <a:pt x="45" y="22"/>
                  <a:pt x="45" y="23"/>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8">
            <a:extLst>
              <a:ext uri="{FF2B5EF4-FFF2-40B4-BE49-F238E27FC236}">
                <a16:creationId xmlns:a16="http://schemas.microsoft.com/office/drawing/2014/main" id="{521CBA06-D0CB-4F1A-9F52-8562A6DBAD9D}"/>
              </a:ext>
            </a:extLst>
          </p:cNvPr>
          <p:cNvSpPr>
            <a:spLocks noEditPoints="1"/>
          </p:cNvSpPr>
          <p:nvPr/>
        </p:nvSpPr>
        <p:spPr bwMode="auto">
          <a:xfrm>
            <a:off x="5995064" y="2975633"/>
            <a:ext cx="420438" cy="434499"/>
          </a:xfrm>
          <a:custGeom>
            <a:avLst/>
            <a:gdLst>
              <a:gd name="T0" fmla="*/ 124 w 126"/>
              <a:gd name="T1" fmla="*/ 118 h 130"/>
              <a:gd name="T2" fmla="*/ 107 w 126"/>
              <a:gd name="T3" fmla="*/ 106 h 130"/>
              <a:gd name="T4" fmla="*/ 85 w 126"/>
              <a:gd name="T5" fmla="*/ 99 h 130"/>
              <a:gd name="T6" fmla="*/ 101 w 126"/>
              <a:gd name="T7" fmla="*/ 53 h 130"/>
              <a:gd name="T8" fmla="*/ 84 w 126"/>
              <a:gd name="T9" fmla="*/ 10 h 130"/>
              <a:gd name="T10" fmla="*/ 39 w 126"/>
              <a:gd name="T11" fmla="*/ 13 h 130"/>
              <a:gd name="T12" fmla="*/ 25 w 126"/>
              <a:gd name="T13" fmla="*/ 58 h 130"/>
              <a:gd name="T14" fmla="*/ 41 w 126"/>
              <a:gd name="T15" fmla="*/ 99 h 130"/>
              <a:gd name="T16" fmla="*/ 17 w 126"/>
              <a:gd name="T17" fmla="*/ 106 h 130"/>
              <a:gd name="T18" fmla="*/ 3 w 126"/>
              <a:gd name="T19" fmla="*/ 121 h 130"/>
              <a:gd name="T20" fmla="*/ 15 w 126"/>
              <a:gd name="T21" fmla="*/ 127 h 130"/>
              <a:gd name="T22" fmla="*/ 44 w 126"/>
              <a:gd name="T23" fmla="*/ 127 h 130"/>
              <a:gd name="T24" fmla="*/ 102 w 126"/>
              <a:gd name="T25" fmla="*/ 127 h 130"/>
              <a:gd name="T26" fmla="*/ 124 w 126"/>
              <a:gd name="T27" fmla="*/ 118 h 130"/>
              <a:gd name="T28" fmla="*/ 40 w 126"/>
              <a:gd name="T29" fmla="*/ 83 h 130"/>
              <a:gd name="T30" fmla="*/ 35 w 126"/>
              <a:gd name="T31" fmla="*/ 36 h 130"/>
              <a:gd name="T32" fmla="*/ 48 w 126"/>
              <a:gd name="T33" fmla="*/ 16 h 130"/>
              <a:gd name="T34" fmla="*/ 71 w 126"/>
              <a:gd name="T35" fmla="*/ 12 h 130"/>
              <a:gd name="T36" fmla="*/ 93 w 126"/>
              <a:gd name="T37" fmla="*/ 53 h 130"/>
              <a:gd name="T38" fmla="*/ 77 w 126"/>
              <a:gd name="T39" fmla="*/ 97 h 130"/>
              <a:gd name="T40" fmla="*/ 56 w 126"/>
              <a:gd name="T41" fmla="*/ 101 h 130"/>
              <a:gd name="T42" fmla="*/ 40 w 126"/>
              <a:gd name="T43" fmla="*/ 83 h 130"/>
              <a:gd name="T44" fmla="*/ 10 w 126"/>
              <a:gd name="T45" fmla="*/ 119 h 130"/>
              <a:gd name="T46" fmla="*/ 32 w 126"/>
              <a:gd name="T47" fmla="*/ 109 h 130"/>
              <a:gd name="T48" fmla="*/ 43 w 126"/>
              <a:gd name="T49" fmla="*/ 106 h 130"/>
              <a:gd name="T50" fmla="*/ 51 w 126"/>
              <a:gd name="T51" fmla="*/ 104 h 130"/>
              <a:gd name="T52" fmla="*/ 56 w 126"/>
              <a:gd name="T53" fmla="*/ 106 h 130"/>
              <a:gd name="T54" fmla="*/ 67 w 126"/>
              <a:gd name="T55" fmla="*/ 107 h 130"/>
              <a:gd name="T56" fmla="*/ 73 w 126"/>
              <a:gd name="T57" fmla="*/ 105 h 130"/>
              <a:gd name="T58" fmla="*/ 79 w 126"/>
              <a:gd name="T59" fmla="*/ 105 h 130"/>
              <a:gd name="T60" fmla="*/ 102 w 126"/>
              <a:gd name="T61" fmla="*/ 112 h 130"/>
              <a:gd name="T62" fmla="*/ 116 w 126"/>
              <a:gd name="T63" fmla="*/ 119 h 130"/>
              <a:gd name="T64" fmla="*/ 10 w 126"/>
              <a:gd name="T65" fmla="*/ 1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30">
                <a:moveTo>
                  <a:pt x="124" y="118"/>
                </a:moveTo>
                <a:cubicBezTo>
                  <a:pt x="123" y="111"/>
                  <a:pt x="113" y="108"/>
                  <a:pt x="107" y="106"/>
                </a:cubicBezTo>
                <a:cubicBezTo>
                  <a:pt x="100" y="103"/>
                  <a:pt x="93" y="100"/>
                  <a:pt x="85" y="99"/>
                </a:cubicBezTo>
                <a:cubicBezTo>
                  <a:pt x="95" y="85"/>
                  <a:pt x="101" y="70"/>
                  <a:pt x="101" y="53"/>
                </a:cubicBezTo>
                <a:cubicBezTo>
                  <a:pt x="101" y="38"/>
                  <a:pt x="96" y="20"/>
                  <a:pt x="84" y="10"/>
                </a:cubicBezTo>
                <a:cubicBezTo>
                  <a:pt x="71" y="0"/>
                  <a:pt x="51" y="1"/>
                  <a:pt x="39" y="13"/>
                </a:cubicBezTo>
                <a:cubicBezTo>
                  <a:pt x="28" y="25"/>
                  <a:pt x="25" y="42"/>
                  <a:pt x="25" y="58"/>
                </a:cubicBezTo>
                <a:cubicBezTo>
                  <a:pt x="26" y="72"/>
                  <a:pt x="32" y="87"/>
                  <a:pt x="41" y="99"/>
                </a:cubicBezTo>
                <a:cubicBezTo>
                  <a:pt x="33" y="100"/>
                  <a:pt x="25" y="103"/>
                  <a:pt x="17" y="106"/>
                </a:cubicBezTo>
                <a:cubicBezTo>
                  <a:pt x="12" y="109"/>
                  <a:pt x="0" y="113"/>
                  <a:pt x="3" y="121"/>
                </a:cubicBezTo>
                <a:cubicBezTo>
                  <a:pt x="4" y="127"/>
                  <a:pt x="10" y="127"/>
                  <a:pt x="15" y="127"/>
                </a:cubicBezTo>
                <a:cubicBezTo>
                  <a:pt x="25" y="127"/>
                  <a:pt x="34" y="127"/>
                  <a:pt x="44" y="127"/>
                </a:cubicBezTo>
                <a:cubicBezTo>
                  <a:pt x="64" y="127"/>
                  <a:pt x="83" y="127"/>
                  <a:pt x="102" y="127"/>
                </a:cubicBezTo>
                <a:cubicBezTo>
                  <a:pt x="109" y="127"/>
                  <a:pt x="126" y="130"/>
                  <a:pt x="124" y="118"/>
                </a:cubicBezTo>
                <a:close/>
                <a:moveTo>
                  <a:pt x="40" y="83"/>
                </a:moveTo>
                <a:cubicBezTo>
                  <a:pt x="33" y="68"/>
                  <a:pt x="30" y="52"/>
                  <a:pt x="35" y="36"/>
                </a:cubicBezTo>
                <a:cubicBezTo>
                  <a:pt x="38" y="28"/>
                  <a:pt x="42" y="21"/>
                  <a:pt x="48" y="16"/>
                </a:cubicBezTo>
                <a:cubicBezTo>
                  <a:pt x="55" y="11"/>
                  <a:pt x="63" y="11"/>
                  <a:pt x="71" y="12"/>
                </a:cubicBezTo>
                <a:cubicBezTo>
                  <a:pt x="87" y="16"/>
                  <a:pt x="93" y="38"/>
                  <a:pt x="93" y="53"/>
                </a:cubicBezTo>
                <a:cubicBezTo>
                  <a:pt x="93" y="69"/>
                  <a:pt x="88" y="85"/>
                  <a:pt x="77" y="97"/>
                </a:cubicBezTo>
                <a:cubicBezTo>
                  <a:pt x="71" y="103"/>
                  <a:pt x="63" y="105"/>
                  <a:pt x="56" y="101"/>
                </a:cubicBezTo>
                <a:cubicBezTo>
                  <a:pt x="48" y="97"/>
                  <a:pt x="44" y="90"/>
                  <a:pt x="40" y="83"/>
                </a:cubicBezTo>
                <a:close/>
                <a:moveTo>
                  <a:pt x="10" y="119"/>
                </a:moveTo>
                <a:cubicBezTo>
                  <a:pt x="17" y="115"/>
                  <a:pt x="24" y="112"/>
                  <a:pt x="32" y="109"/>
                </a:cubicBezTo>
                <a:cubicBezTo>
                  <a:pt x="36" y="108"/>
                  <a:pt x="39" y="107"/>
                  <a:pt x="43" y="106"/>
                </a:cubicBezTo>
                <a:cubicBezTo>
                  <a:pt x="46" y="105"/>
                  <a:pt x="48" y="105"/>
                  <a:pt x="51" y="104"/>
                </a:cubicBezTo>
                <a:cubicBezTo>
                  <a:pt x="53" y="104"/>
                  <a:pt x="54" y="105"/>
                  <a:pt x="56" y="106"/>
                </a:cubicBezTo>
                <a:cubicBezTo>
                  <a:pt x="60" y="108"/>
                  <a:pt x="63" y="108"/>
                  <a:pt x="67" y="107"/>
                </a:cubicBezTo>
                <a:cubicBezTo>
                  <a:pt x="69" y="107"/>
                  <a:pt x="71" y="106"/>
                  <a:pt x="73" y="105"/>
                </a:cubicBezTo>
                <a:cubicBezTo>
                  <a:pt x="75" y="104"/>
                  <a:pt x="76" y="104"/>
                  <a:pt x="79" y="105"/>
                </a:cubicBezTo>
                <a:cubicBezTo>
                  <a:pt x="87" y="107"/>
                  <a:pt x="95" y="109"/>
                  <a:pt x="102" y="112"/>
                </a:cubicBezTo>
                <a:cubicBezTo>
                  <a:pt x="107" y="114"/>
                  <a:pt x="112" y="116"/>
                  <a:pt x="116" y="119"/>
                </a:cubicBezTo>
                <a:cubicBezTo>
                  <a:pt x="81" y="119"/>
                  <a:pt x="45" y="119"/>
                  <a:pt x="10" y="119"/>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Freeform 9">
            <a:extLst>
              <a:ext uri="{FF2B5EF4-FFF2-40B4-BE49-F238E27FC236}">
                <a16:creationId xmlns:a16="http://schemas.microsoft.com/office/drawing/2014/main" id="{7B00F9C1-FBA3-48B4-A519-3E2D34D4BCB8}"/>
              </a:ext>
            </a:extLst>
          </p:cNvPr>
          <p:cNvSpPr>
            <a:spLocks noEditPoints="1"/>
          </p:cNvSpPr>
          <p:nvPr/>
        </p:nvSpPr>
        <p:spPr bwMode="auto">
          <a:xfrm>
            <a:off x="8986742" y="2886653"/>
            <a:ext cx="442913" cy="439738"/>
          </a:xfrm>
          <a:custGeom>
            <a:avLst/>
            <a:gdLst>
              <a:gd name="T0" fmla="*/ 106 w 118"/>
              <a:gd name="T1" fmla="*/ 0 h 117"/>
              <a:gd name="T2" fmla="*/ 80 w 118"/>
              <a:gd name="T3" fmla="*/ 23 h 117"/>
              <a:gd name="T4" fmla="*/ 83 w 118"/>
              <a:gd name="T5" fmla="*/ 32 h 117"/>
              <a:gd name="T6" fmla="*/ 74 w 118"/>
              <a:gd name="T7" fmla="*/ 33 h 117"/>
              <a:gd name="T8" fmla="*/ 41 w 118"/>
              <a:gd name="T9" fmla="*/ 25 h 117"/>
              <a:gd name="T10" fmla="*/ 11 w 118"/>
              <a:gd name="T11" fmla="*/ 96 h 117"/>
              <a:gd name="T12" fmla="*/ 5 w 118"/>
              <a:gd name="T13" fmla="*/ 110 h 117"/>
              <a:gd name="T14" fmla="*/ 11 w 118"/>
              <a:gd name="T15" fmla="*/ 111 h 117"/>
              <a:gd name="T16" fmla="*/ 20 w 118"/>
              <a:gd name="T17" fmla="*/ 106 h 117"/>
              <a:gd name="T18" fmla="*/ 78 w 118"/>
              <a:gd name="T19" fmla="*/ 105 h 117"/>
              <a:gd name="T20" fmla="*/ 93 w 118"/>
              <a:gd name="T21" fmla="*/ 115 h 117"/>
              <a:gd name="T22" fmla="*/ 82 w 118"/>
              <a:gd name="T23" fmla="*/ 101 h 117"/>
              <a:gd name="T24" fmla="*/ 89 w 118"/>
              <a:gd name="T25" fmla="*/ 49 h 117"/>
              <a:gd name="T26" fmla="*/ 83 w 118"/>
              <a:gd name="T27" fmla="*/ 40 h 117"/>
              <a:gd name="T28" fmla="*/ 93 w 118"/>
              <a:gd name="T29" fmla="*/ 39 h 117"/>
              <a:gd name="T30" fmla="*/ 118 w 118"/>
              <a:gd name="T31" fmla="*/ 13 h 117"/>
              <a:gd name="T32" fmla="*/ 98 w 118"/>
              <a:gd name="T33" fmla="*/ 9 h 117"/>
              <a:gd name="T34" fmla="*/ 101 w 118"/>
              <a:gd name="T35" fmla="*/ 14 h 117"/>
              <a:gd name="T36" fmla="*/ 96 w 118"/>
              <a:gd name="T37" fmla="*/ 13 h 117"/>
              <a:gd name="T38" fmla="*/ 87 w 118"/>
              <a:gd name="T39" fmla="*/ 28 h 117"/>
              <a:gd name="T40" fmla="*/ 90 w 118"/>
              <a:gd name="T41" fmla="*/ 14 h 117"/>
              <a:gd name="T42" fmla="*/ 87 w 118"/>
              <a:gd name="T43" fmla="*/ 28 h 117"/>
              <a:gd name="T44" fmla="*/ 83 w 118"/>
              <a:gd name="T45" fmla="*/ 91 h 117"/>
              <a:gd name="T46" fmla="*/ 8 w 118"/>
              <a:gd name="T47" fmla="*/ 77 h 117"/>
              <a:gd name="T48" fmla="*/ 75 w 118"/>
              <a:gd name="T49" fmla="*/ 40 h 117"/>
              <a:gd name="T50" fmla="*/ 66 w 118"/>
              <a:gd name="T51" fmla="*/ 48 h 117"/>
              <a:gd name="T52" fmla="*/ 32 w 118"/>
              <a:gd name="T53" fmla="*/ 46 h 117"/>
              <a:gd name="T54" fmla="*/ 67 w 118"/>
              <a:gd name="T55" fmla="*/ 94 h 117"/>
              <a:gd name="T56" fmla="*/ 76 w 118"/>
              <a:gd name="T57" fmla="*/ 60 h 117"/>
              <a:gd name="T58" fmla="*/ 79 w 118"/>
              <a:gd name="T59" fmla="*/ 44 h 117"/>
              <a:gd name="T60" fmla="*/ 69 w 118"/>
              <a:gd name="T61" fmla="*/ 57 h 117"/>
              <a:gd name="T62" fmla="*/ 53 w 118"/>
              <a:gd name="T63" fmla="*/ 95 h 117"/>
              <a:gd name="T64" fmla="*/ 24 w 118"/>
              <a:gd name="T65" fmla="*/ 66 h 117"/>
              <a:gd name="T66" fmla="*/ 64 w 118"/>
              <a:gd name="T67" fmla="*/ 52 h 117"/>
              <a:gd name="T68" fmla="*/ 55 w 118"/>
              <a:gd name="T69" fmla="*/ 57 h 117"/>
              <a:gd name="T70" fmla="*/ 34 w 118"/>
              <a:gd name="T71" fmla="*/ 74 h 117"/>
              <a:gd name="T72" fmla="*/ 64 w 118"/>
              <a:gd name="T73" fmla="*/ 69 h 117"/>
              <a:gd name="T74" fmla="*/ 61 w 118"/>
              <a:gd name="T75" fmla="*/ 62 h 117"/>
              <a:gd name="T76" fmla="*/ 67 w 118"/>
              <a:gd name="T77" fmla="*/ 56 h 117"/>
              <a:gd name="T78" fmla="*/ 58 w 118"/>
              <a:gd name="T79" fmla="*/ 67 h 117"/>
              <a:gd name="T80" fmla="*/ 41 w 118"/>
              <a:gd name="T81" fmla="*/ 78 h 117"/>
              <a:gd name="T82" fmla="*/ 50 w 118"/>
              <a:gd name="T83" fmla="*/ 66 h 117"/>
              <a:gd name="T84" fmla="*/ 45 w 118"/>
              <a:gd name="T85" fmla="*/ 75 h 117"/>
              <a:gd name="T86" fmla="*/ 53 w 118"/>
              <a:gd name="T87" fmla="*/ 70 h 117"/>
              <a:gd name="T88" fmla="*/ 58 w 118"/>
              <a:gd name="T89" fmla="*/ 67 h 117"/>
              <a:gd name="T90" fmla="*/ 102 w 118"/>
              <a:gd name="T91" fmla="*/ 32 h 117"/>
              <a:gd name="T92" fmla="*/ 101 w 118"/>
              <a:gd name="T93" fmla="*/ 22 h 117"/>
              <a:gd name="T94" fmla="*/ 111 w 118"/>
              <a:gd name="T9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7">
                <a:moveTo>
                  <a:pt x="106" y="13"/>
                </a:moveTo>
                <a:cubicBezTo>
                  <a:pt x="106" y="9"/>
                  <a:pt x="106" y="4"/>
                  <a:pt x="106" y="0"/>
                </a:cubicBezTo>
                <a:cubicBezTo>
                  <a:pt x="98" y="3"/>
                  <a:pt x="90" y="7"/>
                  <a:pt x="84" y="13"/>
                </a:cubicBezTo>
                <a:cubicBezTo>
                  <a:pt x="81" y="15"/>
                  <a:pt x="80" y="19"/>
                  <a:pt x="80" y="23"/>
                </a:cubicBezTo>
                <a:cubicBezTo>
                  <a:pt x="80" y="25"/>
                  <a:pt x="80" y="26"/>
                  <a:pt x="81" y="28"/>
                </a:cubicBezTo>
                <a:cubicBezTo>
                  <a:pt x="82" y="29"/>
                  <a:pt x="84" y="31"/>
                  <a:pt x="83" y="32"/>
                </a:cubicBezTo>
                <a:cubicBezTo>
                  <a:pt x="82" y="33"/>
                  <a:pt x="80" y="37"/>
                  <a:pt x="78" y="36"/>
                </a:cubicBezTo>
                <a:cubicBezTo>
                  <a:pt x="77" y="35"/>
                  <a:pt x="75" y="34"/>
                  <a:pt x="74" y="33"/>
                </a:cubicBezTo>
                <a:cubicBezTo>
                  <a:pt x="71" y="30"/>
                  <a:pt x="67" y="28"/>
                  <a:pt x="63" y="27"/>
                </a:cubicBezTo>
                <a:cubicBezTo>
                  <a:pt x="56" y="25"/>
                  <a:pt x="48" y="24"/>
                  <a:pt x="41" y="25"/>
                </a:cubicBezTo>
                <a:cubicBezTo>
                  <a:pt x="25" y="28"/>
                  <a:pt x="13" y="38"/>
                  <a:pt x="6" y="52"/>
                </a:cubicBezTo>
                <a:cubicBezTo>
                  <a:pt x="0" y="65"/>
                  <a:pt x="2" y="84"/>
                  <a:pt x="11" y="96"/>
                </a:cubicBezTo>
                <a:cubicBezTo>
                  <a:pt x="12" y="98"/>
                  <a:pt x="14" y="99"/>
                  <a:pt x="15" y="101"/>
                </a:cubicBezTo>
                <a:cubicBezTo>
                  <a:pt x="12" y="103"/>
                  <a:pt x="8" y="107"/>
                  <a:pt x="5" y="110"/>
                </a:cubicBezTo>
                <a:cubicBezTo>
                  <a:pt x="4" y="111"/>
                  <a:pt x="1" y="114"/>
                  <a:pt x="4" y="115"/>
                </a:cubicBezTo>
                <a:cubicBezTo>
                  <a:pt x="6" y="117"/>
                  <a:pt x="9" y="113"/>
                  <a:pt x="11" y="111"/>
                </a:cubicBezTo>
                <a:cubicBezTo>
                  <a:pt x="13" y="110"/>
                  <a:pt x="15" y="108"/>
                  <a:pt x="17" y="106"/>
                </a:cubicBezTo>
                <a:cubicBezTo>
                  <a:pt x="19" y="105"/>
                  <a:pt x="19" y="105"/>
                  <a:pt x="20" y="106"/>
                </a:cubicBezTo>
                <a:cubicBezTo>
                  <a:pt x="33" y="116"/>
                  <a:pt x="49" y="117"/>
                  <a:pt x="64" y="113"/>
                </a:cubicBezTo>
                <a:cubicBezTo>
                  <a:pt x="69" y="111"/>
                  <a:pt x="74" y="108"/>
                  <a:pt x="78" y="105"/>
                </a:cubicBezTo>
                <a:cubicBezTo>
                  <a:pt x="81" y="108"/>
                  <a:pt x="84" y="110"/>
                  <a:pt x="87" y="113"/>
                </a:cubicBezTo>
                <a:cubicBezTo>
                  <a:pt x="89" y="114"/>
                  <a:pt x="91" y="117"/>
                  <a:pt x="93" y="115"/>
                </a:cubicBezTo>
                <a:cubicBezTo>
                  <a:pt x="95" y="113"/>
                  <a:pt x="93" y="111"/>
                  <a:pt x="91" y="110"/>
                </a:cubicBezTo>
                <a:cubicBezTo>
                  <a:pt x="88" y="107"/>
                  <a:pt x="85" y="103"/>
                  <a:pt x="82" y="101"/>
                </a:cubicBezTo>
                <a:cubicBezTo>
                  <a:pt x="92" y="90"/>
                  <a:pt x="96" y="74"/>
                  <a:pt x="93" y="59"/>
                </a:cubicBezTo>
                <a:cubicBezTo>
                  <a:pt x="92" y="56"/>
                  <a:pt x="90" y="52"/>
                  <a:pt x="89" y="49"/>
                </a:cubicBezTo>
                <a:cubicBezTo>
                  <a:pt x="88" y="47"/>
                  <a:pt x="87" y="45"/>
                  <a:pt x="85" y="44"/>
                </a:cubicBezTo>
                <a:cubicBezTo>
                  <a:pt x="84" y="42"/>
                  <a:pt x="82" y="41"/>
                  <a:pt x="83" y="40"/>
                </a:cubicBezTo>
                <a:cubicBezTo>
                  <a:pt x="84" y="38"/>
                  <a:pt x="87" y="35"/>
                  <a:pt x="88" y="36"/>
                </a:cubicBezTo>
                <a:cubicBezTo>
                  <a:pt x="90" y="37"/>
                  <a:pt x="91" y="38"/>
                  <a:pt x="93" y="39"/>
                </a:cubicBezTo>
                <a:cubicBezTo>
                  <a:pt x="96" y="40"/>
                  <a:pt x="101" y="39"/>
                  <a:pt x="103" y="37"/>
                </a:cubicBezTo>
                <a:cubicBezTo>
                  <a:pt x="111" y="31"/>
                  <a:pt x="115" y="22"/>
                  <a:pt x="118" y="13"/>
                </a:cubicBezTo>
                <a:cubicBezTo>
                  <a:pt x="114" y="13"/>
                  <a:pt x="110" y="13"/>
                  <a:pt x="106" y="13"/>
                </a:cubicBezTo>
                <a:close/>
                <a:moveTo>
                  <a:pt x="98" y="9"/>
                </a:moveTo>
                <a:cubicBezTo>
                  <a:pt x="99" y="9"/>
                  <a:pt x="100" y="8"/>
                  <a:pt x="101" y="8"/>
                </a:cubicBezTo>
                <a:cubicBezTo>
                  <a:pt x="101" y="10"/>
                  <a:pt x="101" y="12"/>
                  <a:pt x="101" y="14"/>
                </a:cubicBezTo>
                <a:cubicBezTo>
                  <a:pt x="101" y="16"/>
                  <a:pt x="97" y="18"/>
                  <a:pt x="96" y="19"/>
                </a:cubicBezTo>
                <a:cubicBezTo>
                  <a:pt x="96" y="17"/>
                  <a:pt x="96" y="15"/>
                  <a:pt x="96" y="13"/>
                </a:cubicBezTo>
                <a:cubicBezTo>
                  <a:pt x="96" y="11"/>
                  <a:pt x="96" y="10"/>
                  <a:pt x="98" y="9"/>
                </a:cubicBezTo>
                <a:close/>
                <a:moveTo>
                  <a:pt x="87" y="28"/>
                </a:moveTo>
                <a:cubicBezTo>
                  <a:pt x="86" y="26"/>
                  <a:pt x="85" y="24"/>
                  <a:pt x="85" y="21"/>
                </a:cubicBezTo>
                <a:cubicBezTo>
                  <a:pt x="85" y="18"/>
                  <a:pt x="88" y="16"/>
                  <a:pt x="90" y="14"/>
                </a:cubicBezTo>
                <a:cubicBezTo>
                  <a:pt x="90" y="16"/>
                  <a:pt x="89" y="25"/>
                  <a:pt x="91" y="25"/>
                </a:cubicBezTo>
                <a:cubicBezTo>
                  <a:pt x="90" y="26"/>
                  <a:pt x="88" y="27"/>
                  <a:pt x="87" y="28"/>
                </a:cubicBezTo>
                <a:close/>
                <a:moveTo>
                  <a:pt x="80" y="44"/>
                </a:moveTo>
                <a:cubicBezTo>
                  <a:pt x="90" y="58"/>
                  <a:pt x="92" y="76"/>
                  <a:pt x="83" y="91"/>
                </a:cubicBezTo>
                <a:cubicBezTo>
                  <a:pt x="74" y="105"/>
                  <a:pt x="57" y="113"/>
                  <a:pt x="41" y="110"/>
                </a:cubicBezTo>
                <a:cubicBezTo>
                  <a:pt x="24" y="107"/>
                  <a:pt x="12" y="94"/>
                  <a:pt x="8" y="77"/>
                </a:cubicBezTo>
                <a:cubicBezTo>
                  <a:pt x="5" y="61"/>
                  <a:pt x="14" y="43"/>
                  <a:pt x="28" y="35"/>
                </a:cubicBezTo>
                <a:cubicBezTo>
                  <a:pt x="43" y="27"/>
                  <a:pt x="63" y="28"/>
                  <a:pt x="75" y="40"/>
                </a:cubicBezTo>
                <a:cubicBezTo>
                  <a:pt x="74" y="42"/>
                  <a:pt x="72" y="43"/>
                  <a:pt x="71" y="45"/>
                </a:cubicBezTo>
                <a:cubicBezTo>
                  <a:pt x="70" y="46"/>
                  <a:pt x="68" y="49"/>
                  <a:pt x="66" y="48"/>
                </a:cubicBezTo>
                <a:cubicBezTo>
                  <a:pt x="63" y="45"/>
                  <a:pt x="60" y="43"/>
                  <a:pt x="56" y="42"/>
                </a:cubicBezTo>
                <a:cubicBezTo>
                  <a:pt x="47" y="40"/>
                  <a:pt x="39" y="42"/>
                  <a:pt x="32" y="46"/>
                </a:cubicBezTo>
                <a:cubicBezTo>
                  <a:pt x="18" y="55"/>
                  <a:pt x="15" y="76"/>
                  <a:pt x="25" y="89"/>
                </a:cubicBezTo>
                <a:cubicBezTo>
                  <a:pt x="34" y="102"/>
                  <a:pt x="55" y="106"/>
                  <a:pt x="67" y="94"/>
                </a:cubicBezTo>
                <a:cubicBezTo>
                  <a:pt x="73" y="88"/>
                  <a:pt x="78" y="81"/>
                  <a:pt x="78" y="73"/>
                </a:cubicBezTo>
                <a:cubicBezTo>
                  <a:pt x="78" y="68"/>
                  <a:pt x="77" y="65"/>
                  <a:pt x="76" y="60"/>
                </a:cubicBezTo>
                <a:cubicBezTo>
                  <a:pt x="75" y="59"/>
                  <a:pt x="71" y="52"/>
                  <a:pt x="71" y="52"/>
                </a:cubicBezTo>
                <a:cubicBezTo>
                  <a:pt x="74" y="49"/>
                  <a:pt x="76" y="46"/>
                  <a:pt x="79" y="44"/>
                </a:cubicBezTo>
                <a:cubicBezTo>
                  <a:pt x="79" y="44"/>
                  <a:pt x="79" y="44"/>
                  <a:pt x="80" y="44"/>
                </a:cubicBezTo>
                <a:close/>
                <a:moveTo>
                  <a:pt x="69" y="57"/>
                </a:moveTo>
                <a:cubicBezTo>
                  <a:pt x="73" y="64"/>
                  <a:pt x="75" y="73"/>
                  <a:pt x="71" y="81"/>
                </a:cubicBezTo>
                <a:cubicBezTo>
                  <a:pt x="68" y="88"/>
                  <a:pt x="61" y="94"/>
                  <a:pt x="53" y="95"/>
                </a:cubicBezTo>
                <a:cubicBezTo>
                  <a:pt x="45" y="97"/>
                  <a:pt x="37" y="95"/>
                  <a:pt x="31" y="89"/>
                </a:cubicBezTo>
                <a:cubicBezTo>
                  <a:pt x="25" y="83"/>
                  <a:pt x="23" y="75"/>
                  <a:pt x="24" y="66"/>
                </a:cubicBezTo>
                <a:cubicBezTo>
                  <a:pt x="25" y="59"/>
                  <a:pt x="32" y="50"/>
                  <a:pt x="39" y="48"/>
                </a:cubicBezTo>
                <a:cubicBezTo>
                  <a:pt x="49" y="45"/>
                  <a:pt x="56" y="47"/>
                  <a:pt x="64" y="52"/>
                </a:cubicBezTo>
                <a:cubicBezTo>
                  <a:pt x="62" y="53"/>
                  <a:pt x="61" y="55"/>
                  <a:pt x="59" y="57"/>
                </a:cubicBezTo>
                <a:cubicBezTo>
                  <a:pt x="57" y="59"/>
                  <a:pt x="58" y="59"/>
                  <a:pt x="55" y="57"/>
                </a:cubicBezTo>
                <a:cubicBezTo>
                  <a:pt x="52" y="56"/>
                  <a:pt x="48" y="55"/>
                  <a:pt x="44" y="56"/>
                </a:cubicBezTo>
                <a:cubicBezTo>
                  <a:pt x="36" y="59"/>
                  <a:pt x="32" y="67"/>
                  <a:pt x="34" y="74"/>
                </a:cubicBezTo>
                <a:cubicBezTo>
                  <a:pt x="35" y="82"/>
                  <a:pt x="42" y="88"/>
                  <a:pt x="50" y="87"/>
                </a:cubicBezTo>
                <a:cubicBezTo>
                  <a:pt x="58" y="85"/>
                  <a:pt x="66" y="78"/>
                  <a:pt x="64" y="69"/>
                </a:cubicBezTo>
                <a:cubicBezTo>
                  <a:pt x="63" y="68"/>
                  <a:pt x="63" y="67"/>
                  <a:pt x="62" y="65"/>
                </a:cubicBezTo>
                <a:cubicBezTo>
                  <a:pt x="62" y="65"/>
                  <a:pt x="61" y="63"/>
                  <a:pt x="61" y="62"/>
                </a:cubicBezTo>
                <a:cubicBezTo>
                  <a:pt x="61" y="61"/>
                  <a:pt x="63" y="59"/>
                  <a:pt x="64" y="59"/>
                </a:cubicBezTo>
                <a:cubicBezTo>
                  <a:pt x="65" y="58"/>
                  <a:pt x="66" y="57"/>
                  <a:pt x="67" y="56"/>
                </a:cubicBezTo>
                <a:cubicBezTo>
                  <a:pt x="68" y="56"/>
                  <a:pt x="68" y="57"/>
                  <a:pt x="69" y="57"/>
                </a:cubicBezTo>
                <a:close/>
                <a:moveTo>
                  <a:pt x="58" y="67"/>
                </a:moveTo>
                <a:cubicBezTo>
                  <a:pt x="60" y="71"/>
                  <a:pt x="58" y="77"/>
                  <a:pt x="54" y="80"/>
                </a:cubicBezTo>
                <a:cubicBezTo>
                  <a:pt x="49" y="83"/>
                  <a:pt x="44" y="82"/>
                  <a:pt x="41" y="78"/>
                </a:cubicBezTo>
                <a:cubicBezTo>
                  <a:pt x="33" y="70"/>
                  <a:pt x="44" y="56"/>
                  <a:pt x="54" y="62"/>
                </a:cubicBezTo>
                <a:cubicBezTo>
                  <a:pt x="52" y="64"/>
                  <a:pt x="51" y="65"/>
                  <a:pt x="50" y="66"/>
                </a:cubicBezTo>
                <a:cubicBezTo>
                  <a:pt x="49" y="66"/>
                  <a:pt x="46" y="67"/>
                  <a:pt x="46" y="67"/>
                </a:cubicBezTo>
                <a:cubicBezTo>
                  <a:pt x="43" y="69"/>
                  <a:pt x="42" y="72"/>
                  <a:pt x="45" y="75"/>
                </a:cubicBezTo>
                <a:cubicBezTo>
                  <a:pt x="47" y="77"/>
                  <a:pt x="50" y="77"/>
                  <a:pt x="52" y="74"/>
                </a:cubicBezTo>
                <a:cubicBezTo>
                  <a:pt x="53" y="73"/>
                  <a:pt x="54" y="71"/>
                  <a:pt x="53" y="70"/>
                </a:cubicBezTo>
                <a:cubicBezTo>
                  <a:pt x="53" y="69"/>
                  <a:pt x="56" y="67"/>
                  <a:pt x="57" y="66"/>
                </a:cubicBezTo>
                <a:cubicBezTo>
                  <a:pt x="57" y="66"/>
                  <a:pt x="58" y="67"/>
                  <a:pt x="58" y="67"/>
                </a:cubicBezTo>
                <a:close/>
                <a:moveTo>
                  <a:pt x="110" y="21"/>
                </a:moveTo>
                <a:cubicBezTo>
                  <a:pt x="108" y="25"/>
                  <a:pt x="105" y="29"/>
                  <a:pt x="102" y="32"/>
                </a:cubicBezTo>
                <a:cubicBezTo>
                  <a:pt x="98" y="35"/>
                  <a:pt x="95" y="34"/>
                  <a:pt x="91" y="32"/>
                </a:cubicBezTo>
                <a:cubicBezTo>
                  <a:pt x="94" y="28"/>
                  <a:pt x="98" y="25"/>
                  <a:pt x="101" y="22"/>
                </a:cubicBezTo>
                <a:cubicBezTo>
                  <a:pt x="102" y="21"/>
                  <a:pt x="103" y="19"/>
                  <a:pt x="104" y="18"/>
                </a:cubicBezTo>
                <a:cubicBezTo>
                  <a:pt x="106" y="17"/>
                  <a:pt x="109" y="18"/>
                  <a:pt x="111" y="18"/>
                </a:cubicBezTo>
                <a:cubicBezTo>
                  <a:pt x="111" y="19"/>
                  <a:pt x="110" y="20"/>
                  <a:pt x="110" y="2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 name="Oval 3">
            <a:extLst>
              <a:ext uri="{FF2B5EF4-FFF2-40B4-BE49-F238E27FC236}">
                <a16:creationId xmlns:a16="http://schemas.microsoft.com/office/drawing/2014/main" id="{0FC3C7F6-DF5A-4F3A-9F30-099C5DD14459}"/>
              </a:ext>
            </a:extLst>
          </p:cNvPr>
          <p:cNvSpPr/>
          <p:nvPr/>
        </p:nvSpPr>
        <p:spPr>
          <a:xfrm>
            <a:off x="1264983" y="3192882"/>
            <a:ext cx="155575" cy="155575"/>
          </a:xfrm>
          <a:prstGeom prst="ellipse">
            <a:avLst/>
          </a:prstGeom>
          <a:solidFill>
            <a:srgbClr val="2137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cs typeface="+mn-ea"/>
              <a:sym typeface="+mn-lt"/>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EAA72410-3C3A-4DB8-B880-C9D0946E73B2}"/>
              </a:ext>
            </a:extLst>
          </p:cNvPr>
          <p:cNvSpPr txBox="1"/>
          <p:nvPr/>
        </p:nvSpPr>
        <p:spPr>
          <a:xfrm>
            <a:off x="796209" y="4753140"/>
            <a:ext cx="2776353" cy="1167692"/>
          </a:xfrm>
          <a:prstGeom prst="rect">
            <a:avLst/>
          </a:prstGeom>
          <a:noFill/>
          <a:effectLst/>
        </p:spPr>
        <p:txBody>
          <a:bodyPr wrap="square" rtlCol="0">
            <a:spAutoFit/>
          </a:bodyPr>
          <a:lstStyle/>
          <a:p>
            <a:pPr algn="ctr">
              <a:lnSpc>
                <a:spcPct val="150000"/>
              </a:lnSpc>
            </a:pPr>
            <a:r>
              <a:rPr lang="zh-CN" altLang="en-US" sz="1200" dirty="0">
                <a:solidFill>
                  <a:schemeClr val="tx1">
                    <a:lumMod val="85000"/>
                    <a:lumOff val="15000"/>
                  </a:schemeClr>
                </a:solidFill>
                <a:cs typeface="+mn-ea"/>
                <a:sym typeface="+mn-lt"/>
              </a:rPr>
              <a:t>After your content is typed here, or by copying your text, choose paste in this box and choose to keep only the text.</a:t>
            </a:r>
            <a:endParaRPr lang="en-US" altLang="zh-CN" sz="1200" dirty="0">
              <a:solidFill>
                <a:schemeClr val="tx1">
                  <a:lumMod val="85000"/>
                  <a:lumOff val="15000"/>
                </a:schemeClr>
              </a:solidFill>
              <a:cs typeface="+mn-ea"/>
              <a:sym typeface="+mn-lt"/>
            </a:endParaRPr>
          </a:p>
        </p:txBody>
      </p:sp>
      <p:sp>
        <p:nvSpPr>
          <p:cNvPr id="17" name="矩形 16">
            <a:extLst>
              <a:ext uri="{FF2B5EF4-FFF2-40B4-BE49-F238E27FC236}">
                <a16:creationId xmlns:a16="http://schemas.microsoft.com/office/drawing/2014/main" id="{84C3C507-3964-4DE1-B599-23D770BFC262}"/>
              </a:ext>
            </a:extLst>
          </p:cNvPr>
          <p:cNvSpPr/>
          <p:nvPr/>
        </p:nvSpPr>
        <p:spPr>
          <a:xfrm>
            <a:off x="1343376" y="4298810"/>
            <a:ext cx="1723550" cy="400110"/>
          </a:xfrm>
          <a:prstGeom prst="rect">
            <a:avLst/>
          </a:prstGeom>
        </p:spPr>
        <p:txBody>
          <a:bodyPr wrap="none">
            <a:spAutoFit/>
          </a:bodyPr>
          <a:lstStyle/>
          <a:p>
            <a:pPr lvl="0" algn="ctr">
              <a:defRPr/>
            </a:pPr>
            <a:r>
              <a:rPr lang="zh-CN" altLang="en-US" sz="2000" b="1" kern="0" dirty="0">
                <a:solidFill>
                  <a:sysClr val="windowText" lastClr="000000"/>
                </a:solidFill>
                <a:cs typeface="+mn-ea"/>
                <a:sym typeface="+mn-lt"/>
              </a:rPr>
              <a:t>Fill in the paragraph title</a:t>
            </a:r>
          </a:p>
        </p:txBody>
      </p:sp>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B72E3424-B026-4742-BF0F-1BF779A0D0F6}"/>
              </a:ext>
            </a:extLst>
          </p:cNvPr>
          <p:cNvSpPr txBox="1"/>
          <p:nvPr/>
        </p:nvSpPr>
        <p:spPr>
          <a:xfrm>
            <a:off x="2711044" y="2091622"/>
            <a:ext cx="3316918" cy="613694"/>
          </a:xfrm>
          <a:prstGeom prst="rect">
            <a:avLst/>
          </a:prstGeom>
          <a:noFill/>
          <a:effectLst/>
        </p:spPr>
        <p:txBody>
          <a:bodyPr wrap="square" rtlCol="0">
            <a:spAutoFit/>
          </a:bodyPr>
          <a:lstStyle/>
          <a:p>
            <a:pPr algn="ctr">
              <a:lnSpc>
                <a:spcPct val="150000"/>
              </a:lnSpc>
            </a:pPr>
            <a:r>
              <a:rPr lang="zh-CN" altLang="en-US" sz="1200" dirty="0">
                <a:solidFill>
                  <a:schemeClr val="tx1">
                    <a:lumMod val="85000"/>
                    <a:lumOff val="15000"/>
                  </a:schemeClr>
                </a:solidFill>
                <a:cs typeface="+mn-ea"/>
                <a:sym typeface="+mn-lt"/>
              </a:rPr>
              <a:t>After your content is typed here, or by copying your text, choose paste in this box and choose to keep only the text.</a:t>
            </a:r>
            <a:endParaRPr lang="en-US" altLang="zh-CN" sz="1200" dirty="0">
              <a:solidFill>
                <a:schemeClr val="tx1">
                  <a:lumMod val="85000"/>
                  <a:lumOff val="15000"/>
                </a:schemeClr>
              </a:solidFill>
              <a:cs typeface="+mn-ea"/>
              <a:sym typeface="+mn-lt"/>
            </a:endParaRPr>
          </a:p>
        </p:txBody>
      </p:sp>
      <p:sp>
        <p:nvSpPr>
          <p:cNvPr id="19" name="矩形 18">
            <a:extLst>
              <a:ext uri="{FF2B5EF4-FFF2-40B4-BE49-F238E27FC236}">
                <a16:creationId xmlns:a16="http://schemas.microsoft.com/office/drawing/2014/main" id="{5F08D994-C34C-494F-9E55-E1A48E0856A0}"/>
              </a:ext>
            </a:extLst>
          </p:cNvPr>
          <p:cNvSpPr/>
          <p:nvPr/>
        </p:nvSpPr>
        <p:spPr>
          <a:xfrm>
            <a:off x="3478960" y="1642310"/>
            <a:ext cx="1723550" cy="400110"/>
          </a:xfrm>
          <a:prstGeom prst="rect">
            <a:avLst/>
          </a:prstGeom>
        </p:spPr>
        <p:txBody>
          <a:bodyPr wrap="none">
            <a:spAutoFit/>
          </a:bodyPr>
          <a:lstStyle/>
          <a:p>
            <a:pPr lvl="0" algn="ctr">
              <a:defRPr/>
            </a:pPr>
            <a:r>
              <a:rPr lang="zh-CN" altLang="en-US" sz="2000" b="1" kern="0" dirty="0">
                <a:solidFill>
                  <a:sysClr val="windowText" lastClr="000000"/>
                </a:solidFill>
                <a:cs typeface="+mn-ea"/>
                <a:sym typeface="+mn-lt"/>
              </a:rPr>
              <a:t>Fill in the paragraph title</a:t>
            </a:r>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323530FC-C773-4D25-90E2-E01FDD227894}"/>
              </a:ext>
            </a:extLst>
          </p:cNvPr>
          <p:cNvSpPr txBox="1"/>
          <p:nvPr/>
        </p:nvSpPr>
        <p:spPr>
          <a:xfrm>
            <a:off x="7471633" y="1779744"/>
            <a:ext cx="3316918" cy="613694"/>
          </a:xfrm>
          <a:prstGeom prst="rect">
            <a:avLst/>
          </a:prstGeom>
          <a:noFill/>
          <a:effectLst/>
        </p:spPr>
        <p:txBody>
          <a:bodyPr wrap="square" rtlCol="0">
            <a:spAutoFit/>
          </a:bodyPr>
          <a:lstStyle/>
          <a:p>
            <a:pPr algn="ctr">
              <a:lnSpc>
                <a:spcPct val="150000"/>
              </a:lnSpc>
            </a:pPr>
            <a:r>
              <a:rPr lang="zh-CN" altLang="en-US" sz="1200" dirty="0">
                <a:solidFill>
                  <a:schemeClr val="tx1">
                    <a:lumMod val="85000"/>
                    <a:lumOff val="15000"/>
                  </a:schemeClr>
                </a:solidFill>
                <a:cs typeface="+mn-ea"/>
                <a:sym typeface="+mn-lt"/>
              </a:rPr>
              <a:t>After your content is typed here, or by copying your text, choose paste in this box and choose to keep only the text.</a:t>
            </a:r>
            <a:endParaRPr lang="en-US" altLang="zh-CN" sz="1200" dirty="0">
              <a:solidFill>
                <a:schemeClr val="tx1">
                  <a:lumMod val="85000"/>
                  <a:lumOff val="15000"/>
                </a:schemeClr>
              </a:solidFill>
              <a:cs typeface="+mn-ea"/>
              <a:sym typeface="+mn-lt"/>
            </a:endParaRPr>
          </a:p>
        </p:txBody>
      </p:sp>
      <p:sp>
        <p:nvSpPr>
          <p:cNvPr id="21" name="矩形 20">
            <a:extLst>
              <a:ext uri="{FF2B5EF4-FFF2-40B4-BE49-F238E27FC236}">
                <a16:creationId xmlns:a16="http://schemas.microsoft.com/office/drawing/2014/main" id="{6A8E5E15-52F0-4C05-81B2-793A70F18E50}"/>
              </a:ext>
            </a:extLst>
          </p:cNvPr>
          <p:cNvSpPr/>
          <p:nvPr/>
        </p:nvSpPr>
        <p:spPr>
          <a:xfrm>
            <a:off x="8290559" y="1344767"/>
            <a:ext cx="1723550" cy="400110"/>
          </a:xfrm>
          <a:prstGeom prst="rect">
            <a:avLst/>
          </a:prstGeom>
        </p:spPr>
        <p:txBody>
          <a:bodyPr wrap="none">
            <a:spAutoFit/>
          </a:bodyPr>
          <a:lstStyle/>
          <a:p>
            <a:pPr lvl="0" algn="ctr">
              <a:defRPr/>
            </a:pPr>
            <a:r>
              <a:rPr lang="zh-CN" altLang="en-US" sz="2000" b="1" kern="0" dirty="0">
                <a:solidFill>
                  <a:sysClr val="windowText" lastClr="000000"/>
                </a:solidFill>
                <a:cs typeface="+mn-ea"/>
                <a:sym typeface="+mn-lt"/>
              </a:rPr>
              <a:t>Fill in the paragraph title</a:t>
            </a:r>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E12D6EF5-AC7E-485B-97A0-8B2A77C22DEB}"/>
              </a:ext>
            </a:extLst>
          </p:cNvPr>
          <p:cNvSpPr txBox="1"/>
          <p:nvPr/>
        </p:nvSpPr>
        <p:spPr>
          <a:xfrm>
            <a:off x="4900903" y="5747583"/>
            <a:ext cx="3523160" cy="613694"/>
          </a:xfrm>
          <a:prstGeom prst="rect">
            <a:avLst/>
          </a:prstGeom>
          <a:noFill/>
          <a:effectLst/>
        </p:spPr>
        <p:txBody>
          <a:bodyPr wrap="square" rtlCol="0">
            <a:spAutoFit/>
          </a:bodyPr>
          <a:lstStyle/>
          <a:p>
            <a:pPr algn="ctr">
              <a:lnSpc>
                <a:spcPct val="150000"/>
              </a:lnSpc>
            </a:pPr>
            <a:r>
              <a:rPr lang="zh-CN" altLang="en-US" sz="1200" dirty="0">
                <a:solidFill>
                  <a:schemeClr val="tx1">
                    <a:lumMod val="85000"/>
                    <a:lumOff val="15000"/>
                  </a:schemeClr>
                </a:solidFill>
                <a:cs typeface="+mn-ea"/>
                <a:sym typeface="+mn-lt"/>
              </a:rPr>
              <a:t>After your content is typed here, or by copying your text, choose paste in this box and choose to keep only the text.</a:t>
            </a:r>
            <a:endParaRPr lang="en-US" altLang="zh-CN" sz="1200" dirty="0">
              <a:solidFill>
                <a:schemeClr val="tx1">
                  <a:lumMod val="85000"/>
                  <a:lumOff val="15000"/>
                </a:schemeClr>
              </a:solidFill>
              <a:cs typeface="+mn-ea"/>
              <a:sym typeface="+mn-lt"/>
            </a:endParaRPr>
          </a:p>
        </p:txBody>
      </p:sp>
      <p:sp>
        <p:nvSpPr>
          <p:cNvPr id="23" name="矩形 22">
            <a:extLst>
              <a:ext uri="{FF2B5EF4-FFF2-40B4-BE49-F238E27FC236}">
                <a16:creationId xmlns:a16="http://schemas.microsoft.com/office/drawing/2014/main" id="{B375300A-35F3-4A08-A63D-C39C45B549B2}"/>
              </a:ext>
            </a:extLst>
          </p:cNvPr>
          <p:cNvSpPr/>
          <p:nvPr/>
        </p:nvSpPr>
        <p:spPr>
          <a:xfrm>
            <a:off x="5995064" y="5397205"/>
            <a:ext cx="1723550" cy="400110"/>
          </a:xfrm>
          <a:prstGeom prst="rect">
            <a:avLst/>
          </a:prstGeom>
        </p:spPr>
        <p:txBody>
          <a:bodyPr wrap="none">
            <a:spAutoFit/>
          </a:bodyPr>
          <a:lstStyle/>
          <a:p>
            <a:pPr lvl="0" algn="ctr">
              <a:defRPr/>
            </a:pPr>
            <a:r>
              <a:rPr lang="zh-CN" altLang="en-US" sz="2000" b="1" kern="0" dirty="0">
                <a:solidFill>
                  <a:sysClr val="windowText" lastClr="000000"/>
                </a:solidFill>
                <a:cs typeface="+mn-ea"/>
                <a:sym typeface="+mn-lt"/>
              </a:rPr>
              <a:t>Fill in the paragraph title</a:t>
            </a:r>
          </a:p>
        </p:txBody>
      </p:sp>
      <p:sp>
        <p:nvSpPr>
          <p:cNvPr id="24" name="文本框 2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D905724-5555-4B01-861F-C55E6A66282D}"/>
              </a:ext>
            </a:extLst>
          </p:cNvPr>
          <p:cNvSpPr txBox="1"/>
          <p:nvPr/>
        </p:nvSpPr>
        <p:spPr>
          <a:xfrm>
            <a:off x="8665611" y="4666602"/>
            <a:ext cx="2607551" cy="1167692"/>
          </a:xfrm>
          <a:prstGeom prst="rect">
            <a:avLst/>
          </a:prstGeom>
          <a:noFill/>
          <a:effectLst/>
        </p:spPr>
        <p:txBody>
          <a:bodyPr wrap="square" rtlCol="0">
            <a:spAutoFit/>
          </a:bodyPr>
          <a:lstStyle/>
          <a:p>
            <a:pPr algn="ctr">
              <a:lnSpc>
                <a:spcPct val="150000"/>
              </a:lnSpc>
            </a:pPr>
            <a:r>
              <a:rPr lang="zh-CN" altLang="en-US" sz="1200" dirty="0">
                <a:solidFill>
                  <a:schemeClr val="tx1">
                    <a:lumMod val="85000"/>
                    <a:lumOff val="15000"/>
                  </a:schemeClr>
                </a:solidFill>
                <a:cs typeface="+mn-ea"/>
                <a:sym typeface="+mn-lt"/>
              </a:rPr>
              <a:t>After your content is typed here, or by copying your text, choose paste in this box and choose to keep only the text.</a:t>
            </a:r>
            <a:endParaRPr lang="en-US" altLang="zh-CN" sz="1200" dirty="0">
              <a:solidFill>
                <a:schemeClr val="tx1">
                  <a:lumMod val="85000"/>
                  <a:lumOff val="15000"/>
                </a:schemeClr>
              </a:solidFill>
              <a:cs typeface="+mn-ea"/>
              <a:sym typeface="+mn-lt"/>
            </a:endParaRPr>
          </a:p>
        </p:txBody>
      </p:sp>
      <p:sp>
        <p:nvSpPr>
          <p:cNvPr id="25" name="矩形 24">
            <a:extLst>
              <a:ext uri="{FF2B5EF4-FFF2-40B4-BE49-F238E27FC236}">
                <a16:creationId xmlns:a16="http://schemas.microsoft.com/office/drawing/2014/main" id="{5A40F6C5-35BB-4781-8078-823E73CA8C28}"/>
              </a:ext>
            </a:extLst>
          </p:cNvPr>
          <p:cNvSpPr/>
          <p:nvPr/>
        </p:nvSpPr>
        <p:spPr>
          <a:xfrm>
            <a:off x="9065001" y="4165143"/>
            <a:ext cx="1723550" cy="400110"/>
          </a:xfrm>
          <a:prstGeom prst="rect">
            <a:avLst/>
          </a:prstGeom>
        </p:spPr>
        <p:txBody>
          <a:bodyPr wrap="none">
            <a:spAutoFit/>
          </a:bodyPr>
          <a:lstStyle/>
          <a:p>
            <a:pPr lvl="0" algn="ctr">
              <a:defRPr/>
            </a:pPr>
            <a:r>
              <a:rPr lang="zh-CN" altLang="en-US" sz="2000" b="1" kern="0" dirty="0">
                <a:solidFill>
                  <a:sysClr val="windowText" lastClr="000000"/>
                </a:solidFill>
                <a:cs typeface="+mn-ea"/>
                <a:sym typeface="+mn-lt"/>
              </a:rPr>
              <a:t>Fill in the paragraph title</a:t>
            </a:r>
          </a:p>
        </p:txBody>
      </p:sp>
    </p:spTree>
    <p:extLst>
      <p:ext uri="{BB962C8B-B14F-4D97-AF65-F5344CB8AC3E}">
        <p14:creationId xmlns:p14="http://schemas.microsoft.com/office/powerpoint/2010/main" val="3360906795"/>
      </p:ext>
    </p:extLst>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42" presetClass="path" presetSubtype="0" decel="100000" fill="hold" grpId="1" nodeType="withEffect">
                                  <p:stCondLst>
                                    <p:cond delay="0"/>
                                  </p:stCondLst>
                                  <p:childTnLst>
                                    <p:animMotion origin="layout" path="M 2.08333E-7 -2.96296E-6 L -0.01289 -0.02268 " pathEditMode="relative" rAng="0" ptsTypes="AA">
                                      <p:cBhvr>
                                        <p:cTn id="20" dur="1000" spd="-100000" fill="hold"/>
                                        <p:tgtEl>
                                          <p:spTgt spid="5"/>
                                        </p:tgtEl>
                                        <p:attrNameLst>
                                          <p:attrName>ppt_x</p:attrName>
                                          <p:attrName>ppt_y</p:attrName>
                                        </p:attrNameLst>
                                      </p:cBhvr>
                                      <p:rCtr x="-651" y="-1134"/>
                                    </p:animMotion>
                                  </p:childTnLst>
                                </p:cTn>
                              </p:par>
                              <p:par>
                                <p:cTn id="21" presetID="10" presetClass="entr" presetSubtype="0" fill="hold" grpId="0" nodeType="withEffect">
                                  <p:stCondLst>
                                    <p:cond delay="2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42" presetClass="path" presetSubtype="0" decel="100000" fill="hold" grpId="1" nodeType="withEffect">
                                  <p:stCondLst>
                                    <p:cond delay="200"/>
                                  </p:stCondLst>
                                  <p:childTnLst>
                                    <p:animMotion origin="layout" path="M 2.08333E-6 -3.7037E-6 L -0.01289 -0.02268 " pathEditMode="relative" rAng="0" ptsTypes="AA">
                                      <p:cBhvr>
                                        <p:cTn id="25" dur="1000" spd="-100000" fill="hold"/>
                                        <p:tgtEl>
                                          <p:spTgt spid="6"/>
                                        </p:tgtEl>
                                        <p:attrNameLst>
                                          <p:attrName>ppt_x</p:attrName>
                                          <p:attrName>ppt_y</p:attrName>
                                        </p:attrNameLst>
                                      </p:cBhvr>
                                      <p:rCtr x="-651" y="-1134"/>
                                    </p:animMotion>
                                  </p:childTnLst>
                                </p:cTn>
                              </p:par>
                              <p:par>
                                <p:cTn id="26" presetID="10" presetClass="entr" presetSubtype="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42" presetClass="path" presetSubtype="0" decel="100000" fill="hold" grpId="1" nodeType="withEffect">
                                  <p:stCondLst>
                                    <p:cond delay="400"/>
                                  </p:stCondLst>
                                  <p:childTnLst>
                                    <p:animMotion origin="layout" path="M -4.375E-6 7.40741E-7 L -0.01289 -0.02269 " pathEditMode="relative" rAng="0" ptsTypes="AA">
                                      <p:cBhvr>
                                        <p:cTn id="30" dur="1000" spd="-100000" fill="hold"/>
                                        <p:tgtEl>
                                          <p:spTgt spid="7"/>
                                        </p:tgtEl>
                                        <p:attrNameLst>
                                          <p:attrName>ppt_x</p:attrName>
                                          <p:attrName>ppt_y</p:attrName>
                                        </p:attrNameLst>
                                      </p:cBhvr>
                                      <p:rCtr x="-651" y="-1134"/>
                                    </p:animMotion>
                                  </p:childTnLst>
                                </p:cTn>
                              </p:par>
                              <p:par>
                                <p:cTn id="31" presetID="10" presetClass="entr" presetSubtype="0" fill="hold" grpId="0" nodeType="withEffect">
                                  <p:stCondLst>
                                    <p:cond delay="6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42" presetClass="path" presetSubtype="0" decel="100000" fill="hold" grpId="1" nodeType="withEffect">
                                  <p:stCondLst>
                                    <p:cond delay="600"/>
                                  </p:stCondLst>
                                  <p:childTnLst>
                                    <p:animMotion origin="layout" path="M -4.16667E-6 3.7037E-6 L -0.01289 -0.02269 " pathEditMode="relative" rAng="0" ptsTypes="AA">
                                      <p:cBhvr>
                                        <p:cTn id="35" dur="1000" spd="-100000" fill="hold"/>
                                        <p:tgtEl>
                                          <p:spTgt spid="9"/>
                                        </p:tgtEl>
                                        <p:attrNameLst>
                                          <p:attrName>ppt_x</p:attrName>
                                          <p:attrName>ppt_y</p:attrName>
                                        </p:attrNameLst>
                                      </p:cBhvr>
                                      <p:rCtr x="-651" y="-1134"/>
                                    </p:animMotion>
                                  </p:childTnLst>
                                </p:cTn>
                              </p:par>
                              <p:par>
                                <p:cTn id="36" presetID="10" presetClass="entr" presetSubtype="0" fill="hold" grpId="0" nodeType="withEffect">
                                  <p:stCondLst>
                                    <p:cond delay="8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42" presetClass="path" presetSubtype="0" decel="100000" fill="hold" grpId="1" nodeType="withEffect">
                                  <p:stCondLst>
                                    <p:cond delay="800"/>
                                  </p:stCondLst>
                                  <p:childTnLst>
                                    <p:animMotion origin="layout" path="M -3.125E-6 -1.85185E-6 L -0.01289 -0.02268 " pathEditMode="relative" rAng="0" ptsTypes="AA">
                                      <p:cBhvr>
                                        <p:cTn id="40" dur="1000" spd="-100000" fill="hold"/>
                                        <p:tgtEl>
                                          <p:spTgt spid="8"/>
                                        </p:tgtEl>
                                        <p:attrNameLst>
                                          <p:attrName>ppt_x</p:attrName>
                                          <p:attrName>ppt_y</p:attrName>
                                        </p:attrNameLst>
                                      </p:cBhvr>
                                      <p:rCtr x="-651" y="-1134"/>
                                    </p:animMotion>
                                  </p:childTnLst>
                                </p:cTn>
                              </p:par>
                              <p:par>
                                <p:cTn id="41" presetID="22" presetClass="entr" presetSubtype="8" fill="hold" grpId="0" nodeType="withEffect">
                                  <p:stCondLst>
                                    <p:cond delay="8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1000"/>
                                        <p:tgtEl>
                                          <p:spTgt spid="4"/>
                                        </p:tgtEl>
                                      </p:cBhvr>
                                    </p:animEffect>
                                  </p:childTnLst>
                                </p:cTn>
                              </p:par>
                            </p:childTnLst>
                          </p:cTn>
                        </p:par>
                        <p:par>
                          <p:cTn id="44" fill="hold">
                            <p:stCondLst>
                              <p:cond delay="38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4300"/>
                            </p:stCondLst>
                            <p:childTnLst>
                              <p:par>
                                <p:cTn id="71" presetID="22" presetClass="entr" presetSubtype="1"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par>
                                <p:cTn id="74" presetID="23" presetClass="entr" presetSubtype="288" decel="100000" fill="hold" grpId="0" nodeType="withEffect">
                                  <p:stCondLst>
                                    <p:cond delay="0"/>
                                  </p:stCondLst>
                                  <p:iterate type="lt">
                                    <p:tmPct val="15000"/>
                                  </p:iterate>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strVal val="8/3*#ppt_w"/>
                                          </p:val>
                                        </p:tav>
                                        <p:tav tm="100000">
                                          <p:val>
                                            <p:strVal val="#ppt_w"/>
                                          </p:val>
                                        </p:tav>
                                      </p:tavLst>
                                    </p:anim>
                                    <p:anim calcmode="lin" valueType="num">
                                      <p:cBhvr>
                                        <p:cTn id="77" dur="500" fill="hold"/>
                                        <p:tgtEl>
                                          <p:spTgt spid="17"/>
                                        </p:tgtEl>
                                        <p:attrNameLst>
                                          <p:attrName>ppt_h</p:attrName>
                                        </p:attrNameLst>
                                      </p:cBhvr>
                                      <p:tavLst>
                                        <p:tav tm="0">
                                          <p:val>
                                            <p:strVal val="12/3*#ppt_h"/>
                                          </p:val>
                                        </p:tav>
                                        <p:tav tm="100000">
                                          <p:val>
                                            <p:strVal val="#ppt_h"/>
                                          </p:val>
                                        </p:tav>
                                      </p:tavLst>
                                    </p:anim>
                                  </p:childTnLst>
                                </p:cTn>
                              </p:par>
                              <p:par>
                                <p:cTn id="78" presetID="10" presetClass="entr" presetSubtype="0" fill="hold" grpId="1" nodeType="withEffect">
                                  <p:stCondLst>
                                    <p:cond delay="0"/>
                                  </p:stCondLst>
                                  <p:iterate type="lt">
                                    <p:tmPct val="15000"/>
                                  </p:iterate>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par>
                          <p:cTn id="81" fill="hold">
                            <p:stCondLst>
                              <p:cond delay="5175"/>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par>
                                <p:cTn id="85" presetID="23" presetClass="entr" presetSubtype="288" decel="100000" fill="hold" grpId="0" nodeType="withEffect">
                                  <p:stCondLst>
                                    <p:cond delay="0"/>
                                  </p:stCondLst>
                                  <p:iterate type="lt">
                                    <p:tmPct val="1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strVal val="8/3*#ppt_w"/>
                                          </p:val>
                                        </p:tav>
                                        <p:tav tm="100000">
                                          <p:val>
                                            <p:strVal val="#ppt_w"/>
                                          </p:val>
                                        </p:tav>
                                      </p:tavLst>
                                    </p:anim>
                                    <p:anim calcmode="lin" valueType="num">
                                      <p:cBhvr>
                                        <p:cTn id="88" dur="500" fill="hold"/>
                                        <p:tgtEl>
                                          <p:spTgt spid="19"/>
                                        </p:tgtEl>
                                        <p:attrNameLst>
                                          <p:attrName>ppt_h</p:attrName>
                                        </p:attrNameLst>
                                      </p:cBhvr>
                                      <p:tavLst>
                                        <p:tav tm="0">
                                          <p:val>
                                            <p:strVal val="12/3*#ppt_h"/>
                                          </p:val>
                                        </p:tav>
                                        <p:tav tm="100000">
                                          <p:val>
                                            <p:strVal val="#ppt_h"/>
                                          </p:val>
                                        </p:tav>
                                      </p:tavLst>
                                    </p:anim>
                                  </p:childTnLst>
                                </p:cTn>
                              </p:par>
                              <p:par>
                                <p:cTn id="89" presetID="10" presetClass="entr" presetSubtype="0" fill="hold" grpId="1" nodeType="withEffect">
                                  <p:stCondLst>
                                    <p:cond delay="0"/>
                                  </p:stCondLst>
                                  <p:iterate type="lt">
                                    <p:tmPct val="15000"/>
                                  </p:iterate>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par>
                          <p:cTn id="92" fill="hold">
                            <p:stCondLst>
                              <p:cond delay="6050"/>
                            </p:stCondLst>
                            <p:childTnLst>
                              <p:par>
                                <p:cTn id="93" presetID="22"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up)">
                                      <p:cBhvr>
                                        <p:cTn id="95" dur="500"/>
                                        <p:tgtEl>
                                          <p:spTgt spid="20"/>
                                        </p:tgtEl>
                                      </p:cBhvr>
                                    </p:animEffect>
                                  </p:childTnLst>
                                </p:cTn>
                              </p:par>
                              <p:par>
                                <p:cTn id="96" presetID="23" presetClass="entr" presetSubtype="288" decel="100000" fill="hold" grpId="0" nodeType="withEffect">
                                  <p:stCondLst>
                                    <p:cond delay="0"/>
                                  </p:stCondLst>
                                  <p:iterate type="lt">
                                    <p:tmPct val="15000"/>
                                  </p:iterate>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strVal val="8/3*#ppt_w"/>
                                          </p:val>
                                        </p:tav>
                                        <p:tav tm="100000">
                                          <p:val>
                                            <p:strVal val="#ppt_w"/>
                                          </p:val>
                                        </p:tav>
                                      </p:tavLst>
                                    </p:anim>
                                    <p:anim calcmode="lin" valueType="num">
                                      <p:cBhvr>
                                        <p:cTn id="99" dur="500" fill="hold"/>
                                        <p:tgtEl>
                                          <p:spTgt spid="21"/>
                                        </p:tgtEl>
                                        <p:attrNameLst>
                                          <p:attrName>ppt_h</p:attrName>
                                        </p:attrNameLst>
                                      </p:cBhvr>
                                      <p:tavLst>
                                        <p:tav tm="0">
                                          <p:val>
                                            <p:strVal val="12/3*#ppt_h"/>
                                          </p:val>
                                        </p:tav>
                                        <p:tav tm="100000">
                                          <p:val>
                                            <p:strVal val="#ppt_h"/>
                                          </p:val>
                                        </p:tav>
                                      </p:tavLst>
                                    </p:anim>
                                  </p:childTnLst>
                                </p:cTn>
                              </p:par>
                              <p:par>
                                <p:cTn id="100" presetID="10" presetClass="entr" presetSubtype="0" fill="hold" grpId="1" nodeType="withEffect">
                                  <p:stCondLst>
                                    <p:cond delay="0"/>
                                  </p:stCondLst>
                                  <p:iterate type="lt">
                                    <p:tmPct val="15000"/>
                                  </p:iterate>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childTnLst>
                          </p:cTn>
                        </p:par>
                        <p:par>
                          <p:cTn id="103" fill="hold">
                            <p:stCondLst>
                              <p:cond delay="6925"/>
                            </p:stCondLst>
                            <p:childTnLst>
                              <p:par>
                                <p:cTn id="104" presetID="22" presetClass="entr" presetSubtype="1"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up)">
                                      <p:cBhvr>
                                        <p:cTn id="106" dur="500"/>
                                        <p:tgtEl>
                                          <p:spTgt spid="22"/>
                                        </p:tgtEl>
                                      </p:cBhvr>
                                    </p:animEffect>
                                  </p:childTnLst>
                                </p:cTn>
                              </p:par>
                              <p:par>
                                <p:cTn id="107" presetID="23" presetClass="entr" presetSubtype="288" decel="100000" fill="hold" grpId="0" nodeType="withEffect">
                                  <p:stCondLst>
                                    <p:cond delay="0"/>
                                  </p:stCondLst>
                                  <p:iterate type="lt">
                                    <p:tmPct val="15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strVal val="8/3*#ppt_w"/>
                                          </p:val>
                                        </p:tav>
                                        <p:tav tm="100000">
                                          <p:val>
                                            <p:strVal val="#ppt_w"/>
                                          </p:val>
                                        </p:tav>
                                      </p:tavLst>
                                    </p:anim>
                                    <p:anim calcmode="lin" valueType="num">
                                      <p:cBhvr>
                                        <p:cTn id="110" dur="500" fill="hold"/>
                                        <p:tgtEl>
                                          <p:spTgt spid="23"/>
                                        </p:tgtEl>
                                        <p:attrNameLst>
                                          <p:attrName>ppt_h</p:attrName>
                                        </p:attrNameLst>
                                      </p:cBhvr>
                                      <p:tavLst>
                                        <p:tav tm="0">
                                          <p:val>
                                            <p:strVal val="12/3*#ppt_h"/>
                                          </p:val>
                                        </p:tav>
                                        <p:tav tm="100000">
                                          <p:val>
                                            <p:strVal val="#ppt_h"/>
                                          </p:val>
                                        </p:tav>
                                      </p:tavLst>
                                    </p:anim>
                                  </p:childTnLst>
                                </p:cTn>
                              </p:par>
                              <p:par>
                                <p:cTn id="111" presetID="10" presetClass="entr" presetSubtype="0" fill="hold" grpId="1" nodeType="withEffect">
                                  <p:stCondLst>
                                    <p:cond delay="0"/>
                                  </p:stCondLst>
                                  <p:iterate type="lt">
                                    <p:tmPct val="15000"/>
                                  </p:iterate>
                                  <p:childTnLst>
                                    <p:set>
                                      <p:cBhvr>
                                        <p:cTn id="112" dur="1" fill="hold">
                                          <p:stCondLst>
                                            <p:cond delay="0"/>
                                          </p:stCondLst>
                                        </p:cTn>
                                        <p:tgtEl>
                                          <p:spTgt spid="23"/>
                                        </p:tgtEl>
                                        <p:attrNameLst>
                                          <p:attrName>style.visibility</p:attrName>
                                        </p:attrNameLst>
                                      </p:cBhvr>
                                      <p:to>
                                        <p:strVal val="visible"/>
                                      </p:to>
                                    </p:set>
                                    <p:animEffect transition="in" filter="fade">
                                      <p:cBhvr>
                                        <p:cTn id="113" dur="500"/>
                                        <p:tgtEl>
                                          <p:spTgt spid="23"/>
                                        </p:tgtEl>
                                      </p:cBhvr>
                                    </p:animEffect>
                                  </p:childTnLst>
                                </p:cTn>
                              </p:par>
                            </p:childTnLst>
                          </p:cTn>
                        </p:par>
                        <p:par>
                          <p:cTn id="114" fill="hold">
                            <p:stCondLst>
                              <p:cond delay="7800"/>
                            </p:stCondLst>
                            <p:childTnLst>
                              <p:par>
                                <p:cTn id="115" presetID="22" presetClass="entr" presetSubtype="1"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wipe(up)">
                                      <p:cBhvr>
                                        <p:cTn id="117" dur="500"/>
                                        <p:tgtEl>
                                          <p:spTgt spid="24"/>
                                        </p:tgtEl>
                                      </p:cBhvr>
                                    </p:animEffect>
                                  </p:childTnLst>
                                </p:cTn>
                              </p:par>
                              <p:par>
                                <p:cTn id="118" presetID="23" presetClass="entr" presetSubtype="288" decel="100000" fill="hold" grpId="0" nodeType="withEffect">
                                  <p:stCondLst>
                                    <p:cond delay="0"/>
                                  </p:stCondLst>
                                  <p:iterate type="lt">
                                    <p:tmPct val="15000"/>
                                  </p:iterate>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strVal val="8/3*#ppt_w"/>
                                          </p:val>
                                        </p:tav>
                                        <p:tav tm="100000">
                                          <p:val>
                                            <p:strVal val="#ppt_w"/>
                                          </p:val>
                                        </p:tav>
                                      </p:tavLst>
                                    </p:anim>
                                    <p:anim calcmode="lin" valueType="num">
                                      <p:cBhvr>
                                        <p:cTn id="121" dur="500" fill="hold"/>
                                        <p:tgtEl>
                                          <p:spTgt spid="25"/>
                                        </p:tgtEl>
                                        <p:attrNameLst>
                                          <p:attrName>ppt_h</p:attrName>
                                        </p:attrNameLst>
                                      </p:cBhvr>
                                      <p:tavLst>
                                        <p:tav tm="0">
                                          <p:val>
                                            <p:strVal val="12/3*#ppt_h"/>
                                          </p:val>
                                        </p:tav>
                                        <p:tav tm="100000">
                                          <p:val>
                                            <p:strVal val="#ppt_h"/>
                                          </p:val>
                                        </p:tav>
                                      </p:tavLst>
                                    </p:anim>
                                  </p:childTnLst>
                                </p:cTn>
                              </p:par>
                              <p:par>
                                <p:cTn id="122" presetID="10" presetClass="entr" presetSubtype="0" fill="hold" grpId="1" nodeType="withEffect">
                                  <p:stCondLst>
                                    <p:cond delay="0"/>
                                  </p:stCondLst>
                                  <p:iterate type="lt">
                                    <p:tmPct val="15000"/>
                                  </p:iterate>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0" grpId="0" bldLvl="0" animBg="1"/>
      <p:bldP spid="11" grpId="0" bldLvl="0" animBg="1"/>
      <p:bldP spid="12" grpId="0" bldLvl="0" animBg="1"/>
      <p:bldP spid="13" grpId="0" bldLvl="0" animBg="1"/>
      <p:bldP spid="14" grpId="0" bldLvl="0" animBg="1"/>
      <p:bldP spid="15" grpId="0" bldLvl="0" animBg="1"/>
      <p:bldP spid="16" grpId="0"/>
      <p:bldP spid="17" grpId="0"/>
      <p:bldP spid="17" grpId="1"/>
      <p:bldP spid="18" grpId="0"/>
      <p:bldP spid="19" grpId="0"/>
      <p:bldP spid="19" grpId="1"/>
      <p:bldP spid="20" grpId="0"/>
      <p:bldP spid="21" grpId="0"/>
      <p:bldP spid="21" grpId="1"/>
      <p:bldP spid="22" grpId="0"/>
      <p:bldP spid="23" grpId="0"/>
      <p:bldP spid="23" grpId="1"/>
      <p:bldP spid="24" grpId="0"/>
      <p:bldP spid="25" grpId="0"/>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存储数据 9">
            <a:extLst>
              <a:ext uri="{FF2B5EF4-FFF2-40B4-BE49-F238E27FC236}">
                <a16:creationId xmlns:a16="http://schemas.microsoft.com/office/drawing/2014/main" id="{FDE1C1A1-03C4-4182-9075-9E7DDD5027A9}"/>
              </a:ext>
            </a:extLst>
          </p:cNvPr>
          <p:cNvSpPr/>
          <p:nvPr/>
        </p:nvSpPr>
        <p:spPr>
          <a:xfrm>
            <a:off x="683385" y="0"/>
            <a:ext cx="4935875" cy="6858000"/>
          </a:xfrm>
          <a:prstGeom prst="flowChartOnlineStorag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0E75D6A-09A3-47B0-978B-655D73B647C7}"/>
              </a:ext>
            </a:extLst>
          </p:cNvPr>
          <p:cNvSpPr/>
          <p:nvPr/>
        </p:nvSpPr>
        <p:spPr>
          <a:xfrm>
            <a:off x="420767" y="-1"/>
            <a:ext cx="4935875" cy="6958013"/>
          </a:xfrm>
          <a:prstGeom prst="rect">
            <a:avLst/>
          </a:prstGeom>
          <a:blipFill dpi="0" rotWithShape="1">
            <a:blip r:embed="rId2" cstate="print">
              <a:extLst>
                <a:ext uri="{28A0092B-C50C-407E-A947-70E740481C1C}">
                  <a14:useLocalDpi xmlns:a14="http://schemas.microsoft.com/office/drawing/2010/main" val="0"/>
                </a:ext>
              </a:extLst>
            </a:blip>
            <a:srcRect/>
            <a:stretch>
              <a:fillRect l="-32507" t="-417" r="-20065" b="4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8">
            <a:extLst>
              <a:ext uri="{FF2B5EF4-FFF2-40B4-BE49-F238E27FC236}">
                <a16:creationId xmlns:a16="http://schemas.microsoft.com/office/drawing/2014/main" id="{9C9BB29A-C60B-4990-905E-F57366F339F3}"/>
              </a:ext>
            </a:extLst>
          </p:cNvPr>
          <p:cNvSpPr/>
          <p:nvPr/>
        </p:nvSpPr>
        <p:spPr>
          <a:xfrm>
            <a:off x="4601298" y="-100013"/>
            <a:ext cx="812532"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任意多边形 8">
            <a:extLst>
              <a:ext uri="{FF2B5EF4-FFF2-40B4-BE49-F238E27FC236}">
                <a16:creationId xmlns:a16="http://schemas.microsoft.com/office/drawing/2014/main" id="{DF31DCD3-D2E7-4D51-9437-BA0AB30D8181}"/>
              </a:ext>
            </a:extLst>
          </p:cNvPr>
          <p:cNvSpPr/>
          <p:nvPr/>
        </p:nvSpPr>
        <p:spPr>
          <a:xfrm>
            <a:off x="4771683" y="-522514"/>
            <a:ext cx="847577" cy="7380514"/>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8">
            <a:extLst>
              <a:ext uri="{FF2B5EF4-FFF2-40B4-BE49-F238E27FC236}">
                <a16:creationId xmlns:a16="http://schemas.microsoft.com/office/drawing/2014/main" id="{E2088A52-2EA4-4A14-9EFD-5B3EF1F6AED4}"/>
              </a:ext>
            </a:extLst>
          </p:cNvPr>
          <p:cNvSpPr/>
          <p:nvPr/>
        </p:nvSpPr>
        <p:spPr>
          <a:xfrm flipH="1" flipV="1">
            <a:off x="371462" y="-4"/>
            <a:ext cx="701998"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任意多边形 8">
            <a:extLst>
              <a:ext uri="{FF2B5EF4-FFF2-40B4-BE49-F238E27FC236}">
                <a16:creationId xmlns:a16="http://schemas.microsoft.com/office/drawing/2014/main" id="{C11A94E3-ECB6-41F9-9FF8-41C4352FA02E}"/>
              </a:ext>
            </a:extLst>
          </p:cNvPr>
          <p:cNvSpPr/>
          <p:nvPr/>
        </p:nvSpPr>
        <p:spPr>
          <a:xfrm flipH="1" flipV="1">
            <a:off x="201078" y="0"/>
            <a:ext cx="701997" cy="7286625"/>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矩形 5">
            <a:extLst>
              <a:ext uri="{FF2B5EF4-FFF2-40B4-BE49-F238E27FC236}">
                <a16:creationId xmlns:a16="http://schemas.microsoft.com/office/drawing/2014/main" id="{7460A22C-8AC8-48F4-A368-3F03AF4C6958}"/>
              </a:ext>
            </a:extLst>
          </p:cNvPr>
          <p:cNvSpPr/>
          <p:nvPr/>
        </p:nvSpPr>
        <p:spPr>
          <a:xfrm>
            <a:off x="5915459" y="2738394"/>
            <a:ext cx="5012371" cy="923330"/>
          </a:xfrm>
          <a:prstGeom prst="rect">
            <a:avLst/>
          </a:prstGeom>
        </p:spPr>
        <p:txBody>
          <a:bodyPr wrap="square">
            <a:spAutoFit/>
          </a:bodyPr>
          <a:lstStyle/>
          <a:p>
            <a:r>
              <a:rPr lang="zh-CN" altLang="en-US" sz="5400" dirty="0">
                <a:solidFill>
                  <a:schemeClr val="bg2">
                    <a:lumMod val="10000"/>
                  </a:schemeClr>
                </a:solidFill>
                <a:cs typeface="+mn-ea"/>
                <a:sym typeface="+mn-lt"/>
              </a:rPr>
              <a:t>Enter the title</a:t>
            </a:r>
          </a:p>
        </p:txBody>
      </p:sp>
      <p:sp>
        <p:nvSpPr>
          <p:cNvPr id="7" name="Synergistically utilize technically sound portals with frictionless chains. Dramatically customize…">
            <a:extLst>
              <a:ext uri="{FF2B5EF4-FFF2-40B4-BE49-F238E27FC236}">
                <a16:creationId xmlns:a16="http://schemas.microsoft.com/office/drawing/2014/main" id="{A2B2D84F-FAF2-4A2F-9680-F557C6BC0CA4}"/>
              </a:ext>
            </a:extLst>
          </p:cNvPr>
          <p:cNvSpPr txBox="1"/>
          <p:nvPr/>
        </p:nvSpPr>
        <p:spPr>
          <a:xfrm>
            <a:off x="6090480" y="3754057"/>
            <a:ext cx="4005661" cy="79836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sz="1200" kern="0" dirty="0">
                <a:solidFill>
                  <a:schemeClr val="tx1">
                    <a:lumMod val="85000"/>
                    <a:lumOff val="15000"/>
                  </a:schemeClr>
                </a:solidFill>
                <a:cs typeface="+mn-ea"/>
                <a:sym typeface="+mn-lt"/>
              </a:rPr>
              <a:t>Synergistically utilize technically sound portals with frictionless chains. Dramatically customize</a:t>
            </a:r>
            <a:r>
              <a:rPr lang="en-US" sz="1200" kern="0" dirty="0">
                <a:solidFill>
                  <a:schemeClr val="tx1">
                    <a:lumMod val="85000"/>
                    <a:lumOff val="15000"/>
                  </a:schemeClr>
                </a:solidFill>
                <a:cs typeface="+mn-ea"/>
                <a:sym typeface="+mn-lt"/>
              </a:rPr>
              <a:t> </a:t>
            </a:r>
            <a:r>
              <a:rPr sz="1200" kern="0" dirty="0">
                <a:solidFill>
                  <a:schemeClr val="tx1">
                    <a:lumMod val="85000"/>
                    <a:lumOff val="15000"/>
                  </a:schemeClr>
                </a:solidFill>
                <a:cs typeface="+mn-ea"/>
                <a:sym typeface="+mn-lt"/>
              </a:rPr>
              <a:t>empowered</a:t>
            </a:r>
            <a:r>
              <a:rPr lang="en-US" sz="1200" kern="0" dirty="0">
                <a:solidFill>
                  <a:schemeClr val="tx1">
                    <a:lumMod val="85000"/>
                    <a:lumOff val="15000"/>
                  </a:schemeClr>
                </a:solidFill>
                <a:cs typeface="+mn-ea"/>
                <a:sym typeface="+mn-lt"/>
              </a:rPr>
              <a:t>.</a:t>
            </a:r>
            <a:endParaRPr sz="1200" kern="0" dirty="0">
              <a:solidFill>
                <a:schemeClr val="tx1">
                  <a:lumMod val="85000"/>
                  <a:lumOff val="15000"/>
                </a:schemeClr>
              </a:solidFill>
              <a:cs typeface="+mn-ea"/>
              <a:sym typeface="+mn-lt"/>
            </a:endParaRPr>
          </a:p>
        </p:txBody>
      </p:sp>
      <p:sp>
        <p:nvSpPr>
          <p:cNvPr id="16" name="圆: 空心 15">
            <a:extLst>
              <a:ext uri="{FF2B5EF4-FFF2-40B4-BE49-F238E27FC236}">
                <a16:creationId xmlns:a16="http://schemas.microsoft.com/office/drawing/2014/main" id="{4E4D8371-8366-4BEE-8742-ADCE0CD6CD51}"/>
              </a:ext>
            </a:extLst>
          </p:cNvPr>
          <p:cNvSpPr/>
          <p:nvPr/>
        </p:nvSpPr>
        <p:spPr>
          <a:xfrm>
            <a:off x="8727399" y="5360499"/>
            <a:ext cx="2760152" cy="2760152"/>
          </a:xfrm>
          <a:prstGeom prst="donut">
            <a:avLst>
              <a:gd name="adj" fmla="val 16013"/>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a:extLst>
              <a:ext uri="{FF2B5EF4-FFF2-40B4-BE49-F238E27FC236}">
                <a16:creationId xmlns:a16="http://schemas.microsoft.com/office/drawing/2014/main" id="{33BCFB23-DCF8-4C91-851F-CB2ED26969F3}"/>
              </a:ext>
            </a:extLst>
          </p:cNvPr>
          <p:cNvSpPr/>
          <p:nvPr/>
        </p:nvSpPr>
        <p:spPr>
          <a:xfrm>
            <a:off x="10803200" y="2145190"/>
            <a:ext cx="324116" cy="324116"/>
          </a:xfrm>
          <a:prstGeom prst="donut">
            <a:avLst>
              <a:gd name="adj" fmla="val 20566"/>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矩形 17">
            <a:extLst>
              <a:ext uri="{FF2B5EF4-FFF2-40B4-BE49-F238E27FC236}">
                <a16:creationId xmlns:a16="http://schemas.microsoft.com/office/drawing/2014/main" id="{5F0742E0-DC31-4864-868E-3AD8945AD949}"/>
              </a:ext>
            </a:extLst>
          </p:cNvPr>
          <p:cNvSpPr/>
          <p:nvPr/>
        </p:nvSpPr>
        <p:spPr>
          <a:xfrm>
            <a:off x="5973515" y="1757946"/>
            <a:ext cx="3434271" cy="1015663"/>
          </a:xfrm>
          <a:prstGeom prst="rect">
            <a:avLst/>
          </a:prstGeom>
        </p:spPr>
        <p:txBody>
          <a:bodyPr wrap="square">
            <a:spAutoFit/>
          </a:bodyPr>
          <a:lstStyle/>
          <a:p>
            <a:r>
              <a:rPr lang="en-US" altLang="zh-CN" sz="6000" dirty="0">
                <a:solidFill>
                  <a:schemeClr val="bg2">
                    <a:lumMod val="10000"/>
                  </a:schemeClr>
                </a:solidFill>
                <a:cs typeface="+mn-ea"/>
                <a:sym typeface="+mn-lt"/>
              </a:rPr>
              <a:t>04</a:t>
            </a:r>
            <a:endParaRPr lang="zh-CN" altLang="en-US" sz="6000" dirty="0">
              <a:solidFill>
                <a:schemeClr val="bg2">
                  <a:lumMod val="10000"/>
                </a:schemeClr>
              </a:solidFill>
              <a:cs typeface="+mn-ea"/>
              <a:sym typeface="+mn-lt"/>
            </a:endParaRPr>
          </a:p>
        </p:txBody>
      </p:sp>
    </p:spTree>
    <p:extLst>
      <p:ext uri="{BB962C8B-B14F-4D97-AF65-F5344CB8AC3E}">
        <p14:creationId xmlns:p14="http://schemas.microsoft.com/office/powerpoint/2010/main" val="380791862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animBg="1"/>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grpSp>
        <p:nvGrpSpPr>
          <p:cNvPr id="4" name="Group 82">
            <a:extLst>
              <a:ext uri="{FF2B5EF4-FFF2-40B4-BE49-F238E27FC236}">
                <a16:creationId xmlns:a16="http://schemas.microsoft.com/office/drawing/2014/main" id="{F5C3AFF6-2CDC-4905-9C36-7AEB79CA4512}"/>
              </a:ext>
            </a:extLst>
          </p:cNvPr>
          <p:cNvGrpSpPr/>
          <p:nvPr/>
        </p:nvGrpSpPr>
        <p:grpSpPr>
          <a:xfrm>
            <a:off x="1362352" y="2163351"/>
            <a:ext cx="282575" cy="389890"/>
            <a:chOff x="1654392" y="4219619"/>
            <a:chExt cx="232147" cy="319946"/>
          </a:xfrm>
          <a:solidFill>
            <a:srgbClr val="2137BE"/>
          </a:solidFill>
          <a:effectLst/>
        </p:grpSpPr>
        <p:sp>
          <p:nvSpPr>
            <p:cNvPr id="5" name="Freeform 31">
              <a:extLst>
                <a:ext uri="{FF2B5EF4-FFF2-40B4-BE49-F238E27FC236}">
                  <a16:creationId xmlns:a16="http://schemas.microsoft.com/office/drawing/2014/main" id="{70D9EADD-178B-4018-8664-7326C2B39038}"/>
                </a:ext>
              </a:extLst>
            </p:cNvPr>
            <p:cNvSpPr/>
            <p:nvPr/>
          </p:nvSpPr>
          <p:spPr bwMode="auto">
            <a:xfrm>
              <a:off x="1813621" y="4219619"/>
              <a:ext cx="72918" cy="72918"/>
            </a:xfrm>
            <a:custGeom>
              <a:avLst/>
              <a:gdLst>
                <a:gd name="T0" fmla="*/ 0 w 194"/>
                <a:gd name="T1" fmla="*/ 194 h 194"/>
                <a:gd name="T2" fmla="*/ 194 w 194"/>
                <a:gd name="T3" fmla="*/ 194 h 194"/>
                <a:gd name="T4" fmla="*/ 0 w 194"/>
                <a:gd name="T5" fmla="*/ 0 h 194"/>
                <a:gd name="T6" fmla="*/ 0 w 194"/>
                <a:gd name="T7" fmla="*/ 194 h 194"/>
              </a:gdLst>
              <a:ahLst/>
              <a:cxnLst>
                <a:cxn ang="0">
                  <a:pos x="T0" y="T1"/>
                </a:cxn>
                <a:cxn ang="0">
                  <a:pos x="T2" y="T3"/>
                </a:cxn>
                <a:cxn ang="0">
                  <a:pos x="T4" y="T5"/>
                </a:cxn>
                <a:cxn ang="0">
                  <a:pos x="T6" y="T7"/>
                </a:cxn>
              </a:cxnLst>
              <a:rect l="0" t="0" r="r" b="b"/>
              <a:pathLst>
                <a:path w="194" h="194">
                  <a:moveTo>
                    <a:pt x="0" y="194"/>
                  </a:moveTo>
                  <a:lnTo>
                    <a:pt x="194" y="194"/>
                  </a:lnTo>
                  <a:lnTo>
                    <a:pt x="0" y="0"/>
                  </a:lnTo>
                  <a:lnTo>
                    <a:pt x="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6" name="Freeform 32">
              <a:extLst>
                <a:ext uri="{FF2B5EF4-FFF2-40B4-BE49-F238E27FC236}">
                  <a16:creationId xmlns:a16="http://schemas.microsoft.com/office/drawing/2014/main" id="{563B18A5-34C5-44DE-88A9-0B6DCE538DD0}"/>
                </a:ext>
              </a:extLst>
            </p:cNvPr>
            <p:cNvSpPr/>
            <p:nvPr/>
          </p:nvSpPr>
          <p:spPr bwMode="auto">
            <a:xfrm>
              <a:off x="1654392" y="4219619"/>
              <a:ext cx="232147" cy="319946"/>
            </a:xfrm>
            <a:custGeom>
              <a:avLst/>
              <a:gdLst>
                <a:gd name="T0" fmla="*/ 390 w 624"/>
                <a:gd name="T1" fmla="*/ 194 h 858"/>
                <a:gd name="T2" fmla="*/ 390 w 624"/>
                <a:gd name="T3" fmla="*/ 0 h 858"/>
                <a:gd name="T4" fmla="*/ 273 w 624"/>
                <a:gd name="T5" fmla="*/ 0 h 858"/>
                <a:gd name="T6" fmla="*/ 234 w 624"/>
                <a:gd name="T7" fmla="*/ 0 h 858"/>
                <a:gd name="T8" fmla="*/ 173 w 624"/>
                <a:gd name="T9" fmla="*/ 0 h 858"/>
                <a:gd name="T10" fmla="*/ 0 w 624"/>
                <a:gd name="T11" fmla="*/ 0 h 858"/>
                <a:gd name="T12" fmla="*/ 0 w 624"/>
                <a:gd name="T13" fmla="*/ 858 h 858"/>
                <a:gd name="T14" fmla="*/ 624 w 624"/>
                <a:gd name="T15" fmla="*/ 858 h 858"/>
                <a:gd name="T16" fmla="*/ 624 w 624"/>
                <a:gd name="T17" fmla="*/ 810 h 858"/>
                <a:gd name="T18" fmla="*/ 624 w 624"/>
                <a:gd name="T19" fmla="*/ 702 h 858"/>
                <a:gd name="T20" fmla="*/ 624 w 624"/>
                <a:gd name="T21" fmla="*/ 663 h 858"/>
                <a:gd name="T22" fmla="*/ 624 w 624"/>
                <a:gd name="T23" fmla="*/ 234 h 858"/>
                <a:gd name="T24" fmla="*/ 390 w 624"/>
                <a:gd name="T25" fmla="*/ 234 h 858"/>
                <a:gd name="T26" fmla="*/ 390 w 624"/>
                <a:gd name="T27" fmla="*/ 1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858">
                  <a:moveTo>
                    <a:pt x="390" y="194"/>
                  </a:moveTo>
                  <a:lnTo>
                    <a:pt x="390" y="0"/>
                  </a:lnTo>
                  <a:lnTo>
                    <a:pt x="273" y="0"/>
                  </a:lnTo>
                  <a:lnTo>
                    <a:pt x="234" y="0"/>
                  </a:lnTo>
                  <a:lnTo>
                    <a:pt x="173" y="0"/>
                  </a:lnTo>
                  <a:lnTo>
                    <a:pt x="0" y="0"/>
                  </a:lnTo>
                  <a:lnTo>
                    <a:pt x="0" y="858"/>
                  </a:lnTo>
                  <a:lnTo>
                    <a:pt x="624" y="858"/>
                  </a:lnTo>
                  <a:lnTo>
                    <a:pt x="624" y="810"/>
                  </a:lnTo>
                  <a:lnTo>
                    <a:pt x="624" y="702"/>
                  </a:lnTo>
                  <a:lnTo>
                    <a:pt x="624" y="663"/>
                  </a:lnTo>
                  <a:lnTo>
                    <a:pt x="624" y="234"/>
                  </a:lnTo>
                  <a:lnTo>
                    <a:pt x="390" y="234"/>
                  </a:lnTo>
                  <a:lnTo>
                    <a:pt x="39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grpSp>
      <p:sp>
        <p:nvSpPr>
          <p:cNvPr id="7" name="Freeform 106">
            <a:extLst>
              <a:ext uri="{FF2B5EF4-FFF2-40B4-BE49-F238E27FC236}">
                <a16:creationId xmlns:a16="http://schemas.microsoft.com/office/drawing/2014/main" id="{24CEF7B1-B42B-4121-B415-68DB4403C99D}"/>
              </a:ext>
            </a:extLst>
          </p:cNvPr>
          <p:cNvSpPr>
            <a:spLocks noEditPoints="1"/>
          </p:cNvSpPr>
          <p:nvPr/>
        </p:nvSpPr>
        <p:spPr bwMode="auto">
          <a:xfrm>
            <a:off x="7970797" y="2190656"/>
            <a:ext cx="531495" cy="335280"/>
          </a:xfrm>
          <a:custGeom>
            <a:avLst/>
            <a:gdLst>
              <a:gd name="T0" fmla="*/ 518 w 1171"/>
              <a:gd name="T1" fmla="*/ 591 h 741"/>
              <a:gd name="T2" fmla="*/ 450 w 1171"/>
              <a:gd name="T3" fmla="*/ 540 h 741"/>
              <a:gd name="T4" fmla="*/ 414 w 1171"/>
              <a:gd name="T5" fmla="*/ 465 h 741"/>
              <a:gd name="T6" fmla="*/ 418 w 1171"/>
              <a:gd name="T7" fmla="*/ 377 h 741"/>
              <a:gd name="T8" fmla="*/ 462 w 1171"/>
              <a:gd name="T9" fmla="*/ 305 h 741"/>
              <a:gd name="T10" fmla="*/ 533 w 1171"/>
              <a:gd name="T11" fmla="*/ 262 h 741"/>
              <a:gd name="T12" fmla="*/ 733 w 1171"/>
              <a:gd name="T13" fmla="*/ 280 h 741"/>
              <a:gd name="T14" fmla="*/ 545 w 1171"/>
              <a:gd name="T15" fmla="*/ 299 h 741"/>
              <a:gd name="T16" fmla="*/ 489 w 1171"/>
              <a:gd name="T17" fmla="*/ 332 h 741"/>
              <a:gd name="T18" fmla="*/ 455 w 1171"/>
              <a:gd name="T19" fmla="*/ 388 h 741"/>
              <a:gd name="T20" fmla="*/ 452 w 1171"/>
              <a:gd name="T21" fmla="*/ 456 h 741"/>
              <a:gd name="T22" fmla="*/ 480 w 1171"/>
              <a:gd name="T23" fmla="*/ 516 h 741"/>
              <a:gd name="T24" fmla="*/ 533 w 1171"/>
              <a:gd name="T25" fmla="*/ 555 h 741"/>
              <a:gd name="T26" fmla="*/ 600 w 1171"/>
              <a:gd name="T27" fmla="*/ 565 h 741"/>
              <a:gd name="T28" fmla="*/ 663 w 1171"/>
              <a:gd name="T29" fmla="*/ 543 h 741"/>
              <a:gd name="T30" fmla="*/ 706 w 1171"/>
              <a:gd name="T31" fmla="*/ 494 h 741"/>
              <a:gd name="T32" fmla="*/ 722 w 1171"/>
              <a:gd name="T33" fmla="*/ 429 h 741"/>
              <a:gd name="T34" fmla="*/ 748 w 1171"/>
              <a:gd name="T35" fmla="*/ 497 h 741"/>
              <a:gd name="T36" fmla="*/ 697 w 1171"/>
              <a:gd name="T37" fmla="*/ 564 h 741"/>
              <a:gd name="T38" fmla="*/ 621 w 1171"/>
              <a:gd name="T39" fmla="*/ 601 h 741"/>
              <a:gd name="T40" fmla="*/ 957 w 1171"/>
              <a:gd name="T41" fmla="*/ 303 h 741"/>
              <a:gd name="T42" fmla="*/ 948 w 1171"/>
              <a:gd name="T43" fmla="*/ 227 h 741"/>
              <a:gd name="T44" fmla="*/ 921 w 1171"/>
              <a:gd name="T45" fmla="*/ 158 h 741"/>
              <a:gd name="T46" fmla="*/ 879 w 1171"/>
              <a:gd name="T47" fmla="*/ 100 h 741"/>
              <a:gd name="T48" fmla="*/ 825 w 1171"/>
              <a:gd name="T49" fmla="*/ 52 h 741"/>
              <a:gd name="T50" fmla="*/ 759 w 1171"/>
              <a:gd name="T51" fmla="*/ 19 h 741"/>
              <a:gd name="T52" fmla="*/ 686 w 1171"/>
              <a:gd name="T53" fmla="*/ 2 h 741"/>
              <a:gd name="T54" fmla="*/ 589 w 1171"/>
              <a:gd name="T55" fmla="*/ 8 h 741"/>
              <a:gd name="T56" fmla="*/ 492 w 1171"/>
              <a:gd name="T57" fmla="*/ 48 h 741"/>
              <a:gd name="T58" fmla="*/ 415 w 1171"/>
              <a:gd name="T59" fmla="*/ 119 h 741"/>
              <a:gd name="T60" fmla="*/ 349 w 1171"/>
              <a:gd name="T61" fmla="*/ 160 h 741"/>
              <a:gd name="T62" fmla="*/ 298 w 1171"/>
              <a:gd name="T63" fmla="*/ 157 h 741"/>
              <a:gd name="T64" fmla="*/ 233 w 1171"/>
              <a:gd name="T65" fmla="*/ 178 h 741"/>
              <a:gd name="T66" fmla="*/ 184 w 1171"/>
              <a:gd name="T67" fmla="*/ 223 h 741"/>
              <a:gd name="T68" fmla="*/ 158 w 1171"/>
              <a:gd name="T69" fmla="*/ 286 h 741"/>
              <a:gd name="T70" fmla="*/ 81 w 1171"/>
              <a:gd name="T71" fmla="*/ 331 h 741"/>
              <a:gd name="T72" fmla="*/ 26 w 1171"/>
              <a:gd name="T73" fmla="*/ 400 h 741"/>
              <a:gd name="T74" fmla="*/ 1 w 1171"/>
              <a:gd name="T75" fmla="*/ 489 h 741"/>
              <a:gd name="T76" fmla="*/ 5 w 1171"/>
              <a:gd name="T77" fmla="*/ 555 h 741"/>
              <a:gd name="T78" fmla="*/ 23 w 1171"/>
              <a:gd name="T79" fmla="*/ 609 h 741"/>
              <a:gd name="T80" fmla="*/ 68 w 1171"/>
              <a:gd name="T81" fmla="*/ 673 h 741"/>
              <a:gd name="T82" fmla="*/ 133 w 1171"/>
              <a:gd name="T83" fmla="*/ 719 h 741"/>
              <a:gd name="T84" fmla="*/ 187 w 1171"/>
              <a:gd name="T85" fmla="*/ 737 h 741"/>
              <a:gd name="T86" fmla="*/ 957 w 1171"/>
              <a:gd name="T87" fmla="*/ 741 h 741"/>
              <a:gd name="T88" fmla="*/ 1021 w 1171"/>
              <a:gd name="T89" fmla="*/ 732 h 741"/>
              <a:gd name="T90" fmla="*/ 1109 w 1171"/>
              <a:gd name="T91" fmla="*/ 678 h 741"/>
              <a:gd name="T92" fmla="*/ 1162 w 1171"/>
              <a:gd name="T93" fmla="*/ 590 h 741"/>
              <a:gd name="T94" fmla="*/ 1171 w 1171"/>
              <a:gd name="T95" fmla="*/ 526 h 741"/>
              <a:gd name="T96" fmla="*/ 1162 w 1171"/>
              <a:gd name="T97" fmla="*/ 463 h 741"/>
              <a:gd name="T98" fmla="*/ 1109 w 1171"/>
              <a:gd name="T99" fmla="*/ 375 h 741"/>
              <a:gd name="T100" fmla="*/ 1021 w 1171"/>
              <a:gd name="T101" fmla="*/ 322 h 741"/>
              <a:gd name="T102" fmla="*/ 957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586" y="605"/>
                </a:moveTo>
                <a:lnTo>
                  <a:pt x="567" y="604"/>
                </a:lnTo>
                <a:lnTo>
                  <a:pt x="550" y="601"/>
                </a:lnTo>
                <a:lnTo>
                  <a:pt x="533" y="597"/>
                </a:lnTo>
                <a:lnTo>
                  <a:pt x="518" y="591"/>
                </a:lnTo>
                <a:lnTo>
                  <a:pt x="502" y="584"/>
                </a:lnTo>
                <a:lnTo>
                  <a:pt x="488" y="575"/>
                </a:lnTo>
                <a:lnTo>
                  <a:pt x="473" y="564"/>
                </a:lnTo>
                <a:lnTo>
                  <a:pt x="462" y="553"/>
                </a:lnTo>
                <a:lnTo>
                  <a:pt x="450" y="540"/>
                </a:lnTo>
                <a:lnTo>
                  <a:pt x="440" y="528"/>
                </a:lnTo>
                <a:lnTo>
                  <a:pt x="431" y="512"/>
                </a:lnTo>
                <a:lnTo>
                  <a:pt x="424" y="497"/>
                </a:lnTo>
                <a:lnTo>
                  <a:pt x="418" y="481"/>
                </a:lnTo>
                <a:lnTo>
                  <a:pt x="414" y="465"/>
                </a:lnTo>
                <a:lnTo>
                  <a:pt x="411" y="448"/>
                </a:lnTo>
                <a:lnTo>
                  <a:pt x="410" y="429"/>
                </a:lnTo>
                <a:lnTo>
                  <a:pt x="411" y="411"/>
                </a:lnTo>
                <a:lnTo>
                  <a:pt x="414" y="394"/>
                </a:lnTo>
                <a:lnTo>
                  <a:pt x="418" y="377"/>
                </a:lnTo>
                <a:lnTo>
                  <a:pt x="424" y="361"/>
                </a:lnTo>
                <a:lnTo>
                  <a:pt x="431" y="345"/>
                </a:lnTo>
                <a:lnTo>
                  <a:pt x="440" y="331"/>
                </a:lnTo>
                <a:lnTo>
                  <a:pt x="450" y="317"/>
                </a:lnTo>
                <a:lnTo>
                  <a:pt x="462" y="305"/>
                </a:lnTo>
                <a:lnTo>
                  <a:pt x="473" y="293"/>
                </a:lnTo>
                <a:lnTo>
                  <a:pt x="488" y="283"/>
                </a:lnTo>
                <a:lnTo>
                  <a:pt x="502" y="275"/>
                </a:lnTo>
                <a:lnTo>
                  <a:pt x="518" y="267"/>
                </a:lnTo>
                <a:lnTo>
                  <a:pt x="533" y="262"/>
                </a:lnTo>
                <a:lnTo>
                  <a:pt x="550" y="258"/>
                </a:lnTo>
                <a:lnTo>
                  <a:pt x="567" y="254"/>
                </a:lnTo>
                <a:lnTo>
                  <a:pt x="586" y="253"/>
                </a:lnTo>
                <a:lnTo>
                  <a:pt x="586" y="195"/>
                </a:lnTo>
                <a:lnTo>
                  <a:pt x="733" y="280"/>
                </a:lnTo>
                <a:lnTo>
                  <a:pt x="586" y="364"/>
                </a:lnTo>
                <a:lnTo>
                  <a:pt x="586" y="292"/>
                </a:lnTo>
                <a:lnTo>
                  <a:pt x="572" y="293"/>
                </a:lnTo>
                <a:lnTo>
                  <a:pt x="558" y="295"/>
                </a:lnTo>
                <a:lnTo>
                  <a:pt x="545" y="299"/>
                </a:lnTo>
                <a:lnTo>
                  <a:pt x="533" y="303"/>
                </a:lnTo>
                <a:lnTo>
                  <a:pt x="521" y="309"/>
                </a:lnTo>
                <a:lnTo>
                  <a:pt x="509" y="316"/>
                </a:lnTo>
                <a:lnTo>
                  <a:pt x="498" y="323"/>
                </a:lnTo>
                <a:lnTo>
                  <a:pt x="489" y="332"/>
                </a:lnTo>
                <a:lnTo>
                  <a:pt x="480" y="342"/>
                </a:lnTo>
                <a:lnTo>
                  <a:pt x="472" y="353"/>
                </a:lnTo>
                <a:lnTo>
                  <a:pt x="466" y="364"/>
                </a:lnTo>
                <a:lnTo>
                  <a:pt x="459" y="376"/>
                </a:lnTo>
                <a:lnTo>
                  <a:pt x="455" y="388"/>
                </a:lnTo>
                <a:lnTo>
                  <a:pt x="452" y="401"/>
                </a:lnTo>
                <a:lnTo>
                  <a:pt x="450" y="415"/>
                </a:lnTo>
                <a:lnTo>
                  <a:pt x="449" y="429"/>
                </a:lnTo>
                <a:lnTo>
                  <a:pt x="450" y="443"/>
                </a:lnTo>
                <a:lnTo>
                  <a:pt x="452" y="456"/>
                </a:lnTo>
                <a:lnTo>
                  <a:pt x="455" y="469"/>
                </a:lnTo>
                <a:lnTo>
                  <a:pt x="459" y="482"/>
                </a:lnTo>
                <a:lnTo>
                  <a:pt x="466" y="494"/>
                </a:lnTo>
                <a:lnTo>
                  <a:pt x="472" y="506"/>
                </a:lnTo>
                <a:lnTo>
                  <a:pt x="480" y="516"/>
                </a:lnTo>
                <a:lnTo>
                  <a:pt x="489" y="525"/>
                </a:lnTo>
                <a:lnTo>
                  <a:pt x="498" y="534"/>
                </a:lnTo>
                <a:lnTo>
                  <a:pt x="509" y="543"/>
                </a:lnTo>
                <a:lnTo>
                  <a:pt x="521" y="549"/>
                </a:lnTo>
                <a:lnTo>
                  <a:pt x="533" y="555"/>
                </a:lnTo>
                <a:lnTo>
                  <a:pt x="545" y="560"/>
                </a:lnTo>
                <a:lnTo>
                  <a:pt x="558" y="563"/>
                </a:lnTo>
                <a:lnTo>
                  <a:pt x="572" y="565"/>
                </a:lnTo>
                <a:lnTo>
                  <a:pt x="586" y="565"/>
                </a:lnTo>
                <a:lnTo>
                  <a:pt x="600" y="565"/>
                </a:lnTo>
                <a:lnTo>
                  <a:pt x="613" y="563"/>
                </a:lnTo>
                <a:lnTo>
                  <a:pt x="626" y="560"/>
                </a:lnTo>
                <a:lnTo>
                  <a:pt x="639" y="555"/>
                </a:lnTo>
                <a:lnTo>
                  <a:pt x="651" y="549"/>
                </a:lnTo>
                <a:lnTo>
                  <a:pt x="663" y="543"/>
                </a:lnTo>
                <a:lnTo>
                  <a:pt x="672" y="534"/>
                </a:lnTo>
                <a:lnTo>
                  <a:pt x="682" y="525"/>
                </a:lnTo>
                <a:lnTo>
                  <a:pt x="691" y="516"/>
                </a:lnTo>
                <a:lnTo>
                  <a:pt x="699" y="506"/>
                </a:lnTo>
                <a:lnTo>
                  <a:pt x="706" y="494"/>
                </a:lnTo>
                <a:lnTo>
                  <a:pt x="711" y="482"/>
                </a:lnTo>
                <a:lnTo>
                  <a:pt x="717" y="469"/>
                </a:lnTo>
                <a:lnTo>
                  <a:pt x="720" y="456"/>
                </a:lnTo>
                <a:lnTo>
                  <a:pt x="722" y="443"/>
                </a:lnTo>
                <a:lnTo>
                  <a:pt x="722" y="429"/>
                </a:lnTo>
                <a:lnTo>
                  <a:pt x="761" y="429"/>
                </a:lnTo>
                <a:lnTo>
                  <a:pt x="761" y="448"/>
                </a:lnTo>
                <a:lnTo>
                  <a:pt x="758" y="465"/>
                </a:lnTo>
                <a:lnTo>
                  <a:pt x="753" y="481"/>
                </a:lnTo>
                <a:lnTo>
                  <a:pt x="748" y="497"/>
                </a:lnTo>
                <a:lnTo>
                  <a:pt x="740" y="512"/>
                </a:lnTo>
                <a:lnTo>
                  <a:pt x="732" y="528"/>
                </a:lnTo>
                <a:lnTo>
                  <a:pt x="721" y="540"/>
                </a:lnTo>
                <a:lnTo>
                  <a:pt x="710" y="553"/>
                </a:lnTo>
                <a:lnTo>
                  <a:pt x="697" y="564"/>
                </a:lnTo>
                <a:lnTo>
                  <a:pt x="684" y="575"/>
                </a:lnTo>
                <a:lnTo>
                  <a:pt x="669" y="584"/>
                </a:lnTo>
                <a:lnTo>
                  <a:pt x="654" y="591"/>
                </a:lnTo>
                <a:lnTo>
                  <a:pt x="638" y="597"/>
                </a:lnTo>
                <a:lnTo>
                  <a:pt x="621" y="601"/>
                </a:lnTo>
                <a:lnTo>
                  <a:pt x="603" y="604"/>
                </a:lnTo>
                <a:lnTo>
                  <a:pt x="586" y="605"/>
                </a:lnTo>
                <a:close/>
                <a:moveTo>
                  <a:pt x="957" y="312"/>
                </a:moveTo>
                <a:lnTo>
                  <a:pt x="957" y="307"/>
                </a:lnTo>
                <a:lnTo>
                  <a:pt x="957" y="303"/>
                </a:lnTo>
                <a:lnTo>
                  <a:pt x="957" y="288"/>
                </a:lnTo>
                <a:lnTo>
                  <a:pt x="956" y="272"/>
                </a:lnTo>
                <a:lnTo>
                  <a:pt x="954" y="256"/>
                </a:lnTo>
                <a:lnTo>
                  <a:pt x="951" y="242"/>
                </a:lnTo>
                <a:lnTo>
                  <a:pt x="948" y="227"/>
                </a:lnTo>
                <a:lnTo>
                  <a:pt x="944" y="213"/>
                </a:lnTo>
                <a:lnTo>
                  <a:pt x="939" y="199"/>
                </a:lnTo>
                <a:lnTo>
                  <a:pt x="934" y="185"/>
                </a:lnTo>
                <a:lnTo>
                  <a:pt x="928" y="172"/>
                </a:lnTo>
                <a:lnTo>
                  <a:pt x="921" y="158"/>
                </a:lnTo>
                <a:lnTo>
                  <a:pt x="914" y="146"/>
                </a:lnTo>
                <a:lnTo>
                  <a:pt x="906" y="133"/>
                </a:lnTo>
                <a:lnTo>
                  <a:pt x="897" y="121"/>
                </a:lnTo>
                <a:lnTo>
                  <a:pt x="888" y="111"/>
                </a:lnTo>
                <a:lnTo>
                  <a:pt x="879" y="100"/>
                </a:lnTo>
                <a:lnTo>
                  <a:pt x="869" y="89"/>
                </a:lnTo>
                <a:lnTo>
                  <a:pt x="858" y="79"/>
                </a:lnTo>
                <a:lnTo>
                  <a:pt x="847" y="70"/>
                </a:lnTo>
                <a:lnTo>
                  <a:pt x="836" y="61"/>
                </a:lnTo>
                <a:lnTo>
                  <a:pt x="825" y="52"/>
                </a:lnTo>
                <a:lnTo>
                  <a:pt x="812" y="44"/>
                </a:lnTo>
                <a:lnTo>
                  <a:pt x="800" y="37"/>
                </a:lnTo>
                <a:lnTo>
                  <a:pt x="786" y="31"/>
                </a:lnTo>
                <a:lnTo>
                  <a:pt x="773" y="24"/>
                </a:lnTo>
                <a:lnTo>
                  <a:pt x="759" y="19"/>
                </a:lnTo>
                <a:lnTo>
                  <a:pt x="745" y="13"/>
                </a:lnTo>
                <a:lnTo>
                  <a:pt x="731" y="10"/>
                </a:lnTo>
                <a:lnTo>
                  <a:pt x="715" y="7"/>
                </a:lnTo>
                <a:lnTo>
                  <a:pt x="701" y="4"/>
                </a:lnTo>
                <a:lnTo>
                  <a:pt x="686" y="2"/>
                </a:lnTo>
                <a:lnTo>
                  <a:pt x="670" y="0"/>
                </a:lnTo>
                <a:lnTo>
                  <a:pt x="655" y="0"/>
                </a:lnTo>
                <a:lnTo>
                  <a:pt x="632" y="2"/>
                </a:lnTo>
                <a:lnTo>
                  <a:pt x="611" y="4"/>
                </a:lnTo>
                <a:lnTo>
                  <a:pt x="589" y="8"/>
                </a:lnTo>
                <a:lnTo>
                  <a:pt x="569" y="13"/>
                </a:lnTo>
                <a:lnTo>
                  <a:pt x="548" y="20"/>
                </a:lnTo>
                <a:lnTo>
                  <a:pt x="529" y="29"/>
                </a:lnTo>
                <a:lnTo>
                  <a:pt x="510" y="37"/>
                </a:lnTo>
                <a:lnTo>
                  <a:pt x="492" y="48"/>
                </a:lnTo>
                <a:lnTo>
                  <a:pt x="475" y="60"/>
                </a:lnTo>
                <a:lnTo>
                  <a:pt x="458" y="74"/>
                </a:lnTo>
                <a:lnTo>
                  <a:pt x="443" y="88"/>
                </a:lnTo>
                <a:lnTo>
                  <a:pt x="428" y="103"/>
                </a:lnTo>
                <a:lnTo>
                  <a:pt x="415" y="119"/>
                </a:lnTo>
                <a:lnTo>
                  <a:pt x="403" y="137"/>
                </a:lnTo>
                <a:lnTo>
                  <a:pt x="392" y="154"/>
                </a:lnTo>
                <a:lnTo>
                  <a:pt x="383" y="172"/>
                </a:lnTo>
                <a:lnTo>
                  <a:pt x="365" y="166"/>
                </a:lnTo>
                <a:lnTo>
                  <a:pt x="349" y="160"/>
                </a:lnTo>
                <a:lnTo>
                  <a:pt x="340" y="158"/>
                </a:lnTo>
                <a:lnTo>
                  <a:pt x="331" y="157"/>
                </a:lnTo>
                <a:lnTo>
                  <a:pt x="321" y="156"/>
                </a:lnTo>
                <a:lnTo>
                  <a:pt x="313" y="156"/>
                </a:lnTo>
                <a:lnTo>
                  <a:pt x="298" y="157"/>
                </a:lnTo>
                <a:lnTo>
                  <a:pt x="284" y="158"/>
                </a:lnTo>
                <a:lnTo>
                  <a:pt x="270" y="161"/>
                </a:lnTo>
                <a:lnTo>
                  <a:pt x="257" y="166"/>
                </a:lnTo>
                <a:lnTo>
                  <a:pt x="244" y="171"/>
                </a:lnTo>
                <a:lnTo>
                  <a:pt x="233" y="178"/>
                </a:lnTo>
                <a:lnTo>
                  <a:pt x="222" y="185"/>
                </a:lnTo>
                <a:lnTo>
                  <a:pt x="211" y="193"/>
                </a:lnTo>
                <a:lnTo>
                  <a:pt x="201" y="202"/>
                </a:lnTo>
                <a:lnTo>
                  <a:pt x="193" y="212"/>
                </a:lnTo>
                <a:lnTo>
                  <a:pt x="184" y="223"/>
                </a:lnTo>
                <a:lnTo>
                  <a:pt x="176" y="235"/>
                </a:lnTo>
                <a:lnTo>
                  <a:pt x="171" y="247"/>
                </a:lnTo>
                <a:lnTo>
                  <a:pt x="166" y="259"/>
                </a:lnTo>
                <a:lnTo>
                  <a:pt x="161" y="273"/>
                </a:lnTo>
                <a:lnTo>
                  <a:pt x="158" y="286"/>
                </a:lnTo>
                <a:lnTo>
                  <a:pt x="142" y="292"/>
                </a:lnTo>
                <a:lnTo>
                  <a:pt x="126" y="301"/>
                </a:lnTo>
                <a:lnTo>
                  <a:pt x="109" y="309"/>
                </a:lnTo>
                <a:lnTo>
                  <a:pt x="95" y="319"/>
                </a:lnTo>
                <a:lnTo>
                  <a:pt x="81" y="331"/>
                </a:lnTo>
                <a:lnTo>
                  <a:pt x="68" y="343"/>
                </a:lnTo>
                <a:lnTo>
                  <a:pt x="55" y="356"/>
                </a:lnTo>
                <a:lnTo>
                  <a:pt x="45" y="370"/>
                </a:lnTo>
                <a:lnTo>
                  <a:pt x="35" y="385"/>
                </a:lnTo>
                <a:lnTo>
                  <a:pt x="26" y="400"/>
                </a:lnTo>
                <a:lnTo>
                  <a:pt x="19" y="416"/>
                </a:lnTo>
                <a:lnTo>
                  <a:pt x="12" y="434"/>
                </a:lnTo>
                <a:lnTo>
                  <a:pt x="7" y="451"/>
                </a:lnTo>
                <a:lnTo>
                  <a:pt x="4" y="469"/>
                </a:lnTo>
                <a:lnTo>
                  <a:pt x="1" y="489"/>
                </a:lnTo>
                <a:lnTo>
                  <a:pt x="0" y="507"/>
                </a:lnTo>
                <a:lnTo>
                  <a:pt x="0" y="519"/>
                </a:lnTo>
                <a:lnTo>
                  <a:pt x="1" y="531"/>
                </a:lnTo>
                <a:lnTo>
                  <a:pt x="3" y="543"/>
                </a:lnTo>
                <a:lnTo>
                  <a:pt x="5" y="555"/>
                </a:lnTo>
                <a:lnTo>
                  <a:pt x="8" y="565"/>
                </a:lnTo>
                <a:lnTo>
                  <a:pt x="11" y="577"/>
                </a:lnTo>
                <a:lnTo>
                  <a:pt x="14" y="588"/>
                </a:lnTo>
                <a:lnTo>
                  <a:pt x="19" y="599"/>
                </a:lnTo>
                <a:lnTo>
                  <a:pt x="23" y="609"/>
                </a:lnTo>
                <a:lnTo>
                  <a:pt x="28" y="619"/>
                </a:lnTo>
                <a:lnTo>
                  <a:pt x="34" y="629"/>
                </a:lnTo>
                <a:lnTo>
                  <a:pt x="40" y="638"/>
                </a:lnTo>
                <a:lnTo>
                  <a:pt x="53" y="656"/>
                </a:lnTo>
                <a:lnTo>
                  <a:pt x="68" y="673"/>
                </a:lnTo>
                <a:lnTo>
                  <a:pt x="86" y="688"/>
                </a:lnTo>
                <a:lnTo>
                  <a:pt x="103" y="701"/>
                </a:lnTo>
                <a:lnTo>
                  <a:pt x="113" y="708"/>
                </a:lnTo>
                <a:lnTo>
                  <a:pt x="122" y="713"/>
                </a:lnTo>
                <a:lnTo>
                  <a:pt x="133" y="719"/>
                </a:lnTo>
                <a:lnTo>
                  <a:pt x="143" y="723"/>
                </a:lnTo>
                <a:lnTo>
                  <a:pt x="154" y="727"/>
                </a:lnTo>
                <a:lnTo>
                  <a:pt x="165" y="731"/>
                </a:lnTo>
                <a:lnTo>
                  <a:pt x="175" y="734"/>
                </a:lnTo>
                <a:lnTo>
                  <a:pt x="187" y="737"/>
                </a:lnTo>
                <a:lnTo>
                  <a:pt x="199" y="739"/>
                </a:lnTo>
                <a:lnTo>
                  <a:pt x="210" y="740"/>
                </a:lnTo>
                <a:lnTo>
                  <a:pt x="222" y="741"/>
                </a:lnTo>
                <a:lnTo>
                  <a:pt x="234" y="741"/>
                </a:lnTo>
                <a:lnTo>
                  <a:pt x="957" y="741"/>
                </a:lnTo>
                <a:lnTo>
                  <a:pt x="968" y="741"/>
                </a:lnTo>
                <a:lnTo>
                  <a:pt x="979" y="740"/>
                </a:lnTo>
                <a:lnTo>
                  <a:pt x="990" y="739"/>
                </a:lnTo>
                <a:lnTo>
                  <a:pt x="1001" y="737"/>
                </a:lnTo>
                <a:lnTo>
                  <a:pt x="1021" y="732"/>
                </a:lnTo>
                <a:lnTo>
                  <a:pt x="1041" y="724"/>
                </a:lnTo>
                <a:lnTo>
                  <a:pt x="1059" y="715"/>
                </a:lnTo>
                <a:lnTo>
                  <a:pt x="1077" y="705"/>
                </a:lnTo>
                <a:lnTo>
                  <a:pt x="1093" y="692"/>
                </a:lnTo>
                <a:lnTo>
                  <a:pt x="1109" y="678"/>
                </a:lnTo>
                <a:lnTo>
                  <a:pt x="1123" y="663"/>
                </a:lnTo>
                <a:lnTo>
                  <a:pt x="1135" y="646"/>
                </a:lnTo>
                <a:lnTo>
                  <a:pt x="1145" y="629"/>
                </a:lnTo>
                <a:lnTo>
                  <a:pt x="1154" y="610"/>
                </a:lnTo>
                <a:lnTo>
                  <a:pt x="1162" y="590"/>
                </a:lnTo>
                <a:lnTo>
                  <a:pt x="1167" y="570"/>
                </a:lnTo>
                <a:lnTo>
                  <a:pt x="1169" y="559"/>
                </a:lnTo>
                <a:lnTo>
                  <a:pt x="1170" y="549"/>
                </a:lnTo>
                <a:lnTo>
                  <a:pt x="1171" y="537"/>
                </a:lnTo>
                <a:lnTo>
                  <a:pt x="1171" y="526"/>
                </a:lnTo>
                <a:lnTo>
                  <a:pt x="1171" y="516"/>
                </a:lnTo>
                <a:lnTo>
                  <a:pt x="1170" y="505"/>
                </a:lnTo>
                <a:lnTo>
                  <a:pt x="1169" y="494"/>
                </a:lnTo>
                <a:lnTo>
                  <a:pt x="1167" y="483"/>
                </a:lnTo>
                <a:lnTo>
                  <a:pt x="1162" y="463"/>
                </a:lnTo>
                <a:lnTo>
                  <a:pt x="1154" y="443"/>
                </a:lnTo>
                <a:lnTo>
                  <a:pt x="1145" y="425"/>
                </a:lnTo>
                <a:lnTo>
                  <a:pt x="1135" y="407"/>
                </a:lnTo>
                <a:lnTo>
                  <a:pt x="1123" y="390"/>
                </a:lnTo>
                <a:lnTo>
                  <a:pt x="1109" y="375"/>
                </a:lnTo>
                <a:lnTo>
                  <a:pt x="1093" y="361"/>
                </a:lnTo>
                <a:lnTo>
                  <a:pt x="1077" y="349"/>
                </a:lnTo>
                <a:lnTo>
                  <a:pt x="1059" y="339"/>
                </a:lnTo>
                <a:lnTo>
                  <a:pt x="1041" y="329"/>
                </a:lnTo>
                <a:lnTo>
                  <a:pt x="1021" y="322"/>
                </a:lnTo>
                <a:lnTo>
                  <a:pt x="1001" y="317"/>
                </a:lnTo>
                <a:lnTo>
                  <a:pt x="990" y="315"/>
                </a:lnTo>
                <a:lnTo>
                  <a:pt x="979" y="314"/>
                </a:lnTo>
                <a:lnTo>
                  <a:pt x="968" y="313"/>
                </a:lnTo>
                <a:lnTo>
                  <a:pt x="957" y="312"/>
                </a:lnTo>
                <a:close/>
              </a:path>
            </a:pathLst>
          </a:custGeom>
          <a:solidFill>
            <a:srgbClr val="2137BE"/>
          </a:solidFill>
          <a:ln>
            <a:noFill/>
          </a:ln>
          <a:effec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grpSp>
        <p:nvGrpSpPr>
          <p:cNvPr id="8" name="Group 86">
            <a:extLst>
              <a:ext uri="{FF2B5EF4-FFF2-40B4-BE49-F238E27FC236}">
                <a16:creationId xmlns:a16="http://schemas.microsoft.com/office/drawing/2014/main" id="{EBF1A26D-075E-4AF0-9CAB-508299F16B64}"/>
              </a:ext>
            </a:extLst>
          </p:cNvPr>
          <p:cNvGrpSpPr/>
          <p:nvPr/>
        </p:nvGrpSpPr>
        <p:grpSpPr>
          <a:xfrm>
            <a:off x="4724042" y="2217326"/>
            <a:ext cx="440690" cy="282575"/>
            <a:chOff x="1626118" y="4887786"/>
            <a:chExt cx="361614" cy="232148"/>
          </a:xfrm>
          <a:solidFill>
            <a:srgbClr val="2137BE"/>
          </a:solidFill>
          <a:effectLst/>
        </p:grpSpPr>
        <p:sp>
          <p:nvSpPr>
            <p:cNvPr id="9" name="Freeform 114">
              <a:extLst>
                <a:ext uri="{FF2B5EF4-FFF2-40B4-BE49-F238E27FC236}">
                  <a16:creationId xmlns:a16="http://schemas.microsoft.com/office/drawing/2014/main" id="{4384BBFA-6C2A-4B78-86EF-6F21B3164B08}"/>
                </a:ext>
              </a:extLst>
            </p:cNvPr>
            <p:cNvSpPr/>
            <p:nvPr/>
          </p:nvSpPr>
          <p:spPr bwMode="auto">
            <a:xfrm>
              <a:off x="1626118" y="4893739"/>
              <a:ext cx="108633" cy="217266"/>
            </a:xfrm>
            <a:custGeom>
              <a:avLst/>
              <a:gdLst>
                <a:gd name="T0" fmla="*/ 293 w 293"/>
                <a:gd name="T1" fmla="*/ 292 h 585"/>
                <a:gd name="T2" fmla="*/ 0 w 293"/>
                <a:gd name="T3" fmla="*/ 0 h 585"/>
                <a:gd name="T4" fmla="*/ 0 w 293"/>
                <a:gd name="T5" fmla="*/ 585 h 585"/>
                <a:gd name="T6" fmla="*/ 293 w 293"/>
                <a:gd name="T7" fmla="*/ 292 h 585"/>
              </a:gdLst>
              <a:ahLst/>
              <a:cxnLst>
                <a:cxn ang="0">
                  <a:pos x="T0" y="T1"/>
                </a:cxn>
                <a:cxn ang="0">
                  <a:pos x="T2" y="T3"/>
                </a:cxn>
                <a:cxn ang="0">
                  <a:pos x="T4" y="T5"/>
                </a:cxn>
                <a:cxn ang="0">
                  <a:pos x="T6" y="T7"/>
                </a:cxn>
              </a:cxnLst>
              <a:rect l="0" t="0" r="r" b="b"/>
              <a:pathLst>
                <a:path w="293" h="585">
                  <a:moveTo>
                    <a:pt x="293" y="292"/>
                  </a:moveTo>
                  <a:lnTo>
                    <a:pt x="0" y="0"/>
                  </a:lnTo>
                  <a:lnTo>
                    <a:pt x="0" y="585"/>
                  </a:lnTo>
                  <a:lnTo>
                    <a:pt x="293"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10" name="Freeform 115">
              <a:extLst>
                <a:ext uri="{FF2B5EF4-FFF2-40B4-BE49-F238E27FC236}">
                  <a16:creationId xmlns:a16="http://schemas.microsoft.com/office/drawing/2014/main" id="{1E341225-651E-4C88-AFB1-9EB4AACDFF51}"/>
                </a:ext>
              </a:extLst>
            </p:cNvPr>
            <p:cNvSpPr/>
            <p:nvPr/>
          </p:nvSpPr>
          <p:spPr bwMode="auto">
            <a:xfrm>
              <a:off x="1640999" y="4887786"/>
              <a:ext cx="331851" cy="159229"/>
            </a:xfrm>
            <a:custGeom>
              <a:avLst/>
              <a:gdLst>
                <a:gd name="T0" fmla="*/ 480 w 896"/>
                <a:gd name="T1" fmla="*/ 415 h 428"/>
                <a:gd name="T2" fmla="*/ 896 w 896"/>
                <a:gd name="T3" fmla="*/ 0 h 428"/>
                <a:gd name="T4" fmla="*/ 0 w 896"/>
                <a:gd name="T5" fmla="*/ 0 h 428"/>
                <a:gd name="T6" fmla="*/ 416 w 896"/>
                <a:gd name="T7" fmla="*/ 415 h 428"/>
                <a:gd name="T8" fmla="*/ 422 w 896"/>
                <a:gd name="T9" fmla="*/ 422 h 428"/>
                <a:gd name="T10" fmla="*/ 431 w 896"/>
                <a:gd name="T11" fmla="*/ 425 h 428"/>
                <a:gd name="T12" fmla="*/ 439 w 896"/>
                <a:gd name="T13" fmla="*/ 428 h 428"/>
                <a:gd name="T14" fmla="*/ 448 w 896"/>
                <a:gd name="T15" fmla="*/ 428 h 428"/>
                <a:gd name="T16" fmla="*/ 457 w 896"/>
                <a:gd name="T17" fmla="*/ 428 h 428"/>
                <a:gd name="T18" fmla="*/ 466 w 896"/>
                <a:gd name="T19" fmla="*/ 425 h 428"/>
                <a:gd name="T20" fmla="*/ 473 w 896"/>
                <a:gd name="T21" fmla="*/ 422 h 428"/>
                <a:gd name="T22" fmla="*/ 480 w 896"/>
                <a:gd name="T23" fmla="*/ 4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428">
                  <a:moveTo>
                    <a:pt x="480" y="415"/>
                  </a:moveTo>
                  <a:lnTo>
                    <a:pt x="896" y="0"/>
                  </a:lnTo>
                  <a:lnTo>
                    <a:pt x="0" y="0"/>
                  </a:lnTo>
                  <a:lnTo>
                    <a:pt x="416" y="415"/>
                  </a:lnTo>
                  <a:lnTo>
                    <a:pt x="422" y="422"/>
                  </a:lnTo>
                  <a:lnTo>
                    <a:pt x="431" y="425"/>
                  </a:lnTo>
                  <a:lnTo>
                    <a:pt x="439" y="428"/>
                  </a:lnTo>
                  <a:lnTo>
                    <a:pt x="448" y="428"/>
                  </a:lnTo>
                  <a:lnTo>
                    <a:pt x="457" y="428"/>
                  </a:lnTo>
                  <a:lnTo>
                    <a:pt x="466" y="425"/>
                  </a:lnTo>
                  <a:lnTo>
                    <a:pt x="473" y="422"/>
                  </a:lnTo>
                  <a:lnTo>
                    <a:pt x="480"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11" name="Freeform 116">
              <a:extLst>
                <a:ext uri="{FF2B5EF4-FFF2-40B4-BE49-F238E27FC236}">
                  <a16:creationId xmlns:a16="http://schemas.microsoft.com/office/drawing/2014/main" id="{81D3773F-6551-4395-B87D-460FBBEDC977}"/>
                </a:ext>
              </a:extLst>
            </p:cNvPr>
            <p:cNvSpPr/>
            <p:nvPr/>
          </p:nvSpPr>
          <p:spPr bwMode="auto">
            <a:xfrm>
              <a:off x="1636535" y="5012789"/>
              <a:ext cx="340780" cy="107145"/>
            </a:xfrm>
            <a:custGeom>
              <a:avLst/>
              <a:gdLst>
                <a:gd name="T0" fmla="*/ 625 w 914"/>
                <a:gd name="T1" fmla="*/ 0 h 290"/>
                <a:gd name="T2" fmla="*/ 517 w 914"/>
                <a:gd name="T3" fmla="*/ 108 h 290"/>
                <a:gd name="T4" fmla="*/ 510 w 914"/>
                <a:gd name="T5" fmla="*/ 114 h 290"/>
                <a:gd name="T6" fmla="*/ 504 w 914"/>
                <a:gd name="T7" fmla="*/ 119 h 290"/>
                <a:gd name="T8" fmla="*/ 496 w 914"/>
                <a:gd name="T9" fmla="*/ 124 h 290"/>
                <a:gd name="T10" fmla="*/ 490 w 914"/>
                <a:gd name="T11" fmla="*/ 127 h 290"/>
                <a:gd name="T12" fmla="*/ 481 w 914"/>
                <a:gd name="T13" fmla="*/ 129 h 290"/>
                <a:gd name="T14" fmla="*/ 474 w 914"/>
                <a:gd name="T15" fmla="*/ 131 h 290"/>
                <a:gd name="T16" fmla="*/ 465 w 914"/>
                <a:gd name="T17" fmla="*/ 132 h 290"/>
                <a:gd name="T18" fmla="*/ 457 w 914"/>
                <a:gd name="T19" fmla="*/ 133 h 290"/>
                <a:gd name="T20" fmla="*/ 449 w 914"/>
                <a:gd name="T21" fmla="*/ 132 h 290"/>
                <a:gd name="T22" fmla="*/ 440 w 914"/>
                <a:gd name="T23" fmla="*/ 131 h 290"/>
                <a:gd name="T24" fmla="*/ 432 w 914"/>
                <a:gd name="T25" fmla="*/ 129 h 290"/>
                <a:gd name="T26" fmla="*/ 425 w 914"/>
                <a:gd name="T27" fmla="*/ 127 h 290"/>
                <a:gd name="T28" fmla="*/ 417 w 914"/>
                <a:gd name="T29" fmla="*/ 124 h 290"/>
                <a:gd name="T30" fmla="*/ 410 w 914"/>
                <a:gd name="T31" fmla="*/ 119 h 290"/>
                <a:gd name="T32" fmla="*/ 403 w 914"/>
                <a:gd name="T33" fmla="*/ 114 h 290"/>
                <a:gd name="T34" fmla="*/ 397 w 914"/>
                <a:gd name="T35" fmla="*/ 108 h 290"/>
                <a:gd name="T36" fmla="*/ 289 w 914"/>
                <a:gd name="T37" fmla="*/ 0 h 290"/>
                <a:gd name="T38" fmla="*/ 0 w 914"/>
                <a:gd name="T39" fmla="*/ 290 h 290"/>
                <a:gd name="T40" fmla="*/ 914 w 914"/>
                <a:gd name="T41" fmla="*/ 290 h 290"/>
                <a:gd name="T42" fmla="*/ 625 w 914"/>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4" h="290">
                  <a:moveTo>
                    <a:pt x="625" y="0"/>
                  </a:moveTo>
                  <a:lnTo>
                    <a:pt x="517" y="108"/>
                  </a:lnTo>
                  <a:lnTo>
                    <a:pt x="510" y="114"/>
                  </a:lnTo>
                  <a:lnTo>
                    <a:pt x="504" y="119"/>
                  </a:lnTo>
                  <a:lnTo>
                    <a:pt x="496" y="124"/>
                  </a:lnTo>
                  <a:lnTo>
                    <a:pt x="490" y="127"/>
                  </a:lnTo>
                  <a:lnTo>
                    <a:pt x="481" y="129"/>
                  </a:lnTo>
                  <a:lnTo>
                    <a:pt x="474" y="131"/>
                  </a:lnTo>
                  <a:lnTo>
                    <a:pt x="465" y="132"/>
                  </a:lnTo>
                  <a:lnTo>
                    <a:pt x="457" y="133"/>
                  </a:lnTo>
                  <a:lnTo>
                    <a:pt x="449" y="132"/>
                  </a:lnTo>
                  <a:lnTo>
                    <a:pt x="440" y="131"/>
                  </a:lnTo>
                  <a:lnTo>
                    <a:pt x="432" y="129"/>
                  </a:lnTo>
                  <a:lnTo>
                    <a:pt x="425" y="127"/>
                  </a:lnTo>
                  <a:lnTo>
                    <a:pt x="417" y="124"/>
                  </a:lnTo>
                  <a:lnTo>
                    <a:pt x="410" y="119"/>
                  </a:lnTo>
                  <a:lnTo>
                    <a:pt x="403" y="114"/>
                  </a:lnTo>
                  <a:lnTo>
                    <a:pt x="397" y="108"/>
                  </a:lnTo>
                  <a:lnTo>
                    <a:pt x="289" y="0"/>
                  </a:lnTo>
                  <a:lnTo>
                    <a:pt x="0" y="290"/>
                  </a:lnTo>
                  <a:lnTo>
                    <a:pt x="914" y="290"/>
                  </a:lnTo>
                  <a:lnTo>
                    <a:pt x="6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12" name="Freeform 117">
              <a:extLst>
                <a:ext uri="{FF2B5EF4-FFF2-40B4-BE49-F238E27FC236}">
                  <a16:creationId xmlns:a16="http://schemas.microsoft.com/office/drawing/2014/main" id="{49F7A5D5-8C45-40EF-8E1B-E9C717B0DCE0}"/>
                </a:ext>
              </a:extLst>
            </p:cNvPr>
            <p:cNvSpPr/>
            <p:nvPr/>
          </p:nvSpPr>
          <p:spPr bwMode="auto">
            <a:xfrm>
              <a:off x="1879099" y="4893739"/>
              <a:ext cx="108633" cy="217266"/>
            </a:xfrm>
            <a:custGeom>
              <a:avLst/>
              <a:gdLst>
                <a:gd name="T0" fmla="*/ 0 w 292"/>
                <a:gd name="T1" fmla="*/ 291 h 584"/>
                <a:gd name="T2" fmla="*/ 292 w 292"/>
                <a:gd name="T3" fmla="*/ 584 h 584"/>
                <a:gd name="T4" fmla="*/ 292 w 292"/>
                <a:gd name="T5" fmla="*/ 0 h 584"/>
                <a:gd name="T6" fmla="*/ 0 w 292"/>
                <a:gd name="T7" fmla="*/ 291 h 584"/>
              </a:gdLst>
              <a:ahLst/>
              <a:cxnLst>
                <a:cxn ang="0">
                  <a:pos x="T0" y="T1"/>
                </a:cxn>
                <a:cxn ang="0">
                  <a:pos x="T2" y="T3"/>
                </a:cxn>
                <a:cxn ang="0">
                  <a:pos x="T4" y="T5"/>
                </a:cxn>
                <a:cxn ang="0">
                  <a:pos x="T6" y="T7"/>
                </a:cxn>
              </a:cxnLst>
              <a:rect l="0" t="0" r="r" b="b"/>
              <a:pathLst>
                <a:path w="292" h="584">
                  <a:moveTo>
                    <a:pt x="0" y="291"/>
                  </a:moveTo>
                  <a:lnTo>
                    <a:pt x="292" y="584"/>
                  </a:lnTo>
                  <a:lnTo>
                    <a:pt x="292"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grpSp>
      <p:grpSp>
        <p:nvGrpSpPr>
          <p:cNvPr id="13" name="Group 91">
            <a:extLst>
              <a:ext uri="{FF2B5EF4-FFF2-40B4-BE49-F238E27FC236}">
                <a16:creationId xmlns:a16="http://schemas.microsoft.com/office/drawing/2014/main" id="{6C379085-48BD-4279-8AA2-A52DF3110D71}"/>
              </a:ext>
            </a:extLst>
          </p:cNvPr>
          <p:cNvGrpSpPr/>
          <p:nvPr/>
        </p:nvGrpSpPr>
        <p:grpSpPr>
          <a:xfrm>
            <a:off x="8134627" y="4175666"/>
            <a:ext cx="367665" cy="323850"/>
            <a:chOff x="4810352" y="5316538"/>
            <a:chExt cx="361950" cy="319088"/>
          </a:xfrm>
          <a:solidFill>
            <a:srgbClr val="2137BE"/>
          </a:solidFill>
          <a:effectLst/>
        </p:grpSpPr>
        <p:sp>
          <p:nvSpPr>
            <p:cNvPr id="14" name="Freeform 118">
              <a:extLst>
                <a:ext uri="{FF2B5EF4-FFF2-40B4-BE49-F238E27FC236}">
                  <a16:creationId xmlns:a16="http://schemas.microsoft.com/office/drawing/2014/main" id="{AA042D7D-BF19-48F6-A57D-E15AD978C812}"/>
                </a:ext>
              </a:extLst>
            </p:cNvPr>
            <p:cNvSpPr/>
            <p:nvPr/>
          </p:nvSpPr>
          <p:spPr bwMode="auto">
            <a:xfrm>
              <a:off x="4810352" y="5338763"/>
              <a:ext cx="174625" cy="276225"/>
            </a:xfrm>
            <a:custGeom>
              <a:avLst/>
              <a:gdLst>
                <a:gd name="T0" fmla="*/ 438 w 438"/>
                <a:gd name="T1" fmla="*/ 0 h 693"/>
                <a:gd name="T2" fmla="*/ 192 w 438"/>
                <a:gd name="T3" fmla="*/ 196 h 693"/>
                <a:gd name="T4" fmla="*/ 0 w 438"/>
                <a:gd name="T5" fmla="*/ 196 h 693"/>
                <a:gd name="T6" fmla="*/ 0 w 438"/>
                <a:gd name="T7" fmla="*/ 348 h 693"/>
                <a:gd name="T8" fmla="*/ 0 w 438"/>
                <a:gd name="T9" fmla="*/ 348 h 693"/>
                <a:gd name="T10" fmla="*/ 0 w 438"/>
                <a:gd name="T11" fmla="*/ 349 h 693"/>
                <a:gd name="T12" fmla="*/ 0 w 438"/>
                <a:gd name="T13" fmla="*/ 500 h 693"/>
                <a:gd name="T14" fmla="*/ 192 w 438"/>
                <a:gd name="T15" fmla="*/ 500 h 693"/>
                <a:gd name="T16" fmla="*/ 438 w 438"/>
                <a:gd name="T17" fmla="*/ 693 h 693"/>
                <a:gd name="T18" fmla="*/ 438 w 438"/>
                <a:gd name="T19" fmla="*/ 500 h 693"/>
                <a:gd name="T20" fmla="*/ 438 w 438"/>
                <a:gd name="T21" fmla="*/ 500 h 693"/>
                <a:gd name="T22" fmla="*/ 438 w 438"/>
                <a:gd name="T23" fmla="*/ 196 h 693"/>
                <a:gd name="T24" fmla="*/ 438 w 438"/>
                <a:gd name="T25" fmla="*/ 196 h 693"/>
                <a:gd name="T26" fmla="*/ 438 w 438"/>
                <a:gd name="T2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693">
                  <a:moveTo>
                    <a:pt x="438" y="0"/>
                  </a:moveTo>
                  <a:lnTo>
                    <a:pt x="192" y="196"/>
                  </a:lnTo>
                  <a:lnTo>
                    <a:pt x="0" y="196"/>
                  </a:lnTo>
                  <a:lnTo>
                    <a:pt x="0" y="348"/>
                  </a:lnTo>
                  <a:lnTo>
                    <a:pt x="0" y="348"/>
                  </a:lnTo>
                  <a:lnTo>
                    <a:pt x="0" y="349"/>
                  </a:lnTo>
                  <a:lnTo>
                    <a:pt x="0" y="500"/>
                  </a:lnTo>
                  <a:lnTo>
                    <a:pt x="192" y="500"/>
                  </a:lnTo>
                  <a:lnTo>
                    <a:pt x="438" y="693"/>
                  </a:lnTo>
                  <a:lnTo>
                    <a:pt x="438" y="500"/>
                  </a:lnTo>
                  <a:lnTo>
                    <a:pt x="438" y="500"/>
                  </a:lnTo>
                  <a:lnTo>
                    <a:pt x="438" y="196"/>
                  </a:lnTo>
                  <a:lnTo>
                    <a:pt x="438" y="196"/>
                  </a:lnTo>
                  <a:lnTo>
                    <a:pt x="4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15" name="Freeform 119">
              <a:extLst>
                <a:ext uri="{FF2B5EF4-FFF2-40B4-BE49-F238E27FC236}">
                  <a16:creationId xmlns:a16="http://schemas.microsoft.com/office/drawing/2014/main" id="{BD8DA9E9-6B2A-4CCD-8E71-174FC3400D3D}"/>
                </a:ext>
              </a:extLst>
            </p:cNvPr>
            <p:cNvSpPr/>
            <p:nvPr/>
          </p:nvSpPr>
          <p:spPr bwMode="auto">
            <a:xfrm>
              <a:off x="5015139" y="5400675"/>
              <a:ext cx="36513" cy="150813"/>
            </a:xfrm>
            <a:custGeom>
              <a:avLst/>
              <a:gdLst>
                <a:gd name="T0" fmla="*/ 2 w 92"/>
                <a:gd name="T1" fmla="*/ 21 h 381"/>
                <a:gd name="T2" fmla="*/ 15 w 92"/>
                <a:gd name="T3" fmla="*/ 40 h 381"/>
                <a:gd name="T4" fmla="*/ 27 w 92"/>
                <a:gd name="T5" fmla="*/ 59 h 381"/>
                <a:gd name="T6" fmla="*/ 37 w 92"/>
                <a:gd name="T7" fmla="*/ 79 h 381"/>
                <a:gd name="T8" fmla="*/ 44 w 92"/>
                <a:gd name="T9" fmla="*/ 100 h 381"/>
                <a:gd name="T10" fmla="*/ 51 w 92"/>
                <a:gd name="T11" fmla="*/ 122 h 381"/>
                <a:gd name="T12" fmla="*/ 55 w 92"/>
                <a:gd name="T13" fmla="*/ 144 h 381"/>
                <a:gd name="T14" fmla="*/ 57 w 92"/>
                <a:gd name="T15" fmla="*/ 166 h 381"/>
                <a:gd name="T16" fmla="*/ 58 w 92"/>
                <a:gd name="T17" fmla="*/ 189 h 381"/>
                <a:gd name="T18" fmla="*/ 57 w 92"/>
                <a:gd name="T19" fmla="*/ 213 h 381"/>
                <a:gd name="T20" fmla="*/ 55 w 92"/>
                <a:gd name="T21" fmla="*/ 235 h 381"/>
                <a:gd name="T22" fmla="*/ 50 w 92"/>
                <a:gd name="T23" fmla="*/ 258 h 381"/>
                <a:gd name="T24" fmla="*/ 43 w 92"/>
                <a:gd name="T25" fmla="*/ 280 h 381"/>
                <a:gd name="T26" fmla="*/ 36 w 92"/>
                <a:gd name="T27" fmla="*/ 301 h 381"/>
                <a:gd name="T28" fmla="*/ 26 w 92"/>
                <a:gd name="T29" fmla="*/ 322 h 381"/>
                <a:gd name="T30" fmla="*/ 14 w 92"/>
                <a:gd name="T31" fmla="*/ 341 h 381"/>
                <a:gd name="T32" fmla="*/ 0 w 92"/>
                <a:gd name="T33" fmla="*/ 361 h 381"/>
                <a:gd name="T34" fmla="*/ 27 w 92"/>
                <a:gd name="T35" fmla="*/ 381 h 381"/>
                <a:gd name="T36" fmla="*/ 42 w 92"/>
                <a:gd name="T37" fmla="*/ 360 h 381"/>
                <a:gd name="T38" fmla="*/ 55 w 92"/>
                <a:gd name="T39" fmla="*/ 338 h 381"/>
                <a:gd name="T40" fmla="*/ 66 w 92"/>
                <a:gd name="T41" fmla="*/ 314 h 381"/>
                <a:gd name="T42" fmla="*/ 76 w 92"/>
                <a:gd name="T43" fmla="*/ 291 h 381"/>
                <a:gd name="T44" fmla="*/ 83 w 92"/>
                <a:gd name="T45" fmla="*/ 266 h 381"/>
                <a:gd name="T46" fmla="*/ 89 w 92"/>
                <a:gd name="T47" fmla="*/ 241 h 381"/>
                <a:gd name="T48" fmla="*/ 91 w 92"/>
                <a:gd name="T49" fmla="*/ 215 h 381"/>
                <a:gd name="T50" fmla="*/ 92 w 92"/>
                <a:gd name="T51" fmla="*/ 189 h 381"/>
                <a:gd name="T52" fmla="*/ 91 w 92"/>
                <a:gd name="T53" fmla="*/ 164 h 381"/>
                <a:gd name="T54" fmla="*/ 89 w 92"/>
                <a:gd name="T55" fmla="*/ 138 h 381"/>
                <a:gd name="T56" fmla="*/ 83 w 92"/>
                <a:gd name="T57" fmla="*/ 113 h 381"/>
                <a:gd name="T58" fmla="*/ 77 w 92"/>
                <a:gd name="T59" fmla="*/ 90 h 381"/>
                <a:gd name="T60" fmla="*/ 67 w 92"/>
                <a:gd name="T61" fmla="*/ 66 h 381"/>
                <a:gd name="T62" fmla="*/ 56 w 92"/>
                <a:gd name="T63" fmla="*/ 43 h 381"/>
                <a:gd name="T64" fmla="*/ 44 w 92"/>
                <a:gd name="T65" fmla="*/ 22 h 381"/>
                <a:gd name="T66" fmla="*/ 29 w 92"/>
                <a:gd name="T67" fmla="*/ 0 h 381"/>
                <a:gd name="T68" fmla="*/ 2 w 92"/>
                <a:gd name="T69" fmla="*/ 2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381">
                  <a:moveTo>
                    <a:pt x="2" y="21"/>
                  </a:moveTo>
                  <a:lnTo>
                    <a:pt x="15" y="40"/>
                  </a:lnTo>
                  <a:lnTo>
                    <a:pt x="27" y="59"/>
                  </a:lnTo>
                  <a:lnTo>
                    <a:pt x="37" y="79"/>
                  </a:lnTo>
                  <a:lnTo>
                    <a:pt x="44" y="100"/>
                  </a:lnTo>
                  <a:lnTo>
                    <a:pt x="51" y="122"/>
                  </a:lnTo>
                  <a:lnTo>
                    <a:pt x="55" y="144"/>
                  </a:lnTo>
                  <a:lnTo>
                    <a:pt x="57" y="166"/>
                  </a:lnTo>
                  <a:lnTo>
                    <a:pt x="58" y="189"/>
                  </a:lnTo>
                  <a:lnTo>
                    <a:pt x="57" y="213"/>
                  </a:lnTo>
                  <a:lnTo>
                    <a:pt x="55" y="235"/>
                  </a:lnTo>
                  <a:lnTo>
                    <a:pt x="50" y="258"/>
                  </a:lnTo>
                  <a:lnTo>
                    <a:pt x="43" y="280"/>
                  </a:lnTo>
                  <a:lnTo>
                    <a:pt x="36" y="301"/>
                  </a:lnTo>
                  <a:lnTo>
                    <a:pt x="26" y="322"/>
                  </a:lnTo>
                  <a:lnTo>
                    <a:pt x="14" y="341"/>
                  </a:lnTo>
                  <a:lnTo>
                    <a:pt x="0" y="361"/>
                  </a:lnTo>
                  <a:lnTo>
                    <a:pt x="27" y="381"/>
                  </a:lnTo>
                  <a:lnTo>
                    <a:pt x="42" y="360"/>
                  </a:lnTo>
                  <a:lnTo>
                    <a:pt x="55" y="338"/>
                  </a:lnTo>
                  <a:lnTo>
                    <a:pt x="66" y="314"/>
                  </a:lnTo>
                  <a:lnTo>
                    <a:pt x="76" y="291"/>
                  </a:lnTo>
                  <a:lnTo>
                    <a:pt x="83" y="266"/>
                  </a:lnTo>
                  <a:lnTo>
                    <a:pt x="89" y="241"/>
                  </a:lnTo>
                  <a:lnTo>
                    <a:pt x="91" y="215"/>
                  </a:lnTo>
                  <a:lnTo>
                    <a:pt x="92" y="189"/>
                  </a:lnTo>
                  <a:lnTo>
                    <a:pt x="91" y="164"/>
                  </a:lnTo>
                  <a:lnTo>
                    <a:pt x="89" y="138"/>
                  </a:lnTo>
                  <a:lnTo>
                    <a:pt x="83" y="113"/>
                  </a:lnTo>
                  <a:lnTo>
                    <a:pt x="77" y="90"/>
                  </a:lnTo>
                  <a:lnTo>
                    <a:pt x="67" y="66"/>
                  </a:lnTo>
                  <a:lnTo>
                    <a:pt x="56" y="43"/>
                  </a:lnTo>
                  <a:lnTo>
                    <a:pt x="44" y="22"/>
                  </a:lnTo>
                  <a:lnTo>
                    <a:pt x="29" y="0"/>
                  </a:lnTo>
                  <a:lnTo>
                    <a:pt x="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16" name="Freeform 120">
              <a:extLst>
                <a:ext uri="{FF2B5EF4-FFF2-40B4-BE49-F238E27FC236}">
                  <a16:creationId xmlns:a16="http://schemas.microsoft.com/office/drawing/2014/main" id="{A06918C3-92AE-44DC-9A61-CE2A65E58DDB}"/>
                </a:ext>
              </a:extLst>
            </p:cNvPr>
            <p:cNvSpPr/>
            <p:nvPr/>
          </p:nvSpPr>
          <p:spPr bwMode="auto">
            <a:xfrm>
              <a:off x="5059589" y="5360988"/>
              <a:ext cx="52388" cy="231775"/>
            </a:xfrm>
            <a:custGeom>
              <a:avLst/>
              <a:gdLst>
                <a:gd name="T0" fmla="*/ 0 w 132"/>
                <a:gd name="T1" fmla="*/ 22 h 585"/>
                <a:gd name="T2" fmla="*/ 23 w 132"/>
                <a:gd name="T3" fmla="*/ 51 h 585"/>
                <a:gd name="T4" fmla="*/ 42 w 132"/>
                <a:gd name="T5" fmla="*/ 84 h 585"/>
                <a:gd name="T6" fmla="*/ 60 w 132"/>
                <a:gd name="T7" fmla="*/ 116 h 585"/>
                <a:gd name="T8" fmla="*/ 73 w 132"/>
                <a:gd name="T9" fmla="*/ 151 h 585"/>
                <a:gd name="T10" fmla="*/ 85 w 132"/>
                <a:gd name="T11" fmla="*/ 185 h 585"/>
                <a:gd name="T12" fmla="*/ 92 w 132"/>
                <a:gd name="T13" fmla="*/ 222 h 585"/>
                <a:gd name="T14" fmla="*/ 96 w 132"/>
                <a:gd name="T15" fmla="*/ 259 h 585"/>
                <a:gd name="T16" fmla="*/ 99 w 132"/>
                <a:gd name="T17" fmla="*/ 295 h 585"/>
                <a:gd name="T18" fmla="*/ 98 w 132"/>
                <a:gd name="T19" fmla="*/ 332 h 585"/>
                <a:gd name="T20" fmla="*/ 92 w 132"/>
                <a:gd name="T21" fmla="*/ 369 h 585"/>
                <a:gd name="T22" fmla="*/ 85 w 132"/>
                <a:gd name="T23" fmla="*/ 403 h 585"/>
                <a:gd name="T24" fmla="*/ 75 w 132"/>
                <a:gd name="T25" fmla="*/ 438 h 585"/>
                <a:gd name="T26" fmla="*/ 62 w 132"/>
                <a:gd name="T27" fmla="*/ 471 h 585"/>
                <a:gd name="T28" fmla="*/ 46 w 132"/>
                <a:gd name="T29" fmla="*/ 504 h 585"/>
                <a:gd name="T30" fmla="*/ 26 w 132"/>
                <a:gd name="T31" fmla="*/ 534 h 585"/>
                <a:gd name="T32" fmla="*/ 5 w 132"/>
                <a:gd name="T33" fmla="*/ 564 h 585"/>
                <a:gd name="T34" fmla="*/ 44 w 132"/>
                <a:gd name="T35" fmla="*/ 569 h 585"/>
                <a:gd name="T36" fmla="*/ 65 w 132"/>
                <a:gd name="T37" fmla="*/ 536 h 585"/>
                <a:gd name="T38" fmla="*/ 83 w 132"/>
                <a:gd name="T39" fmla="*/ 503 h 585"/>
                <a:gd name="T40" fmla="*/ 100 w 132"/>
                <a:gd name="T41" fmla="*/ 467 h 585"/>
                <a:gd name="T42" fmla="*/ 113 w 132"/>
                <a:gd name="T43" fmla="*/ 430 h 585"/>
                <a:gd name="T44" fmla="*/ 122 w 132"/>
                <a:gd name="T45" fmla="*/ 394 h 585"/>
                <a:gd name="T46" fmla="*/ 129 w 132"/>
                <a:gd name="T47" fmla="*/ 355 h 585"/>
                <a:gd name="T48" fmla="*/ 132 w 132"/>
                <a:gd name="T49" fmla="*/ 316 h 585"/>
                <a:gd name="T50" fmla="*/ 132 w 132"/>
                <a:gd name="T51" fmla="*/ 276 h 585"/>
                <a:gd name="T52" fmla="*/ 129 w 132"/>
                <a:gd name="T53" fmla="*/ 236 h 585"/>
                <a:gd name="T54" fmla="*/ 121 w 132"/>
                <a:gd name="T55" fmla="*/ 196 h 585"/>
                <a:gd name="T56" fmla="*/ 112 w 132"/>
                <a:gd name="T57" fmla="*/ 158 h 585"/>
                <a:gd name="T58" fmla="*/ 98 w 132"/>
                <a:gd name="T59" fmla="*/ 120 h 585"/>
                <a:gd name="T60" fmla="*/ 81 w 132"/>
                <a:gd name="T61" fmla="*/ 84 h 585"/>
                <a:gd name="T62" fmla="*/ 62 w 132"/>
                <a:gd name="T63" fmla="*/ 49 h 585"/>
                <a:gd name="T64" fmla="*/ 39 w 132"/>
                <a:gd name="T65" fmla="*/ 1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585">
                  <a:moveTo>
                    <a:pt x="26" y="0"/>
                  </a:moveTo>
                  <a:lnTo>
                    <a:pt x="0" y="22"/>
                  </a:lnTo>
                  <a:lnTo>
                    <a:pt x="12" y="36"/>
                  </a:lnTo>
                  <a:lnTo>
                    <a:pt x="23" y="51"/>
                  </a:lnTo>
                  <a:lnTo>
                    <a:pt x="33" y="67"/>
                  </a:lnTo>
                  <a:lnTo>
                    <a:pt x="42" y="84"/>
                  </a:lnTo>
                  <a:lnTo>
                    <a:pt x="51" y="100"/>
                  </a:lnTo>
                  <a:lnTo>
                    <a:pt x="60" y="116"/>
                  </a:lnTo>
                  <a:lnTo>
                    <a:pt x="66" y="133"/>
                  </a:lnTo>
                  <a:lnTo>
                    <a:pt x="73" y="151"/>
                  </a:lnTo>
                  <a:lnTo>
                    <a:pt x="79" y="168"/>
                  </a:lnTo>
                  <a:lnTo>
                    <a:pt x="85" y="185"/>
                  </a:lnTo>
                  <a:lnTo>
                    <a:pt x="89" y="204"/>
                  </a:lnTo>
                  <a:lnTo>
                    <a:pt x="92" y="222"/>
                  </a:lnTo>
                  <a:lnTo>
                    <a:pt x="95" y="240"/>
                  </a:lnTo>
                  <a:lnTo>
                    <a:pt x="96" y="259"/>
                  </a:lnTo>
                  <a:lnTo>
                    <a:pt x="99" y="277"/>
                  </a:lnTo>
                  <a:lnTo>
                    <a:pt x="99" y="295"/>
                  </a:lnTo>
                  <a:lnTo>
                    <a:pt x="99" y="314"/>
                  </a:lnTo>
                  <a:lnTo>
                    <a:pt x="98" y="332"/>
                  </a:lnTo>
                  <a:lnTo>
                    <a:pt x="95" y="350"/>
                  </a:lnTo>
                  <a:lnTo>
                    <a:pt x="92" y="369"/>
                  </a:lnTo>
                  <a:lnTo>
                    <a:pt x="89" y="386"/>
                  </a:lnTo>
                  <a:lnTo>
                    <a:pt x="85" y="403"/>
                  </a:lnTo>
                  <a:lnTo>
                    <a:pt x="80" y="421"/>
                  </a:lnTo>
                  <a:lnTo>
                    <a:pt x="75" y="438"/>
                  </a:lnTo>
                  <a:lnTo>
                    <a:pt x="68" y="454"/>
                  </a:lnTo>
                  <a:lnTo>
                    <a:pt x="62" y="471"/>
                  </a:lnTo>
                  <a:lnTo>
                    <a:pt x="53" y="488"/>
                  </a:lnTo>
                  <a:lnTo>
                    <a:pt x="46" y="504"/>
                  </a:lnTo>
                  <a:lnTo>
                    <a:pt x="36" y="519"/>
                  </a:lnTo>
                  <a:lnTo>
                    <a:pt x="26" y="534"/>
                  </a:lnTo>
                  <a:lnTo>
                    <a:pt x="15" y="549"/>
                  </a:lnTo>
                  <a:lnTo>
                    <a:pt x="5" y="564"/>
                  </a:lnTo>
                  <a:lnTo>
                    <a:pt x="32" y="585"/>
                  </a:lnTo>
                  <a:lnTo>
                    <a:pt x="44" y="569"/>
                  </a:lnTo>
                  <a:lnTo>
                    <a:pt x="54" y="552"/>
                  </a:lnTo>
                  <a:lnTo>
                    <a:pt x="65" y="536"/>
                  </a:lnTo>
                  <a:lnTo>
                    <a:pt x="75" y="520"/>
                  </a:lnTo>
                  <a:lnTo>
                    <a:pt x="83" y="503"/>
                  </a:lnTo>
                  <a:lnTo>
                    <a:pt x="92" y="484"/>
                  </a:lnTo>
                  <a:lnTo>
                    <a:pt x="100" y="467"/>
                  </a:lnTo>
                  <a:lnTo>
                    <a:pt x="106" y="449"/>
                  </a:lnTo>
                  <a:lnTo>
                    <a:pt x="113" y="430"/>
                  </a:lnTo>
                  <a:lnTo>
                    <a:pt x="118" y="412"/>
                  </a:lnTo>
                  <a:lnTo>
                    <a:pt x="122" y="394"/>
                  </a:lnTo>
                  <a:lnTo>
                    <a:pt x="126" y="374"/>
                  </a:lnTo>
                  <a:lnTo>
                    <a:pt x="129" y="355"/>
                  </a:lnTo>
                  <a:lnTo>
                    <a:pt x="131" y="335"/>
                  </a:lnTo>
                  <a:lnTo>
                    <a:pt x="132" y="316"/>
                  </a:lnTo>
                  <a:lnTo>
                    <a:pt x="132" y="295"/>
                  </a:lnTo>
                  <a:lnTo>
                    <a:pt x="132" y="276"/>
                  </a:lnTo>
                  <a:lnTo>
                    <a:pt x="131" y="255"/>
                  </a:lnTo>
                  <a:lnTo>
                    <a:pt x="129" y="236"/>
                  </a:lnTo>
                  <a:lnTo>
                    <a:pt x="126" y="215"/>
                  </a:lnTo>
                  <a:lnTo>
                    <a:pt x="121" y="196"/>
                  </a:lnTo>
                  <a:lnTo>
                    <a:pt x="117" y="177"/>
                  </a:lnTo>
                  <a:lnTo>
                    <a:pt x="112" y="158"/>
                  </a:lnTo>
                  <a:lnTo>
                    <a:pt x="105" y="139"/>
                  </a:lnTo>
                  <a:lnTo>
                    <a:pt x="98" y="120"/>
                  </a:lnTo>
                  <a:lnTo>
                    <a:pt x="90" y="102"/>
                  </a:lnTo>
                  <a:lnTo>
                    <a:pt x="81" y="84"/>
                  </a:lnTo>
                  <a:lnTo>
                    <a:pt x="72" y="66"/>
                  </a:lnTo>
                  <a:lnTo>
                    <a:pt x="62" y="49"/>
                  </a:lnTo>
                  <a:lnTo>
                    <a:pt x="50" y="33"/>
                  </a:lnTo>
                  <a:lnTo>
                    <a:pt x="39" y="17"/>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17" name="Freeform 121">
              <a:extLst>
                <a:ext uri="{FF2B5EF4-FFF2-40B4-BE49-F238E27FC236}">
                  <a16:creationId xmlns:a16="http://schemas.microsoft.com/office/drawing/2014/main" id="{CD303658-9716-4919-A160-DAFC75AEE43A}"/>
                </a:ext>
              </a:extLst>
            </p:cNvPr>
            <p:cNvSpPr/>
            <p:nvPr/>
          </p:nvSpPr>
          <p:spPr bwMode="auto">
            <a:xfrm>
              <a:off x="5102452" y="5316538"/>
              <a:ext cx="69850" cy="319088"/>
            </a:xfrm>
            <a:custGeom>
              <a:avLst/>
              <a:gdLst>
                <a:gd name="T0" fmla="*/ 0 w 178"/>
                <a:gd name="T1" fmla="*/ 22 h 803"/>
                <a:gd name="T2" fmla="*/ 33 w 178"/>
                <a:gd name="T3" fmla="*/ 63 h 803"/>
                <a:gd name="T4" fmla="*/ 62 w 178"/>
                <a:gd name="T5" fmla="*/ 107 h 803"/>
                <a:gd name="T6" fmla="*/ 87 w 178"/>
                <a:gd name="T7" fmla="*/ 153 h 803"/>
                <a:gd name="T8" fmla="*/ 107 w 178"/>
                <a:gd name="T9" fmla="*/ 200 h 803"/>
                <a:gd name="T10" fmla="*/ 123 w 178"/>
                <a:gd name="T11" fmla="*/ 250 h 803"/>
                <a:gd name="T12" fmla="*/ 135 w 178"/>
                <a:gd name="T13" fmla="*/ 301 h 803"/>
                <a:gd name="T14" fmla="*/ 142 w 178"/>
                <a:gd name="T15" fmla="*/ 352 h 803"/>
                <a:gd name="T16" fmla="*/ 144 w 178"/>
                <a:gd name="T17" fmla="*/ 404 h 803"/>
                <a:gd name="T18" fmla="*/ 142 w 178"/>
                <a:gd name="T19" fmla="*/ 456 h 803"/>
                <a:gd name="T20" fmla="*/ 135 w 178"/>
                <a:gd name="T21" fmla="*/ 507 h 803"/>
                <a:gd name="T22" fmla="*/ 123 w 178"/>
                <a:gd name="T23" fmla="*/ 557 h 803"/>
                <a:gd name="T24" fmla="*/ 108 w 178"/>
                <a:gd name="T25" fmla="*/ 605 h 803"/>
                <a:gd name="T26" fmla="*/ 89 w 178"/>
                <a:gd name="T27" fmla="*/ 653 h 803"/>
                <a:gd name="T28" fmla="*/ 65 w 178"/>
                <a:gd name="T29" fmla="*/ 698 h 803"/>
                <a:gd name="T30" fmla="*/ 37 w 178"/>
                <a:gd name="T31" fmla="*/ 740 h 803"/>
                <a:gd name="T32" fmla="*/ 4 w 178"/>
                <a:gd name="T33" fmla="*/ 781 h 803"/>
                <a:gd name="T34" fmla="*/ 48 w 178"/>
                <a:gd name="T35" fmla="*/ 782 h 803"/>
                <a:gd name="T36" fmla="*/ 79 w 178"/>
                <a:gd name="T37" fmla="*/ 738 h 803"/>
                <a:gd name="T38" fmla="*/ 107 w 178"/>
                <a:gd name="T39" fmla="*/ 692 h 803"/>
                <a:gd name="T40" fmla="*/ 130 w 178"/>
                <a:gd name="T41" fmla="*/ 642 h 803"/>
                <a:gd name="T42" fmla="*/ 149 w 178"/>
                <a:gd name="T43" fmla="*/ 591 h 803"/>
                <a:gd name="T44" fmla="*/ 163 w 178"/>
                <a:gd name="T45" fmla="*/ 539 h 803"/>
                <a:gd name="T46" fmla="*/ 173 w 178"/>
                <a:gd name="T47" fmla="*/ 486 h 803"/>
                <a:gd name="T48" fmla="*/ 177 w 178"/>
                <a:gd name="T49" fmla="*/ 432 h 803"/>
                <a:gd name="T50" fmla="*/ 177 w 178"/>
                <a:gd name="T51" fmla="*/ 377 h 803"/>
                <a:gd name="T52" fmla="*/ 172 w 178"/>
                <a:gd name="T53" fmla="*/ 321 h 803"/>
                <a:gd name="T54" fmla="*/ 162 w 178"/>
                <a:gd name="T55" fmla="*/ 267 h 803"/>
                <a:gd name="T56" fmla="*/ 148 w 178"/>
                <a:gd name="T57" fmla="*/ 214 h 803"/>
                <a:gd name="T58" fmla="*/ 129 w 178"/>
                <a:gd name="T59" fmla="*/ 162 h 803"/>
                <a:gd name="T60" fmla="*/ 104 w 178"/>
                <a:gd name="T61" fmla="*/ 114 h 803"/>
                <a:gd name="T62" fmla="*/ 76 w 178"/>
                <a:gd name="T63" fmla="*/ 66 h 803"/>
                <a:gd name="T64" fmla="*/ 43 w 178"/>
                <a:gd name="T65" fmla="*/ 2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803">
                  <a:moveTo>
                    <a:pt x="25" y="0"/>
                  </a:moveTo>
                  <a:lnTo>
                    <a:pt x="0" y="22"/>
                  </a:lnTo>
                  <a:lnTo>
                    <a:pt x="17" y="43"/>
                  </a:lnTo>
                  <a:lnTo>
                    <a:pt x="33" y="63"/>
                  </a:lnTo>
                  <a:lnTo>
                    <a:pt x="48" y="85"/>
                  </a:lnTo>
                  <a:lnTo>
                    <a:pt x="62" y="107"/>
                  </a:lnTo>
                  <a:lnTo>
                    <a:pt x="75" y="129"/>
                  </a:lnTo>
                  <a:lnTo>
                    <a:pt x="87" y="153"/>
                  </a:lnTo>
                  <a:lnTo>
                    <a:pt x="97" y="176"/>
                  </a:lnTo>
                  <a:lnTo>
                    <a:pt x="107" y="200"/>
                  </a:lnTo>
                  <a:lnTo>
                    <a:pt x="116" y="225"/>
                  </a:lnTo>
                  <a:lnTo>
                    <a:pt x="123" y="250"/>
                  </a:lnTo>
                  <a:lnTo>
                    <a:pt x="130" y="275"/>
                  </a:lnTo>
                  <a:lnTo>
                    <a:pt x="135" y="301"/>
                  </a:lnTo>
                  <a:lnTo>
                    <a:pt x="138" y="327"/>
                  </a:lnTo>
                  <a:lnTo>
                    <a:pt x="142" y="352"/>
                  </a:lnTo>
                  <a:lnTo>
                    <a:pt x="144" y="378"/>
                  </a:lnTo>
                  <a:lnTo>
                    <a:pt x="144" y="404"/>
                  </a:lnTo>
                  <a:lnTo>
                    <a:pt x="144" y="430"/>
                  </a:lnTo>
                  <a:lnTo>
                    <a:pt x="142" y="456"/>
                  </a:lnTo>
                  <a:lnTo>
                    <a:pt x="140" y="482"/>
                  </a:lnTo>
                  <a:lnTo>
                    <a:pt x="135" y="507"/>
                  </a:lnTo>
                  <a:lnTo>
                    <a:pt x="130" y="532"/>
                  </a:lnTo>
                  <a:lnTo>
                    <a:pt x="123" y="557"/>
                  </a:lnTo>
                  <a:lnTo>
                    <a:pt x="117" y="581"/>
                  </a:lnTo>
                  <a:lnTo>
                    <a:pt x="108" y="605"/>
                  </a:lnTo>
                  <a:lnTo>
                    <a:pt x="98" y="629"/>
                  </a:lnTo>
                  <a:lnTo>
                    <a:pt x="89" y="653"/>
                  </a:lnTo>
                  <a:lnTo>
                    <a:pt x="77" y="675"/>
                  </a:lnTo>
                  <a:lnTo>
                    <a:pt x="65" y="698"/>
                  </a:lnTo>
                  <a:lnTo>
                    <a:pt x="51" y="720"/>
                  </a:lnTo>
                  <a:lnTo>
                    <a:pt x="37" y="740"/>
                  </a:lnTo>
                  <a:lnTo>
                    <a:pt x="22" y="762"/>
                  </a:lnTo>
                  <a:lnTo>
                    <a:pt x="4" y="781"/>
                  </a:lnTo>
                  <a:lnTo>
                    <a:pt x="30" y="803"/>
                  </a:lnTo>
                  <a:lnTo>
                    <a:pt x="48" y="782"/>
                  </a:lnTo>
                  <a:lnTo>
                    <a:pt x="64" y="761"/>
                  </a:lnTo>
                  <a:lnTo>
                    <a:pt x="79" y="738"/>
                  </a:lnTo>
                  <a:lnTo>
                    <a:pt x="94" y="714"/>
                  </a:lnTo>
                  <a:lnTo>
                    <a:pt x="107" y="692"/>
                  </a:lnTo>
                  <a:lnTo>
                    <a:pt x="119" y="667"/>
                  </a:lnTo>
                  <a:lnTo>
                    <a:pt x="130" y="642"/>
                  </a:lnTo>
                  <a:lnTo>
                    <a:pt x="140" y="617"/>
                  </a:lnTo>
                  <a:lnTo>
                    <a:pt x="149" y="591"/>
                  </a:lnTo>
                  <a:lnTo>
                    <a:pt x="157" y="566"/>
                  </a:lnTo>
                  <a:lnTo>
                    <a:pt x="163" y="539"/>
                  </a:lnTo>
                  <a:lnTo>
                    <a:pt x="169" y="513"/>
                  </a:lnTo>
                  <a:lnTo>
                    <a:pt x="173" y="486"/>
                  </a:lnTo>
                  <a:lnTo>
                    <a:pt x="175" y="459"/>
                  </a:lnTo>
                  <a:lnTo>
                    <a:pt x="177" y="432"/>
                  </a:lnTo>
                  <a:lnTo>
                    <a:pt x="178" y="404"/>
                  </a:lnTo>
                  <a:lnTo>
                    <a:pt x="177" y="377"/>
                  </a:lnTo>
                  <a:lnTo>
                    <a:pt x="175" y="349"/>
                  </a:lnTo>
                  <a:lnTo>
                    <a:pt x="172" y="321"/>
                  </a:lnTo>
                  <a:lnTo>
                    <a:pt x="168" y="294"/>
                  </a:lnTo>
                  <a:lnTo>
                    <a:pt x="162" y="267"/>
                  </a:lnTo>
                  <a:lnTo>
                    <a:pt x="156" y="240"/>
                  </a:lnTo>
                  <a:lnTo>
                    <a:pt x="148" y="214"/>
                  </a:lnTo>
                  <a:lnTo>
                    <a:pt x="138" y="188"/>
                  </a:lnTo>
                  <a:lnTo>
                    <a:pt x="129" y="162"/>
                  </a:lnTo>
                  <a:lnTo>
                    <a:pt x="117" y="138"/>
                  </a:lnTo>
                  <a:lnTo>
                    <a:pt x="104" y="114"/>
                  </a:lnTo>
                  <a:lnTo>
                    <a:pt x="91" y="89"/>
                  </a:lnTo>
                  <a:lnTo>
                    <a:pt x="76" y="66"/>
                  </a:lnTo>
                  <a:lnTo>
                    <a:pt x="61" y="44"/>
                  </a:lnTo>
                  <a:lnTo>
                    <a:pt x="43" y="21"/>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grpSp>
      <p:sp>
        <p:nvSpPr>
          <p:cNvPr id="18" name="Freeform 149">
            <a:extLst>
              <a:ext uri="{FF2B5EF4-FFF2-40B4-BE49-F238E27FC236}">
                <a16:creationId xmlns:a16="http://schemas.microsoft.com/office/drawing/2014/main" id="{EB5FF7F9-F588-4178-93BA-6C2B646FAD5C}"/>
              </a:ext>
            </a:extLst>
          </p:cNvPr>
          <p:cNvSpPr/>
          <p:nvPr/>
        </p:nvSpPr>
        <p:spPr bwMode="auto">
          <a:xfrm>
            <a:off x="4753252" y="4146456"/>
            <a:ext cx="382270" cy="382270"/>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solidFill>
            <a:srgbClr val="2137BE"/>
          </a:solidFill>
          <a:ln>
            <a:noFill/>
          </a:ln>
          <a:effec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grpSp>
        <p:nvGrpSpPr>
          <p:cNvPr id="19" name="Group 97">
            <a:extLst>
              <a:ext uri="{FF2B5EF4-FFF2-40B4-BE49-F238E27FC236}">
                <a16:creationId xmlns:a16="http://schemas.microsoft.com/office/drawing/2014/main" id="{B783040C-9E87-4767-AF22-4DEDCB23E757}"/>
              </a:ext>
            </a:extLst>
          </p:cNvPr>
          <p:cNvGrpSpPr/>
          <p:nvPr/>
        </p:nvGrpSpPr>
        <p:grpSpPr>
          <a:xfrm>
            <a:off x="1391562" y="4124231"/>
            <a:ext cx="257810" cy="375285"/>
            <a:chOff x="1038225" y="5818188"/>
            <a:chExt cx="279400" cy="406400"/>
          </a:xfrm>
          <a:solidFill>
            <a:srgbClr val="2137BE"/>
          </a:solidFill>
          <a:effectLst/>
        </p:grpSpPr>
        <p:sp>
          <p:nvSpPr>
            <p:cNvPr id="20" name="Freeform 169">
              <a:extLst>
                <a:ext uri="{FF2B5EF4-FFF2-40B4-BE49-F238E27FC236}">
                  <a16:creationId xmlns:a16="http://schemas.microsoft.com/office/drawing/2014/main" id="{E0AADFB7-63B7-4F7D-87DF-E5CCAF3826D3}"/>
                </a:ext>
              </a:extLst>
            </p:cNvPr>
            <p:cNvSpPr/>
            <p:nvPr/>
          </p:nvSpPr>
          <p:spPr bwMode="auto">
            <a:xfrm>
              <a:off x="1038225" y="5818188"/>
              <a:ext cx="279400" cy="334963"/>
            </a:xfrm>
            <a:custGeom>
              <a:avLst/>
              <a:gdLst>
                <a:gd name="T0" fmla="*/ 145 w 705"/>
                <a:gd name="T1" fmla="*/ 637 h 846"/>
                <a:gd name="T2" fmla="*/ 156 w 705"/>
                <a:gd name="T3" fmla="*/ 647 h 846"/>
                <a:gd name="T4" fmla="*/ 188 w 705"/>
                <a:gd name="T5" fmla="*/ 690 h 846"/>
                <a:gd name="T6" fmla="*/ 202 w 705"/>
                <a:gd name="T7" fmla="*/ 718 h 846"/>
                <a:gd name="T8" fmla="*/ 210 w 705"/>
                <a:gd name="T9" fmla="*/ 752 h 846"/>
                <a:gd name="T10" fmla="*/ 212 w 705"/>
                <a:gd name="T11" fmla="*/ 846 h 846"/>
                <a:gd name="T12" fmla="*/ 324 w 705"/>
                <a:gd name="T13" fmla="*/ 416 h 846"/>
                <a:gd name="T14" fmla="*/ 297 w 705"/>
                <a:gd name="T15" fmla="*/ 395 h 846"/>
                <a:gd name="T16" fmla="*/ 283 w 705"/>
                <a:gd name="T17" fmla="*/ 364 h 846"/>
                <a:gd name="T18" fmla="*/ 283 w 705"/>
                <a:gd name="T19" fmla="*/ 338 h 846"/>
                <a:gd name="T20" fmla="*/ 291 w 705"/>
                <a:gd name="T21" fmla="*/ 319 h 846"/>
                <a:gd name="T22" fmla="*/ 303 w 705"/>
                <a:gd name="T23" fmla="*/ 302 h 846"/>
                <a:gd name="T24" fmla="*/ 319 w 705"/>
                <a:gd name="T25" fmla="*/ 289 h 846"/>
                <a:gd name="T26" fmla="*/ 338 w 705"/>
                <a:gd name="T27" fmla="*/ 283 h 846"/>
                <a:gd name="T28" fmla="*/ 360 w 705"/>
                <a:gd name="T29" fmla="*/ 282 h 846"/>
                <a:gd name="T30" fmla="*/ 380 w 705"/>
                <a:gd name="T31" fmla="*/ 287 h 846"/>
                <a:gd name="T32" fmla="*/ 398 w 705"/>
                <a:gd name="T33" fmla="*/ 297 h 846"/>
                <a:gd name="T34" fmla="*/ 411 w 705"/>
                <a:gd name="T35" fmla="*/ 312 h 846"/>
                <a:gd name="T36" fmla="*/ 420 w 705"/>
                <a:gd name="T37" fmla="*/ 330 h 846"/>
                <a:gd name="T38" fmla="*/ 424 w 705"/>
                <a:gd name="T39" fmla="*/ 352 h 846"/>
                <a:gd name="T40" fmla="*/ 415 w 705"/>
                <a:gd name="T41" fmla="*/ 385 h 846"/>
                <a:gd name="T42" fmla="*/ 391 w 705"/>
                <a:gd name="T43" fmla="*/ 410 h 846"/>
                <a:gd name="T44" fmla="*/ 371 w 705"/>
                <a:gd name="T45" fmla="*/ 846 h 846"/>
                <a:gd name="T46" fmla="*/ 494 w 705"/>
                <a:gd name="T47" fmla="*/ 762 h 846"/>
                <a:gd name="T48" fmla="*/ 500 w 705"/>
                <a:gd name="T49" fmla="*/ 727 h 846"/>
                <a:gd name="T50" fmla="*/ 513 w 705"/>
                <a:gd name="T51" fmla="*/ 695 h 846"/>
                <a:gd name="T52" fmla="*/ 540 w 705"/>
                <a:gd name="T53" fmla="*/ 654 h 846"/>
                <a:gd name="T54" fmla="*/ 564 w 705"/>
                <a:gd name="T55" fmla="*/ 634 h 846"/>
                <a:gd name="T56" fmla="*/ 609 w 705"/>
                <a:gd name="T57" fmla="*/ 594 h 846"/>
                <a:gd name="T58" fmla="*/ 646 w 705"/>
                <a:gd name="T59" fmla="*/ 547 h 846"/>
                <a:gd name="T60" fmla="*/ 675 w 705"/>
                <a:gd name="T61" fmla="*/ 495 h 846"/>
                <a:gd name="T62" fmla="*/ 696 w 705"/>
                <a:gd name="T63" fmla="*/ 436 h 846"/>
                <a:gd name="T64" fmla="*/ 704 w 705"/>
                <a:gd name="T65" fmla="*/ 374 h 846"/>
                <a:gd name="T66" fmla="*/ 703 w 705"/>
                <a:gd name="T67" fmla="*/ 316 h 846"/>
                <a:gd name="T68" fmla="*/ 695 w 705"/>
                <a:gd name="T69" fmla="*/ 265 h 846"/>
                <a:gd name="T70" fmla="*/ 677 w 705"/>
                <a:gd name="T71" fmla="*/ 215 h 846"/>
                <a:gd name="T72" fmla="*/ 655 w 705"/>
                <a:gd name="T73" fmla="*/ 169 h 846"/>
                <a:gd name="T74" fmla="*/ 624 w 705"/>
                <a:gd name="T75" fmla="*/ 128 h 846"/>
                <a:gd name="T76" fmla="*/ 590 w 705"/>
                <a:gd name="T77" fmla="*/ 92 h 846"/>
                <a:gd name="T78" fmla="*/ 550 w 705"/>
                <a:gd name="T79" fmla="*/ 60 h 846"/>
                <a:gd name="T80" fmla="*/ 506 w 705"/>
                <a:gd name="T81" fmla="*/ 34 h 846"/>
                <a:gd name="T82" fmla="*/ 457 w 705"/>
                <a:gd name="T83" fmla="*/ 15 h 846"/>
                <a:gd name="T84" fmla="*/ 406 w 705"/>
                <a:gd name="T85" fmla="*/ 3 h 846"/>
                <a:gd name="T86" fmla="*/ 352 w 705"/>
                <a:gd name="T87" fmla="*/ 0 h 846"/>
                <a:gd name="T88" fmla="*/ 299 w 705"/>
                <a:gd name="T89" fmla="*/ 3 h 846"/>
                <a:gd name="T90" fmla="*/ 247 w 705"/>
                <a:gd name="T91" fmla="*/ 15 h 846"/>
                <a:gd name="T92" fmla="*/ 200 w 705"/>
                <a:gd name="T93" fmla="*/ 34 h 846"/>
                <a:gd name="T94" fmla="*/ 156 w 705"/>
                <a:gd name="T95" fmla="*/ 60 h 846"/>
                <a:gd name="T96" fmla="*/ 116 w 705"/>
                <a:gd name="T97" fmla="*/ 92 h 846"/>
                <a:gd name="T98" fmla="*/ 80 w 705"/>
                <a:gd name="T99" fmla="*/ 128 h 846"/>
                <a:gd name="T100" fmla="*/ 51 w 705"/>
                <a:gd name="T101" fmla="*/ 169 h 846"/>
                <a:gd name="T102" fmla="*/ 27 w 705"/>
                <a:gd name="T103" fmla="*/ 215 h 846"/>
                <a:gd name="T104" fmla="*/ 11 w 705"/>
                <a:gd name="T105" fmla="*/ 265 h 846"/>
                <a:gd name="T106" fmla="*/ 1 w 705"/>
                <a:gd name="T107" fmla="*/ 316 h 846"/>
                <a:gd name="T108" fmla="*/ 0 w 705"/>
                <a:gd name="T109" fmla="*/ 374 h 846"/>
                <a:gd name="T110" fmla="*/ 10 w 705"/>
                <a:gd name="T111" fmla="*/ 435 h 846"/>
                <a:gd name="T112" fmla="*/ 29 w 705"/>
                <a:gd name="T113" fmla="*/ 493 h 846"/>
                <a:gd name="T114" fmla="*/ 58 w 705"/>
                <a:gd name="T115" fmla="*/ 546 h 846"/>
                <a:gd name="T116" fmla="*/ 95 w 705"/>
                <a:gd name="T117" fmla="*/ 593 h 846"/>
                <a:gd name="T118" fmla="*/ 139 w 705"/>
                <a:gd name="T119" fmla="*/ 63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5" h="846">
                  <a:moveTo>
                    <a:pt x="139" y="633"/>
                  </a:moveTo>
                  <a:lnTo>
                    <a:pt x="142" y="635"/>
                  </a:lnTo>
                  <a:lnTo>
                    <a:pt x="145" y="637"/>
                  </a:lnTo>
                  <a:lnTo>
                    <a:pt x="145" y="637"/>
                  </a:lnTo>
                  <a:lnTo>
                    <a:pt x="145" y="637"/>
                  </a:lnTo>
                  <a:lnTo>
                    <a:pt x="156" y="647"/>
                  </a:lnTo>
                  <a:lnTo>
                    <a:pt x="166" y="659"/>
                  </a:lnTo>
                  <a:lnTo>
                    <a:pt x="178" y="673"/>
                  </a:lnTo>
                  <a:lnTo>
                    <a:pt x="188" y="690"/>
                  </a:lnTo>
                  <a:lnTo>
                    <a:pt x="193" y="699"/>
                  </a:lnTo>
                  <a:lnTo>
                    <a:pt x="198" y="708"/>
                  </a:lnTo>
                  <a:lnTo>
                    <a:pt x="202" y="718"/>
                  </a:lnTo>
                  <a:lnTo>
                    <a:pt x="205" y="729"/>
                  </a:lnTo>
                  <a:lnTo>
                    <a:pt x="207" y="740"/>
                  </a:lnTo>
                  <a:lnTo>
                    <a:pt x="210" y="752"/>
                  </a:lnTo>
                  <a:lnTo>
                    <a:pt x="211" y="763"/>
                  </a:lnTo>
                  <a:lnTo>
                    <a:pt x="212" y="775"/>
                  </a:lnTo>
                  <a:lnTo>
                    <a:pt x="212" y="846"/>
                  </a:lnTo>
                  <a:lnTo>
                    <a:pt x="335" y="846"/>
                  </a:lnTo>
                  <a:lnTo>
                    <a:pt x="335" y="420"/>
                  </a:lnTo>
                  <a:lnTo>
                    <a:pt x="324" y="416"/>
                  </a:lnTo>
                  <a:lnTo>
                    <a:pt x="313" y="410"/>
                  </a:lnTo>
                  <a:lnTo>
                    <a:pt x="305" y="404"/>
                  </a:lnTo>
                  <a:lnTo>
                    <a:pt x="297" y="395"/>
                  </a:lnTo>
                  <a:lnTo>
                    <a:pt x="291" y="385"/>
                  </a:lnTo>
                  <a:lnTo>
                    <a:pt x="286" y="375"/>
                  </a:lnTo>
                  <a:lnTo>
                    <a:pt x="283" y="364"/>
                  </a:lnTo>
                  <a:lnTo>
                    <a:pt x="282" y="352"/>
                  </a:lnTo>
                  <a:lnTo>
                    <a:pt x="282" y="344"/>
                  </a:lnTo>
                  <a:lnTo>
                    <a:pt x="283" y="338"/>
                  </a:lnTo>
                  <a:lnTo>
                    <a:pt x="285" y="330"/>
                  </a:lnTo>
                  <a:lnTo>
                    <a:pt x="287" y="324"/>
                  </a:lnTo>
                  <a:lnTo>
                    <a:pt x="291" y="319"/>
                  </a:lnTo>
                  <a:lnTo>
                    <a:pt x="294" y="312"/>
                  </a:lnTo>
                  <a:lnTo>
                    <a:pt x="298" y="307"/>
                  </a:lnTo>
                  <a:lnTo>
                    <a:pt x="303" y="302"/>
                  </a:lnTo>
                  <a:lnTo>
                    <a:pt x="308" y="297"/>
                  </a:lnTo>
                  <a:lnTo>
                    <a:pt x="313" y="294"/>
                  </a:lnTo>
                  <a:lnTo>
                    <a:pt x="319" y="289"/>
                  </a:lnTo>
                  <a:lnTo>
                    <a:pt x="325" y="287"/>
                  </a:lnTo>
                  <a:lnTo>
                    <a:pt x="332" y="284"/>
                  </a:lnTo>
                  <a:lnTo>
                    <a:pt x="338" y="283"/>
                  </a:lnTo>
                  <a:lnTo>
                    <a:pt x="346" y="282"/>
                  </a:lnTo>
                  <a:lnTo>
                    <a:pt x="352" y="281"/>
                  </a:lnTo>
                  <a:lnTo>
                    <a:pt x="360" y="282"/>
                  </a:lnTo>
                  <a:lnTo>
                    <a:pt x="366" y="283"/>
                  </a:lnTo>
                  <a:lnTo>
                    <a:pt x="374" y="284"/>
                  </a:lnTo>
                  <a:lnTo>
                    <a:pt x="380" y="287"/>
                  </a:lnTo>
                  <a:lnTo>
                    <a:pt x="386" y="289"/>
                  </a:lnTo>
                  <a:lnTo>
                    <a:pt x="392" y="294"/>
                  </a:lnTo>
                  <a:lnTo>
                    <a:pt x="398" y="297"/>
                  </a:lnTo>
                  <a:lnTo>
                    <a:pt x="403" y="302"/>
                  </a:lnTo>
                  <a:lnTo>
                    <a:pt x="407" y="307"/>
                  </a:lnTo>
                  <a:lnTo>
                    <a:pt x="411" y="312"/>
                  </a:lnTo>
                  <a:lnTo>
                    <a:pt x="415" y="319"/>
                  </a:lnTo>
                  <a:lnTo>
                    <a:pt x="417" y="324"/>
                  </a:lnTo>
                  <a:lnTo>
                    <a:pt x="420" y="330"/>
                  </a:lnTo>
                  <a:lnTo>
                    <a:pt x="421" y="338"/>
                  </a:lnTo>
                  <a:lnTo>
                    <a:pt x="422" y="344"/>
                  </a:lnTo>
                  <a:lnTo>
                    <a:pt x="424" y="352"/>
                  </a:lnTo>
                  <a:lnTo>
                    <a:pt x="422" y="364"/>
                  </a:lnTo>
                  <a:lnTo>
                    <a:pt x="419" y="375"/>
                  </a:lnTo>
                  <a:lnTo>
                    <a:pt x="415" y="385"/>
                  </a:lnTo>
                  <a:lnTo>
                    <a:pt x="408" y="395"/>
                  </a:lnTo>
                  <a:lnTo>
                    <a:pt x="400" y="404"/>
                  </a:lnTo>
                  <a:lnTo>
                    <a:pt x="391" y="410"/>
                  </a:lnTo>
                  <a:lnTo>
                    <a:pt x="381" y="416"/>
                  </a:lnTo>
                  <a:lnTo>
                    <a:pt x="371" y="420"/>
                  </a:lnTo>
                  <a:lnTo>
                    <a:pt x="371" y="846"/>
                  </a:lnTo>
                  <a:lnTo>
                    <a:pt x="494" y="846"/>
                  </a:lnTo>
                  <a:lnTo>
                    <a:pt x="494" y="775"/>
                  </a:lnTo>
                  <a:lnTo>
                    <a:pt x="494" y="762"/>
                  </a:lnTo>
                  <a:lnTo>
                    <a:pt x="496" y="751"/>
                  </a:lnTo>
                  <a:lnTo>
                    <a:pt x="498" y="738"/>
                  </a:lnTo>
                  <a:lnTo>
                    <a:pt x="500" y="727"/>
                  </a:lnTo>
                  <a:lnTo>
                    <a:pt x="505" y="716"/>
                  </a:lnTo>
                  <a:lnTo>
                    <a:pt x="508" y="705"/>
                  </a:lnTo>
                  <a:lnTo>
                    <a:pt x="513" y="695"/>
                  </a:lnTo>
                  <a:lnTo>
                    <a:pt x="517" y="686"/>
                  </a:lnTo>
                  <a:lnTo>
                    <a:pt x="528" y="670"/>
                  </a:lnTo>
                  <a:lnTo>
                    <a:pt x="540" y="654"/>
                  </a:lnTo>
                  <a:lnTo>
                    <a:pt x="553" y="644"/>
                  </a:lnTo>
                  <a:lnTo>
                    <a:pt x="564" y="634"/>
                  </a:lnTo>
                  <a:lnTo>
                    <a:pt x="564" y="634"/>
                  </a:lnTo>
                  <a:lnTo>
                    <a:pt x="580" y="622"/>
                  </a:lnTo>
                  <a:lnTo>
                    <a:pt x="595" y="608"/>
                  </a:lnTo>
                  <a:lnTo>
                    <a:pt x="609" y="594"/>
                  </a:lnTo>
                  <a:lnTo>
                    <a:pt x="622" y="579"/>
                  </a:lnTo>
                  <a:lnTo>
                    <a:pt x="635" y="564"/>
                  </a:lnTo>
                  <a:lnTo>
                    <a:pt x="646" y="547"/>
                  </a:lnTo>
                  <a:lnTo>
                    <a:pt x="657" y="530"/>
                  </a:lnTo>
                  <a:lnTo>
                    <a:pt x="667" y="512"/>
                  </a:lnTo>
                  <a:lnTo>
                    <a:pt x="675" y="495"/>
                  </a:lnTo>
                  <a:lnTo>
                    <a:pt x="683" y="475"/>
                  </a:lnTo>
                  <a:lnTo>
                    <a:pt x="690" y="456"/>
                  </a:lnTo>
                  <a:lnTo>
                    <a:pt x="696" y="436"/>
                  </a:lnTo>
                  <a:lnTo>
                    <a:pt x="700" y="416"/>
                  </a:lnTo>
                  <a:lnTo>
                    <a:pt x="703" y="395"/>
                  </a:lnTo>
                  <a:lnTo>
                    <a:pt x="704" y="374"/>
                  </a:lnTo>
                  <a:lnTo>
                    <a:pt x="705" y="352"/>
                  </a:lnTo>
                  <a:lnTo>
                    <a:pt x="704" y="334"/>
                  </a:lnTo>
                  <a:lnTo>
                    <a:pt x="703" y="316"/>
                  </a:lnTo>
                  <a:lnTo>
                    <a:pt x="701" y="299"/>
                  </a:lnTo>
                  <a:lnTo>
                    <a:pt x="698" y="281"/>
                  </a:lnTo>
                  <a:lnTo>
                    <a:pt x="695" y="265"/>
                  </a:lnTo>
                  <a:lnTo>
                    <a:pt x="689" y="247"/>
                  </a:lnTo>
                  <a:lnTo>
                    <a:pt x="684" y="231"/>
                  </a:lnTo>
                  <a:lnTo>
                    <a:pt x="677" y="215"/>
                  </a:lnTo>
                  <a:lnTo>
                    <a:pt x="671" y="200"/>
                  </a:lnTo>
                  <a:lnTo>
                    <a:pt x="662" y="185"/>
                  </a:lnTo>
                  <a:lnTo>
                    <a:pt x="655" y="169"/>
                  </a:lnTo>
                  <a:lnTo>
                    <a:pt x="645" y="155"/>
                  </a:lnTo>
                  <a:lnTo>
                    <a:pt x="635" y="141"/>
                  </a:lnTo>
                  <a:lnTo>
                    <a:pt x="624" y="128"/>
                  </a:lnTo>
                  <a:lnTo>
                    <a:pt x="614" y="115"/>
                  </a:lnTo>
                  <a:lnTo>
                    <a:pt x="602" y="103"/>
                  </a:lnTo>
                  <a:lnTo>
                    <a:pt x="590" y="92"/>
                  </a:lnTo>
                  <a:lnTo>
                    <a:pt x="577" y="80"/>
                  </a:lnTo>
                  <a:lnTo>
                    <a:pt x="564" y="70"/>
                  </a:lnTo>
                  <a:lnTo>
                    <a:pt x="550" y="60"/>
                  </a:lnTo>
                  <a:lnTo>
                    <a:pt x="536" y="51"/>
                  </a:lnTo>
                  <a:lnTo>
                    <a:pt x="521" y="42"/>
                  </a:lnTo>
                  <a:lnTo>
                    <a:pt x="506" y="34"/>
                  </a:lnTo>
                  <a:lnTo>
                    <a:pt x="489" y="27"/>
                  </a:lnTo>
                  <a:lnTo>
                    <a:pt x="474" y="22"/>
                  </a:lnTo>
                  <a:lnTo>
                    <a:pt x="457" y="15"/>
                  </a:lnTo>
                  <a:lnTo>
                    <a:pt x="441" y="11"/>
                  </a:lnTo>
                  <a:lnTo>
                    <a:pt x="424" y="6"/>
                  </a:lnTo>
                  <a:lnTo>
                    <a:pt x="406" y="3"/>
                  </a:lnTo>
                  <a:lnTo>
                    <a:pt x="389" y="1"/>
                  </a:lnTo>
                  <a:lnTo>
                    <a:pt x="371" y="0"/>
                  </a:lnTo>
                  <a:lnTo>
                    <a:pt x="352" y="0"/>
                  </a:lnTo>
                  <a:lnTo>
                    <a:pt x="335" y="0"/>
                  </a:lnTo>
                  <a:lnTo>
                    <a:pt x="317" y="1"/>
                  </a:lnTo>
                  <a:lnTo>
                    <a:pt x="299" y="3"/>
                  </a:lnTo>
                  <a:lnTo>
                    <a:pt x="282" y="6"/>
                  </a:lnTo>
                  <a:lnTo>
                    <a:pt x="265" y="11"/>
                  </a:lnTo>
                  <a:lnTo>
                    <a:pt x="247" y="15"/>
                  </a:lnTo>
                  <a:lnTo>
                    <a:pt x="231" y="22"/>
                  </a:lnTo>
                  <a:lnTo>
                    <a:pt x="215" y="27"/>
                  </a:lnTo>
                  <a:lnTo>
                    <a:pt x="200" y="34"/>
                  </a:lnTo>
                  <a:lnTo>
                    <a:pt x="185" y="42"/>
                  </a:lnTo>
                  <a:lnTo>
                    <a:pt x="170" y="51"/>
                  </a:lnTo>
                  <a:lnTo>
                    <a:pt x="156" y="60"/>
                  </a:lnTo>
                  <a:lnTo>
                    <a:pt x="142" y="70"/>
                  </a:lnTo>
                  <a:lnTo>
                    <a:pt x="129" y="80"/>
                  </a:lnTo>
                  <a:lnTo>
                    <a:pt x="116" y="92"/>
                  </a:lnTo>
                  <a:lnTo>
                    <a:pt x="103" y="103"/>
                  </a:lnTo>
                  <a:lnTo>
                    <a:pt x="92" y="115"/>
                  </a:lnTo>
                  <a:lnTo>
                    <a:pt x="80" y="128"/>
                  </a:lnTo>
                  <a:lnTo>
                    <a:pt x="70" y="141"/>
                  </a:lnTo>
                  <a:lnTo>
                    <a:pt x="61" y="155"/>
                  </a:lnTo>
                  <a:lnTo>
                    <a:pt x="51" y="169"/>
                  </a:lnTo>
                  <a:lnTo>
                    <a:pt x="42" y="185"/>
                  </a:lnTo>
                  <a:lnTo>
                    <a:pt x="35" y="200"/>
                  </a:lnTo>
                  <a:lnTo>
                    <a:pt x="27" y="215"/>
                  </a:lnTo>
                  <a:lnTo>
                    <a:pt x="22" y="231"/>
                  </a:lnTo>
                  <a:lnTo>
                    <a:pt x="15" y="247"/>
                  </a:lnTo>
                  <a:lnTo>
                    <a:pt x="11" y="265"/>
                  </a:lnTo>
                  <a:lnTo>
                    <a:pt x="7" y="281"/>
                  </a:lnTo>
                  <a:lnTo>
                    <a:pt x="4" y="299"/>
                  </a:lnTo>
                  <a:lnTo>
                    <a:pt x="1" y="316"/>
                  </a:lnTo>
                  <a:lnTo>
                    <a:pt x="0" y="334"/>
                  </a:lnTo>
                  <a:lnTo>
                    <a:pt x="0" y="352"/>
                  </a:lnTo>
                  <a:lnTo>
                    <a:pt x="0" y="374"/>
                  </a:lnTo>
                  <a:lnTo>
                    <a:pt x="2" y="395"/>
                  </a:lnTo>
                  <a:lnTo>
                    <a:pt x="6" y="416"/>
                  </a:lnTo>
                  <a:lnTo>
                    <a:pt x="10" y="435"/>
                  </a:lnTo>
                  <a:lnTo>
                    <a:pt x="15" y="456"/>
                  </a:lnTo>
                  <a:lnTo>
                    <a:pt x="22" y="475"/>
                  </a:lnTo>
                  <a:lnTo>
                    <a:pt x="29" y="493"/>
                  </a:lnTo>
                  <a:lnTo>
                    <a:pt x="38" y="512"/>
                  </a:lnTo>
                  <a:lnTo>
                    <a:pt x="48" y="529"/>
                  </a:lnTo>
                  <a:lnTo>
                    <a:pt x="58" y="546"/>
                  </a:lnTo>
                  <a:lnTo>
                    <a:pt x="69" y="563"/>
                  </a:lnTo>
                  <a:lnTo>
                    <a:pt x="82" y="578"/>
                  </a:lnTo>
                  <a:lnTo>
                    <a:pt x="95" y="593"/>
                  </a:lnTo>
                  <a:lnTo>
                    <a:pt x="109" y="607"/>
                  </a:lnTo>
                  <a:lnTo>
                    <a:pt x="124" y="621"/>
                  </a:lnTo>
                  <a:lnTo>
                    <a:pt x="139" y="633"/>
                  </a:lnTo>
                  <a:lnTo>
                    <a:pt x="139"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sp>
          <p:nvSpPr>
            <p:cNvPr id="21" name="Rectangle 170">
              <a:extLst>
                <a:ext uri="{FF2B5EF4-FFF2-40B4-BE49-F238E27FC236}">
                  <a16:creationId xmlns:a16="http://schemas.microsoft.com/office/drawing/2014/main" id="{EF6AFE3C-E597-4ECD-BA7A-881587D1A7F6}"/>
                </a:ext>
              </a:extLst>
            </p:cNvPr>
            <p:cNvSpPr>
              <a:spLocks noChangeArrowheads="1"/>
            </p:cNvSpPr>
            <p:nvPr/>
          </p:nvSpPr>
          <p:spPr bwMode="auto">
            <a:xfrm>
              <a:off x="1122362" y="6167438"/>
              <a:ext cx="1111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cs typeface="+mn-ea"/>
                <a:sym typeface="+mn-lt"/>
              </a:endParaRPr>
            </a:p>
          </p:txBody>
        </p:sp>
      </p:grpSp>
      <p:sp>
        <p:nvSpPr>
          <p:cNvPr id="22" name="Rectangle 100">
            <a:extLst>
              <a:ext uri="{FF2B5EF4-FFF2-40B4-BE49-F238E27FC236}">
                <a16:creationId xmlns:a16="http://schemas.microsoft.com/office/drawing/2014/main" id="{A63C27E7-D075-4970-B190-AE1EEC1FE3C0}"/>
              </a:ext>
            </a:extLst>
          </p:cNvPr>
          <p:cNvSpPr/>
          <p:nvPr/>
        </p:nvSpPr>
        <p:spPr>
          <a:xfrm>
            <a:off x="1883052" y="2068736"/>
            <a:ext cx="1802760"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cs typeface="+mn-ea"/>
                <a:sym typeface="+mn-lt"/>
              </a:rPr>
              <a:t>01. Product </a:t>
            </a:r>
          </a:p>
        </p:txBody>
      </p:sp>
      <p:sp>
        <p:nvSpPr>
          <p:cNvPr id="23" name="Rectangle 101">
            <a:extLst>
              <a:ext uri="{FF2B5EF4-FFF2-40B4-BE49-F238E27FC236}">
                <a16:creationId xmlns:a16="http://schemas.microsoft.com/office/drawing/2014/main" id="{03CAAF2E-2980-4B90-A0E8-27A494FBA9EA}"/>
              </a:ext>
            </a:extLst>
          </p:cNvPr>
          <p:cNvSpPr/>
          <p:nvPr/>
        </p:nvSpPr>
        <p:spPr>
          <a:xfrm>
            <a:off x="1883052" y="2563401"/>
            <a:ext cx="2235200" cy="1200329"/>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cs typeface="+mn-ea"/>
                <a:sym typeface="+mn-lt"/>
              </a:rPr>
              <a:t>Lorem ipsum dolor sit amet, consectetur adipiscing elit. Nulla imperdiet volutpat t ferme Lorem ipsum dolor sit amet,consectetur adipiscing elit</a:t>
            </a:r>
          </a:p>
        </p:txBody>
      </p:sp>
      <p:sp>
        <p:nvSpPr>
          <p:cNvPr id="24" name="Rectangle 102">
            <a:extLst>
              <a:ext uri="{FF2B5EF4-FFF2-40B4-BE49-F238E27FC236}">
                <a16:creationId xmlns:a16="http://schemas.microsoft.com/office/drawing/2014/main" id="{1D4467F2-B166-4CDB-9277-1944EF681189}"/>
              </a:ext>
            </a:extLst>
          </p:cNvPr>
          <p:cNvSpPr/>
          <p:nvPr/>
        </p:nvSpPr>
        <p:spPr>
          <a:xfrm>
            <a:off x="5457467" y="2068736"/>
            <a:ext cx="223456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cs typeface="+mn-ea"/>
                <a:sym typeface="+mn-lt"/>
              </a:rPr>
              <a:t>01. Product </a:t>
            </a:r>
          </a:p>
        </p:txBody>
      </p:sp>
      <p:sp>
        <p:nvSpPr>
          <p:cNvPr id="25" name="Rectangle 103">
            <a:extLst>
              <a:ext uri="{FF2B5EF4-FFF2-40B4-BE49-F238E27FC236}">
                <a16:creationId xmlns:a16="http://schemas.microsoft.com/office/drawing/2014/main" id="{5B661D4D-B46D-417E-9B39-D4902C309159}"/>
              </a:ext>
            </a:extLst>
          </p:cNvPr>
          <p:cNvSpPr/>
          <p:nvPr/>
        </p:nvSpPr>
        <p:spPr>
          <a:xfrm>
            <a:off x="5457467" y="2563401"/>
            <a:ext cx="2235200" cy="1200329"/>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cs typeface="+mn-ea"/>
                <a:sym typeface="+mn-lt"/>
              </a:rPr>
              <a:t>Lorem ipsum dolor sit amet, consectetur adipiscing elit. Nulla imperdiet volutpat t ferme Lorem ipsum dolor sit amet,consectetur adipiscing elit</a:t>
            </a:r>
          </a:p>
        </p:txBody>
      </p:sp>
      <p:sp>
        <p:nvSpPr>
          <p:cNvPr id="26" name="Rectangle 104">
            <a:extLst>
              <a:ext uri="{FF2B5EF4-FFF2-40B4-BE49-F238E27FC236}">
                <a16:creationId xmlns:a16="http://schemas.microsoft.com/office/drawing/2014/main" id="{D8916D40-9BC9-4032-95B9-28E29F0505AA}"/>
              </a:ext>
            </a:extLst>
          </p:cNvPr>
          <p:cNvSpPr/>
          <p:nvPr/>
        </p:nvSpPr>
        <p:spPr>
          <a:xfrm>
            <a:off x="8743592" y="2068736"/>
            <a:ext cx="223456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cs typeface="+mn-ea"/>
                <a:sym typeface="+mn-lt"/>
              </a:rPr>
              <a:t>01. Product </a:t>
            </a:r>
          </a:p>
        </p:txBody>
      </p:sp>
      <p:sp>
        <p:nvSpPr>
          <p:cNvPr id="27" name="Rectangle 105">
            <a:extLst>
              <a:ext uri="{FF2B5EF4-FFF2-40B4-BE49-F238E27FC236}">
                <a16:creationId xmlns:a16="http://schemas.microsoft.com/office/drawing/2014/main" id="{7053F8CF-BD55-48DA-905B-9745AC4D5E96}"/>
              </a:ext>
            </a:extLst>
          </p:cNvPr>
          <p:cNvSpPr/>
          <p:nvPr/>
        </p:nvSpPr>
        <p:spPr>
          <a:xfrm>
            <a:off x="8742957" y="2563401"/>
            <a:ext cx="2235200" cy="1200329"/>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cs typeface="+mn-ea"/>
                <a:sym typeface="+mn-lt"/>
              </a:rPr>
              <a:t>Lorem ipsum dolor sit amet, consectetur adipiscing elit. Nulla imperdiet volutpat t ferme Lorem ipsum dolor sit amet,consectetur adipiscing elit</a:t>
            </a:r>
          </a:p>
        </p:txBody>
      </p:sp>
      <p:sp>
        <p:nvSpPr>
          <p:cNvPr id="28" name="Rectangle 106">
            <a:extLst>
              <a:ext uri="{FF2B5EF4-FFF2-40B4-BE49-F238E27FC236}">
                <a16:creationId xmlns:a16="http://schemas.microsoft.com/office/drawing/2014/main" id="{5FA85B6E-8431-4A14-A089-9C04CFC36F9B}"/>
              </a:ext>
            </a:extLst>
          </p:cNvPr>
          <p:cNvSpPr/>
          <p:nvPr/>
        </p:nvSpPr>
        <p:spPr>
          <a:xfrm>
            <a:off x="1883052" y="4030886"/>
            <a:ext cx="223456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cs typeface="+mn-ea"/>
                <a:sym typeface="+mn-lt"/>
              </a:rPr>
              <a:t>01. Product </a:t>
            </a:r>
          </a:p>
        </p:txBody>
      </p:sp>
      <p:sp>
        <p:nvSpPr>
          <p:cNvPr id="29" name="Rectangle 107">
            <a:extLst>
              <a:ext uri="{FF2B5EF4-FFF2-40B4-BE49-F238E27FC236}">
                <a16:creationId xmlns:a16="http://schemas.microsoft.com/office/drawing/2014/main" id="{C4B118B5-10F5-4543-96E6-69B54D5188A4}"/>
              </a:ext>
            </a:extLst>
          </p:cNvPr>
          <p:cNvSpPr/>
          <p:nvPr/>
        </p:nvSpPr>
        <p:spPr>
          <a:xfrm>
            <a:off x="1883052" y="4524916"/>
            <a:ext cx="2235200" cy="1200329"/>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cs typeface="+mn-ea"/>
                <a:sym typeface="+mn-lt"/>
              </a:rPr>
              <a:t>Lorem ipsum dolor sit amet, consectetur adipiscing elit. Nulla imperdiet volutpat t ferme Lorem ipsum dolor sit amet,consectetur adipiscing elit</a:t>
            </a:r>
          </a:p>
        </p:txBody>
      </p:sp>
      <p:sp>
        <p:nvSpPr>
          <p:cNvPr id="30" name="Rectangle 108">
            <a:extLst>
              <a:ext uri="{FF2B5EF4-FFF2-40B4-BE49-F238E27FC236}">
                <a16:creationId xmlns:a16="http://schemas.microsoft.com/office/drawing/2014/main" id="{E84A46FE-D974-4CE7-8281-3B70E8980E00}"/>
              </a:ext>
            </a:extLst>
          </p:cNvPr>
          <p:cNvSpPr/>
          <p:nvPr/>
        </p:nvSpPr>
        <p:spPr>
          <a:xfrm>
            <a:off x="5457467" y="4123596"/>
            <a:ext cx="223456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cs typeface="+mn-ea"/>
                <a:sym typeface="+mn-lt"/>
              </a:rPr>
              <a:t>01. Product </a:t>
            </a:r>
          </a:p>
        </p:txBody>
      </p:sp>
      <p:sp>
        <p:nvSpPr>
          <p:cNvPr id="31" name="Rectangle 109">
            <a:extLst>
              <a:ext uri="{FF2B5EF4-FFF2-40B4-BE49-F238E27FC236}">
                <a16:creationId xmlns:a16="http://schemas.microsoft.com/office/drawing/2014/main" id="{75538331-58D3-4B44-B65D-B19F154533E1}"/>
              </a:ext>
            </a:extLst>
          </p:cNvPr>
          <p:cNvSpPr/>
          <p:nvPr/>
        </p:nvSpPr>
        <p:spPr>
          <a:xfrm>
            <a:off x="5457467" y="4618261"/>
            <a:ext cx="2235200" cy="1200329"/>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cs typeface="+mn-ea"/>
                <a:sym typeface="+mn-lt"/>
              </a:rPr>
              <a:t>Lorem ipsum dolor sit amet, consectetur adipiscing elit. Nulla imperdiet volutpat t ferme Lorem ipsum dolor sit amet,consectetur adipiscing elit</a:t>
            </a:r>
          </a:p>
        </p:txBody>
      </p:sp>
      <p:sp>
        <p:nvSpPr>
          <p:cNvPr id="32" name="Rectangle 110">
            <a:extLst>
              <a:ext uri="{FF2B5EF4-FFF2-40B4-BE49-F238E27FC236}">
                <a16:creationId xmlns:a16="http://schemas.microsoft.com/office/drawing/2014/main" id="{2BDE9A2A-7A60-4C1B-8E08-30FE1BAD9BA8}"/>
              </a:ext>
            </a:extLst>
          </p:cNvPr>
          <p:cNvSpPr/>
          <p:nvPr/>
        </p:nvSpPr>
        <p:spPr>
          <a:xfrm>
            <a:off x="8743592" y="4123596"/>
            <a:ext cx="223456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cs typeface="+mn-ea"/>
                <a:sym typeface="+mn-lt"/>
              </a:rPr>
              <a:t>01. Product </a:t>
            </a:r>
          </a:p>
        </p:txBody>
      </p:sp>
      <p:sp>
        <p:nvSpPr>
          <p:cNvPr id="33" name="Rectangle 111">
            <a:extLst>
              <a:ext uri="{FF2B5EF4-FFF2-40B4-BE49-F238E27FC236}">
                <a16:creationId xmlns:a16="http://schemas.microsoft.com/office/drawing/2014/main" id="{79E30C7E-1DA3-45E7-8390-8C7D2A7F0472}"/>
              </a:ext>
            </a:extLst>
          </p:cNvPr>
          <p:cNvSpPr/>
          <p:nvPr/>
        </p:nvSpPr>
        <p:spPr>
          <a:xfrm>
            <a:off x="8742957" y="4618261"/>
            <a:ext cx="2235200" cy="1200329"/>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cs typeface="+mn-ea"/>
                <a:sym typeface="+mn-lt"/>
              </a:rPr>
              <a:t>Lorem ipsum dolor sit amet, consectetur adipiscing elit. Nulla imperdiet volutpat t ferme Lorem ipsum dolor sit amet,consectetur adipiscing elit</a:t>
            </a:r>
          </a:p>
        </p:txBody>
      </p:sp>
    </p:spTree>
    <p:extLst>
      <p:ext uri="{BB962C8B-B14F-4D97-AF65-F5344CB8AC3E}">
        <p14:creationId xmlns:p14="http://schemas.microsoft.com/office/powerpoint/2010/main" val="2763823426"/>
      </p:ext>
    </p:extLst>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linds(horizontal)">
                                      <p:cBhvr>
                                        <p:cTn id="56" dur="500"/>
                                        <p:tgtEl>
                                          <p:spTgt spid="4"/>
                                        </p:tgtEl>
                                      </p:cBhvr>
                                    </p:animEffect>
                                  </p:childTnLst>
                                </p:cTn>
                              </p:par>
                              <p:par>
                                <p:cTn id="57" presetID="3" presetClass="entr" presetSubtype="10" fill="hold" grpId="1"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linds(horizontal)">
                                      <p:cBhvr>
                                        <p:cTn id="59" dur="500"/>
                                        <p:tgtEl>
                                          <p:spTgt spid="7"/>
                                        </p:tgtEl>
                                      </p:cBhvr>
                                    </p:animEffect>
                                  </p:childTnLst>
                                </p:cTn>
                              </p:par>
                              <p:par>
                                <p:cTn id="60" presetID="3" presetClass="entr" presetSubtype="1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par>
                                <p:cTn id="63" presetID="3"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par>
                                <p:cTn id="66" presetID="3" presetClass="entr" presetSubtype="10" fill="hold" grpId="1"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par>
                                <p:cTn id="69" presetID="3" presetClass="entr" presetSubtype="1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linds(horizontal)">
                                      <p:cBhvr>
                                        <p:cTn id="71" dur="500"/>
                                        <p:tgtEl>
                                          <p:spTgt spid="19"/>
                                        </p:tgtEl>
                                      </p:cBhvr>
                                    </p:animEffect>
                                  </p:childTnLst>
                                </p:cTn>
                              </p:par>
                              <p:par>
                                <p:cTn id="72" presetID="3" presetClass="entr" presetSubtype="10" fill="hold" grpId="1"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par>
                                <p:cTn id="75" presetID="3" presetClass="entr" presetSubtype="10" fill="hold" grpId="1"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par>
                                <p:cTn id="78" presetID="3" presetClass="entr" presetSubtype="10" fill="hold" grpId="1"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par>
                                <p:cTn id="81" presetID="3" presetClass="entr" presetSubtype="10" fill="hold" grpId="1"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par>
                                <p:cTn id="84" presetID="3" presetClass="entr" presetSubtype="10" fill="hold" grpId="1"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linds(horizontal)">
                                      <p:cBhvr>
                                        <p:cTn id="86" dur="500"/>
                                        <p:tgtEl>
                                          <p:spTgt spid="26"/>
                                        </p:tgtEl>
                                      </p:cBhvr>
                                    </p:animEffect>
                                  </p:childTnLst>
                                </p:cTn>
                              </p:par>
                              <p:par>
                                <p:cTn id="87" presetID="3" presetClass="entr" presetSubtype="10" fill="hold" grpId="1"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linds(horizontal)">
                                      <p:cBhvr>
                                        <p:cTn id="89" dur="500"/>
                                        <p:tgtEl>
                                          <p:spTgt spid="27"/>
                                        </p:tgtEl>
                                      </p:cBhvr>
                                    </p:animEffect>
                                  </p:childTnLst>
                                </p:cTn>
                              </p:par>
                              <p:par>
                                <p:cTn id="90" presetID="3" presetClass="entr" presetSubtype="10" fill="hold" grpId="1"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par>
                                <p:cTn id="93" presetID="3" presetClass="entr" presetSubtype="10" fill="hold" grpId="1"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linds(horizontal)">
                                      <p:cBhvr>
                                        <p:cTn id="95" dur="500"/>
                                        <p:tgtEl>
                                          <p:spTgt spid="29"/>
                                        </p:tgtEl>
                                      </p:cBhvr>
                                    </p:animEffect>
                                  </p:childTnLst>
                                </p:cTn>
                              </p:par>
                              <p:par>
                                <p:cTn id="96" presetID="3" presetClass="entr" presetSubtype="10" fill="hold" grpId="1"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linds(horizontal)">
                                      <p:cBhvr>
                                        <p:cTn id="98" dur="500"/>
                                        <p:tgtEl>
                                          <p:spTgt spid="30"/>
                                        </p:tgtEl>
                                      </p:cBhvr>
                                    </p:animEffect>
                                  </p:childTnLst>
                                </p:cTn>
                              </p:par>
                              <p:par>
                                <p:cTn id="99" presetID="3" presetClass="entr" presetSubtype="10" fill="hold" grpId="1"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blinds(horizontal)">
                                      <p:cBhvr>
                                        <p:cTn id="101" dur="500"/>
                                        <p:tgtEl>
                                          <p:spTgt spid="31"/>
                                        </p:tgtEl>
                                      </p:cBhvr>
                                    </p:animEffect>
                                  </p:childTnLst>
                                </p:cTn>
                              </p:par>
                              <p:par>
                                <p:cTn id="102" presetID="3" presetClass="entr" presetSubtype="10" fill="hold" grpId="1"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linds(horizontal)">
                                      <p:cBhvr>
                                        <p:cTn id="104" dur="500"/>
                                        <p:tgtEl>
                                          <p:spTgt spid="32"/>
                                        </p:tgtEl>
                                      </p:cBhvr>
                                    </p:animEffect>
                                  </p:childTnLst>
                                </p:cTn>
                              </p:par>
                              <p:par>
                                <p:cTn id="105" presetID="3" presetClass="entr" presetSubtype="10" fill="hold" grpId="1"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linds(horizontal)">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18" grpId="0" animBg="1"/>
      <p:bldP spid="18" grpId="1" animBg="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E172FB16-B255-4A37-8038-C844D678AC7E}"/>
              </a:ext>
            </a:extLst>
          </p:cNvPr>
          <p:cNvSpPr/>
          <p:nvPr/>
        </p:nvSpPr>
        <p:spPr>
          <a:xfrm>
            <a:off x="1467889" y="2361689"/>
            <a:ext cx="2221834" cy="2221834"/>
          </a:xfrm>
          <a:prstGeom prst="ellips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50D8D9F0-748E-4695-AC76-36F1C78BE340}"/>
              </a:ext>
            </a:extLst>
          </p:cNvPr>
          <p:cNvSpPr/>
          <p:nvPr/>
        </p:nvSpPr>
        <p:spPr>
          <a:xfrm>
            <a:off x="5201419" y="4613027"/>
            <a:ext cx="558015" cy="5580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37BE"/>
              </a:solidFill>
              <a:cs typeface="+mn-ea"/>
              <a:sym typeface="+mn-lt"/>
            </a:endParaRPr>
          </a:p>
        </p:txBody>
      </p:sp>
      <p:sp>
        <p:nvSpPr>
          <p:cNvPr id="7" name="椭圆 6">
            <a:extLst>
              <a:ext uri="{FF2B5EF4-FFF2-40B4-BE49-F238E27FC236}">
                <a16:creationId xmlns:a16="http://schemas.microsoft.com/office/drawing/2014/main" id="{3AB71355-FA78-41E0-9D1B-46819DC60BE0}"/>
              </a:ext>
            </a:extLst>
          </p:cNvPr>
          <p:cNvSpPr/>
          <p:nvPr/>
        </p:nvSpPr>
        <p:spPr>
          <a:xfrm>
            <a:off x="1301199" y="1830549"/>
            <a:ext cx="3284115" cy="3284115"/>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CCC7B4E5-7C91-402E-B910-C9301A35FBB7}"/>
              </a:ext>
            </a:extLst>
          </p:cNvPr>
          <p:cNvSpPr txBox="1"/>
          <p:nvPr/>
        </p:nvSpPr>
        <p:spPr>
          <a:xfrm>
            <a:off x="1452538" y="3118663"/>
            <a:ext cx="3555500" cy="769441"/>
          </a:xfrm>
          <a:prstGeom prst="rect">
            <a:avLst/>
          </a:prstGeom>
          <a:noFill/>
        </p:spPr>
        <p:txBody>
          <a:bodyPr wrap="square" rtlCol="0">
            <a:spAutoFit/>
          </a:bodyPr>
          <a:lstStyle/>
          <a:p>
            <a:pPr algn="ctr"/>
            <a:r>
              <a:rPr lang="en-US" altLang="zh-CN" sz="4400" b="1" dirty="0">
                <a:solidFill>
                  <a:schemeClr val="bg1"/>
                </a:solidFill>
                <a:cs typeface="+mn-ea"/>
                <a:sym typeface="+mn-lt"/>
              </a:rPr>
              <a:t>CONTE</a:t>
            </a:r>
            <a:r>
              <a:rPr lang="en-US" altLang="zh-CN" sz="4400" b="1" dirty="0">
                <a:solidFill>
                  <a:schemeClr val="tx1">
                    <a:lumMod val="75000"/>
                    <a:lumOff val="25000"/>
                  </a:schemeClr>
                </a:solidFill>
                <a:cs typeface="+mn-ea"/>
                <a:sym typeface="+mn-lt"/>
              </a:rPr>
              <a:t>NTS</a:t>
            </a:r>
          </a:p>
        </p:txBody>
      </p:sp>
      <p:grpSp>
        <p:nvGrpSpPr>
          <p:cNvPr id="9" name="组合 8">
            <a:extLst>
              <a:ext uri="{FF2B5EF4-FFF2-40B4-BE49-F238E27FC236}">
                <a16:creationId xmlns:a16="http://schemas.microsoft.com/office/drawing/2014/main" id="{494A368B-7899-4528-B3DA-6266D65D2CBC}"/>
              </a:ext>
            </a:extLst>
          </p:cNvPr>
          <p:cNvGrpSpPr/>
          <p:nvPr/>
        </p:nvGrpSpPr>
        <p:grpSpPr>
          <a:xfrm>
            <a:off x="7183963" y="1300249"/>
            <a:ext cx="4156890" cy="941219"/>
            <a:chOff x="7220041" y="2011989"/>
            <a:chExt cx="3836062" cy="941219"/>
          </a:xfrm>
        </p:grpSpPr>
        <p:sp>
          <p:nvSpPr>
            <p:cNvPr id="10" name="文本框 9">
              <a:extLst>
                <a:ext uri="{FF2B5EF4-FFF2-40B4-BE49-F238E27FC236}">
                  <a16:creationId xmlns:a16="http://schemas.microsoft.com/office/drawing/2014/main" id="{DD8267D3-9B2C-4F8F-85E9-697E311047BD}"/>
                </a:ext>
              </a:extLst>
            </p:cNvPr>
            <p:cNvSpPr txBox="1"/>
            <p:nvPr/>
          </p:nvSpPr>
          <p:spPr>
            <a:xfrm>
              <a:off x="7894630" y="2011989"/>
              <a:ext cx="3161473"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Enter the title</a:t>
              </a:r>
            </a:p>
          </p:txBody>
        </p:sp>
        <p:sp>
          <p:nvSpPr>
            <p:cNvPr id="11" name="文本框 10">
              <a:extLst>
                <a:ext uri="{FF2B5EF4-FFF2-40B4-BE49-F238E27FC236}">
                  <a16:creationId xmlns:a16="http://schemas.microsoft.com/office/drawing/2014/main" id="{02D6F694-2F01-4F8E-A307-77581AAF293C}"/>
                </a:ext>
              </a:extLst>
            </p:cNvPr>
            <p:cNvSpPr txBox="1"/>
            <p:nvPr/>
          </p:nvSpPr>
          <p:spPr>
            <a:xfrm>
              <a:off x="7220041" y="2128611"/>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1</a:t>
              </a:r>
            </a:p>
          </p:txBody>
        </p:sp>
        <p:sp>
          <p:nvSpPr>
            <p:cNvPr id="12" name="矩形 11">
              <a:extLst>
                <a:ext uri="{FF2B5EF4-FFF2-40B4-BE49-F238E27FC236}">
                  <a16:creationId xmlns:a16="http://schemas.microsoft.com/office/drawing/2014/main" id="{68A7F5CB-A060-4C51-9A5B-7085ECB38F31}"/>
                </a:ext>
              </a:extLst>
            </p:cNvPr>
            <p:cNvSpPr/>
            <p:nvPr/>
          </p:nvSpPr>
          <p:spPr>
            <a:xfrm>
              <a:off x="7903669" y="2614654"/>
              <a:ext cx="2406428" cy="338554"/>
            </a:xfrm>
            <a:prstGeom prst="rect">
              <a:avLst/>
            </a:prstGeom>
          </p:spPr>
          <p:txBody>
            <a:bodyPr wrap="none">
              <a:spAutoFit/>
            </a:bodyPr>
            <a:lstStyle/>
            <a:p>
              <a:pPr>
                <a:defRPr/>
              </a:pPr>
              <a:r>
                <a:rPr lang="en-US" altLang="zh-CN" sz="1600" dirty="0">
                  <a:solidFill>
                    <a:schemeClr val="tx1">
                      <a:lumMod val="75000"/>
                      <a:lumOff val="25000"/>
                    </a:schemeClr>
                  </a:solidFill>
                  <a:cs typeface="+mn-ea"/>
                  <a:sym typeface="+mn-lt"/>
                </a:rPr>
                <a:t>UNIVERSAL TEMPLATE</a:t>
              </a:r>
              <a:endParaRPr lang="zh-CN" altLang="en-US" sz="1600" dirty="0">
                <a:solidFill>
                  <a:schemeClr val="tx1">
                    <a:lumMod val="75000"/>
                    <a:lumOff val="25000"/>
                  </a:schemeClr>
                </a:solidFill>
                <a:cs typeface="+mn-ea"/>
                <a:sym typeface="+mn-lt"/>
              </a:endParaRPr>
            </a:p>
          </p:txBody>
        </p:sp>
      </p:grpSp>
      <p:grpSp>
        <p:nvGrpSpPr>
          <p:cNvPr id="13" name="组合 12">
            <a:extLst>
              <a:ext uri="{FF2B5EF4-FFF2-40B4-BE49-F238E27FC236}">
                <a16:creationId xmlns:a16="http://schemas.microsoft.com/office/drawing/2014/main" id="{AC8F6825-6148-412E-A966-D5AA00F58BFD}"/>
              </a:ext>
            </a:extLst>
          </p:cNvPr>
          <p:cNvGrpSpPr/>
          <p:nvPr/>
        </p:nvGrpSpPr>
        <p:grpSpPr>
          <a:xfrm>
            <a:off x="7183963" y="2452567"/>
            <a:ext cx="4156890" cy="969978"/>
            <a:chOff x="7220041" y="2860433"/>
            <a:chExt cx="3836062" cy="969978"/>
          </a:xfrm>
        </p:grpSpPr>
        <p:sp>
          <p:nvSpPr>
            <p:cNvPr id="14" name="文本框 13">
              <a:extLst>
                <a:ext uri="{FF2B5EF4-FFF2-40B4-BE49-F238E27FC236}">
                  <a16:creationId xmlns:a16="http://schemas.microsoft.com/office/drawing/2014/main" id="{E1A43CDE-902D-462E-A8E0-82B76959C68B}"/>
                </a:ext>
              </a:extLst>
            </p:cNvPr>
            <p:cNvSpPr txBox="1"/>
            <p:nvPr/>
          </p:nvSpPr>
          <p:spPr>
            <a:xfrm>
              <a:off x="7894630" y="2860433"/>
              <a:ext cx="3161473"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Enter the title</a:t>
              </a:r>
            </a:p>
          </p:txBody>
        </p:sp>
        <p:sp>
          <p:nvSpPr>
            <p:cNvPr id="15" name="文本框 14">
              <a:extLst>
                <a:ext uri="{FF2B5EF4-FFF2-40B4-BE49-F238E27FC236}">
                  <a16:creationId xmlns:a16="http://schemas.microsoft.com/office/drawing/2014/main" id="{FA9DBFE0-EE14-4322-AF61-6FBF5496F046}"/>
                </a:ext>
              </a:extLst>
            </p:cNvPr>
            <p:cNvSpPr txBox="1"/>
            <p:nvPr/>
          </p:nvSpPr>
          <p:spPr>
            <a:xfrm>
              <a:off x="7220041" y="3006965"/>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2</a:t>
              </a:r>
            </a:p>
          </p:txBody>
        </p:sp>
        <p:sp>
          <p:nvSpPr>
            <p:cNvPr id="16" name="矩形 15">
              <a:extLst>
                <a:ext uri="{FF2B5EF4-FFF2-40B4-BE49-F238E27FC236}">
                  <a16:creationId xmlns:a16="http://schemas.microsoft.com/office/drawing/2014/main" id="{17727315-C530-4AC4-90EB-D374B7F1F1E1}"/>
                </a:ext>
              </a:extLst>
            </p:cNvPr>
            <p:cNvSpPr/>
            <p:nvPr/>
          </p:nvSpPr>
          <p:spPr>
            <a:xfrm>
              <a:off x="7903669" y="3491857"/>
              <a:ext cx="2406428" cy="338554"/>
            </a:xfrm>
            <a:prstGeom prst="rect">
              <a:avLst/>
            </a:prstGeom>
          </p:spPr>
          <p:txBody>
            <a:bodyPr wrap="none">
              <a:spAutoFit/>
            </a:bodyPr>
            <a:lstStyle/>
            <a:p>
              <a:pPr>
                <a:defRPr/>
              </a:pPr>
              <a:r>
                <a:rPr lang="en-US" altLang="zh-CN" sz="1600" dirty="0">
                  <a:solidFill>
                    <a:schemeClr val="tx1">
                      <a:lumMod val="75000"/>
                      <a:lumOff val="25000"/>
                    </a:schemeClr>
                  </a:solidFill>
                  <a:cs typeface="+mn-ea"/>
                  <a:sym typeface="+mn-lt"/>
                </a:rPr>
                <a:t>UNIVERSAL TEMPLATE</a:t>
              </a:r>
              <a:endParaRPr lang="zh-CN" altLang="en-US" sz="1600" dirty="0">
                <a:solidFill>
                  <a:schemeClr val="tx1">
                    <a:lumMod val="75000"/>
                    <a:lumOff val="25000"/>
                  </a:schemeClr>
                </a:solidFill>
                <a:cs typeface="+mn-ea"/>
                <a:sym typeface="+mn-lt"/>
              </a:endParaRPr>
            </a:p>
          </p:txBody>
        </p:sp>
      </p:grpSp>
      <p:grpSp>
        <p:nvGrpSpPr>
          <p:cNvPr id="17" name="组合 16">
            <a:extLst>
              <a:ext uri="{FF2B5EF4-FFF2-40B4-BE49-F238E27FC236}">
                <a16:creationId xmlns:a16="http://schemas.microsoft.com/office/drawing/2014/main" id="{03069503-6ACF-4F5C-BC8D-328837FE8B8A}"/>
              </a:ext>
            </a:extLst>
          </p:cNvPr>
          <p:cNvGrpSpPr/>
          <p:nvPr/>
        </p:nvGrpSpPr>
        <p:grpSpPr>
          <a:xfrm>
            <a:off x="7183962" y="4744190"/>
            <a:ext cx="4253956" cy="956331"/>
            <a:chOff x="7220041" y="4618420"/>
            <a:chExt cx="3925637" cy="956331"/>
          </a:xfrm>
        </p:grpSpPr>
        <p:sp>
          <p:nvSpPr>
            <p:cNvPr id="18" name="文本框 17">
              <a:extLst>
                <a:ext uri="{FF2B5EF4-FFF2-40B4-BE49-F238E27FC236}">
                  <a16:creationId xmlns:a16="http://schemas.microsoft.com/office/drawing/2014/main" id="{7DCD3E93-779E-4D2F-A1BA-AC2C9C86E7CD}"/>
                </a:ext>
              </a:extLst>
            </p:cNvPr>
            <p:cNvSpPr txBox="1"/>
            <p:nvPr/>
          </p:nvSpPr>
          <p:spPr>
            <a:xfrm>
              <a:off x="7894631" y="4618420"/>
              <a:ext cx="3251047"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Enter the title</a:t>
              </a:r>
            </a:p>
          </p:txBody>
        </p:sp>
        <p:sp>
          <p:nvSpPr>
            <p:cNvPr id="19" name="文本框 18">
              <a:extLst>
                <a:ext uri="{FF2B5EF4-FFF2-40B4-BE49-F238E27FC236}">
                  <a16:creationId xmlns:a16="http://schemas.microsoft.com/office/drawing/2014/main" id="{329D1F8F-BE8C-49A3-971C-96971D4DBFDD}"/>
                </a:ext>
              </a:extLst>
            </p:cNvPr>
            <p:cNvSpPr txBox="1"/>
            <p:nvPr/>
          </p:nvSpPr>
          <p:spPr>
            <a:xfrm>
              <a:off x="7220041" y="4752729"/>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4</a:t>
              </a:r>
            </a:p>
          </p:txBody>
        </p:sp>
        <p:sp>
          <p:nvSpPr>
            <p:cNvPr id="20" name="矩形 19">
              <a:extLst>
                <a:ext uri="{FF2B5EF4-FFF2-40B4-BE49-F238E27FC236}">
                  <a16:creationId xmlns:a16="http://schemas.microsoft.com/office/drawing/2014/main" id="{05A6C48F-8AD5-470F-A6B5-E28C57DFC6B9}"/>
                </a:ext>
              </a:extLst>
            </p:cNvPr>
            <p:cNvSpPr/>
            <p:nvPr/>
          </p:nvSpPr>
          <p:spPr>
            <a:xfrm>
              <a:off x="7903669" y="5236197"/>
              <a:ext cx="2406428" cy="338554"/>
            </a:xfrm>
            <a:prstGeom prst="rect">
              <a:avLst/>
            </a:prstGeom>
          </p:spPr>
          <p:txBody>
            <a:bodyPr wrap="none">
              <a:spAutoFit/>
            </a:bodyPr>
            <a:lstStyle/>
            <a:p>
              <a:pPr>
                <a:defRPr/>
              </a:pPr>
              <a:r>
                <a:rPr lang="en-US" altLang="zh-CN" sz="1600" dirty="0">
                  <a:solidFill>
                    <a:schemeClr val="tx1">
                      <a:lumMod val="75000"/>
                      <a:lumOff val="25000"/>
                    </a:schemeClr>
                  </a:solidFill>
                  <a:cs typeface="+mn-ea"/>
                  <a:sym typeface="+mn-lt"/>
                </a:rPr>
                <a:t>UNIVERSAL TEMPLATE</a:t>
              </a:r>
              <a:endParaRPr lang="zh-CN" altLang="en-US" sz="1600" dirty="0">
                <a:solidFill>
                  <a:schemeClr val="tx1">
                    <a:lumMod val="75000"/>
                    <a:lumOff val="25000"/>
                  </a:schemeClr>
                </a:solidFill>
                <a:cs typeface="+mn-ea"/>
                <a:sym typeface="+mn-lt"/>
              </a:endParaRPr>
            </a:p>
          </p:txBody>
        </p:sp>
      </p:grpSp>
      <p:grpSp>
        <p:nvGrpSpPr>
          <p:cNvPr id="21" name="组合 20">
            <a:extLst>
              <a:ext uri="{FF2B5EF4-FFF2-40B4-BE49-F238E27FC236}">
                <a16:creationId xmlns:a16="http://schemas.microsoft.com/office/drawing/2014/main" id="{D6BE560B-9466-4AF9-974F-ABC0EC688BFA}"/>
              </a:ext>
            </a:extLst>
          </p:cNvPr>
          <p:cNvGrpSpPr/>
          <p:nvPr/>
        </p:nvGrpSpPr>
        <p:grpSpPr>
          <a:xfrm>
            <a:off x="7183962" y="3628118"/>
            <a:ext cx="4263751" cy="940613"/>
            <a:chOff x="7220041" y="3740430"/>
            <a:chExt cx="3934676" cy="940613"/>
          </a:xfrm>
        </p:grpSpPr>
        <p:sp>
          <p:nvSpPr>
            <p:cNvPr id="22" name="文本框 21">
              <a:extLst>
                <a:ext uri="{FF2B5EF4-FFF2-40B4-BE49-F238E27FC236}">
                  <a16:creationId xmlns:a16="http://schemas.microsoft.com/office/drawing/2014/main" id="{D1519230-A5AA-42C9-AA70-EB466CC05BC5}"/>
                </a:ext>
              </a:extLst>
            </p:cNvPr>
            <p:cNvSpPr txBox="1"/>
            <p:nvPr/>
          </p:nvSpPr>
          <p:spPr>
            <a:xfrm>
              <a:off x="7903669" y="3740430"/>
              <a:ext cx="3251048" cy="584775"/>
            </a:xfrm>
            <a:prstGeom prst="rect">
              <a:avLst/>
            </a:prstGeom>
            <a:noFill/>
          </p:spPr>
          <p:txBody>
            <a:bodyPr wrap="square" rtlCol="0">
              <a:spAutoFit/>
            </a:bodyPr>
            <a:lstStyle/>
            <a:p>
              <a:r>
                <a:rPr lang="zh-CN" altLang="en-US" sz="3200" dirty="0">
                  <a:solidFill>
                    <a:schemeClr val="tx1">
                      <a:lumMod val="75000"/>
                      <a:lumOff val="25000"/>
                    </a:schemeClr>
                  </a:solidFill>
                  <a:cs typeface="+mn-ea"/>
                  <a:sym typeface="+mn-lt"/>
                </a:rPr>
                <a:t>Enter the title</a:t>
              </a:r>
            </a:p>
          </p:txBody>
        </p:sp>
        <p:sp>
          <p:nvSpPr>
            <p:cNvPr id="23" name="文本框 22">
              <a:extLst>
                <a:ext uri="{FF2B5EF4-FFF2-40B4-BE49-F238E27FC236}">
                  <a16:creationId xmlns:a16="http://schemas.microsoft.com/office/drawing/2014/main" id="{0CA9DBBA-1374-442B-8892-2F3CA7D88AF1}"/>
                </a:ext>
              </a:extLst>
            </p:cNvPr>
            <p:cNvSpPr txBox="1"/>
            <p:nvPr/>
          </p:nvSpPr>
          <p:spPr>
            <a:xfrm>
              <a:off x="7220041" y="3830411"/>
              <a:ext cx="417195" cy="646331"/>
            </a:xfrm>
            <a:prstGeom prst="rect">
              <a:avLst/>
            </a:prstGeom>
            <a:noFill/>
          </p:spPr>
          <p:txBody>
            <a:bodyPr wrap="square" rtlCol="0">
              <a:spAutoFit/>
            </a:bodyPr>
            <a:lstStyle/>
            <a:p>
              <a:r>
                <a:rPr lang="en-US" altLang="zh-CN" sz="3600" dirty="0">
                  <a:solidFill>
                    <a:schemeClr val="tx1">
                      <a:lumMod val="75000"/>
                      <a:lumOff val="25000"/>
                    </a:schemeClr>
                  </a:solidFill>
                  <a:cs typeface="+mn-ea"/>
                  <a:sym typeface="+mn-lt"/>
                </a:rPr>
                <a:t>3</a:t>
              </a:r>
            </a:p>
          </p:txBody>
        </p:sp>
        <p:sp>
          <p:nvSpPr>
            <p:cNvPr id="24" name="矩形 23">
              <a:extLst>
                <a:ext uri="{FF2B5EF4-FFF2-40B4-BE49-F238E27FC236}">
                  <a16:creationId xmlns:a16="http://schemas.microsoft.com/office/drawing/2014/main" id="{DFA3F14C-AF7E-4AE5-A39E-0722450DDEDE}"/>
                </a:ext>
              </a:extLst>
            </p:cNvPr>
            <p:cNvSpPr/>
            <p:nvPr/>
          </p:nvSpPr>
          <p:spPr>
            <a:xfrm>
              <a:off x="7903669" y="4342489"/>
              <a:ext cx="2406428" cy="338554"/>
            </a:xfrm>
            <a:prstGeom prst="rect">
              <a:avLst/>
            </a:prstGeom>
          </p:spPr>
          <p:txBody>
            <a:bodyPr wrap="none">
              <a:spAutoFit/>
            </a:bodyPr>
            <a:lstStyle/>
            <a:p>
              <a:pPr>
                <a:defRPr/>
              </a:pPr>
              <a:r>
                <a:rPr lang="en-US" altLang="zh-CN" sz="1600" dirty="0">
                  <a:solidFill>
                    <a:schemeClr val="tx1">
                      <a:lumMod val="75000"/>
                      <a:lumOff val="25000"/>
                    </a:schemeClr>
                  </a:solidFill>
                  <a:cs typeface="+mn-ea"/>
                  <a:sym typeface="+mn-lt"/>
                </a:rPr>
                <a:t>UNIVERSAL TEMPLATE</a:t>
              </a:r>
              <a:endParaRPr lang="zh-CN" altLang="en-US" sz="1600" dirty="0">
                <a:solidFill>
                  <a:schemeClr val="tx1">
                    <a:lumMod val="75000"/>
                    <a:lumOff val="25000"/>
                  </a:schemeClr>
                </a:solidFill>
                <a:cs typeface="+mn-ea"/>
                <a:sym typeface="+mn-lt"/>
              </a:endParaRPr>
            </a:p>
          </p:txBody>
        </p:sp>
      </p:grpSp>
      <p:sp>
        <p:nvSpPr>
          <p:cNvPr id="25" name="矩形 24">
            <a:extLst>
              <a:ext uri="{FF2B5EF4-FFF2-40B4-BE49-F238E27FC236}">
                <a16:creationId xmlns:a16="http://schemas.microsoft.com/office/drawing/2014/main" id="{F26767C2-45AE-43AF-BAF9-DC27A76FC59D}"/>
              </a:ext>
            </a:extLst>
          </p:cNvPr>
          <p:cNvSpPr/>
          <p:nvPr/>
        </p:nvSpPr>
        <p:spPr>
          <a:xfrm flipH="1">
            <a:off x="11340853" y="5152295"/>
            <a:ext cx="353943" cy="1841541"/>
          </a:xfrm>
          <a:prstGeom prst="rect">
            <a:avLst/>
          </a:prstGeom>
        </p:spPr>
        <p:txBody>
          <a:bodyPr vert="eaVert" wrap="square" lIns="68580" tIns="34290" rIns="68580" bIns="34290">
            <a:spAutoFit/>
          </a:bodyPr>
          <a:lstStyle/>
          <a:p>
            <a:pPr>
              <a:defRPr/>
            </a:pPr>
            <a:r>
              <a:rPr lang="en-US" altLang="zh-CN" sz="1400" spc="225" dirty="0">
                <a:solidFill>
                  <a:srgbClr val="292929"/>
                </a:solidFill>
                <a:cs typeface="+mn-ea"/>
                <a:sym typeface="+mn-lt"/>
              </a:rPr>
              <a:t>CONTENT</a:t>
            </a:r>
            <a:endParaRPr sz="1400" spc="225" dirty="0">
              <a:solidFill>
                <a:srgbClr val="292929"/>
              </a:solidFill>
              <a:cs typeface="+mn-ea"/>
              <a:sym typeface="+mn-lt"/>
            </a:endParaRPr>
          </a:p>
        </p:txBody>
      </p:sp>
      <p:sp>
        <p:nvSpPr>
          <p:cNvPr id="26" name="矩形 25">
            <a:extLst>
              <a:ext uri="{FF2B5EF4-FFF2-40B4-BE49-F238E27FC236}">
                <a16:creationId xmlns:a16="http://schemas.microsoft.com/office/drawing/2014/main" id="{32EBEAEA-97A9-4DD7-BE7E-BD8FC4218F35}"/>
              </a:ext>
            </a:extLst>
          </p:cNvPr>
          <p:cNvSpPr/>
          <p:nvPr/>
        </p:nvSpPr>
        <p:spPr>
          <a:xfrm flipH="1">
            <a:off x="11469292" y="6256421"/>
            <a:ext cx="97066" cy="6015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 空心 26">
            <a:extLst>
              <a:ext uri="{FF2B5EF4-FFF2-40B4-BE49-F238E27FC236}">
                <a16:creationId xmlns:a16="http://schemas.microsoft.com/office/drawing/2014/main" id="{851EC76F-D058-46E1-91BE-A30079FCE2C5}"/>
              </a:ext>
            </a:extLst>
          </p:cNvPr>
          <p:cNvSpPr/>
          <p:nvPr/>
        </p:nvSpPr>
        <p:spPr>
          <a:xfrm>
            <a:off x="-975596" y="-1108088"/>
            <a:ext cx="2627630" cy="2627630"/>
          </a:xfrm>
          <a:prstGeom prst="donut">
            <a:avLst>
              <a:gd name="adj" fmla="val 24211"/>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44797198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5"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grpSp>
        <p:nvGrpSpPr>
          <p:cNvPr id="4" name="组合 3">
            <a:extLst>
              <a:ext uri="{FF2B5EF4-FFF2-40B4-BE49-F238E27FC236}">
                <a16:creationId xmlns:a16="http://schemas.microsoft.com/office/drawing/2014/main" id="{F2DD2874-DA0B-4910-B30A-A9F8961106D1}"/>
              </a:ext>
            </a:extLst>
          </p:cNvPr>
          <p:cNvGrpSpPr/>
          <p:nvPr/>
        </p:nvGrpSpPr>
        <p:grpSpPr>
          <a:xfrm>
            <a:off x="1073171" y="2155566"/>
            <a:ext cx="4188114" cy="3575051"/>
            <a:chOff x="1353036" y="1805046"/>
            <a:chExt cx="4188114" cy="3575051"/>
          </a:xfrm>
        </p:grpSpPr>
        <p:sp>
          <p:nvSpPr>
            <p:cNvPr id="5" name="Rounded Rectangle 1">
              <a:extLst>
                <a:ext uri="{FF2B5EF4-FFF2-40B4-BE49-F238E27FC236}">
                  <a16:creationId xmlns:a16="http://schemas.microsoft.com/office/drawing/2014/main" id="{D4DB4784-A189-40CC-BA0A-FA6517E0CEEE}"/>
                </a:ext>
              </a:extLst>
            </p:cNvPr>
            <p:cNvSpPr/>
            <p:nvPr/>
          </p:nvSpPr>
          <p:spPr>
            <a:xfrm>
              <a:off x="1464088" y="5175708"/>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6" name="Rounded Rectangle 59">
              <a:extLst>
                <a:ext uri="{FF2B5EF4-FFF2-40B4-BE49-F238E27FC236}">
                  <a16:creationId xmlns:a16="http://schemas.microsoft.com/office/drawing/2014/main" id="{ABEA45AE-EA88-457A-B1A5-CE517D8EA926}"/>
                </a:ext>
              </a:extLst>
            </p:cNvPr>
            <p:cNvSpPr/>
            <p:nvPr/>
          </p:nvSpPr>
          <p:spPr>
            <a:xfrm>
              <a:off x="1464088" y="4891823"/>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7" name="Rounded Rectangle 60">
              <a:extLst>
                <a:ext uri="{FF2B5EF4-FFF2-40B4-BE49-F238E27FC236}">
                  <a16:creationId xmlns:a16="http://schemas.microsoft.com/office/drawing/2014/main" id="{C2BEA31F-1DBF-4FBC-85CF-3AF9092F38FF}"/>
                </a:ext>
              </a:extLst>
            </p:cNvPr>
            <p:cNvSpPr/>
            <p:nvPr/>
          </p:nvSpPr>
          <p:spPr>
            <a:xfrm>
              <a:off x="1464088" y="4614797"/>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8" name="Rounded Rectangle 61">
              <a:extLst>
                <a:ext uri="{FF2B5EF4-FFF2-40B4-BE49-F238E27FC236}">
                  <a16:creationId xmlns:a16="http://schemas.microsoft.com/office/drawing/2014/main" id="{60D5C199-6B86-4A59-B4FE-E697B99E201D}"/>
                </a:ext>
              </a:extLst>
            </p:cNvPr>
            <p:cNvSpPr/>
            <p:nvPr/>
          </p:nvSpPr>
          <p:spPr>
            <a:xfrm>
              <a:off x="1464088" y="4330915"/>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9" name="Rounded Rectangle 62">
              <a:extLst>
                <a:ext uri="{FF2B5EF4-FFF2-40B4-BE49-F238E27FC236}">
                  <a16:creationId xmlns:a16="http://schemas.microsoft.com/office/drawing/2014/main" id="{117611B6-1056-4356-A3BF-C0176B911A8E}"/>
                </a:ext>
              </a:extLst>
            </p:cNvPr>
            <p:cNvSpPr/>
            <p:nvPr/>
          </p:nvSpPr>
          <p:spPr>
            <a:xfrm>
              <a:off x="1464088" y="404654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0" name="Rounded Rectangle 78">
              <a:extLst>
                <a:ext uri="{FF2B5EF4-FFF2-40B4-BE49-F238E27FC236}">
                  <a16:creationId xmlns:a16="http://schemas.microsoft.com/office/drawing/2014/main" id="{B9DEDF9E-CB33-420E-90F2-0FB596056779}"/>
                </a:ext>
              </a:extLst>
            </p:cNvPr>
            <p:cNvSpPr/>
            <p:nvPr/>
          </p:nvSpPr>
          <p:spPr>
            <a:xfrm>
              <a:off x="1464088" y="3762666"/>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1" name="Rounded Rectangle 79">
              <a:extLst>
                <a:ext uri="{FF2B5EF4-FFF2-40B4-BE49-F238E27FC236}">
                  <a16:creationId xmlns:a16="http://schemas.microsoft.com/office/drawing/2014/main" id="{F5AE7E9A-5EBF-4E44-AFF4-F44729E10E72}"/>
                </a:ext>
              </a:extLst>
            </p:cNvPr>
            <p:cNvSpPr/>
            <p:nvPr/>
          </p:nvSpPr>
          <p:spPr>
            <a:xfrm>
              <a:off x="1464088" y="3485640"/>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2" name="Rounded Rectangle 80">
              <a:extLst>
                <a:ext uri="{FF2B5EF4-FFF2-40B4-BE49-F238E27FC236}">
                  <a16:creationId xmlns:a16="http://schemas.microsoft.com/office/drawing/2014/main" id="{70CF6D69-5AE7-4388-B9B1-2790E4C285D1}"/>
                </a:ext>
              </a:extLst>
            </p:cNvPr>
            <p:cNvSpPr/>
            <p:nvPr/>
          </p:nvSpPr>
          <p:spPr>
            <a:xfrm>
              <a:off x="1464088" y="3201757"/>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3" name="Rounded Rectangle 81">
              <a:extLst>
                <a:ext uri="{FF2B5EF4-FFF2-40B4-BE49-F238E27FC236}">
                  <a16:creationId xmlns:a16="http://schemas.microsoft.com/office/drawing/2014/main" id="{BCDDB2D9-D2BC-488D-AA21-565B6E750845}"/>
                </a:ext>
              </a:extLst>
            </p:cNvPr>
            <p:cNvSpPr/>
            <p:nvPr/>
          </p:nvSpPr>
          <p:spPr>
            <a:xfrm>
              <a:off x="2913108" y="5175708"/>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4" name="Rounded Rectangle 82">
              <a:extLst>
                <a:ext uri="{FF2B5EF4-FFF2-40B4-BE49-F238E27FC236}">
                  <a16:creationId xmlns:a16="http://schemas.microsoft.com/office/drawing/2014/main" id="{BBB98F06-0729-4CC8-ACA6-ACB3D58357AC}"/>
                </a:ext>
              </a:extLst>
            </p:cNvPr>
            <p:cNvSpPr/>
            <p:nvPr/>
          </p:nvSpPr>
          <p:spPr>
            <a:xfrm>
              <a:off x="2913108" y="4891823"/>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5" name="Rounded Rectangle 83">
              <a:extLst>
                <a:ext uri="{FF2B5EF4-FFF2-40B4-BE49-F238E27FC236}">
                  <a16:creationId xmlns:a16="http://schemas.microsoft.com/office/drawing/2014/main" id="{A7A3D4BE-6F8D-4D6D-A164-DEF60F0C5A6A}"/>
                </a:ext>
              </a:extLst>
            </p:cNvPr>
            <p:cNvSpPr/>
            <p:nvPr/>
          </p:nvSpPr>
          <p:spPr>
            <a:xfrm>
              <a:off x="2913108" y="4614797"/>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6" name="Rounded Rectangle 84">
              <a:extLst>
                <a:ext uri="{FF2B5EF4-FFF2-40B4-BE49-F238E27FC236}">
                  <a16:creationId xmlns:a16="http://schemas.microsoft.com/office/drawing/2014/main" id="{6A6AA18E-5C90-42E0-B728-DF33DA524C6A}"/>
                </a:ext>
              </a:extLst>
            </p:cNvPr>
            <p:cNvSpPr/>
            <p:nvPr/>
          </p:nvSpPr>
          <p:spPr>
            <a:xfrm>
              <a:off x="2913108" y="4330915"/>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7" name="Rounded Rectangle 85">
              <a:extLst>
                <a:ext uri="{FF2B5EF4-FFF2-40B4-BE49-F238E27FC236}">
                  <a16:creationId xmlns:a16="http://schemas.microsoft.com/office/drawing/2014/main" id="{FAF72D56-4766-4D62-9D49-97417194DC4A}"/>
                </a:ext>
              </a:extLst>
            </p:cNvPr>
            <p:cNvSpPr/>
            <p:nvPr/>
          </p:nvSpPr>
          <p:spPr>
            <a:xfrm>
              <a:off x="2913108" y="4046548"/>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8" name="Rounded Rectangle 86">
              <a:extLst>
                <a:ext uri="{FF2B5EF4-FFF2-40B4-BE49-F238E27FC236}">
                  <a16:creationId xmlns:a16="http://schemas.microsoft.com/office/drawing/2014/main" id="{05A10E1E-7E89-487A-A8D8-8EE59BD35C21}"/>
                </a:ext>
              </a:extLst>
            </p:cNvPr>
            <p:cNvSpPr/>
            <p:nvPr/>
          </p:nvSpPr>
          <p:spPr>
            <a:xfrm>
              <a:off x="2913108" y="3762666"/>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19" name="Rounded Rectangle 87">
              <a:extLst>
                <a:ext uri="{FF2B5EF4-FFF2-40B4-BE49-F238E27FC236}">
                  <a16:creationId xmlns:a16="http://schemas.microsoft.com/office/drawing/2014/main" id="{9DB4233E-4967-490B-A318-E6CEB64AA751}"/>
                </a:ext>
              </a:extLst>
            </p:cNvPr>
            <p:cNvSpPr/>
            <p:nvPr/>
          </p:nvSpPr>
          <p:spPr>
            <a:xfrm>
              <a:off x="2913108" y="3485640"/>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0" name="Rounded Rectangle 88">
              <a:extLst>
                <a:ext uri="{FF2B5EF4-FFF2-40B4-BE49-F238E27FC236}">
                  <a16:creationId xmlns:a16="http://schemas.microsoft.com/office/drawing/2014/main" id="{3694EBE9-93F5-4D03-ACD0-8C8CE095E6EF}"/>
                </a:ext>
              </a:extLst>
            </p:cNvPr>
            <p:cNvSpPr/>
            <p:nvPr/>
          </p:nvSpPr>
          <p:spPr>
            <a:xfrm>
              <a:off x="2913108" y="3201757"/>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1" name="Rounded Rectangle 89">
              <a:extLst>
                <a:ext uri="{FF2B5EF4-FFF2-40B4-BE49-F238E27FC236}">
                  <a16:creationId xmlns:a16="http://schemas.microsoft.com/office/drawing/2014/main" id="{1611C866-61BB-4902-84B4-BE3B5E8FD6AF}"/>
                </a:ext>
              </a:extLst>
            </p:cNvPr>
            <p:cNvSpPr/>
            <p:nvPr/>
          </p:nvSpPr>
          <p:spPr>
            <a:xfrm>
              <a:off x="4406941" y="5175708"/>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2" name="Rounded Rectangle 90">
              <a:extLst>
                <a:ext uri="{FF2B5EF4-FFF2-40B4-BE49-F238E27FC236}">
                  <a16:creationId xmlns:a16="http://schemas.microsoft.com/office/drawing/2014/main" id="{43A21387-BD30-41B7-84A6-B7D267ED5FDE}"/>
                </a:ext>
              </a:extLst>
            </p:cNvPr>
            <p:cNvSpPr/>
            <p:nvPr/>
          </p:nvSpPr>
          <p:spPr>
            <a:xfrm>
              <a:off x="4406941" y="4891823"/>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3" name="Rounded Rectangle 91">
              <a:extLst>
                <a:ext uri="{FF2B5EF4-FFF2-40B4-BE49-F238E27FC236}">
                  <a16:creationId xmlns:a16="http://schemas.microsoft.com/office/drawing/2014/main" id="{E6B5D8E3-A404-48B0-9919-6300135D84BC}"/>
                </a:ext>
              </a:extLst>
            </p:cNvPr>
            <p:cNvSpPr/>
            <p:nvPr/>
          </p:nvSpPr>
          <p:spPr>
            <a:xfrm>
              <a:off x="4406941" y="4614797"/>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4" name="Rounded Rectangle 92">
              <a:extLst>
                <a:ext uri="{FF2B5EF4-FFF2-40B4-BE49-F238E27FC236}">
                  <a16:creationId xmlns:a16="http://schemas.microsoft.com/office/drawing/2014/main" id="{52631C00-2653-49F6-8BAE-56DCF377CC36}"/>
                </a:ext>
              </a:extLst>
            </p:cNvPr>
            <p:cNvSpPr/>
            <p:nvPr/>
          </p:nvSpPr>
          <p:spPr>
            <a:xfrm>
              <a:off x="4406941" y="4330915"/>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5" name="Rounded Rectangle 93">
              <a:extLst>
                <a:ext uri="{FF2B5EF4-FFF2-40B4-BE49-F238E27FC236}">
                  <a16:creationId xmlns:a16="http://schemas.microsoft.com/office/drawing/2014/main" id="{BBC360C9-5F85-4A95-BCEA-04F02E0D29DB}"/>
                </a:ext>
              </a:extLst>
            </p:cNvPr>
            <p:cNvSpPr/>
            <p:nvPr/>
          </p:nvSpPr>
          <p:spPr>
            <a:xfrm>
              <a:off x="4406941" y="4046548"/>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6" name="Rounded Rectangle 94">
              <a:extLst>
                <a:ext uri="{FF2B5EF4-FFF2-40B4-BE49-F238E27FC236}">
                  <a16:creationId xmlns:a16="http://schemas.microsoft.com/office/drawing/2014/main" id="{A5A9C2DC-DB92-4A48-9729-C12325DCBB78}"/>
                </a:ext>
              </a:extLst>
            </p:cNvPr>
            <p:cNvSpPr/>
            <p:nvPr/>
          </p:nvSpPr>
          <p:spPr>
            <a:xfrm>
              <a:off x="4406941" y="3762666"/>
              <a:ext cx="1036179" cy="204389"/>
            </a:xfrm>
            <a:prstGeom prst="roundRect">
              <a:avLst>
                <a:gd name="adj" fmla="val 50000"/>
              </a:avLst>
            </a:prstGeom>
            <a:solidFill>
              <a:srgbClr val="2137BE"/>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7" name="Rounded Rectangle 95">
              <a:extLst>
                <a:ext uri="{FF2B5EF4-FFF2-40B4-BE49-F238E27FC236}">
                  <a16:creationId xmlns:a16="http://schemas.microsoft.com/office/drawing/2014/main" id="{F8977ED4-2F4E-42DB-AD02-B64A55582C1E}"/>
                </a:ext>
              </a:extLst>
            </p:cNvPr>
            <p:cNvSpPr/>
            <p:nvPr/>
          </p:nvSpPr>
          <p:spPr>
            <a:xfrm>
              <a:off x="4406941" y="3485640"/>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8" name="Rounded Rectangle 96">
              <a:extLst>
                <a:ext uri="{FF2B5EF4-FFF2-40B4-BE49-F238E27FC236}">
                  <a16:creationId xmlns:a16="http://schemas.microsoft.com/office/drawing/2014/main" id="{A52964F1-DDA1-4B31-9FC6-5D4F21DADB90}"/>
                </a:ext>
              </a:extLst>
            </p:cNvPr>
            <p:cNvSpPr/>
            <p:nvPr/>
          </p:nvSpPr>
          <p:spPr>
            <a:xfrm>
              <a:off x="4406941" y="3201757"/>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29" name="Rectangle 2">
              <a:extLst>
                <a:ext uri="{FF2B5EF4-FFF2-40B4-BE49-F238E27FC236}">
                  <a16:creationId xmlns:a16="http://schemas.microsoft.com/office/drawing/2014/main" id="{3A88A186-339C-4F38-80A2-3ABE31D48ED1}"/>
                </a:ext>
              </a:extLst>
            </p:cNvPr>
            <p:cNvSpPr/>
            <p:nvPr/>
          </p:nvSpPr>
          <p:spPr>
            <a:xfrm>
              <a:off x="4322564" y="1805046"/>
              <a:ext cx="1218586" cy="422226"/>
            </a:xfrm>
            <a:prstGeom prst="rect">
              <a:avLst/>
            </a:prstGeom>
          </p:spPr>
          <p:txBody>
            <a:bodyPr vert="horz" lIns="91440" tIns="45720" rIns="91440" bIns="45720" rtlCol="0" anchor="ctr">
              <a:noAutofit/>
            </a:bodyPr>
            <a:lstStyle/>
            <a:p>
              <a:pPr algn="ctr">
                <a:lnSpc>
                  <a:spcPts val="2500"/>
                </a:lnSpc>
                <a:spcBef>
                  <a:spcPct val="0"/>
                </a:spcBef>
              </a:pPr>
              <a:r>
                <a:rPr lang="zh-CN" altLang="en-US" dirty="0">
                  <a:solidFill>
                    <a:schemeClr val="tx1">
                      <a:lumMod val="75000"/>
                      <a:lumOff val="25000"/>
                    </a:schemeClr>
                  </a:solidFill>
                  <a:cs typeface="+mn-ea"/>
                  <a:sym typeface="+mn-lt"/>
                </a:rPr>
                <a:t>The text content</a:t>
              </a:r>
              <a:endParaRPr lang="en-US" dirty="0">
                <a:solidFill>
                  <a:schemeClr val="tx1">
                    <a:lumMod val="75000"/>
                    <a:lumOff val="25000"/>
                  </a:schemeClr>
                </a:solidFill>
                <a:cs typeface="+mn-ea"/>
                <a:sym typeface="+mn-lt"/>
              </a:endParaRPr>
            </a:p>
          </p:txBody>
        </p:sp>
        <p:sp>
          <p:nvSpPr>
            <p:cNvPr id="30" name="Rounded Rectangle 97">
              <a:extLst>
                <a:ext uri="{FF2B5EF4-FFF2-40B4-BE49-F238E27FC236}">
                  <a16:creationId xmlns:a16="http://schemas.microsoft.com/office/drawing/2014/main" id="{634950EE-5909-4404-9E63-B004D937A657}"/>
                </a:ext>
              </a:extLst>
            </p:cNvPr>
            <p:cNvSpPr/>
            <p:nvPr/>
          </p:nvSpPr>
          <p:spPr>
            <a:xfrm>
              <a:off x="1464088" y="2914944"/>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31" name="Rounded Rectangle 98">
              <a:extLst>
                <a:ext uri="{FF2B5EF4-FFF2-40B4-BE49-F238E27FC236}">
                  <a16:creationId xmlns:a16="http://schemas.microsoft.com/office/drawing/2014/main" id="{D0254988-0FAA-47FC-8E0A-9A9E89C66AC3}"/>
                </a:ext>
              </a:extLst>
            </p:cNvPr>
            <p:cNvSpPr/>
            <p:nvPr/>
          </p:nvSpPr>
          <p:spPr>
            <a:xfrm>
              <a:off x="2913108" y="2914944"/>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32" name="Rounded Rectangle 99">
              <a:extLst>
                <a:ext uri="{FF2B5EF4-FFF2-40B4-BE49-F238E27FC236}">
                  <a16:creationId xmlns:a16="http://schemas.microsoft.com/office/drawing/2014/main" id="{AC0990F3-A180-471C-8CDA-7D735D7C9586}"/>
                </a:ext>
              </a:extLst>
            </p:cNvPr>
            <p:cNvSpPr/>
            <p:nvPr/>
          </p:nvSpPr>
          <p:spPr>
            <a:xfrm>
              <a:off x="4406941" y="2914944"/>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33" name="Rectangle 100">
              <a:extLst>
                <a:ext uri="{FF2B5EF4-FFF2-40B4-BE49-F238E27FC236}">
                  <a16:creationId xmlns:a16="http://schemas.microsoft.com/office/drawing/2014/main" id="{FFFEB3CB-A24D-44C9-A303-E969B53E9C6F}"/>
                </a:ext>
              </a:extLst>
            </p:cNvPr>
            <p:cNvSpPr/>
            <p:nvPr/>
          </p:nvSpPr>
          <p:spPr>
            <a:xfrm>
              <a:off x="2877566" y="1862347"/>
              <a:ext cx="1234856" cy="359912"/>
            </a:xfrm>
            <a:prstGeom prst="rect">
              <a:avLst/>
            </a:prstGeom>
          </p:spPr>
          <p:txBody>
            <a:bodyPr vert="horz" lIns="91440" tIns="45720" rIns="91440" bIns="45720" rtlCol="0" anchor="ctr">
              <a:noAutofit/>
            </a:bodyPr>
            <a:lstStyle/>
            <a:p>
              <a:pPr algn="ctr">
                <a:lnSpc>
                  <a:spcPts val="2500"/>
                </a:lnSpc>
                <a:spcBef>
                  <a:spcPct val="0"/>
                </a:spcBef>
              </a:pPr>
              <a:r>
                <a:rPr lang="zh-CN" altLang="en-US" dirty="0">
                  <a:solidFill>
                    <a:schemeClr val="tx1">
                      <a:lumMod val="75000"/>
                      <a:lumOff val="25000"/>
                    </a:schemeClr>
                  </a:solidFill>
                  <a:cs typeface="+mn-ea"/>
                  <a:sym typeface="+mn-lt"/>
                </a:rPr>
                <a:t>The text content</a:t>
              </a:r>
              <a:endParaRPr lang="en-US" dirty="0">
                <a:solidFill>
                  <a:schemeClr val="tx1">
                    <a:lumMod val="75000"/>
                    <a:lumOff val="25000"/>
                  </a:schemeClr>
                </a:solidFill>
                <a:cs typeface="+mn-ea"/>
                <a:sym typeface="+mn-lt"/>
              </a:endParaRPr>
            </a:p>
          </p:txBody>
        </p:sp>
        <p:sp>
          <p:nvSpPr>
            <p:cNvPr id="34" name="Rectangle 101">
              <a:extLst>
                <a:ext uri="{FF2B5EF4-FFF2-40B4-BE49-F238E27FC236}">
                  <a16:creationId xmlns:a16="http://schemas.microsoft.com/office/drawing/2014/main" id="{45ED0433-D21D-4136-A398-ED1BFCEEE77F}"/>
                </a:ext>
              </a:extLst>
            </p:cNvPr>
            <p:cNvSpPr/>
            <p:nvPr/>
          </p:nvSpPr>
          <p:spPr>
            <a:xfrm>
              <a:off x="1353036" y="1851005"/>
              <a:ext cx="1380470" cy="422228"/>
            </a:xfrm>
            <a:prstGeom prst="rect">
              <a:avLst/>
            </a:prstGeom>
          </p:spPr>
          <p:txBody>
            <a:bodyPr vert="horz" lIns="91440" tIns="45720" rIns="91440" bIns="45720" rtlCol="0" anchor="ctr">
              <a:noAutofit/>
            </a:bodyPr>
            <a:lstStyle/>
            <a:p>
              <a:pPr algn="ctr">
                <a:lnSpc>
                  <a:spcPts val="2500"/>
                </a:lnSpc>
                <a:spcBef>
                  <a:spcPct val="0"/>
                </a:spcBef>
              </a:pPr>
              <a:r>
                <a:rPr lang="zh-CN" altLang="en-US" dirty="0">
                  <a:solidFill>
                    <a:schemeClr val="tx1">
                      <a:lumMod val="75000"/>
                      <a:lumOff val="25000"/>
                    </a:schemeClr>
                  </a:solidFill>
                  <a:cs typeface="+mn-ea"/>
                  <a:sym typeface="+mn-lt"/>
                </a:rPr>
                <a:t>The text content</a:t>
              </a:r>
              <a:endParaRPr lang="en-US" dirty="0">
                <a:solidFill>
                  <a:schemeClr val="tx1">
                    <a:lumMod val="75000"/>
                    <a:lumOff val="25000"/>
                  </a:schemeClr>
                </a:solidFill>
                <a:cs typeface="+mn-ea"/>
                <a:sym typeface="+mn-lt"/>
              </a:endParaRPr>
            </a:p>
          </p:txBody>
        </p:sp>
        <p:sp>
          <p:nvSpPr>
            <p:cNvPr id="35" name="Rounded Rectangle 102">
              <a:extLst>
                <a:ext uri="{FF2B5EF4-FFF2-40B4-BE49-F238E27FC236}">
                  <a16:creationId xmlns:a16="http://schemas.microsoft.com/office/drawing/2014/main" id="{41C1BE78-C915-4DE1-826E-B70A7290452E}"/>
                </a:ext>
              </a:extLst>
            </p:cNvPr>
            <p:cNvSpPr/>
            <p:nvPr/>
          </p:nvSpPr>
          <p:spPr>
            <a:xfrm>
              <a:off x="1464088" y="263360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36" name="Rounded Rectangle 103">
              <a:extLst>
                <a:ext uri="{FF2B5EF4-FFF2-40B4-BE49-F238E27FC236}">
                  <a16:creationId xmlns:a16="http://schemas.microsoft.com/office/drawing/2014/main" id="{16C28655-9390-40C3-B875-126681BCE38E}"/>
                </a:ext>
              </a:extLst>
            </p:cNvPr>
            <p:cNvSpPr/>
            <p:nvPr/>
          </p:nvSpPr>
          <p:spPr>
            <a:xfrm>
              <a:off x="2913108" y="263360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sp>
          <p:nvSpPr>
            <p:cNvPr id="37" name="Rounded Rectangle 104">
              <a:extLst>
                <a:ext uri="{FF2B5EF4-FFF2-40B4-BE49-F238E27FC236}">
                  <a16:creationId xmlns:a16="http://schemas.microsoft.com/office/drawing/2014/main" id="{7EB85525-E1FA-48F0-B9EE-2D34289D892D}"/>
                </a:ext>
              </a:extLst>
            </p:cNvPr>
            <p:cNvSpPr/>
            <p:nvPr/>
          </p:nvSpPr>
          <p:spPr>
            <a:xfrm>
              <a:off x="4406941" y="2633608"/>
              <a:ext cx="1036179" cy="204389"/>
            </a:xfrm>
            <a:prstGeom prst="roundRect">
              <a:avLst>
                <a:gd name="adj" fmla="val 50000"/>
              </a:avLst>
            </a:prstGeom>
            <a:solidFill>
              <a:sysClr val="window" lastClr="FFFFFF">
                <a:lumMod val="85000"/>
              </a:sysClr>
            </a:solidFill>
            <a:ln w="6350" cap="flat" cmpd="sng" algn="ctr">
              <a:noFill/>
              <a:prstDash val="solid"/>
              <a:miter lim="800000"/>
            </a:ln>
            <a:effectLst/>
          </p:spPr>
          <p:txBody>
            <a:bodyPr lIns="86683" tIns="43341" rIns="86683" bIns="43341"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cs typeface="+mn-ea"/>
                <a:sym typeface="+mn-lt"/>
              </a:endParaRPr>
            </a:p>
          </p:txBody>
        </p:sp>
      </p:grpSp>
      <p:sp>
        <p:nvSpPr>
          <p:cNvPr id="38" name="矩形 37">
            <a:extLst>
              <a:ext uri="{FF2B5EF4-FFF2-40B4-BE49-F238E27FC236}">
                <a16:creationId xmlns:a16="http://schemas.microsoft.com/office/drawing/2014/main" id="{878265A1-95BA-4299-B195-A2D879F77CF7}"/>
              </a:ext>
            </a:extLst>
          </p:cNvPr>
          <p:cNvSpPr/>
          <p:nvPr/>
        </p:nvSpPr>
        <p:spPr>
          <a:xfrm>
            <a:off x="6096000" y="2201525"/>
            <a:ext cx="5307806" cy="537142"/>
          </a:xfrm>
          <a:prstGeom prst="rect">
            <a:avLst/>
          </a:prstGeom>
        </p:spPr>
        <p:txBody>
          <a:bodyPr vert="horz" lIns="91440" tIns="45720" rIns="91440" bIns="45720" rtlCol="0" anchor="ctr">
            <a:noAutofit/>
          </a:bodyPr>
          <a:lstStyle/>
          <a:p>
            <a:pPr>
              <a:lnSpc>
                <a:spcPct val="90000"/>
              </a:lnSpc>
              <a:spcBef>
                <a:spcPct val="0"/>
              </a:spcBef>
            </a:pPr>
            <a:r>
              <a:rPr lang="zh-CN" altLang="en-US" sz="3600" b="1" spc="300" dirty="0">
                <a:solidFill>
                  <a:schemeClr val="tx1">
                    <a:lumMod val="85000"/>
                    <a:lumOff val="15000"/>
                  </a:schemeClr>
                </a:solidFill>
                <a:cs typeface="+mn-ea"/>
                <a:sym typeface="+mn-lt"/>
              </a:rPr>
              <a:t>P</a:t>
            </a:r>
            <a:r>
              <a:rPr lang="en-US" altLang="zh-CN" sz="3600" b="1" spc="300" dirty="0">
                <a:solidFill>
                  <a:schemeClr val="tx1">
                    <a:lumMod val="85000"/>
                    <a:lumOff val="15000"/>
                  </a:schemeClr>
                </a:solidFill>
                <a:cs typeface="+mn-ea"/>
                <a:sym typeface="+mn-lt"/>
              </a:rPr>
              <a:t>ROBLEM SOLVING</a:t>
            </a:r>
            <a:endParaRPr lang="zh-CN" altLang="en-US" sz="3600" b="1" spc="300" dirty="0">
              <a:solidFill>
                <a:schemeClr val="tx1">
                  <a:lumMod val="85000"/>
                  <a:lumOff val="15000"/>
                </a:schemeClr>
              </a:solidFill>
              <a:cs typeface="+mn-ea"/>
              <a:sym typeface="+mn-lt"/>
            </a:endParaRPr>
          </a:p>
        </p:txBody>
      </p:sp>
      <p:sp>
        <p:nvSpPr>
          <p:cNvPr id="39" name="矩形 38">
            <a:extLst>
              <a:ext uri="{FF2B5EF4-FFF2-40B4-BE49-F238E27FC236}">
                <a16:creationId xmlns:a16="http://schemas.microsoft.com/office/drawing/2014/main" id="{59946A44-F082-4FEE-B881-021B02ECAFB1}"/>
              </a:ext>
            </a:extLst>
          </p:cNvPr>
          <p:cNvSpPr/>
          <p:nvPr/>
        </p:nvSpPr>
        <p:spPr>
          <a:xfrm>
            <a:off x="6096000" y="2738667"/>
            <a:ext cx="5062501" cy="1126310"/>
          </a:xfrm>
          <a:prstGeom prst="rect">
            <a:avLst/>
          </a:prstGeom>
        </p:spPr>
        <p:txBody>
          <a:bodyPr vert="horz" lIns="91440" tIns="45720" rIns="91440" bIns="45720" rtlCol="0" anchor="ctr">
            <a:noAutofit/>
          </a:bodyPr>
          <a:lstStyle/>
          <a:p>
            <a:pPr>
              <a:lnSpc>
                <a:spcPts val="2500"/>
              </a:lnSpc>
              <a:spcBef>
                <a:spcPct val="0"/>
              </a:spcBef>
            </a:pPr>
            <a:r>
              <a:rPr lang="zh-CN" altLang="en-US" dirty="0">
                <a:solidFill>
                  <a:schemeClr val="tx1">
                    <a:lumMod val="75000"/>
                    <a:lumOff val="25000"/>
                  </a:schemeClr>
                </a:solidFill>
                <a:cs typeface="+mn-ea"/>
                <a:sym typeface="+mn-lt"/>
              </a:rPr>
              <a:t>Please enter your content here and the text can be edited. Please enter your content here and the text can be edited.</a:t>
            </a:r>
          </a:p>
        </p:txBody>
      </p:sp>
      <p:sp>
        <p:nvSpPr>
          <p:cNvPr id="40" name="矩形 39">
            <a:extLst>
              <a:ext uri="{FF2B5EF4-FFF2-40B4-BE49-F238E27FC236}">
                <a16:creationId xmlns:a16="http://schemas.microsoft.com/office/drawing/2014/main" id="{A2571809-647A-4CE1-B02C-FEC9054C50B2}"/>
              </a:ext>
            </a:extLst>
          </p:cNvPr>
          <p:cNvSpPr/>
          <p:nvPr/>
        </p:nvSpPr>
        <p:spPr>
          <a:xfrm>
            <a:off x="6024442" y="4426956"/>
            <a:ext cx="6167558" cy="273633"/>
          </a:xfrm>
          <a:prstGeom prst="rect">
            <a:avLst/>
          </a:prstGeom>
        </p:spPr>
        <p:txBody>
          <a:bodyPr vert="horz" lIns="91440" tIns="45720" rIns="91440" bIns="45720" rtlCol="0" anchor="ctr">
            <a:noAutofit/>
          </a:bodyPr>
          <a:lstStyle/>
          <a:p>
            <a:pPr>
              <a:lnSpc>
                <a:spcPct val="90000"/>
              </a:lnSpc>
              <a:spcBef>
                <a:spcPct val="0"/>
              </a:spcBef>
            </a:pPr>
            <a:r>
              <a:rPr lang="zh-CN" altLang="en-US" sz="3600" b="1" spc="300" dirty="0">
                <a:solidFill>
                  <a:schemeClr val="tx1">
                    <a:lumMod val="85000"/>
                    <a:lumOff val="15000"/>
                  </a:schemeClr>
                </a:solidFill>
                <a:cs typeface="+mn-ea"/>
                <a:sym typeface="+mn-lt"/>
              </a:rPr>
              <a:t>C</a:t>
            </a:r>
            <a:r>
              <a:rPr lang="en-US" altLang="zh-CN" sz="3600" b="1" spc="300" dirty="0">
                <a:solidFill>
                  <a:schemeClr val="tx1">
                    <a:lumMod val="85000"/>
                    <a:lumOff val="15000"/>
                  </a:schemeClr>
                </a:solidFill>
                <a:cs typeface="+mn-ea"/>
                <a:sym typeface="+mn-lt"/>
              </a:rPr>
              <a:t>OMPLETION</a:t>
            </a:r>
            <a:r>
              <a:rPr lang="zh-CN" altLang="en-US" sz="3600" b="1" spc="300" dirty="0">
                <a:solidFill>
                  <a:schemeClr val="tx1">
                    <a:lumMod val="85000"/>
                    <a:lumOff val="15000"/>
                  </a:schemeClr>
                </a:solidFill>
                <a:cs typeface="+mn-ea"/>
                <a:sym typeface="+mn-lt"/>
              </a:rPr>
              <a:t> </a:t>
            </a:r>
            <a:r>
              <a:rPr lang="en-US" altLang="zh-CN" sz="3600" b="1" spc="300" dirty="0">
                <a:solidFill>
                  <a:schemeClr val="tx1">
                    <a:lumMod val="85000"/>
                    <a:lumOff val="15000"/>
                  </a:schemeClr>
                </a:solidFill>
                <a:cs typeface="+mn-ea"/>
                <a:sym typeface="+mn-lt"/>
              </a:rPr>
              <a:t>STATUS</a:t>
            </a:r>
            <a:endParaRPr lang="zh-CN" altLang="en-US" sz="3600" b="1" spc="300" dirty="0">
              <a:solidFill>
                <a:schemeClr val="tx1">
                  <a:lumMod val="85000"/>
                  <a:lumOff val="15000"/>
                </a:schemeClr>
              </a:solidFill>
              <a:cs typeface="+mn-ea"/>
              <a:sym typeface="+mn-lt"/>
            </a:endParaRPr>
          </a:p>
        </p:txBody>
      </p:sp>
      <p:sp>
        <p:nvSpPr>
          <p:cNvPr id="41" name="矩形 40">
            <a:extLst>
              <a:ext uri="{FF2B5EF4-FFF2-40B4-BE49-F238E27FC236}">
                <a16:creationId xmlns:a16="http://schemas.microsoft.com/office/drawing/2014/main" id="{A7DC040D-C024-4210-8727-ED14D0D442AB}"/>
              </a:ext>
            </a:extLst>
          </p:cNvPr>
          <p:cNvSpPr/>
          <p:nvPr/>
        </p:nvSpPr>
        <p:spPr>
          <a:xfrm>
            <a:off x="7793031" y="5276169"/>
            <a:ext cx="3214746" cy="597856"/>
          </a:xfrm>
          <a:prstGeom prst="rect">
            <a:avLst/>
          </a:prstGeom>
        </p:spPr>
        <p:txBody>
          <a:bodyPr vert="horz" lIns="91440" tIns="45720" rIns="91440" bIns="45720" rtlCol="0" anchor="ctr">
            <a:noAutofit/>
          </a:bodyPr>
          <a:lstStyle/>
          <a:p>
            <a:pPr>
              <a:lnSpc>
                <a:spcPct val="90000"/>
              </a:lnSpc>
              <a:spcBef>
                <a:spcPct val="0"/>
              </a:spcBef>
            </a:pPr>
            <a:r>
              <a:rPr lang="en-US" altLang="zh-CN" dirty="0">
                <a:solidFill>
                  <a:schemeClr val="tx1">
                    <a:lumMod val="75000"/>
                    <a:lumOff val="25000"/>
                  </a:schemeClr>
                </a:solidFill>
                <a:cs typeface="+mn-ea"/>
                <a:sym typeface="+mn-lt"/>
              </a:rPr>
              <a:t>We never can have a true view of man unless we have a love for him.</a:t>
            </a:r>
            <a:endParaRPr lang="zh-CN" altLang="en-US" dirty="0">
              <a:solidFill>
                <a:schemeClr val="tx1">
                  <a:lumMod val="75000"/>
                  <a:lumOff val="25000"/>
                </a:schemeClr>
              </a:solidFill>
              <a:cs typeface="+mn-ea"/>
              <a:sym typeface="+mn-lt"/>
            </a:endParaRPr>
          </a:p>
        </p:txBody>
      </p:sp>
      <p:sp>
        <p:nvSpPr>
          <p:cNvPr id="42" name="矩形: 圆角 41">
            <a:extLst>
              <a:ext uri="{FF2B5EF4-FFF2-40B4-BE49-F238E27FC236}">
                <a16:creationId xmlns:a16="http://schemas.microsoft.com/office/drawing/2014/main" id="{6C39B073-16CD-47B8-9293-DD391ED3E78D}"/>
              </a:ext>
            </a:extLst>
          </p:cNvPr>
          <p:cNvSpPr/>
          <p:nvPr/>
        </p:nvSpPr>
        <p:spPr>
          <a:xfrm>
            <a:off x="6096000" y="5242343"/>
            <a:ext cx="1490661" cy="463240"/>
          </a:xfrm>
          <a:prstGeom prst="roundRect">
            <a:avLst>
              <a:gd name="adj" fmla="val 0"/>
            </a:avLst>
          </a:prstGeom>
          <a:solidFill>
            <a:srgbClr val="2137BE"/>
          </a:solidFill>
          <a:ln>
            <a:solidFill>
              <a:srgbClr val="385770"/>
            </a:solidFill>
          </a:ln>
          <a:effectLst>
            <a:outerShdw blurRad="1524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effectLst>
                  <a:outerShdw blurRad="38100" dist="38100" dir="2700000" algn="tl">
                    <a:srgbClr val="000000">
                      <a:alpha val="43137"/>
                    </a:srgbClr>
                  </a:outerShdw>
                </a:effectLst>
                <a:cs typeface="+mn-ea"/>
                <a:sym typeface="+mn-lt"/>
              </a:rPr>
              <a:t>PART ONE</a:t>
            </a:r>
            <a:endParaRPr lang="zh-CN" altLang="en-US" sz="1600" dirty="0">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410504960"/>
      </p:ext>
    </p:extLst>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750"/>
                                        <p:tgtEl>
                                          <p:spTgt spid="4"/>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750" fill="hold"/>
                                        <p:tgtEl>
                                          <p:spTgt spid="38"/>
                                        </p:tgtEl>
                                        <p:attrNameLst>
                                          <p:attrName>ppt_w</p:attrName>
                                        </p:attrNameLst>
                                      </p:cBhvr>
                                      <p:tavLst>
                                        <p:tav tm="0">
                                          <p:val>
                                            <p:fltVal val="0"/>
                                          </p:val>
                                        </p:tav>
                                        <p:tav tm="100000">
                                          <p:val>
                                            <p:strVal val="#ppt_w"/>
                                          </p:val>
                                        </p:tav>
                                      </p:tavLst>
                                    </p:anim>
                                    <p:anim calcmode="lin" valueType="num">
                                      <p:cBhvr>
                                        <p:cTn id="18" dur="750" fill="hold"/>
                                        <p:tgtEl>
                                          <p:spTgt spid="38"/>
                                        </p:tgtEl>
                                        <p:attrNameLst>
                                          <p:attrName>ppt_h</p:attrName>
                                        </p:attrNameLst>
                                      </p:cBhvr>
                                      <p:tavLst>
                                        <p:tav tm="0">
                                          <p:val>
                                            <p:fltVal val="0"/>
                                          </p:val>
                                        </p:tav>
                                        <p:tav tm="100000">
                                          <p:val>
                                            <p:strVal val="#ppt_h"/>
                                          </p:val>
                                        </p:tav>
                                      </p:tavLst>
                                    </p:anim>
                                    <p:animEffect transition="in" filter="fade">
                                      <p:cBhvr>
                                        <p:cTn id="19" dur="750"/>
                                        <p:tgtEl>
                                          <p:spTgt spid="38"/>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750"/>
                                        <p:tgtEl>
                                          <p:spTgt spid="39"/>
                                        </p:tgtEl>
                                      </p:cBhvr>
                                    </p:animEffect>
                                  </p:childTnLst>
                                </p:cTn>
                              </p:par>
                            </p:childTnLst>
                          </p:cTn>
                        </p:par>
                        <p:par>
                          <p:cTn id="24" fill="hold">
                            <p:stCondLst>
                              <p:cond delay="3250"/>
                            </p:stCondLst>
                            <p:childTnLst>
                              <p:par>
                                <p:cTn id="25" presetID="53" presetClass="entr" presetSubtype="16"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750" fill="hold"/>
                                        <p:tgtEl>
                                          <p:spTgt spid="40"/>
                                        </p:tgtEl>
                                        <p:attrNameLst>
                                          <p:attrName>ppt_w</p:attrName>
                                        </p:attrNameLst>
                                      </p:cBhvr>
                                      <p:tavLst>
                                        <p:tav tm="0">
                                          <p:val>
                                            <p:fltVal val="0"/>
                                          </p:val>
                                        </p:tav>
                                        <p:tav tm="100000">
                                          <p:val>
                                            <p:strVal val="#ppt_w"/>
                                          </p:val>
                                        </p:tav>
                                      </p:tavLst>
                                    </p:anim>
                                    <p:anim calcmode="lin" valueType="num">
                                      <p:cBhvr>
                                        <p:cTn id="28" dur="750" fill="hold"/>
                                        <p:tgtEl>
                                          <p:spTgt spid="40"/>
                                        </p:tgtEl>
                                        <p:attrNameLst>
                                          <p:attrName>ppt_h</p:attrName>
                                        </p:attrNameLst>
                                      </p:cBhvr>
                                      <p:tavLst>
                                        <p:tav tm="0">
                                          <p:val>
                                            <p:fltVal val="0"/>
                                          </p:val>
                                        </p:tav>
                                        <p:tav tm="100000">
                                          <p:val>
                                            <p:strVal val="#ppt_h"/>
                                          </p:val>
                                        </p:tav>
                                      </p:tavLst>
                                    </p:anim>
                                    <p:animEffect transition="in" filter="fade">
                                      <p:cBhvr>
                                        <p:cTn id="29" dur="750"/>
                                        <p:tgtEl>
                                          <p:spTgt spid="40"/>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750" fill="hold"/>
                                        <p:tgtEl>
                                          <p:spTgt spid="42"/>
                                        </p:tgtEl>
                                        <p:attrNameLst>
                                          <p:attrName>ppt_w</p:attrName>
                                        </p:attrNameLst>
                                      </p:cBhvr>
                                      <p:tavLst>
                                        <p:tav tm="0">
                                          <p:val>
                                            <p:fltVal val="0"/>
                                          </p:val>
                                        </p:tav>
                                        <p:tav tm="100000">
                                          <p:val>
                                            <p:strVal val="#ppt_w"/>
                                          </p:val>
                                        </p:tav>
                                      </p:tavLst>
                                    </p:anim>
                                    <p:anim calcmode="lin" valueType="num">
                                      <p:cBhvr>
                                        <p:cTn id="34" dur="750" fill="hold"/>
                                        <p:tgtEl>
                                          <p:spTgt spid="42"/>
                                        </p:tgtEl>
                                        <p:attrNameLst>
                                          <p:attrName>ppt_h</p:attrName>
                                        </p:attrNameLst>
                                      </p:cBhvr>
                                      <p:tavLst>
                                        <p:tav tm="0">
                                          <p:val>
                                            <p:fltVal val="0"/>
                                          </p:val>
                                        </p:tav>
                                        <p:tav tm="100000">
                                          <p:val>
                                            <p:strVal val="#ppt_h"/>
                                          </p:val>
                                        </p:tav>
                                      </p:tavLst>
                                    </p:anim>
                                    <p:animEffect transition="in" filter="fade">
                                      <p:cBhvr>
                                        <p:cTn id="35" dur="750"/>
                                        <p:tgtEl>
                                          <p:spTgt spid="42"/>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p:bldP spid="39" grpId="0"/>
      <p:bldP spid="40" grpId="0"/>
      <p:bldP spid="41"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grpSp>
        <p:nvGrpSpPr>
          <p:cNvPr id="4" name="组合 3">
            <a:extLst>
              <a:ext uri="{FF2B5EF4-FFF2-40B4-BE49-F238E27FC236}">
                <a16:creationId xmlns:a16="http://schemas.microsoft.com/office/drawing/2014/main" id="{B766490C-E416-45C7-9912-7D9CF1A179F1}"/>
              </a:ext>
            </a:extLst>
          </p:cNvPr>
          <p:cNvGrpSpPr/>
          <p:nvPr/>
        </p:nvGrpSpPr>
        <p:grpSpPr>
          <a:xfrm>
            <a:off x="1493892" y="1887289"/>
            <a:ext cx="4039804" cy="4039804"/>
            <a:chOff x="1269667" y="1823914"/>
            <a:chExt cx="4093043" cy="4093043"/>
          </a:xfrm>
        </p:grpSpPr>
        <p:sp>
          <p:nvSpPr>
            <p:cNvPr id="5" name="椭圆 4">
              <a:extLst>
                <a:ext uri="{FF2B5EF4-FFF2-40B4-BE49-F238E27FC236}">
                  <a16:creationId xmlns:a16="http://schemas.microsoft.com/office/drawing/2014/main" id="{D5EF0FE1-52A3-4D65-B78A-2D570873D64C}"/>
                </a:ext>
              </a:extLst>
            </p:cNvPr>
            <p:cNvSpPr/>
            <p:nvPr/>
          </p:nvSpPr>
          <p:spPr>
            <a:xfrm>
              <a:off x="1269667" y="1823914"/>
              <a:ext cx="4093043" cy="409304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BEEF1B13-E41E-4E55-9577-1D56A1AAE091}"/>
                </a:ext>
              </a:extLst>
            </p:cNvPr>
            <p:cNvSpPr/>
            <p:nvPr/>
          </p:nvSpPr>
          <p:spPr>
            <a:xfrm>
              <a:off x="1530950" y="2759518"/>
              <a:ext cx="2221834" cy="2221834"/>
            </a:xfrm>
            <a:prstGeom prst="ellips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Freeform 45">
            <a:extLst>
              <a:ext uri="{FF2B5EF4-FFF2-40B4-BE49-F238E27FC236}">
                <a16:creationId xmlns:a16="http://schemas.microsoft.com/office/drawing/2014/main" id="{E759042E-6C20-4508-A552-7BA22C19B7D0}"/>
              </a:ext>
            </a:extLst>
          </p:cNvPr>
          <p:cNvSpPr>
            <a:spLocks noEditPoints="1"/>
          </p:cNvSpPr>
          <p:nvPr/>
        </p:nvSpPr>
        <p:spPr bwMode="auto">
          <a:xfrm>
            <a:off x="6425425" y="228079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137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cs typeface="+mn-ea"/>
              <a:sym typeface="+mn-lt"/>
            </a:endParaRPr>
          </a:p>
        </p:txBody>
      </p:sp>
      <p:sp>
        <p:nvSpPr>
          <p:cNvPr id="8" name="Freeform 45">
            <a:extLst>
              <a:ext uri="{FF2B5EF4-FFF2-40B4-BE49-F238E27FC236}">
                <a16:creationId xmlns:a16="http://schemas.microsoft.com/office/drawing/2014/main" id="{4F7961C5-2AA3-40E1-B1EC-0826093A6A3A}"/>
              </a:ext>
            </a:extLst>
          </p:cNvPr>
          <p:cNvSpPr>
            <a:spLocks noEditPoints="1"/>
          </p:cNvSpPr>
          <p:nvPr/>
        </p:nvSpPr>
        <p:spPr bwMode="auto">
          <a:xfrm>
            <a:off x="6425425" y="356952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137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cs typeface="+mn-ea"/>
              <a:sym typeface="+mn-lt"/>
            </a:endParaRPr>
          </a:p>
        </p:txBody>
      </p:sp>
      <p:sp>
        <p:nvSpPr>
          <p:cNvPr id="9" name="Freeform 45">
            <a:extLst>
              <a:ext uri="{FF2B5EF4-FFF2-40B4-BE49-F238E27FC236}">
                <a16:creationId xmlns:a16="http://schemas.microsoft.com/office/drawing/2014/main" id="{BCE8DB92-9213-4623-8665-33762C83F759}"/>
              </a:ext>
            </a:extLst>
          </p:cNvPr>
          <p:cNvSpPr>
            <a:spLocks noEditPoints="1"/>
          </p:cNvSpPr>
          <p:nvPr/>
        </p:nvSpPr>
        <p:spPr bwMode="auto">
          <a:xfrm>
            <a:off x="6425425" y="475801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137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083869E7-3CA2-42A0-99C6-FAC23D735985}"/>
              </a:ext>
            </a:extLst>
          </p:cNvPr>
          <p:cNvSpPr txBox="1"/>
          <p:nvPr/>
        </p:nvSpPr>
        <p:spPr>
          <a:xfrm>
            <a:off x="7096349" y="2562594"/>
            <a:ext cx="3755419"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a:t>
            </a:r>
          </a:p>
        </p:txBody>
      </p:sp>
      <p:sp>
        <p:nvSpPr>
          <p:cNvPr id="11" name="文本框 10">
            <a:extLst>
              <a:ext uri="{FF2B5EF4-FFF2-40B4-BE49-F238E27FC236}">
                <a16:creationId xmlns:a16="http://schemas.microsoft.com/office/drawing/2014/main" id="{D84D8E10-83C0-4030-836A-21C8A824125C}"/>
              </a:ext>
            </a:extLst>
          </p:cNvPr>
          <p:cNvSpPr txBox="1"/>
          <p:nvPr/>
        </p:nvSpPr>
        <p:spPr>
          <a:xfrm>
            <a:off x="7063965" y="2145399"/>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Enter the title</a:t>
            </a:r>
          </a:p>
        </p:txBody>
      </p:sp>
      <p:sp>
        <p:nvSpPr>
          <p:cNvPr id="12" name="文本框 11">
            <a:extLst>
              <a:ext uri="{FF2B5EF4-FFF2-40B4-BE49-F238E27FC236}">
                <a16:creationId xmlns:a16="http://schemas.microsoft.com/office/drawing/2014/main" id="{7BFAC4B4-E9E0-40AD-8B11-7F1E513AFF76}"/>
              </a:ext>
            </a:extLst>
          </p:cNvPr>
          <p:cNvSpPr txBox="1"/>
          <p:nvPr/>
        </p:nvSpPr>
        <p:spPr>
          <a:xfrm>
            <a:off x="7096349" y="3850509"/>
            <a:ext cx="3755419"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a:t>
            </a:r>
          </a:p>
        </p:txBody>
      </p:sp>
      <p:sp>
        <p:nvSpPr>
          <p:cNvPr id="13" name="文本框 12">
            <a:extLst>
              <a:ext uri="{FF2B5EF4-FFF2-40B4-BE49-F238E27FC236}">
                <a16:creationId xmlns:a16="http://schemas.microsoft.com/office/drawing/2014/main" id="{6D4D687C-A18D-4A91-B7A0-795600CB0EC8}"/>
              </a:ext>
            </a:extLst>
          </p:cNvPr>
          <p:cNvSpPr txBox="1"/>
          <p:nvPr/>
        </p:nvSpPr>
        <p:spPr>
          <a:xfrm>
            <a:off x="7063965" y="3433314"/>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Enter the title</a:t>
            </a:r>
          </a:p>
        </p:txBody>
      </p:sp>
      <p:sp>
        <p:nvSpPr>
          <p:cNvPr id="14" name="文本框 13">
            <a:extLst>
              <a:ext uri="{FF2B5EF4-FFF2-40B4-BE49-F238E27FC236}">
                <a16:creationId xmlns:a16="http://schemas.microsoft.com/office/drawing/2014/main" id="{DB8EC953-2EE1-4AFC-BBF1-8D808B8BD1B4}"/>
              </a:ext>
            </a:extLst>
          </p:cNvPr>
          <p:cNvSpPr txBox="1"/>
          <p:nvPr/>
        </p:nvSpPr>
        <p:spPr>
          <a:xfrm>
            <a:off x="7128733" y="5087104"/>
            <a:ext cx="3755419"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cs typeface="+mn-ea"/>
                <a:sym typeface="+mn-lt"/>
              </a:rPr>
              <a:t>Please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 text </a:t>
            </a:r>
            <a:r>
              <a:rPr lang="en-US" sz="1200" dirty="0" err="1">
                <a:solidFill>
                  <a:schemeClr val="tx1">
                    <a:lumMod val="75000"/>
                    <a:lumOff val="25000"/>
                  </a:schemeClr>
                </a:solidFill>
                <a:cs typeface="+mn-ea"/>
                <a:sym typeface="+mn-lt"/>
              </a:rPr>
              <a:t>here. Please</a:t>
            </a:r>
            <a:r>
              <a:rPr lang="en-US" sz="1200" dirty="0">
                <a:solidFill>
                  <a:schemeClr val="tx1">
                    <a:lumMod val="75000"/>
                    <a:lumOff val="25000"/>
                  </a:schemeClr>
                </a:solidFill>
                <a:cs typeface="+mn-ea"/>
                <a:sym typeface="+mn-lt"/>
              </a:rPr>
              <a:t> enter</a:t>
            </a:r>
          </a:p>
        </p:txBody>
      </p:sp>
      <p:sp>
        <p:nvSpPr>
          <p:cNvPr id="15" name="文本框 14">
            <a:extLst>
              <a:ext uri="{FF2B5EF4-FFF2-40B4-BE49-F238E27FC236}">
                <a16:creationId xmlns:a16="http://schemas.microsoft.com/office/drawing/2014/main" id="{AC1F66BA-14EA-4D09-8B72-9A23A46863D5}"/>
              </a:ext>
            </a:extLst>
          </p:cNvPr>
          <p:cNvSpPr txBox="1"/>
          <p:nvPr/>
        </p:nvSpPr>
        <p:spPr>
          <a:xfrm>
            <a:off x="7096349" y="4669909"/>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Enter the title</a:t>
            </a:r>
          </a:p>
        </p:txBody>
      </p:sp>
      <p:sp>
        <p:nvSpPr>
          <p:cNvPr id="16" name="文本框 15">
            <a:extLst>
              <a:ext uri="{FF2B5EF4-FFF2-40B4-BE49-F238E27FC236}">
                <a16:creationId xmlns:a16="http://schemas.microsoft.com/office/drawing/2014/main" id="{33A4CCC8-6885-4004-8DBF-C691E894B13E}"/>
              </a:ext>
            </a:extLst>
          </p:cNvPr>
          <p:cNvSpPr txBox="1"/>
          <p:nvPr/>
        </p:nvSpPr>
        <p:spPr>
          <a:xfrm>
            <a:off x="2190120" y="3135004"/>
            <a:ext cx="1314533" cy="107721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3200" b="1" dirty="0">
                <a:solidFill>
                  <a:schemeClr val="bg1"/>
                </a:solidFill>
                <a:cs typeface="+mn-ea"/>
                <a:sym typeface="+mn-lt"/>
              </a:rPr>
              <a:t>Enter the title</a:t>
            </a:r>
          </a:p>
        </p:txBody>
      </p:sp>
    </p:spTree>
    <p:extLst>
      <p:ext uri="{BB962C8B-B14F-4D97-AF65-F5344CB8AC3E}">
        <p14:creationId xmlns:p14="http://schemas.microsoft.com/office/powerpoint/2010/main" val="354085707"/>
      </p:ext>
    </p:extLst>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p:tgtEl>
                                          <p:spTgt spid="13"/>
                                        </p:tgtEl>
                                        <p:attrNameLst>
                                          <p:attrName>ppt_y</p:attrName>
                                        </p:attrNameLst>
                                      </p:cBhvr>
                                      <p:tavLst>
                                        <p:tav tm="0">
                                          <p:val>
                                            <p:strVal val="#ppt_y+#ppt_h*1.125000"/>
                                          </p:val>
                                        </p:tav>
                                        <p:tav tm="100000">
                                          <p:val>
                                            <p:strVal val="#ppt_y"/>
                                          </p:val>
                                        </p:tav>
                                      </p:tavLst>
                                    </p:anim>
                                    <p:animEffect transition="in" filter="wipe(up)">
                                      <p:cBhvr>
                                        <p:cTn id="47" dur="500"/>
                                        <p:tgtEl>
                                          <p:spTgt spid="13"/>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ppt_y</p:attrName>
                                        </p:attrNameLst>
                                      </p:cBhvr>
                                      <p:tavLst>
                                        <p:tav tm="0">
                                          <p:val>
                                            <p:strVal val="#ppt_y+#ppt_h*1.125000"/>
                                          </p:val>
                                        </p:tav>
                                        <p:tav tm="100000">
                                          <p:val>
                                            <p:strVal val="#ppt_y"/>
                                          </p:val>
                                        </p:tav>
                                      </p:tavLst>
                                    </p:anim>
                                    <p:animEffect transition="in" filter="wipe(up)">
                                      <p:cBhvr>
                                        <p:cTn id="52" dur="500"/>
                                        <p:tgtEl>
                                          <p:spTgt spid="14"/>
                                        </p:tgtEl>
                                      </p:cBhvr>
                                    </p:animEffect>
                                  </p:childTnLst>
                                </p:cTn>
                              </p:par>
                            </p:childTnLst>
                          </p:cTn>
                        </p:par>
                        <p:par>
                          <p:cTn id="53" fill="hold">
                            <p:stCondLst>
                              <p:cond delay="5000"/>
                            </p:stCondLst>
                            <p:childTnLst>
                              <p:par>
                                <p:cTn id="54" presetID="1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p:tgtEl>
                                          <p:spTgt spid="15"/>
                                        </p:tgtEl>
                                        <p:attrNameLst>
                                          <p:attrName>ppt_y</p:attrName>
                                        </p:attrNameLst>
                                      </p:cBhvr>
                                      <p:tavLst>
                                        <p:tav tm="0">
                                          <p:val>
                                            <p:strVal val="#ppt_y+#ppt_h*1.125000"/>
                                          </p:val>
                                        </p:tav>
                                        <p:tav tm="100000">
                                          <p:val>
                                            <p:strVal val="#ppt_y"/>
                                          </p:val>
                                        </p:tav>
                                      </p:tavLst>
                                    </p:anim>
                                    <p:animEffect transition="in" filter="wipe(up)">
                                      <p:cBhvr>
                                        <p:cTn id="57" dur="500"/>
                                        <p:tgtEl>
                                          <p:spTgt spid="15"/>
                                        </p:tgtEl>
                                      </p:cBhvr>
                                    </p:animEffect>
                                  </p:childTnLst>
                                </p:cTn>
                              </p:par>
                            </p:childTnLst>
                          </p:cTn>
                        </p:par>
                        <p:par>
                          <p:cTn id="58" fill="hold">
                            <p:stCondLst>
                              <p:cond delay="5500"/>
                            </p:stCondLst>
                            <p:childTnLst>
                              <p:par>
                                <p:cTn id="59" presetID="1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ppt_y</p:attrName>
                                        </p:attrNameLst>
                                      </p:cBhvr>
                                      <p:tavLst>
                                        <p:tav tm="0">
                                          <p:val>
                                            <p:strVal val="#ppt_y+#ppt_h*1.125000"/>
                                          </p:val>
                                        </p:tav>
                                        <p:tav tm="100000">
                                          <p:val>
                                            <p:strVal val="#ppt_y"/>
                                          </p:val>
                                        </p:tav>
                                      </p:tavLst>
                                    </p:anim>
                                    <p:animEffect transition="in" filter="wipe(up)">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bldLvl="0"/>
      <p:bldP spid="11" grpId="0" bldLvl="0"/>
      <p:bldP spid="12" grpId="0" bldLvl="0"/>
      <p:bldP spid="13" grpId="0" bldLvl="0"/>
      <p:bldP spid="14" grpId="0" bldLvl="0"/>
      <p:bldP spid="15" grpId="0" bldLvl="0"/>
      <p:bldP spid="16"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任意多边形 42">
            <a:extLst>
              <a:ext uri="{FF2B5EF4-FFF2-40B4-BE49-F238E27FC236}">
                <a16:creationId xmlns:a16="http://schemas.microsoft.com/office/drawing/2014/main" id="{4CAD888E-EEE8-455C-B9CE-C428C4DEF7ED}"/>
              </a:ext>
            </a:extLst>
          </p:cNvPr>
          <p:cNvSpPr>
            <a:spLocks/>
          </p:cNvSpPr>
          <p:nvPr/>
        </p:nvSpPr>
        <p:spPr bwMode="auto">
          <a:xfrm rot="10800000">
            <a:off x="4804748" y="2297090"/>
            <a:ext cx="1727812" cy="561768"/>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noFill/>
          <a:ln w="19050">
            <a:solidFill>
              <a:srgbClr val="404040"/>
            </a:solidFill>
          </a:ln>
          <a:effectLst/>
        </p:spPr>
        <p:txBody>
          <a:bodyPr vert="horz" wrap="square" lIns="68580" tIns="34290" rIns="68580" bIns="34290" numCol="1" anchor="t" anchorCtr="0" compatLnSpc="1">
            <a:prstTxWarp prst="textNoShape">
              <a:avLst/>
            </a:prstTxWarp>
            <a:noAutofit/>
          </a:bodyPr>
          <a:lstStyle/>
          <a:p>
            <a:endParaRPr lang="zh-CN" altLang="en-US">
              <a:solidFill>
                <a:schemeClr val="tx1">
                  <a:lumMod val="85000"/>
                  <a:lumOff val="15000"/>
                </a:schemeClr>
              </a:solidFill>
              <a:cs typeface="+mn-ea"/>
              <a:sym typeface="+mn-lt"/>
            </a:endParaRPr>
          </a:p>
        </p:txBody>
      </p:sp>
      <p:sp>
        <p:nvSpPr>
          <p:cNvPr id="5" name="任意多边形 43">
            <a:extLst>
              <a:ext uri="{FF2B5EF4-FFF2-40B4-BE49-F238E27FC236}">
                <a16:creationId xmlns:a16="http://schemas.microsoft.com/office/drawing/2014/main" id="{4326E1A5-4466-4D20-9705-EEC126278AF6}"/>
              </a:ext>
            </a:extLst>
          </p:cNvPr>
          <p:cNvSpPr>
            <a:spLocks/>
          </p:cNvSpPr>
          <p:nvPr/>
        </p:nvSpPr>
        <p:spPr bwMode="auto">
          <a:xfrm rot="14400000">
            <a:off x="6086864" y="2619887"/>
            <a:ext cx="1719214" cy="564577"/>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noFill/>
          <a:ln w="19050">
            <a:solidFill>
              <a:srgbClr val="404040"/>
            </a:solidFill>
          </a:ln>
          <a:effectLst/>
        </p:spPr>
        <p:txBody>
          <a:bodyPr vert="horz" wrap="square" lIns="68580" tIns="34290" rIns="68580" bIns="34290" numCol="1" anchor="t" anchorCtr="0" compatLnSpc="1">
            <a:prstTxWarp prst="textNoShape">
              <a:avLst/>
            </a:prstTxWarp>
            <a:noAutofit/>
          </a:bodyPr>
          <a:lstStyle/>
          <a:p>
            <a:endParaRPr lang="zh-CN" altLang="en-US">
              <a:solidFill>
                <a:schemeClr val="tx1">
                  <a:lumMod val="85000"/>
                  <a:lumOff val="15000"/>
                </a:schemeClr>
              </a:solidFill>
              <a:cs typeface="+mn-ea"/>
              <a:sym typeface="+mn-lt"/>
            </a:endParaRPr>
          </a:p>
        </p:txBody>
      </p:sp>
      <p:sp>
        <p:nvSpPr>
          <p:cNvPr id="6" name="任意多边形 44">
            <a:extLst>
              <a:ext uri="{FF2B5EF4-FFF2-40B4-BE49-F238E27FC236}">
                <a16:creationId xmlns:a16="http://schemas.microsoft.com/office/drawing/2014/main" id="{D2056A6C-0C72-4034-9F7D-7855C3A8BC19}"/>
              </a:ext>
            </a:extLst>
          </p:cNvPr>
          <p:cNvSpPr>
            <a:spLocks/>
          </p:cNvSpPr>
          <p:nvPr/>
        </p:nvSpPr>
        <p:spPr bwMode="auto">
          <a:xfrm rot="18000000">
            <a:off x="6471552" y="3877708"/>
            <a:ext cx="1719214" cy="564577"/>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noFill/>
          <a:ln w="19050">
            <a:solidFill>
              <a:srgbClr val="404040"/>
            </a:solidFill>
          </a:ln>
          <a:effectLst/>
        </p:spPr>
        <p:txBody>
          <a:bodyPr vert="horz" wrap="square" lIns="68580" tIns="34290" rIns="68580" bIns="34290" numCol="1" anchor="t" anchorCtr="0" compatLnSpc="1">
            <a:prstTxWarp prst="textNoShape">
              <a:avLst/>
            </a:prstTxWarp>
            <a:noAutofit/>
          </a:bodyPr>
          <a:lstStyle/>
          <a:p>
            <a:endParaRPr lang="zh-CN" altLang="en-US">
              <a:solidFill>
                <a:schemeClr val="tx1">
                  <a:lumMod val="85000"/>
                  <a:lumOff val="15000"/>
                </a:schemeClr>
              </a:solidFill>
              <a:cs typeface="+mn-ea"/>
              <a:sym typeface="+mn-lt"/>
            </a:endParaRPr>
          </a:p>
        </p:txBody>
      </p:sp>
      <p:sp>
        <p:nvSpPr>
          <p:cNvPr id="7" name="任意多边形 45">
            <a:extLst>
              <a:ext uri="{FF2B5EF4-FFF2-40B4-BE49-F238E27FC236}">
                <a16:creationId xmlns:a16="http://schemas.microsoft.com/office/drawing/2014/main" id="{4DAF6F3B-8678-43E7-B6A9-F24C7B822847}"/>
              </a:ext>
            </a:extLst>
          </p:cNvPr>
          <p:cNvSpPr>
            <a:spLocks/>
          </p:cNvSpPr>
          <p:nvPr/>
        </p:nvSpPr>
        <p:spPr bwMode="auto">
          <a:xfrm rot="10800000" flipH="1" flipV="1">
            <a:off x="5572059" y="4823431"/>
            <a:ext cx="1727812" cy="561768"/>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noFill/>
          <a:ln w="19050">
            <a:solidFill>
              <a:srgbClr val="404040"/>
            </a:solidFill>
          </a:ln>
          <a:effectLst/>
        </p:spPr>
        <p:txBody>
          <a:bodyPr vert="horz" wrap="square" lIns="68580" tIns="34290" rIns="68580" bIns="34290" numCol="1" anchor="t" anchorCtr="0" compatLnSpc="1">
            <a:prstTxWarp prst="textNoShape">
              <a:avLst/>
            </a:prstTxWarp>
            <a:noAutofit/>
          </a:bodyPr>
          <a:lstStyle/>
          <a:p>
            <a:endParaRPr lang="zh-CN" altLang="en-US" dirty="0">
              <a:solidFill>
                <a:schemeClr val="tx1">
                  <a:lumMod val="85000"/>
                  <a:lumOff val="15000"/>
                </a:schemeClr>
              </a:solidFill>
              <a:cs typeface="+mn-ea"/>
              <a:sym typeface="+mn-lt"/>
            </a:endParaRPr>
          </a:p>
        </p:txBody>
      </p:sp>
      <p:sp>
        <p:nvSpPr>
          <p:cNvPr id="8" name="任意多边形 46">
            <a:extLst>
              <a:ext uri="{FF2B5EF4-FFF2-40B4-BE49-F238E27FC236}">
                <a16:creationId xmlns:a16="http://schemas.microsoft.com/office/drawing/2014/main" id="{3659C6DB-9F53-47BB-9F94-9AF0A24F161B}"/>
              </a:ext>
            </a:extLst>
          </p:cNvPr>
          <p:cNvSpPr>
            <a:spLocks/>
          </p:cNvSpPr>
          <p:nvPr/>
        </p:nvSpPr>
        <p:spPr bwMode="auto">
          <a:xfrm rot="14400000" flipH="1" flipV="1">
            <a:off x="4298540" y="4497825"/>
            <a:ext cx="1719214" cy="564577"/>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noFill/>
          <a:ln w="19050">
            <a:solidFill>
              <a:srgbClr val="404040"/>
            </a:solidFill>
          </a:ln>
          <a:effectLst/>
        </p:spPr>
        <p:txBody>
          <a:bodyPr vert="horz" wrap="square" lIns="68580" tIns="34290" rIns="68580" bIns="34290" numCol="1" anchor="t" anchorCtr="0" compatLnSpc="1">
            <a:prstTxWarp prst="textNoShape">
              <a:avLst/>
            </a:prstTxWarp>
            <a:noAutofit/>
          </a:bodyPr>
          <a:lstStyle/>
          <a:p>
            <a:endParaRPr lang="zh-CN" altLang="en-US">
              <a:solidFill>
                <a:schemeClr val="tx1">
                  <a:lumMod val="85000"/>
                  <a:lumOff val="15000"/>
                </a:schemeClr>
              </a:solidFill>
              <a:cs typeface="+mn-ea"/>
              <a:sym typeface="+mn-lt"/>
            </a:endParaRPr>
          </a:p>
        </p:txBody>
      </p:sp>
      <p:sp>
        <p:nvSpPr>
          <p:cNvPr id="9" name="任意多边形 47">
            <a:extLst>
              <a:ext uri="{FF2B5EF4-FFF2-40B4-BE49-F238E27FC236}">
                <a16:creationId xmlns:a16="http://schemas.microsoft.com/office/drawing/2014/main" id="{41A04D12-49AC-4CCC-90EF-8A77B3E80638}"/>
              </a:ext>
            </a:extLst>
          </p:cNvPr>
          <p:cNvSpPr>
            <a:spLocks/>
          </p:cNvSpPr>
          <p:nvPr/>
        </p:nvSpPr>
        <p:spPr bwMode="auto">
          <a:xfrm rot="18000000" flipH="1" flipV="1">
            <a:off x="3893762" y="3240004"/>
            <a:ext cx="1719214" cy="564577"/>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noFill/>
          <a:ln w="19050">
            <a:solidFill>
              <a:srgbClr val="404040"/>
            </a:solidFill>
          </a:ln>
          <a:effectLst/>
        </p:spPr>
        <p:txBody>
          <a:bodyPr vert="horz" wrap="square" lIns="68580" tIns="34290" rIns="68580" bIns="34290" numCol="1" anchor="t" anchorCtr="0" compatLnSpc="1">
            <a:prstTxWarp prst="textNoShape">
              <a:avLst/>
            </a:prstTxWarp>
            <a:noAutofit/>
          </a:bodyPr>
          <a:lstStyle/>
          <a:p>
            <a:endParaRPr lang="zh-CN" altLang="en-US">
              <a:solidFill>
                <a:schemeClr val="tx1">
                  <a:lumMod val="85000"/>
                  <a:lumOff val="15000"/>
                </a:schemeClr>
              </a:solidFill>
              <a:cs typeface="+mn-ea"/>
              <a:sym typeface="+mn-lt"/>
            </a:endParaRPr>
          </a:p>
        </p:txBody>
      </p:sp>
      <p:grpSp>
        <p:nvGrpSpPr>
          <p:cNvPr id="10" name="组合 9">
            <a:extLst>
              <a:ext uri="{FF2B5EF4-FFF2-40B4-BE49-F238E27FC236}">
                <a16:creationId xmlns:a16="http://schemas.microsoft.com/office/drawing/2014/main" id="{D4F78539-294A-48A7-8D95-0067129F306A}"/>
              </a:ext>
            </a:extLst>
          </p:cNvPr>
          <p:cNvGrpSpPr/>
          <p:nvPr/>
        </p:nvGrpSpPr>
        <p:grpSpPr>
          <a:xfrm>
            <a:off x="5347861" y="3145285"/>
            <a:ext cx="1445966" cy="1438770"/>
            <a:chOff x="4982373" y="2208496"/>
            <a:chExt cx="2227648" cy="2227648"/>
          </a:xfrm>
          <a:solidFill>
            <a:srgbClr val="FFD757"/>
          </a:solidFill>
          <a:effectLst/>
        </p:grpSpPr>
        <p:sp>
          <p:nvSpPr>
            <p:cNvPr id="11" name="椭圆 10">
              <a:extLst>
                <a:ext uri="{FF2B5EF4-FFF2-40B4-BE49-F238E27FC236}">
                  <a16:creationId xmlns:a16="http://schemas.microsoft.com/office/drawing/2014/main" id="{79366684-7460-4705-A844-36F7775A2574}"/>
                </a:ext>
              </a:extLst>
            </p:cNvPr>
            <p:cNvSpPr/>
            <p:nvPr/>
          </p:nvSpPr>
          <p:spPr>
            <a:xfrm>
              <a:off x="4982373" y="2208496"/>
              <a:ext cx="2227648" cy="2227648"/>
            </a:xfrm>
            <a:prstGeom prst="ellips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2" name="Freeform 44">
              <a:extLst>
                <a:ext uri="{FF2B5EF4-FFF2-40B4-BE49-F238E27FC236}">
                  <a16:creationId xmlns:a16="http://schemas.microsoft.com/office/drawing/2014/main" id="{41F786CA-CDBE-45E8-8C97-CACDBC60A243}"/>
                </a:ext>
              </a:extLst>
            </p:cNvPr>
            <p:cNvSpPr>
              <a:spLocks/>
            </p:cNvSpPr>
            <p:nvPr/>
          </p:nvSpPr>
          <p:spPr bwMode="auto">
            <a:xfrm>
              <a:off x="7087821" y="3577005"/>
              <a:ext cx="19447" cy="27783"/>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cs typeface="+mn-ea"/>
                <a:sym typeface="+mn-lt"/>
              </a:endParaRPr>
            </a:p>
          </p:txBody>
        </p:sp>
      </p:grpSp>
      <p:sp>
        <p:nvSpPr>
          <p:cNvPr id="13" name="TextBox 19">
            <a:extLst>
              <a:ext uri="{FF2B5EF4-FFF2-40B4-BE49-F238E27FC236}">
                <a16:creationId xmlns:a16="http://schemas.microsoft.com/office/drawing/2014/main" id="{8C4A28C5-3B28-40BD-93B0-597CB957287B}"/>
              </a:ext>
            </a:extLst>
          </p:cNvPr>
          <p:cNvSpPr txBox="1">
            <a:spLocks noChangeArrowheads="1"/>
          </p:cNvSpPr>
          <p:nvPr/>
        </p:nvSpPr>
        <p:spPr bwMode="auto">
          <a:xfrm>
            <a:off x="5561936" y="3283809"/>
            <a:ext cx="1049539" cy="83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400" dirty="0">
                <a:solidFill>
                  <a:schemeClr val="bg1"/>
                </a:solidFill>
                <a:cs typeface="+mn-ea"/>
                <a:sym typeface="+mn-lt"/>
              </a:rPr>
              <a:t>Enter the title</a:t>
            </a:r>
            <a:endParaRPr lang="zh-CN" altLang="zh-CN" sz="2400" dirty="0">
              <a:solidFill>
                <a:schemeClr val="bg1"/>
              </a:solidFill>
              <a:cs typeface="+mn-ea"/>
              <a:sym typeface="+mn-lt"/>
            </a:endParaRPr>
          </a:p>
        </p:txBody>
      </p:sp>
      <p:sp>
        <p:nvSpPr>
          <p:cNvPr id="14" name="Rectangle 27">
            <a:extLst>
              <a:ext uri="{FF2B5EF4-FFF2-40B4-BE49-F238E27FC236}">
                <a16:creationId xmlns:a16="http://schemas.microsoft.com/office/drawing/2014/main" id="{E9DDF389-D7FA-411F-990C-2C7804F0BB04}"/>
              </a:ext>
            </a:extLst>
          </p:cNvPr>
          <p:cNvSpPr/>
          <p:nvPr/>
        </p:nvSpPr>
        <p:spPr>
          <a:xfrm>
            <a:off x="8144427" y="2044584"/>
            <a:ext cx="3670935" cy="497957"/>
          </a:xfrm>
          <a:prstGeom prst="rect">
            <a:avLst/>
          </a:prstGeom>
        </p:spPr>
        <p:txBody>
          <a:bodyPr wrap="square">
            <a:spAutoFit/>
          </a:bodyPr>
          <a:lstStyle/>
          <a:p>
            <a:pP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15" name="Rectangle 28">
            <a:extLst>
              <a:ext uri="{FF2B5EF4-FFF2-40B4-BE49-F238E27FC236}">
                <a16:creationId xmlns:a16="http://schemas.microsoft.com/office/drawing/2014/main" id="{ACEFB1F6-EF09-4A83-B09A-133F260865AC}"/>
              </a:ext>
            </a:extLst>
          </p:cNvPr>
          <p:cNvSpPr/>
          <p:nvPr/>
        </p:nvSpPr>
        <p:spPr>
          <a:xfrm>
            <a:off x="8144428" y="2509404"/>
            <a:ext cx="2865788" cy="738344"/>
          </a:xfrm>
          <a:prstGeom prst="rect">
            <a:avLst/>
          </a:prstGeom>
        </p:spPr>
        <p:txBody>
          <a:bodyPr wrap="square">
            <a:spAutoFit/>
          </a:bodyPr>
          <a:lstStyle/>
          <a:p>
            <a:pPr algn="l"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a:t>
            </a:r>
            <a:endParaRPr lang="id-ID" sz="1200" kern="1200" dirty="0">
              <a:solidFill>
                <a:schemeClr val="tx1">
                  <a:lumMod val="85000"/>
                  <a:lumOff val="15000"/>
                </a:schemeClr>
              </a:solidFill>
              <a:cs typeface="+mn-ea"/>
              <a:sym typeface="+mn-lt"/>
            </a:endParaRPr>
          </a:p>
        </p:txBody>
      </p:sp>
      <p:sp>
        <p:nvSpPr>
          <p:cNvPr id="16" name="Rectangle 27">
            <a:extLst>
              <a:ext uri="{FF2B5EF4-FFF2-40B4-BE49-F238E27FC236}">
                <a16:creationId xmlns:a16="http://schemas.microsoft.com/office/drawing/2014/main" id="{CAB03948-ACDB-4168-9F7A-9A6273F8F1E5}"/>
              </a:ext>
            </a:extLst>
          </p:cNvPr>
          <p:cNvSpPr/>
          <p:nvPr/>
        </p:nvSpPr>
        <p:spPr>
          <a:xfrm>
            <a:off x="8151156" y="4244724"/>
            <a:ext cx="3670935" cy="497957"/>
          </a:xfrm>
          <a:prstGeom prst="rect">
            <a:avLst/>
          </a:prstGeom>
        </p:spPr>
        <p:txBody>
          <a:bodyPr wrap="square">
            <a:spAutoFit/>
          </a:bodyPr>
          <a:lstStyle/>
          <a:p>
            <a:pP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17" name="Rectangle 28">
            <a:extLst>
              <a:ext uri="{FF2B5EF4-FFF2-40B4-BE49-F238E27FC236}">
                <a16:creationId xmlns:a16="http://schemas.microsoft.com/office/drawing/2014/main" id="{A5AF31B8-9324-43DE-88E9-D476A1A9492A}"/>
              </a:ext>
            </a:extLst>
          </p:cNvPr>
          <p:cNvSpPr/>
          <p:nvPr/>
        </p:nvSpPr>
        <p:spPr>
          <a:xfrm>
            <a:off x="8151157" y="4709544"/>
            <a:ext cx="2865788" cy="738344"/>
          </a:xfrm>
          <a:prstGeom prst="rect">
            <a:avLst/>
          </a:prstGeom>
        </p:spPr>
        <p:txBody>
          <a:bodyPr wrap="square">
            <a:spAutoFit/>
          </a:bodyPr>
          <a:lstStyle/>
          <a:p>
            <a:pPr algn="l"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a:t>
            </a:r>
            <a:endParaRPr lang="id-ID" sz="1200" kern="1200" dirty="0">
              <a:solidFill>
                <a:schemeClr val="tx1">
                  <a:lumMod val="85000"/>
                  <a:lumOff val="15000"/>
                </a:schemeClr>
              </a:solidFill>
              <a:cs typeface="+mn-ea"/>
              <a:sym typeface="+mn-lt"/>
            </a:endParaRPr>
          </a:p>
        </p:txBody>
      </p:sp>
      <p:sp>
        <p:nvSpPr>
          <p:cNvPr id="18" name="Rectangle 27">
            <a:extLst>
              <a:ext uri="{FF2B5EF4-FFF2-40B4-BE49-F238E27FC236}">
                <a16:creationId xmlns:a16="http://schemas.microsoft.com/office/drawing/2014/main" id="{D02A2FB0-F530-4125-842A-B1EBE16DD4FB}"/>
              </a:ext>
            </a:extLst>
          </p:cNvPr>
          <p:cNvSpPr/>
          <p:nvPr/>
        </p:nvSpPr>
        <p:spPr>
          <a:xfrm>
            <a:off x="1079013" y="2044584"/>
            <a:ext cx="2847629" cy="497957"/>
          </a:xfrm>
          <a:prstGeom prst="rect">
            <a:avLst/>
          </a:prstGeom>
        </p:spPr>
        <p:txBody>
          <a:bodyPr wrap="square">
            <a:spAutoFit/>
          </a:bodyPr>
          <a:lstStyle/>
          <a:p>
            <a:pPr algn="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19" name="Rectangle 28">
            <a:extLst>
              <a:ext uri="{FF2B5EF4-FFF2-40B4-BE49-F238E27FC236}">
                <a16:creationId xmlns:a16="http://schemas.microsoft.com/office/drawing/2014/main" id="{747BCBC3-EE80-452E-B6DC-96FFD2349304}"/>
              </a:ext>
            </a:extLst>
          </p:cNvPr>
          <p:cNvSpPr/>
          <p:nvPr/>
        </p:nvSpPr>
        <p:spPr>
          <a:xfrm>
            <a:off x="1079014" y="2509404"/>
            <a:ext cx="2865788" cy="738344"/>
          </a:xfrm>
          <a:prstGeom prst="rect">
            <a:avLst/>
          </a:prstGeom>
        </p:spPr>
        <p:txBody>
          <a:bodyPr wrap="square">
            <a:spAutoFit/>
          </a:bodyPr>
          <a:lstStyle/>
          <a:p>
            <a:pPr algn="r"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a:t>
            </a:r>
            <a:endParaRPr lang="id-ID" sz="1200" kern="1200" dirty="0">
              <a:solidFill>
                <a:schemeClr val="tx1">
                  <a:lumMod val="85000"/>
                  <a:lumOff val="15000"/>
                </a:schemeClr>
              </a:solidFill>
              <a:cs typeface="+mn-ea"/>
              <a:sym typeface="+mn-lt"/>
            </a:endParaRPr>
          </a:p>
        </p:txBody>
      </p:sp>
      <p:sp>
        <p:nvSpPr>
          <p:cNvPr id="20" name="Rectangle 27">
            <a:extLst>
              <a:ext uri="{FF2B5EF4-FFF2-40B4-BE49-F238E27FC236}">
                <a16:creationId xmlns:a16="http://schemas.microsoft.com/office/drawing/2014/main" id="{5BAE0544-109A-4028-A91F-D3F32E2245B6}"/>
              </a:ext>
            </a:extLst>
          </p:cNvPr>
          <p:cNvSpPr/>
          <p:nvPr/>
        </p:nvSpPr>
        <p:spPr>
          <a:xfrm>
            <a:off x="1085742" y="4244724"/>
            <a:ext cx="2847629" cy="497957"/>
          </a:xfrm>
          <a:prstGeom prst="rect">
            <a:avLst/>
          </a:prstGeom>
        </p:spPr>
        <p:txBody>
          <a:bodyPr wrap="square">
            <a:spAutoFit/>
          </a:bodyPr>
          <a:lstStyle/>
          <a:p>
            <a:pPr algn="r" defTabSz="1828800">
              <a:lnSpc>
                <a:spcPct val="120000"/>
              </a:lnSpc>
            </a:pPr>
            <a:r>
              <a:rPr lang="zh-CN" altLang="en-US" sz="2400" dirty="0">
                <a:solidFill>
                  <a:schemeClr val="tx1">
                    <a:lumMod val="85000"/>
                    <a:lumOff val="15000"/>
                  </a:schemeClr>
                </a:solidFill>
                <a:cs typeface="+mn-ea"/>
                <a:sym typeface="+mn-lt"/>
              </a:rPr>
              <a:t>Enter the title</a:t>
            </a:r>
            <a:endParaRPr lang="en-US" altLang="zh-CN" sz="2400" dirty="0">
              <a:solidFill>
                <a:schemeClr val="tx1">
                  <a:lumMod val="85000"/>
                  <a:lumOff val="15000"/>
                </a:schemeClr>
              </a:solidFill>
              <a:cs typeface="+mn-ea"/>
              <a:sym typeface="+mn-lt"/>
            </a:endParaRPr>
          </a:p>
        </p:txBody>
      </p:sp>
      <p:sp>
        <p:nvSpPr>
          <p:cNvPr id="21" name="Rectangle 28">
            <a:extLst>
              <a:ext uri="{FF2B5EF4-FFF2-40B4-BE49-F238E27FC236}">
                <a16:creationId xmlns:a16="http://schemas.microsoft.com/office/drawing/2014/main" id="{7997D61C-7348-4753-AD86-BA4F3CC264F8}"/>
              </a:ext>
            </a:extLst>
          </p:cNvPr>
          <p:cNvSpPr/>
          <p:nvPr/>
        </p:nvSpPr>
        <p:spPr>
          <a:xfrm>
            <a:off x="1085743" y="4709544"/>
            <a:ext cx="2865788" cy="738344"/>
          </a:xfrm>
          <a:prstGeom prst="rect">
            <a:avLst/>
          </a:prstGeom>
        </p:spPr>
        <p:txBody>
          <a:bodyPr wrap="square">
            <a:spAutoFit/>
          </a:bodyPr>
          <a:lstStyle/>
          <a:p>
            <a:pPr algn="r" defTabSz="1828800" rtl="0">
              <a:lnSpc>
                <a:spcPct val="120000"/>
              </a:lnSpc>
            </a:pPr>
            <a:r>
              <a:rPr lang="id-ID" sz="1200" kern="1200" dirty="0">
                <a:solidFill>
                  <a:schemeClr val="tx1">
                    <a:lumMod val="85000"/>
                    <a:lumOff val="15000"/>
                  </a:schemeClr>
                </a:solidFill>
                <a:cs typeface="+mn-ea"/>
                <a:sym typeface="+mn-lt"/>
              </a:rPr>
              <a:t>Vivamus quam dolor, tempor ac gravida sit amet, porta fermentum magna. </a:t>
            </a:r>
            <a:r>
              <a:rPr lang="id-ID" sz="1200" dirty="0">
                <a:solidFill>
                  <a:schemeClr val="tx1">
                    <a:lumMod val="85000"/>
                    <a:lumOff val="15000"/>
                  </a:schemeClr>
                </a:solidFill>
                <a:cs typeface="+mn-ea"/>
                <a:sym typeface="+mn-lt"/>
              </a:rPr>
              <a:t>Vivamus quam dolor, </a:t>
            </a:r>
            <a:endParaRPr lang="id-ID" sz="1200" kern="12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70875497"/>
      </p:ext>
    </p:extLst>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矩形: 剪去单角 3">
            <a:extLst>
              <a:ext uri="{FF2B5EF4-FFF2-40B4-BE49-F238E27FC236}">
                <a16:creationId xmlns:a16="http://schemas.microsoft.com/office/drawing/2014/main" id="{7E90519A-1ADF-4B5A-B18F-F654622750B8}"/>
              </a:ext>
            </a:extLst>
          </p:cNvPr>
          <p:cNvSpPr/>
          <p:nvPr/>
        </p:nvSpPr>
        <p:spPr>
          <a:xfrm>
            <a:off x="992841" y="1745673"/>
            <a:ext cx="3140500" cy="4239491"/>
          </a:xfrm>
          <a:prstGeom prst="snip1Rect">
            <a:avLst/>
          </a:prstGeom>
          <a:noFill/>
          <a:ln w="38100">
            <a:solidFill>
              <a:srgbClr val="213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5" name="矩形: 剪去单角 4">
            <a:extLst>
              <a:ext uri="{FF2B5EF4-FFF2-40B4-BE49-F238E27FC236}">
                <a16:creationId xmlns:a16="http://schemas.microsoft.com/office/drawing/2014/main" id="{B88A9A99-34A4-4A4D-B0FB-E28011EEF92F}"/>
              </a:ext>
            </a:extLst>
          </p:cNvPr>
          <p:cNvSpPr/>
          <p:nvPr/>
        </p:nvSpPr>
        <p:spPr>
          <a:xfrm>
            <a:off x="4525750" y="1745673"/>
            <a:ext cx="3140500" cy="4239491"/>
          </a:xfrm>
          <a:prstGeom prst="snip1Rect">
            <a:avLst/>
          </a:prstGeom>
          <a:noFill/>
          <a:ln w="38100">
            <a:solidFill>
              <a:srgbClr val="213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6" name="矩形: 剪去单角 5">
            <a:extLst>
              <a:ext uri="{FF2B5EF4-FFF2-40B4-BE49-F238E27FC236}">
                <a16:creationId xmlns:a16="http://schemas.microsoft.com/office/drawing/2014/main" id="{8E602611-501C-48D9-8564-9F8021C25B9E}"/>
              </a:ext>
            </a:extLst>
          </p:cNvPr>
          <p:cNvSpPr/>
          <p:nvPr/>
        </p:nvSpPr>
        <p:spPr>
          <a:xfrm>
            <a:off x="8058659" y="1745672"/>
            <a:ext cx="3140500" cy="4239491"/>
          </a:xfrm>
          <a:prstGeom prst="snip1Rect">
            <a:avLst/>
          </a:prstGeom>
          <a:noFill/>
          <a:ln w="38100">
            <a:solidFill>
              <a:srgbClr val="213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cs typeface="+mn-ea"/>
              <a:sym typeface="+mn-lt"/>
            </a:endParaRPr>
          </a:p>
        </p:txBody>
      </p:sp>
      <p:sp>
        <p:nvSpPr>
          <p:cNvPr id="7" name="Freeform 106">
            <a:extLst>
              <a:ext uri="{FF2B5EF4-FFF2-40B4-BE49-F238E27FC236}">
                <a16:creationId xmlns:a16="http://schemas.microsoft.com/office/drawing/2014/main" id="{977BA1FF-2C8D-41EC-AA92-4A33FEBEBBED}"/>
              </a:ext>
            </a:extLst>
          </p:cNvPr>
          <p:cNvSpPr>
            <a:spLocks noEditPoints="1"/>
          </p:cNvSpPr>
          <p:nvPr/>
        </p:nvSpPr>
        <p:spPr bwMode="auto">
          <a:xfrm>
            <a:off x="5555520" y="2257692"/>
            <a:ext cx="1181348" cy="745222"/>
          </a:xfrm>
          <a:custGeom>
            <a:avLst/>
            <a:gdLst>
              <a:gd name="T0" fmla="*/ 518 w 1171"/>
              <a:gd name="T1" fmla="*/ 591 h 741"/>
              <a:gd name="T2" fmla="*/ 450 w 1171"/>
              <a:gd name="T3" fmla="*/ 540 h 741"/>
              <a:gd name="T4" fmla="*/ 414 w 1171"/>
              <a:gd name="T5" fmla="*/ 465 h 741"/>
              <a:gd name="T6" fmla="*/ 418 w 1171"/>
              <a:gd name="T7" fmla="*/ 377 h 741"/>
              <a:gd name="T8" fmla="*/ 462 w 1171"/>
              <a:gd name="T9" fmla="*/ 305 h 741"/>
              <a:gd name="T10" fmla="*/ 533 w 1171"/>
              <a:gd name="T11" fmla="*/ 262 h 741"/>
              <a:gd name="T12" fmla="*/ 733 w 1171"/>
              <a:gd name="T13" fmla="*/ 280 h 741"/>
              <a:gd name="T14" fmla="*/ 545 w 1171"/>
              <a:gd name="T15" fmla="*/ 299 h 741"/>
              <a:gd name="T16" fmla="*/ 489 w 1171"/>
              <a:gd name="T17" fmla="*/ 332 h 741"/>
              <a:gd name="T18" fmla="*/ 455 w 1171"/>
              <a:gd name="T19" fmla="*/ 388 h 741"/>
              <a:gd name="T20" fmla="*/ 452 w 1171"/>
              <a:gd name="T21" fmla="*/ 456 h 741"/>
              <a:gd name="T22" fmla="*/ 480 w 1171"/>
              <a:gd name="T23" fmla="*/ 516 h 741"/>
              <a:gd name="T24" fmla="*/ 533 w 1171"/>
              <a:gd name="T25" fmla="*/ 555 h 741"/>
              <a:gd name="T26" fmla="*/ 600 w 1171"/>
              <a:gd name="T27" fmla="*/ 565 h 741"/>
              <a:gd name="T28" fmla="*/ 663 w 1171"/>
              <a:gd name="T29" fmla="*/ 543 h 741"/>
              <a:gd name="T30" fmla="*/ 706 w 1171"/>
              <a:gd name="T31" fmla="*/ 494 h 741"/>
              <a:gd name="T32" fmla="*/ 722 w 1171"/>
              <a:gd name="T33" fmla="*/ 429 h 741"/>
              <a:gd name="T34" fmla="*/ 748 w 1171"/>
              <a:gd name="T35" fmla="*/ 497 h 741"/>
              <a:gd name="T36" fmla="*/ 697 w 1171"/>
              <a:gd name="T37" fmla="*/ 564 h 741"/>
              <a:gd name="T38" fmla="*/ 621 w 1171"/>
              <a:gd name="T39" fmla="*/ 601 h 741"/>
              <a:gd name="T40" fmla="*/ 957 w 1171"/>
              <a:gd name="T41" fmla="*/ 303 h 741"/>
              <a:gd name="T42" fmla="*/ 948 w 1171"/>
              <a:gd name="T43" fmla="*/ 227 h 741"/>
              <a:gd name="T44" fmla="*/ 921 w 1171"/>
              <a:gd name="T45" fmla="*/ 158 h 741"/>
              <a:gd name="T46" fmla="*/ 879 w 1171"/>
              <a:gd name="T47" fmla="*/ 100 h 741"/>
              <a:gd name="T48" fmla="*/ 825 w 1171"/>
              <a:gd name="T49" fmla="*/ 52 h 741"/>
              <a:gd name="T50" fmla="*/ 759 w 1171"/>
              <a:gd name="T51" fmla="*/ 19 h 741"/>
              <a:gd name="T52" fmla="*/ 686 w 1171"/>
              <a:gd name="T53" fmla="*/ 2 h 741"/>
              <a:gd name="T54" fmla="*/ 589 w 1171"/>
              <a:gd name="T55" fmla="*/ 8 h 741"/>
              <a:gd name="T56" fmla="*/ 492 w 1171"/>
              <a:gd name="T57" fmla="*/ 48 h 741"/>
              <a:gd name="T58" fmla="*/ 415 w 1171"/>
              <a:gd name="T59" fmla="*/ 119 h 741"/>
              <a:gd name="T60" fmla="*/ 349 w 1171"/>
              <a:gd name="T61" fmla="*/ 160 h 741"/>
              <a:gd name="T62" fmla="*/ 298 w 1171"/>
              <a:gd name="T63" fmla="*/ 157 h 741"/>
              <a:gd name="T64" fmla="*/ 233 w 1171"/>
              <a:gd name="T65" fmla="*/ 178 h 741"/>
              <a:gd name="T66" fmla="*/ 184 w 1171"/>
              <a:gd name="T67" fmla="*/ 223 h 741"/>
              <a:gd name="T68" fmla="*/ 158 w 1171"/>
              <a:gd name="T69" fmla="*/ 286 h 741"/>
              <a:gd name="T70" fmla="*/ 81 w 1171"/>
              <a:gd name="T71" fmla="*/ 331 h 741"/>
              <a:gd name="T72" fmla="*/ 26 w 1171"/>
              <a:gd name="T73" fmla="*/ 400 h 741"/>
              <a:gd name="T74" fmla="*/ 1 w 1171"/>
              <a:gd name="T75" fmla="*/ 489 h 741"/>
              <a:gd name="T76" fmla="*/ 5 w 1171"/>
              <a:gd name="T77" fmla="*/ 555 h 741"/>
              <a:gd name="T78" fmla="*/ 23 w 1171"/>
              <a:gd name="T79" fmla="*/ 609 h 741"/>
              <a:gd name="T80" fmla="*/ 68 w 1171"/>
              <a:gd name="T81" fmla="*/ 673 h 741"/>
              <a:gd name="T82" fmla="*/ 133 w 1171"/>
              <a:gd name="T83" fmla="*/ 719 h 741"/>
              <a:gd name="T84" fmla="*/ 187 w 1171"/>
              <a:gd name="T85" fmla="*/ 737 h 741"/>
              <a:gd name="T86" fmla="*/ 957 w 1171"/>
              <a:gd name="T87" fmla="*/ 741 h 741"/>
              <a:gd name="T88" fmla="*/ 1021 w 1171"/>
              <a:gd name="T89" fmla="*/ 732 h 741"/>
              <a:gd name="T90" fmla="*/ 1109 w 1171"/>
              <a:gd name="T91" fmla="*/ 678 h 741"/>
              <a:gd name="T92" fmla="*/ 1162 w 1171"/>
              <a:gd name="T93" fmla="*/ 590 h 741"/>
              <a:gd name="T94" fmla="*/ 1171 w 1171"/>
              <a:gd name="T95" fmla="*/ 526 h 741"/>
              <a:gd name="T96" fmla="*/ 1162 w 1171"/>
              <a:gd name="T97" fmla="*/ 463 h 741"/>
              <a:gd name="T98" fmla="*/ 1109 w 1171"/>
              <a:gd name="T99" fmla="*/ 375 h 741"/>
              <a:gd name="T100" fmla="*/ 1021 w 1171"/>
              <a:gd name="T101" fmla="*/ 322 h 741"/>
              <a:gd name="T102" fmla="*/ 957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586" y="605"/>
                </a:moveTo>
                <a:lnTo>
                  <a:pt x="567" y="604"/>
                </a:lnTo>
                <a:lnTo>
                  <a:pt x="550" y="601"/>
                </a:lnTo>
                <a:lnTo>
                  <a:pt x="533" y="597"/>
                </a:lnTo>
                <a:lnTo>
                  <a:pt x="518" y="591"/>
                </a:lnTo>
                <a:lnTo>
                  <a:pt x="502" y="584"/>
                </a:lnTo>
                <a:lnTo>
                  <a:pt x="488" y="575"/>
                </a:lnTo>
                <a:lnTo>
                  <a:pt x="473" y="564"/>
                </a:lnTo>
                <a:lnTo>
                  <a:pt x="462" y="553"/>
                </a:lnTo>
                <a:lnTo>
                  <a:pt x="450" y="540"/>
                </a:lnTo>
                <a:lnTo>
                  <a:pt x="440" y="528"/>
                </a:lnTo>
                <a:lnTo>
                  <a:pt x="431" y="512"/>
                </a:lnTo>
                <a:lnTo>
                  <a:pt x="424" y="497"/>
                </a:lnTo>
                <a:lnTo>
                  <a:pt x="418" y="481"/>
                </a:lnTo>
                <a:lnTo>
                  <a:pt x="414" y="465"/>
                </a:lnTo>
                <a:lnTo>
                  <a:pt x="411" y="448"/>
                </a:lnTo>
                <a:lnTo>
                  <a:pt x="410" y="429"/>
                </a:lnTo>
                <a:lnTo>
                  <a:pt x="411" y="411"/>
                </a:lnTo>
                <a:lnTo>
                  <a:pt x="414" y="394"/>
                </a:lnTo>
                <a:lnTo>
                  <a:pt x="418" y="377"/>
                </a:lnTo>
                <a:lnTo>
                  <a:pt x="424" y="361"/>
                </a:lnTo>
                <a:lnTo>
                  <a:pt x="431" y="345"/>
                </a:lnTo>
                <a:lnTo>
                  <a:pt x="440" y="331"/>
                </a:lnTo>
                <a:lnTo>
                  <a:pt x="450" y="317"/>
                </a:lnTo>
                <a:lnTo>
                  <a:pt x="462" y="305"/>
                </a:lnTo>
                <a:lnTo>
                  <a:pt x="473" y="293"/>
                </a:lnTo>
                <a:lnTo>
                  <a:pt x="488" y="283"/>
                </a:lnTo>
                <a:lnTo>
                  <a:pt x="502" y="275"/>
                </a:lnTo>
                <a:lnTo>
                  <a:pt x="518" y="267"/>
                </a:lnTo>
                <a:lnTo>
                  <a:pt x="533" y="262"/>
                </a:lnTo>
                <a:lnTo>
                  <a:pt x="550" y="258"/>
                </a:lnTo>
                <a:lnTo>
                  <a:pt x="567" y="254"/>
                </a:lnTo>
                <a:lnTo>
                  <a:pt x="586" y="253"/>
                </a:lnTo>
                <a:lnTo>
                  <a:pt x="586" y="195"/>
                </a:lnTo>
                <a:lnTo>
                  <a:pt x="733" y="280"/>
                </a:lnTo>
                <a:lnTo>
                  <a:pt x="586" y="364"/>
                </a:lnTo>
                <a:lnTo>
                  <a:pt x="586" y="292"/>
                </a:lnTo>
                <a:lnTo>
                  <a:pt x="572" y="293"/>
                </a:lnTo>
                <a:lnTo>
                  <a:pt x="558" y="295"/>
                </a:lnTo>
                <a:lnTo>
                  <a:pt x="545" y="299"/>
                </a:lnTo>
                <a:lnTo>
                  <a:pt x="533" y="303"/>
                </a:lnTo>
                <a:lnTo>
                  <a:pt x="521" y="309"/>
                </a:lnTo>
                <a:lnTo>
                  <a:pt x="509" y="316"/>
                </a:lnTo>
                <a:lnTo>
                  <a:pt x="498" y="323"/>
                </a:lnTo>
                <a:lnTo>
                  <a:pt x="489" y="332"/>
                </a:lnTo>
                <a:lnTo>
                  <a:pt x="480" y="342"/>
                </a:lnTo>
                <a:lnTo>
                  <a:pt x="472" y="353"/>
                </a:lnTo>
                <a:lnTo>
                  <a:pt x="466" y="364"/>
                </a:lnTo>
                <a:lnTo>
                  <a:pt x="459" y="376"/>
                </a:lnTo>
                <a:lnTo>
                  <a:pt x="455" y="388"/>
                </a:lnTo>
                <a:lnTo>
                  <a:pt x="452" y="401"/>
                </a:lnTo>
                <a:lnTo>
                  <a:pt x="450" y="415"/>
                </a:lnTo>
                <a:lnTo>
                  <a:pt x="449" y="429"/>
                </a:lnTo>
                <a:lnTo>
                  <a:pt x="450" y="443"/>
                </a:lnTo>
                <a:lnTo>
                  <a:pt x="452" y="456"/>
                </a:lnTo>
                <a:lnTo>
                  <a:pt x="455" y="469"/>
                </a:lnTo>
                <a:lnTo>
                  <a:pt x="459" y="482"/>
                </a:lnTo>
                <a:lnTo>
                  <a:pt x="466" y="494"/>
                </a:lnTo>
                <a:lnTo>
                  <a:pt x="472" y="506"/>
                </a:lnTo>
                <a:lnTo>
                  <a:pt x="480" y="516"/>
                </a:lnTo>
                <a:lnTo>
                  <a:pt x="489" y="525"/>
                </a:lnTo>
                <a:lnTo>
                  <a:pt x="498" y="534"/>
                </a:lnTo>
                <a:lnTo>
                  <a:pt x="509" y="543"/>
                </a:lnTo>
                <a:lnTo>
                  <a:pt x="521" y="549"/>
                </a:lnTo>
                <a:lnTo>
                  <a:pt x="533" y="555"/>
                </a:lnTo>
                <a:lnTo>
                  <a:pt x="545" y="560"/>
                </a:lnTo>
                <a:lnTo>
                  <a:pt x="558" y="563"/>
                </a:lnTo>
                <a:lnTo>
                  <a:pt x="572" y="565"/>
                </a:lnTo>
                <a:lnTo>
                  <a:pt x="586" y="565"/>
                </a:lnTo>
                <a:lnTo>
                  <a:pt x="600" y="565"/>
                </a:lnTo>
                <a:lnTo>
                  <a:pt x="613" y="563"/>
                </a:lnTo>
                <a:lnTo>
                  <a:pt x="626" y="560"/>
                </a:lnTo>
                <a:lnTo>
                  <a:pt x="639" y="555"/>
                </a:lnTo>
                <a:lnTo>
                  <a:pt x="651" y="549"/>
                </a:lnTo>
                <a:lnTo>
                  <a:pt x="663" y="543"/>
                </a:lnTo>
                <a:lnTo>
                  <a:pt x="672" y="534"/>
                </a:lnTo>
                <a:lnTo>
                  <a:pt x="682" y="525"/>
                </a:lnTo>
                <a:lnTo>
                  <a:pt x="691" y="516"/>
                </a:lnTo>
                <a:lnTo>
                  <a:pt x="699" y="506"/>
                </a:lnTo>
                <a:lnTo>
                  <a:pt x="706" y="494"/>
                </a:lnTo>
                <a:lnTo>
                  <a:pt x="711" y="482"/>
                </a:lnTo>
                <a:lnTo>
                  <a:pt x="717" y="469"/>
                </a:lnTo>
                <a:lnTo>
                  <a:pt x="720" y="456"/>
                </a:lnTo>
                <a:lnTo>
                  <a:pt x="722" y="443"/>
                </a:lnTo>
                <a:lnTo>
                  <a:pt x="722" y="429"/>
                </a:lnTo>
                <a:lnTo>
                  <a:pt x="761" y="429"/>
                </a:lnTo>
                <a:lnTo>
                  <a:pt x="761" y="448"/>
                </a:lnTo>
                <a:lnTo>
                  <a:pt x="758" y="465"/>
                </a:lnTo>
                <a:lnTo>
                  <a:pt x="753" y="481"/>
                </a:lnTo>
                <a:lnTo>
                  <a:pt x="748" y="497"/>
                </a:lnTo>
                <a:lnTo>
                  <a:pt x="740" y="512"/>
                </a:lnTo>
                <a:lnTo>
                  <a:pt x="732" y="528"/>
                </a:lnTo>
                <a:lnTo>
                  <a:pt x="721" y="540"/>
                </a:lnTo>
                <a:lnTo>
                  <a:pt x="710" y="553"/>
                </a:lnTo>
                <a:lnTo>
                  <a:pt x="697" y="564"/>
                </a:lnTo>
                <a:lnTo>
                  <a:pt x="684" y="575"/>
                </a:lnTo>
                <a:lnTo>
                  <a:pt x="669" y="584"/>
                </a:lnTo>
                <a:lnTo>
                  <a:pt x="654" y="591"/>
                </a:lnTo>
                <a:lnTo>
                  <a:pt x="638" y="597"/>
                </a:lnTo>
                <a:lnTo>
                  <a:pt x="621" y="601"/>
                </a:lnTo>
                <a:lnTo>
                  <a:pt x="603" y="604"/>
                </a:lnTo>
                <a:lnTo>
                  <a:pt x="586" y="605"/>
                </a:lnTo>
                <a:close/>
                <a:moveTo>
                  <a:pt x="957" y="312"/>
                </a:moveTo>
                <a:lnTo>
                  <a:pt x="957" y="307"/>
                </a:lnTo>
                <a:lnTo>
                  <a:pt x="957" y="303"/>
                </a:lnTo>
                <a:lnTo>
                  <a:pt x="957" y="288"/>
                </a:lnTo>
                <a:lnTo>
                  <a:pt x="956" y="272"/>
                </a:lnTo>
                <a:lnTo>
                  <a:pt x="954" y="256"/>
                </a:lnTo>
                <a:lnTo>
                  <a:pt x="951" y="242"/>
                </a:lnTo>
                <a:lnTo>
                  <a:pt x="948" y="227"/>
                </a:lnTo>
                <a:lnTo>
                  <a:pt x="944" y="213"/>
                </a:lnTo>
                <a:lnTo>
                  <a:pt x="939" y="199"/>
                </a:lnTo>
                <a:lnTo>
                  <a:pt x="934" y="185"/>
                </a:lnTo>
                <a:lnTo>
                  <a:pt x="928" y="172"/>
                </a:lnTo>
                <a:lnTo>
                  <a:pt x="921" y="158"/>
                </a:lnTo>
                <a:lnTo>
                  <a:pt x="914" y="146"/>
                </a:lnTo>
                <a:lnTo>
                  <a:pt x="906" y="133"/>
                </a:lnTo>
                <a:lnTo>
                  <a:pt x="897" y="121"/>
                </a:lnTo>
                <a:lnTo>
                  <a:pt x="888" y="111"/>
                </a:lnTo>
                <a:lnTo>
                  <a:pt x="879" y="100"/>
                </a:lnTo>
                <a:lnTo>
                  <a:pt x="869" y="89"/>
                </a:lnTo>
                <a:lnTo>
                  <a:pt x="858" y="79"/>
                </a:lnTo>
                <a:lnTo>
                  <a:pt x="847" y="70"/>
                </a:lnTo>
                <a:lnTo>
                  <a:pt x="836" y="61"/>
                </a:lnTo>
                <a:lnTo>
                  <a:pt x="825" y="52"/>
                </a:lnTo>
                <a:lnTo>
                  <a:pt x="812" y="44"/>
                </a:lnTo>
                <a:lnTo>
                  <a:pt x="800" y="37"/>
                </a:lnTo>
                <a:lnTo>
                  <a:pt x="786" y="31"/>
                </a:lnTo>
                <a:lnTo>
                  <a:pt x="773" y="24"/>
                </a:lnTo>
                <a:lnTo>
                  <a:pt x="759" y="19"/>
                </a:lnTo>
                <a:lnTo>
                  <a:pt x="745" y="13"/>
                </a:lnTo>
                <a:lnTo>
                  <a:pt x="731" y="10"/>
                </a:lnTo>
                <a:lnTo>
                  <a:pt x="715" y="7"/>
                </a:lnTo>
                <a:lnTo>
                  <a:pt x="701" y="4"/>
                </a:lnTo>
                <a:lnTo>
                  <a:pt x="686" y="2"/>
                </a:lnTo>
                <a:lnTo>
                  <a:pt x="670" y="0"/>
                </a:lnTo>
                <a:lnTo>
                  <a:pt x="655" y="0"/>
                </a:lnTo>
                <a:lnTo>
                  <a:pt x="632" y="2"/>
                </a:lnTo>
                <a:lnTo>
                  <a:pt x="611" y="4"/>
                </a:lnTo>
                <a:lnTo>
                  <a:pt x="589" y="8"/>
                </a:lnTo>
                <a:lnTo>
                  <a:pt x="569" y="13"/>
                </a:lnTo>
                <a:lnTo>
                  <a:pt x="548" y="20"/>
                </a:lnTo>
                <a:lnTo>
                  <a:pt x="529" y="29"/>
                </a:lnTo>
                <a:lnTo>
                  <a:pt x="510" y="37"/>
                </a:lnTo>
                <a:lnTo>
                  <a:pt x="492" y="48"/>
                </a:lnTo>
                <a:lnTo>
                  <a:pt x="475" y="60"/>
                </a:lnTo>
                <a:lnTo>
                  <a:pt x="458" y="74"/>
                </a:lnTo>
                <a:lnTo>
                  <a:pt x="443" y="88"/>
                </a:lnTo>
                <a:lnTo>
                  <a:pt x="428" y="103"/>
                </a:lnTo>
                <a:lnTo>
                  <a:pt x="415" y="119"/>
                </a:lnTo>
                <a:lnTo>
                  <a:pt x="403" y="137"/>
                </a:lnTo>
                <a:lnTo>
                  <a:pt x="392" y="154"/>
                </a:lnTo>
                <a:lnTo>
                  <a:pt x="383" y="172"/>
                </a:lnTo>
                <a:lnTo>
                  <a:pt x="365" y="166"/>
                </a:lnTo>
                <a:lnTo>
                  <a:pt x="349" y="160"/>
                </a:lnTo>
                <a:lnTo>
                  <a:pt x="340" y="158"/>
                </a:lnTo>
                <a:lnTo>
                  <a:pt x="331" y="157"/>
                </a:lnTo>
                <a:lnTo>
                  <a:pt x="321" y="156"/>
                </a:lnTo>
                <a:lnTo>
                  <a:pt x="313" y="156"/>
                </a:lnTo>
                <a:lnTo>
                  <a:pt x="298" y="157"/>
                </a:lnTo>
                <a:lnTo>
                  <a:pt x="284" y="158"/>
                </a:lnTo>
                <a:lnTo>
                  <a:pt x="270" y="161"/>
                </a:lnTo>
                <a:lnTo>
                  <a:pt x="257" y="166"/>
                </a:lnTo>
                <a:lnTo>
                  <a:pt x="244" y="171"/>
                </a:lnTo>
                <a:lnTo>
                  <a:pt x="233" y="178"/>
                </a:lnTo>
                <a:lnTo>
                  <a:pt x="222" y="185"/>
                </a:lnTo>
                <a:lnTo>
                  <a:pt x="211" y="193"/>
                </a:lnTo>
                <a:lnTo>
                  <a:pt x="201" y="202"/>
                </a:lnTo>
                <a:lnTo>
                  <a:pt x="193" y="212"/>
                </a:lnTo>
                <a:lnTo>
                  <a:pt x="184" y="223"/>
                </a:lnTo>
                <a:lnTo>
                  <a:pt x="176" y="235"/>
                </a:lnTo>
                <a:lnTo>
                  <a:pt x="171" y="247"/>
                </a:lnTo>
                <a:lnTo>
                  <a:pt x="166" y="259"/>
                </a:lnTo>
                <a:lnTo>
                  <a:pt x="161" y="273"/>
                </a:lnTo>
                <a:lnTo>
                  <a:pt x="158" y="286"/>
                </a:lnTo>
                <a:lnTo>
                  <a:pt x="142" y="292"/>
                </a:lnTo>
                <a:lnTo>
                  <a:pt x="126" y="301"/>
                </a:lnTo>
                <a:lnTo>
                  <a:pt x="109" y="309"/>
                </a:lnTo>
                <a:lnTo>
                  <a:pt x="95" y="319"/>
                </a:lnTo>
                <a:lnTo>
                  <a:pt x="81" y="331"/>
                </a:lnTo>
                <a:lnTo>
                  <a:pt x="68" y="343"/>
                </a:lnTo>
                <a:lnTo>
                  <a:pt x="55" y="356"/>
                </a:lnTo>
                <a:lnTo>
                  <a:pt x="45" y="370"/>
                </a:lnTo>
                <a:lnTo>
                  <a:pt x="35" y="385"/>
                </a:lnTo>
                <a:lnTo>
                  <a:pt x="26" y="400"/>
                </a:lnTo>
                <a:lnTo>
                  <a:pt x="19" y="416"/>
                </a:lnTo>
                <a:lnTo>
                  <a:pt x="12" y="434"/>
                </a:lnTo>
                <a:lnTo>
                  <a:pt x="7" y="451"/>
                </a:lnTo>
                <a:lnTo>
                  <a:pt x="4" y="469"/>
                </a:lnTo>
                <a:lnTo>
                  <a:pt x="1" y="489"/>
                </a:lnTo>
                <a:lnTo>
                  <a:pt x="0" y="507"/>
                </a:lnTo>
                <a:lnTo>
                  <a:pt x="0" y="519"/>
                </a:lnTo>
                <a:lnTo>
                  <a:pt x="1" y="531"/>
                </a:lnTo>
                <a:lnTo>
                  <a:pt x="3" y="543"/>
                </a:lnTo>
                <a:lnTo>
                  <a:pt x="5" y="555"/>
                </a:lnTo>
                <a:lnTo>
                  <a:pt x="8" y="565"/>
                </a:lnTo>
                <a:lnTo>
                  <a:pt x="11" y="577"/>
                </a:lnTo>
                <a:lnTo>
                  <a:pt x="14" y="588"/>
                </a:lnTo>
                <a:lnTo>
                  <a:pt x="19" y="599"/>
                </a:lnTo>
                <a:lnTo>
                  <a:pt x="23" y="609"/>
                </a:lnTo>
                <a:lnTo>
                  <a:pt x="28" y="619"/>
                </a:lnTo>
                <a:lnTo>
                  <a:pt x="34" y="629"/>
                </a:lnTo>
                <a:lnTo>
                  <a:pt x="40" y="638"/>
                </a:lnTo>
                <a:lnTo>
                  <a:pt x="53" y="656"/>
                </a:lnTo>
                <a:lnTo>
                  <a:pt x="68" y="673"/>
                </a:lnTo>
                <a:lnTo>
                  <a:pt x="86" y="688"/>
                </a:lnTo>
                <a:lnTo>
                  <a:pt x="103" y="701"/>
                </a:lnTo>
                <a:lnTo>
                  <a:pt x="113" y="708"/>
                </a:lnTo>
                <a:lnTo>
                  <a:pt x="122" y="713"/>
                </a:lnTo>
                <a:lnTo>
                  <a:pt x="133" y="719"/>
                </a:lnTo>
                <a:lnTo>
                  <a:pt x="143" y="723"/>
                </a:lnTo>
                <a:lnTo>
                  <a:pt x="154" y="727"/>
                </a:lnTo>
                <a:lnTo>
                  <a:pt x="165" y="731"/>
                </a:lnTo>
                <a:lnTo>
                  <a:pt x="175" y="734"/>
                </a:lnTo>
                <a:lnTo>
                  <a:pt x="187" y="737"/>
                </a:lnTo>
                <a:lnTo>
                  <a:pt x="199" y="739"/>
                </a:lnTo>
                <a:lnTo>
                  <a:pt x="210" y="740"/>
                </a:lnTo>
                <a:lnTo>
                  <a:pt x="222" y="741"/>
                </a:lnTo>
                <a:lnTo>
                  <a:pt x="234" y="741"/>
                </a:lnTo>
                <a:lnTo>
                  <a:pt x="957" y="741"/>
                </a:lnTo>
                <a:lnTo>
                  <a:pt x="968" y="741"/>
                </a:lnTo>
                <a:lnTo>
                  <a:pt x="979" y="740"/>
                </a:lnTo>
                <a:lnTo>
                  <a:pt x="990" y="739"/>
                </a:lnTo>
                <a:lnTo>
                  <a:pt x="1001" y="737"/>
                </a:lnTo>
                <a:lnTo>
                  <a:pt x="1021" y="732"/>
                </a:lnTo>
                <a:lnTo>
                  <a:pt x="1041" y="724"/>
                </a:lnTo>
                <a:lnTo>
                  <a:pt x="1059" y="715"/>
                </a:lnTo>
                <a:lnTo>
                  <a:pt x="1077" y="705"/>
                </a:lnTo>
                <a:lnTo>
                  <a:pt x="1093" y="692"/>
                </a:lnTo>
                <a:lnTo>
                  <a:pt x="1109" y="678"/>
                </a:lnTo>
                <a:lnTo>
                  <a:pt x="1123" y="663"/>
                </a:lnTo>
                <a:lnTo>
                  <a:pt x="1135" y="646"/>
                </a:lnTo>
                <a:lnTo>
                  <a:pt x="1145" y="629"/>
                </a:lnTo>
                <a:lnTo>
                  <a:pt x="1154" y="610"/>
                </a:lnTo>
                <a:lnTo>
                  <a:pt x="1162" y="590"/>
                </a:lnTo>
                <a:lnTo>
                  <a:pt x="1167" y="570"/>
                </a:lnTo>
                <a:lnTo>
                  <a:pt x="1169" y="559"/>
                </a:lnTo>
                <a:lnTo>
                  <a:pt x="1170" y="549"/>
                </a:lnTo>
                <a:lnTo>
                  <a:pt x="1171" y="537"/>
                </a:lnTo>
                <a:lnTo>
                  <a:pt x="1171" y="526"/>
                </a:lnTo>
                <a:lnTo>
                  <a:pt x="1171" y="516"/>
                </a:lnTo>
                <a:lnTo>
                  <a:pt x="1170" y="505"/>
                </a:lnTo>
                <a:lnTo>
                  <a:pt x="1169" y="494"/>
                </a:lnTo>
                <a:lnTo>
                  <a:pt x="1167" y="483"/>
                </a:lnTo>
                <a:lnTo>
                  <a:pt x="1162" y="463"/>
                </a:lnTo>
                <a:lnTo>
                  <a:pt x="1154" y="443"/>
                </a:lnTo>
                <a:lnTo>
                  <a:pt x="1145" y="425"/>
                </a:lnTo>
                <a:lnTo>
                  <a:pt x="1135" y="407"/>
                </a:lnTo>
                <a:lnTo>
                  <a:pt x="1123" y="390"/>
                </a:lnTo>
                <a:lnTo>
                  <a:pt x="1109" y="375"/>
                </a:lnTo>
                <a:lnTo>
                  <a:pt x="1093" y="361"/>
                </a:lnTo>
                <a:lnTo>
                  <a:pt x="1077" y="349"/>
                </a:lnTo>
                <a:lnTo>
                  <a:pt x="1059" y="339"/>
                </a:lnTo>
                <a:lnTo>
                  <a:pt x="1041" y="329"/>
                </a:lnTo>
                <a:lnTo>
                  <a:pt x="1021" y="322"/>
                </a:lnTo>
                <a:lnTo>
                  <a:pt x="1001" y="317"/>
                </a:lnTo>
                <a:lnTo>
                  <a:pt x="990" y="315"/>
                </a:lnTo>
                <a:lnTo>
                  <a:pt x="979" y="314"/>
                </a:lnTo>
                <a:lnTo>
                  <a:pt x="968" y="313"/>
                </a:lnTo>
                <a:lnTo>
                  <a:pt x="957" y="312"/>
                </a:lnTo>
                <a:close/>
              </a:path>
            </a:pathLst>
          </a:custGeom>
          <a:solidFill>
            <a:srgbClr val="2137BE"/>
          </a:solidFill>
          <a:ln>
            <a:noFill/>
          </a:ln>
        </p:spPr>
        <p:txBody>
          <a:bodyPr vert="horz" wrap="square" lIns="182880" tIns="91440" rIns="182880" bIns="91440" numCol="1" anchor="t" anchorCtr="0" compatLnSpc="1"/>
          <a:lstStyle/>
          <a:p>
            <a:pPr algn="l" defTabSz="1828800" rtl="0"/>
            <a:endParaRPr lang="en-US" sz="2000" kern="1200">
              <a:solidFill>
                <a:schemeClr val="bg2">
                  <a:lumMod val="10000"/>
                </a:schemeClr>
              </a:solidFill>
              <a:cs typeface="+mn-ea"/>
              <a:sym typeface="+mn-lt"/>
            </a:endParaRPr>
          </a:p>
        </p:txBody>
      </p:sp>
      <p:grpSp>
        <p:nvGrpSpPr>
          <p:cNvPr id="8" name="Group 86">
            <a:extLst>
              <a:ext uri="{FF2B5EF4-FFF2-40B4-BE49-F238E27FC236}">
                <a16:creationId xmlns:a16="http://schemas.microsoft.com/office/drawing/2014/main" id="{1544BAFE-D24F-4CA3-9D98-D0E44C14E4E5}"/>
              </a:ext>
            </a:extLst>
          </p:cNvPr>
          <p:cNvGrpSpPr/>
          <p:nvPr/>
        </p:nvGrpSpPr>
        <p:grpSpPr>
          <a:xfrm>
            <a:off x="2045848" y="2374840"/>
            <a:ext cx="979516" cy="628074"/>
            <a:chOff x="1626118" y="4887786"/>
            <a:chExt cx="361614" cy="232148"/>
          </a:xfrm>
          <a:solidFill>
            <a:srgbClr val="2137BE"/>
          </a:solidFill>
        </p:grpSpPr>
        <p:sp>
          <p:nvSpPr>
            <p:cNvPr id="9" name="Freeform 114">
              <a:extLst>
                <a:ext uri="{FF2B5EF4-FFF2-40B4-BE49-F238E27FC236}">
                  <a16:creationId xmlns:a16="http://schemas.microsoft.com/office/drawing/2014/main" id="{5BCB3A70-ACFE-45B3-9CCA-722357F0F064}"/>
                </a:ext>
              </a:extLst>
            </p:cNvPr>
            <p:cNvSpPr/>
            <p:nvPr/>
          </p:nvSpPr>
          <p:spPr bwMode="auto">
            <a:xfrm>
              <a:off x="1626118" y="4893739"/>
              <a:ext cx="108633" cy="217266"/>
            </a:xfrm>
            <a:custGeom>
              <a:avLst/>
              <a:gdLst>
                <a:gd name="T0" fmla="*/ 293 w 293"/>
                <a:gd name="T1" fmla="*/ 292 h 585"/>
                <a:gd name="T2" fmla="*/ 0 w 293"/>
                <a:gd name="T3" fmla="*/ 0 h 585"/>
                <a:gd name="T4" fmla="*/ 0 w 293"/>
                <a:gd name="T5" fmla="*/ 585 h 585"/>
                <a:gd name="T6" fmla="*/ 293 w 293"/>
                <a:gd name="T7" fmla="*/ 292 h 585"/>
              </a:gdLst>
              <a:ahLst/>
              <a:cxnLst>
                <a:cxn ang="0">
                  <a:pos x="T0" y="T1"/>
                </a:cxn>
                <a:cxn ang="0">
                  <a:pos x="T2" y="T3"/>
                </a:cxn>
                <a:cxn ang="0">
                  <a:pos x="T4" y="T5"/>
                </a:cxn>
                <a:cxn ang="0">
                  <a:pos x="T6" y="T7"/>
                </a:cxn>
              </a:cxnLst>
              <a:rect l="0" t="0" r="r" b="b"/>
              <a:pathLst>
                <a:path w="293" h="585">
                  <a:moveTo>
                    <a:pt x="293" y="292"/>
                  </a:moveTo>
                  <a:lnTo>
                    <a:pt x="0" y="0"/>
                  </a:lnTo>
                  <a:lnTo>
                    <a:pt x="0" y="585"/>
                  </a:lnTo>
                  <a:lnTo>
                    <a:pt x="293"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2">
                    <a:lumMod val="10000"/>
                  </a:schemeClr>
                </a:solidFill>
                <a:cs typeface="+mn-ea"/>
                <a:sym typeface="+mn-lt"/>
              </a:endParaRPr>
            </a:p>
          </p:txBody>
        </p:sp>
        <p:sp>
          <p:nvSpPr>
            <p:cNvPr id="10" name="Freeform 115">
              <a:extLst>
                <a:ext uri="{FF2B5EF4-FFF2-40B4-BE49-F238E27FC236}">
                  <a16:creationId xmlns:a16="http://schemas.microsoft.com/office/drawing/2014/main" id="{38988BE3-2409-41F7-9F7C-31BCB40C9A0F}"/>
                </a:ext>
              </a:extLst>
            </p:cNvPr>
            <p:cNvSpPr/>
            <p:nvPr/>
          </p:nvSpPr>
          <p:spPr bwMode="auto">
            <a:xfrm>
              <a:off x="1640999" y="4887786"/>
              <a:ext cx="331851" cy="159229"/>
            </a:xfrm>
            <a:custGeom>
              <a:avLst/>
              <a:gdLst>
                <a:gd name="T0" fmla="*/ 480 w 896"/>
                <a:gd name="T1" fmla="*/ 415 h 428"/>
                <a:gd name="T2" fmla="*/ 896 w 896"/>
                <a:gd name="T3" fmla="*/ 0 h 428"/>
                <a:gd name="T4" fmla="*/ 0 w 896"/>
                <a:gd name="T5" fmla="*/ 0 h 428"/>
                <a:gd name="T6" fmla="*/ 416 w 896"/>
                <a:gd name="T7" fmla="*/ 415 h 428"/>
                <a:gd name="T8" fmla="*/ 422 w 896"/>
                <a:gd name="T9" fmla="*/ 422 h 428"/>
                <a:gd name="T10" fmla="*/ 431 w 896"/>
                <a:gd name="T11" fmla="*/ 425 h 428"/>
                <a:gd name="T12" fmla="*/ 439 w 896"/>
                <a:gd name="T13" fmla="*/ 428 h 428"/>
                <a:gd name="T14" fmla="*/ 448 w 896"/>
                <a:gd name="T15" fmla="*/ 428 h 428"/>
                <a:gd name="T16" fmla="*/ 457 w 896"/>
                <a:gd name="T17" fmla="*/ 428 h 428"/>
                <a:gd name="T18" fmla="*/ 466 w 896"/>
                <a:gd name="T19" fmla="*/ 425 h 428"/>
                <a:gd name="T20" fmla="*/ 473 w 896"/>
                <a:gd name="T21" fmla="*/ 422 h 428"/>
                <a:gd name="T22" fmla="*/ 480 w 896"/>
                <a:gd name="T23" fmla="*/ 4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428">
                  <a:moveTo>
                    <a:pt x="480" y="415"/>
                  </a:moveTo>
                  <a:lnTo>
                    <a:pt x="896" y="0"/>
                  </a:lnTo>
                  <a:lnTo>
                    <a:pt x="0" y="0"/>
                  </a:lnTo>
                  <a:lnTo>
                    <a:pt x="416" y="415"/>
                  </a:lnTo>
                  <a:lnTo>
                    <a:pt x="422" y="422"/>
                  </a:lnTo>
                  <a:lnTo>
                    <a:pt x="431" y="425"/>
                  </a:lnTo>
                  <a:lnTo>
                    <a:pt x="439" y="428"/>
                  </a:lnTo>
                  <a:lnTo>
                    <a:pt x="448" y="428"/>
                  </a:lnTo>
                  <a:lnTo>
                    <a:pt x="457" y="428"/>
                  </a:lnTo>
                  <a:lnTo>
                    <a:pt x="466" y="425"/>
                  </a:lnTo>
                  <a:lnTo>
                    <a:pt x="473" y="422"/>
                  </a:lnTo>
                  <a:lnTo>
                    <a:pt x="480"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2">
                    <a:lumMod val="10000"/>
                  </a:schemeClr>
                </a:solidFill>
                <a:cs typeface="+mn-ea"/>
                <a:sym typeface="+mn-lt"/>
              </a:endParaRPr>
            </a:p>
          </p:txBody>
        </p:sp>
        <p:sp>
          <p:nvSpPr>
            <p:cNvPr id="11" name="Freeform 116">
              <a:extLst>
                <a:ext uri="{FF2B5EF4-FFF2-40B4-BE49-F238E27FC236}">
                  <a16:creationId xmlns:a16="http://schemas.microsoft.com/office/drawing/2014/main" id="{0FA62EDB-9DBE-4E1E-9F56-E397E2EE3981}"/>
                </a:ext>
              </a:extLst>
            </p:cNvPr>
            <p:cNvSpPr/>
            <p:nvPr/>
          </p:nvSpPr>
          <p:spPr bwMode="auto">
            <a:xfrm>
              <a:off x="1636535" y="5012789"/>
              <a:ext cx="340780" cy="107145"/>
            </a:xfrm>
            <a:custGeom>
              <a:avLst/>
              <a:gdLst>
                <a:gd name="T0" fmla="*/ 625 w 914"/>
                <a:gd name="T1" fmla="*/ 0 h 290"/>
                <a:gd name="T2" fmla="*/ 517 w 914"/>
                <a:gd name="T3" fmla="*/ 108 h 290"/>
                <a:gd name="T4" fmla="*/ 510 w 914"/>
                <a:gd name="T5" fmla="*/ 114 h 290"/>
                <a:gd name="T6" fmla="*/ 504 w 914"/>
                <a:gd name="T7" fmla="*/ 119 h 290"/>
                <a:gd name="T8" fmla="*/ 496 w 914"/>
                <a:gd name="T9" fmla="*/ 124 h 290"/>
                <a:gd name="T10" fmla="*/ 490 w 914"/>
                <a:gd name="T11" fmla="*/ 127 h 290"/>
                <a:gd name="T12" fmla="*/ 481 w 914"/>
                <a:gd name="T13" fmla="*/ 129 h 290"/>
                <a:gd name="T14" fmla="*/ 474 w 914"/>
                <a:gd name="T15" fmla="*/ 131 h 290"/>
                <a:gd name="T16" fmla="*/ 465 w 914"/>
                <a:gd name="T17" fmla="*/ 132 h 290"/>
                <a:gd name="T18" fmla="*/ 457 w 914"/>
                <a:gd name="T19" fmla="*/ 133 h 290"/>
                <a:gd name="T20" fmla="*/ 449 w 914"/>
                <a:gd name="T21" fmla="*/ 132 h 290"/>
                <a:gd name="T22" fmla="*/ 440 w 914"/>
                <a:gd name="T23" fmla="*/ 131 h 290"/>
                <a:gd name="T24" fmla="*/ 432 w 914"/>
                <a:gd name="T25" fmla="*/ 129 h 290"/>
                <a:gd name="T26" fmla="*/ 425 w 914"/>
                <a:gd name="T27" fmla="*/ 127 h 290"/>
                <a:gd name="T28" fmla="*/ 417 w 914"/>
                <a:gd name="T29" fmla="*/ 124 h 290"/>
                <a:gd name="T30" fmla="*/ 410 w 914"/>
                <a:gd name="T31" fmla="*/ 119 h 290"/>
                <a:gd name="T32" fmla="*/ 403 w 914"/>
                <a:gd name="T33" fmla="*/ 114 h 290"/>
                <a:gd name="T34" fmla="*/ 397 w 914"/>
                <a:gd name="T35" fmla="*/ 108 h 290"/>
                <a:gd name="T36" fmla="*/ 289 w 914"/>
                <a:gd name="T37" fmla="*/ 0 h 290"/>
                <a:gd name="T38" fmla="*/ 0 w 914"/>
                <a:gd name="T39" fmla="*/ 290 h 290"/>
                <a:gd name="T40" fmla="*/ 914 w 914"/>
                <a:gd name="T41" fmla="*/ 290 h 290"/>
                <a:gd name="T42" fmla="*/ 625 w 914"/>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4" h="290">
                  <a:moveTo>
                    <a:pt x="625" y="0"/>
                  </a:moveTo>
                  <a:lnTo>
                    <a:pt x="517" y="108"/>
                  </a:lnTo>
                  <a:lnTo>
                    <a:pt x="510" y="114"/>
                  </a:lnTo>
                  <a:lnTo>
                    <a:pt x="504" y="119"/>
                  </a:lnTo>
                  <a:lnTo>
                    <a:pt x="496" y="124"/>
                  </a:lnTo>
                  <a:lnTo>
                    <a:pt x="490" y="127"/>
                  </a:lnTo>
                  <a:lnTo>
                    <a:pt x="481" y="129"/>
                  </a:lnTo>
                  <a:lnTo>
                    <a:pt x="474" y="131"/>
                  </a:lnTo>
                  <a:lnTo>
                    <a:pt x="465" y="132"/>
                  </a:lnTo>
                  <a:lnTo>
                    <a:pt x="457" y="133"/>
                  </a:lnTo>
                  <a:lnTo>
                    <a:pt x="449" y="132"/>
                  </a:lnTo>
                  <a:lnTo>
                    <a:pt x="440" y="131"/>
                  </a:lnTo>
                  <a:lnTo>
                    <a:pt x="432" y="129"/>
                  </a:lnTo>
                  <a:lnTo>
                    <a:pt x="425" y="127"/>
                  </a:lnTo>
                  <a:lnTo>
                    <a:pt x="417" y="124"/>
                  </a:lnTo>
                  <a:lnTo>
                    <a:pt x="410" y="119"/>
                  </a:lnTo>
                  <a:lnTo>
                    <a:pt x="403" y="114"/>
                  </a:lnTo>
                  <a:lnTo>
                    <a:pt x="397" y="108"/>
                  </a:lnTo>
                  <a:lnTo>
                    <a:pt x="289" y="0"/>
                  </a:lnTo>
                  <a:lnTo>
                    <a:pt x="0" y="290"/>
                  </a:lnTo>
                  <a:lnTo>
                    <a:pt x="914" y="290"/>
                  </a:lnTo>
                  <a:lnTo>
                    <a:pt x="6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2">
                    <a:lumMod val="10000"/>
                  </a:schemeClr>
                </a:solidFill>
                <a:cs typeface="+mn-ea"/>
                <a:sym typeface="+mn-lt"/>
              </a:endParaRPr>
            </a:p>
          </p:txBody>
        </p:sp>
        <p:sp>
          <p:nvSpPr>
            <p:cNvPr id="12" name="Freeform 117">
              <a:extLst>
                <a:ext uri="{FF2B5EF4-FFF2-40B4-BE49-F238E27FC236}">
                  <a16:creationId xmlns:a16="http://schemas.microsoft.com/office/drawing/2014/main" id="{0210CD6C-FAD9-4A32-BCEB-F08C7BE74F58}"/>
                </a:ext>
              </a:extLst>
            </p:cNvPr>
            <p:cNvSpPr/>
            <p:nvPr/>
          </p:nvSpPr>
          <p:spPr bwMode="auto">
            <a:xfrm>
              <a:off x="1879099" y="4893739"/>
              <a:ext cx="108633" cy="217266"/>
            </a:xfrm>
            <a:custGeom>
              <a:avLst/>
              <a:gdLst>
                <a:gd name="T0" fmla="*/ 0 w 292"/>
                <a:gd name="T1" fmla="*/ 291 h 584"/>
                <a:gd name="T2" fmla="*/ 292 w 292"/>
                <a:gd name="T3" fmla="*/ 584 h 584"/>
                <a:gd name="T4" fmla="*/ 292 w 292"/>
                <a:gd name="T5" fmla="*/ 0 h 584"/>
                <a:gd name="T6" fmla="*/ 0 w 292"/>
                <a:gd name="T7" fmla="*/ 291 h 584"/>
              </a:gdLst>
              <a:ahLst/>
              <a:cxnLst>
                <a:cxn ang="0">
                  <a:pos x="T0" y="T1"/>
                </a:cxn>
                <a:cxn ang="0">
                  <a:pos x="T2" y="T3"/>
                </a:cxn>
                <a:cxn ang="0">
                  <a:pos x="T4" y="T5"/>
                </a:cxn>
                <a:cxn ang="0">
                  <a:pos x="T6" y="T7"/>
                </a:cxn>
              </a:cxnLst>
              <a:rect l="0" t="0" r="r" b="b"/>
              <a:pathLst>
                <a:path w="292" h="584">
                  <a:moveTo>
                    <a:pt x="0" y="291"/>
                  </a:moveTo>
                  <a:lnTo>
                    <a:pt x="292" y="584"/>
                  </a:lnTo>
                  <a:lnTo>
                    <a:pt x="292"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bg2">
                    <a:lumMod val="10000"/>
                  </a:schemeClr>
                </a:solidFill>
                <a:cs typeface="+mn-ea"/>
                <a:sym typeface="+mn-lt"/>
              </a:endParaRPr>
            </a:p>
          </p:txBody>
        </p:sp>
      </p:grpSp>
      <p:sp>
        <p:nvSpPr>
          <p:cNvPr id="13" name="Freeform 149">
            <a:extLst>
              <a:ext uri="{FF2B5EF4-FFF2-40B4-BE49-F238E27FC236}">
                <a16:creationId xmlns:a16="http://schemas.microsoft.com/office/drawing/2014/main" id="{45759D30-80E2-4883-8258-3B8B3ECFA1EB}"/>
              </a:ext>
            </a:extLst>
          </p:cNvPr>
          <p:cNvSpPr/>
          <p:nvPr/>
        </p:nvSpPr>
        <p:spPr bwMode="auto">
          <a:xfrm>
            <a:off x="9256177" y="2158961"/>
            <a:ext cx="849666" cy="849666"/>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solidFill>
            <a:srgbClr val="2137BE"/>
          </a:solidFill>
          <a:ln>
            <a:noFill/>
          </a:ln>
        </p:spPr>
        <p:txBody>
          <a:bodyPr vert="horz" wrap="square" lIns="182880" tIns="91440" rIns="182880" bIns="91440" numCol="1" anchor="t" anchorCtr="0" compatLnSpc="1"/>
          <a:lstStyle/>
          <a:p>
            <a:pPr algn="l" defTabSz="1828800" rtl="0"/>
            <a:endParaRPr lang="en-US" sz="2000" kern="1200">
              <a:solidFill>
                <a:schemeClr val="bg2">
                  <a:lumMod val="10000"/>
                </a:schemeClr>
              </a:solidFill>
              <a:cs typeface="+mn-ea"/>
              <a:sym typeface="+mn-lt"/>
            </a:endParaRPr>
          </a:p>
        </p:txBody>
      </p:sp>
      <p:grpSp>
        <p:nvGrpSpPr>
          <p:cNvPr id="14" name="组合 13">
            <a:extLst>
              <a:ext uri="{FF2B5EF4-FFF2-40B4-BE49-F238E27FC236}">
                <a16:creationId xmlns:a16="http://schemas.microsoft.com/office/drawing/2014/main" id="{28595560-DDD2-47DF-A1B8-EB2975385FFD}"/>
              </a:ext>
            </a:extLst>
          </p:cNvPr>
          <p:cNvGrpSpPr/>
          <p:nvPr/>
        </p:nvGrpSpPr>
        <p:grpSpPr>
          <a:xfrm flipH="1">
            <a:off x="965355" y="3450906"/>
            <a:ext cx="3140500" cy="2373148"/>
            <a:chOff x="8386921" y="2190006"/>
            <a:chExt cx="2501951" cy="1706325"/>
          </a:xfrm>
        </p:grpSpPr>
        <p:sp>
          <p:nvSpPr>
            <p:cNvPr id="15" name="矩形 14">
              <a:extLst>
                <a:ext uri="{FF2B5EF4-FFF2-40B4-BE49-F238E27FC236}">
                  <a16:creationId xmlns:a16="http://schemas.microsoft.com/office/drawing/2014/main" id="{79F0F668-4D85-4C0A-84E6-00564E86872A}"/>
                </a:ext>
              </a:extLst>
            </p:cNvPr>
            <p:cNvSpPr/>
            <p:nvPr/>
          </p:nvSpPr>
          <p:spPr>
            <a:xfrm>
              <a:off x="8386921" y="2190006"/>
              <a:ext cx="2501951" cy="35803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2">
                      <a:lumMod val="10000"/>
                    </a:schemeClr>
                  </a:solidFill>
                  <a:cs typeface="+mn-ea"/>
                  <a:sym typeface="+mn-lt"/>
                </a:rPr>
                <a:t>The title text</a:t>
              </a:r>
            </a:p>
          </p:txBody>
        </p:sp>
        <p:sp>
          <p:nvSpPr>
            <p:cNvPr id="16" name="文本框 15">
              <a:extLst>
                <a:ext uri="{FF2B5EF4-FFF2-40B4-BE49-F238E27FC236}">
                  <a16:creationId xmlns:a16="http://schemas.microsoft.com/office/drawing/2014/main" id="{BEC53B71-34D6-4CDC-A976-D228E1D1F289}"/>
                </a:ext>
              </a:extLst>
            </p:cNvPr>
            <p:cNvSpPr txBox="1"/>
            <p:nvPr/>
          </p:nvSpPr>
          <p:spPr>
            <a:xfrm>
              <a:off x="8632739" y="2593915"/>
              <a:ext cx="2003313" cy="130241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bg2">
                      <a:lumMod val="10000"/>
                    </a:schemeClr>
                  </a:solidFill>
                  <a:cs typeface="+mn-ea"/>
                  <a:sym typeface="+mn-lt"/>
                </a:rPr>
                <a:t>The user can demonstrate on a projector or computer, or print the presentation and make it into a film to be used in a wider field. Using PowerPoint,</a:t>
              </a:r>
            </a:p>
          </p:txBody>
        </p:sp>
      </p:grpSp>
      <p:grpSp>
        <p:nvGrpSpPr>
          <p:cNvPr id="17" name="组合 16">
            <a:extLst>
              <a:ext uri="{FF2B5EF4-FFF2-40B4-BE49-F238E27FC236}">
                <a16:creationId xmlns:a16="http://schemas.microsoft.com/office/drawing/2014/main" id="{5FDB72DA-0AD8-475C-8723-125BAA43E99A}"/>
              </a:ext>
            </a:extLst>
          </p:cNvPr>
          <p:cNvGrpSpPr/>
          <p:nvPr/>
        </p:nvGrpSpPr>
        <p:grpSpPr>
          <a:xfrm flipH="1">
            <a:off x="4575944" y="3510169"/>
            <a:ext cx="3140500" cy="2127567"/>
            <a:chOff x="8386921" y="2190006"/>
            <a:chExt cx="2501951" cy="1529749"/>
          </a:xfrm>
        </p:grpSpPr>
        <p:sp>
          <p:nvSpPr>
            <p:cNvPr id="18" name="矩形 17">
              <a:extLst>
                <a:ext uri="{FF2B5EF4-FFF2-40B4-BE49-F238E27FC236}">
                  <a16:creationId xmlns:a16="http://schemas.microsoft.com/office/drawing/2014/main" id="{83F9B603-267D-4DA4-8909-00CCE3641E51}"/>
                </a:ext>
              </a:extLst>
            </p:cNvPr>
            <p:cNvSpPr/>
            <p:nvPr/>
          </p:nvSpPr>
          <p:spPr>
            <a:xfrm>
              <a:off x="8386921" y="2190006"/>
              <a:ext cx="2501951" cy="35803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2">
                      <a:lumMod val="10000"/>
                    </a:schemeClr>
                  </a:solidFill>
                  <a:cs typeface="+mn-ea"/>
                  <a:sym typeface="+mn-lt"/>
                </a:rPr>
                <a:t>The title text</a:t>
              </a:r>
            </a:p>
          </p:txBody>
        </p:sp>
        <p:sp>
          <p:nvSpPr>
            <p:cNvPr id="19" name="文本框 18">
              <a:extLst>
                <a:ext uri="{FF2B5EF4-FFF2-40B4-BE49-F238E27FC236}">
                  <a16:creationId xmlns:a16="http://schemas.microsoft.com/office/drawing/2014/main" id="{F5D55118-A9BB-4DB0-A2E5-B5EA625DFEF7}"/>
                </a:ext>
              </a:extLst>
            </p:cNvPr>
            <p:cNvSpPr txBox="1"/>
            <p:nvPr/>
          </p:nvSpPr>
          <p:spPr>
            <a:xfrm>
              <a:off x="8595287" y="2593915"/>
              <a:ext cx="2104491" cy="112584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bg2">
                      <a:lumMod val="10000"/>
                    </a:schemeClr>
                  </a:solidFill>
                  <a:cs typeface="+mn-ea"/>
                  <a:sym typeface="+mn-lt"/>
                </a:rPr>
                <a:t>The user can demonstrate on a projector or computer, or print the presentation and make it into a film to be used in a wider field. Using PowerPoint,</a:t>
              </a:r>
            </a:p>
          </p:txBody>
        </p:sp>
      </p:grpSp>
      <p:grpSp>
        <p:nvGrpSpPr>
          <p:cNvPr id="20" name="组合 19">
            <a:extLst>
              <a:ext uri="{FF2B5EF4-FFF2-40B4-BE49-F238E27FC236}">
                <a16:creationId xmlns:a16="http://schemas.microsoft.com/office/drawing/2014/main" id="{B60A7A73-0A35-48FC-87A6-FAE44C77B055}"/>
              </a:ext>
            </a:extLst>
          </p:cNvPr>
          <p:cNvGrpSpPr/>
          <p:nvPr/>
        </p:nvGrpSpPr>
        <p:grpSpPr>
          <a:xfrm flipH="1">
            <a:off x="8008465" y="3499353"/>
            <a:ext cx="3140500" cy="2127567"/>
            <a:chOff x="8386921" y="2190006"/>
            <a:chExt cx="2501951" cy="1529749"/>
          </a:xfrm>
        </p:grpSpPr>
        <p:sp>
          <p:nvSpPr>
            <p:cNvPr id="21" name="矩形 20">
              <a:extLst>
                <a:ext uri="{FF2B5EF4-FFF2-40B4-BE49-F238E27FC236}">
                  <a16:creationId xmlns:a16="http://schemas.microsoft.com/office/drawing/2014/main" id="{951170EF-0677-4FDF-BFAA-90DC1BE0CFBC}"/>
                </a:ext>
              </a:extLst>
            </p:cNvPr>
            <p:cNvSpPr/>
            <p:nvPr/>
          </p:nvSpPr>
          <p:spPr>
            <a:xfrm>
              <a:off x="8386921" y="2190006"/>
              <a:ext cx="2501951" cy="35803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2">
                      <a:lumMod val="10000"/>
                    </a:schemeClr>
                  </a:solidFill>
                  <a:cs typeface="+mn-ea"/>
                  <a:sym typeface="+mn-lt"/>
                </a:rPr>
                <a:t>The title text</a:t>
              </a:r>
            </a:p>
          </p:txBody>
        </p:sp>
        <p:sp>
          <p:nvSpPr>
            <p:cNvPr id="22" name="文本框 21">
              <a:extLst>
                <a:ext uri="{FF2B5EF4-FFF2-40B4-BE49-F238E27FC236}">
                  <a16:creationId xmlns:a16="http://schemas.microsoft.com/office/drawing/2014/main" id="{EF2CA629-779C-4C8F-9305-1AC22FC2182D}"/>
                </a:ext>
              </a:extLst>
            </p:cNvPr>
            <p:cNvSpPr txBox="1"/>
            <p:nvPr/>
          </p:nvSpPr>
          <p:spPr>
            <a:xfrm>
              <a:off x="8496912" y="2593915"/>
              <a:ext cx="2104489" cy="112584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bg2">
                      <a:lumMod val="10000"/>
                    </a:schemeClr>
                  </a:solidFill>
                  <a:cs typeface="+mn-ea"/>
                  <a:sym typeface="+mn-lt"/>
                </a:rPr>
                <a:t>The user can demonstrate on a projector or computer, or print the presentation and make it into a film to be used in a wider field. Using PowerPoint,</a:t>
              </a:r>
            </a:p>
          </p:txBody>
        </p:sp>
      </p:grpSp>
    </p:spTree>
    <p:extLst>
      <p:ext uri="{BB962C8B-B14F-4D97-AF65-F5344CB8AC3E}">
        <p14:creationId xmlns:p14="http://schemas.microsoft.com/office/powerpoint/2010/main" val="1382888568"/>
      </p:ext>
    </p:extLst>
  </p:cSld>
  <p:clrMapOvr>
    <a:masterClrMapping/>
  </p:clrMapOvr>
  <p:transition spd="slow" advTm="0">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3" presetClass="entr" presetSubtype="1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流程图: 存储数据 16">
            <a:extLst>
              <a:ext uri="{FF2B5EF4-FFF2-40B4-BE49-F238E27FC236}">
                <a16:creationId xmlns:a16="http://schemas.microsoft.com/office/drawing/2014/main" id="{40F6CDC8-BA04-42C9-960C-DD3E1DE26E82}"/>
              </a:ext>
            </a:extLst>
          </p:cNvPr>
          <p:cNvSpPr/>
          <p:nvPr/>
        </p:nvSpPr>
        <p:spPr>
          <a:xfrm>
            <a:off x="639474" y="0"/>
            <a:ext cx="4935875" cy="6858000"/>
          </a:xfrm>
          <a:prstGeom prst="flowChartOnlineStorag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流程图: 存储数据 17">
            <a:extLst>
              <a:ext uri="{FF2B5EF4-FFF2-40B4-BE49-F238E27FC236}">
                <a16:creationId xmlns:a16="http://schemas.microsoft.com/office/drawing/2014/main" id="{B75B45C2-8819-4AC0-B370-01FE0E19A45C}"/>
              </a:ext>
            </a:extLst>
          </p:cNvPr>
          <p:cNvSpPr/>
          <p:nvPr/>
        </p:nvSpPr>
        <p:spPr>
          <a:xfrm>
            <a:off x="892252" y="0"/>
            <a:ext cx="7896121" cy="6858000"/>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BD60973D-2AB0-4109-95C6-4D24EED417B6}"/>
              </a:ext>
            </a:extLst>
          </p:cNvPr>
          <p:cNvSpPr/>
          <p:nvPr/>
        </p:nvSpPr>
        <p:spPr>
          <a:xfrm>
            <a:off x="376856" y="-1"/>
            <a:ext cx="4935875" cy="6958013"/>
          </a:xfrm>
          <a:prstGeom prst="rect">
            <a:avLst/>
          </a:prstGeom>
          <a:blipFill dpi="0" rotWithShape="1">
            <a:blip r:embed="rId2" cstate="print">
              <a:extLst>
                <a:ext uri="{28A0092B-C50C-407E-A947-70E740481C1C}">
                  <a14:useLocalDpi xmlns:a14="http://schemas.microsoft.com/office/drawing/2010/main" val="0"/>
                </a:ext>
              </a:extLst>
            </a:blip>
            <a:srcRect/>
            <a:stretch>
              <a:fillRect l="-32507" t="-417" r="-20065" b="4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8">
            <a:extLst>
              <a:ext uri="{FF2B5EF4-FFF2-40B4-BE49-F238E27FC236}">
                <a16:creationId xmlns:a16="http://schemas.microsoft.com/office/drawing/2014/main" id="{37554103-0111-4D74-BF63-EDD85F6DBD68}"/>
              </a:ext>
            </a:extLst>
          </p:cNvPr>
          <p:cNvSpPr/>
          <p:nvPr/>
        </p:nvSpPr>
        <p:spPr>
          <a:xfrm flipH="1" flipV="1">
            <a:off x="327551" y="-4"/>
            <a:ext cx="701998"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任意多边形 8">
            <a:extLst>
              <a:ext uri="{FF2B5EF4-FFF2-40B4-BE49-F238E27FC236}">
                <a16:creationId xmlns:a16="http://schemas.microsoft.com/office/drawing/2014/main" id="{4C6D1140-B9C8-4CD4-AAB1-3A6E08B76D66}"/>
              </a:ext>
            </a:extLst>
          </p:cNvPr>
          <p:cNvSpPr/>
          <p:nvPr/>
        </p:nvSpPr>
        <p:spPr>
          <a:xfrm flipH="1" flipV="1">
            <a:off x="153703" y="0"/>
            <a:ext cx="701997" cy="7286625"/>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3" name="圆: 空心 22">
            <a:extLst>
              <a:ext uri="{FF2B5EF4-FFF2-40B4-BE49-F238E27FC236}">
                <a16:creationId xmlns:a16="http://schemas.microsoft.com/office/drawing/2014/main" id="{365E9538-BB9D-4971-96A2-94877493F415}"/>
              </a:ext>
            </a:extLst>
          </p:cNvPr>
          <p:cNvSpPr/>
          <p:nvPr/>
        </p:nvSpPr>
        <p:spPr>
          <a:xfrm>
            <a:off x="7737889" y="1396552"/>
            <a:ext cx="648232" cy="648232"/>
          </a:xfrm>
          <a:prstGeom prst="donut">
            <a:avLst>
              <a:gd name="adj" fmla="val 455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圆: 空心 24">
            <a:extLst>
              <a:ext uri="{FF2B5EF4-FFF2-40B4-BE49-F238E27FC236}">
                <a16:creationId xmlns:a16="http://schemas.microsoft.com/office/drawing/2014/main" id="{FF943F5A-146D-4319-B337-8692FFE36B03}"/>
              </a:ext>
            </a:extLst>
          </p:cNvPr>
          <p:cNvSpPr/>
          <p:nvPr/>
        </p:nvSpPr>
        <p:spPr>
          <a:xfrm>
            <a:off x="8727399" y="5360499"/>
            <a:ext cx="2760152" cy="2760152"/>
          </a:xfrm>
          <a:prstGeom prst="donut">
            <a:avLst>
              <a:gd name="adj" fmla="val 16013"/>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cs typeface="+mn-ea"/>
              <a:sym typeface="+mn-lt"/>
            </a:endParaRPr>
          </a:p>
        </p:txBody>
      </p:sp>
      <p:sp>
        <p:nvSpPr>
          <p:cNvPr id="39" name="矩形 38">
            <a:extLst>
              <a:ext uri="{FF2B5EF4-FFF2-40B4-BE49-F238E27FC236}">
                <a16:creationId xmlns:a16="http://schemas.microsoft.com/office/drawing/2014/main" id="{A1B289D7-3854-43CD-9B77-E1DFB6811DC5}"/>
              </a:ext>
            </a:extLst>
          </p:cNvPr>
          <p:cNvSpPr/>
          <p:nvPr/>
        </p:nvSpPr>
        <p:spPr>
          <a:xfrm>
            <a:off x="5586684" y="2441739"/>
            <a:ext cx="6251662" cy="1446550"/>
          </a:xfrm>
          <a:prstGeom prst="rect">
            <a:avLst/>
          </a:prstGeom>
        </p:spPr>
        <p:txBody>
          <a:bodyPr wrap="square">
            <a:spAutoFit/>
          </a:bodyPr>
          <a:lstStyle/>
          <a:p>
            <a:r>
              <a:rPr lang="zh-CN" altLang="en-US" sz="8800" dirty="0">
                <a:solidFill>
                  <a:schemeClr val="accent1">
                    <a:lumMod val="75000"/>
                  </a:schemeClr>
                </a:solidFill>
                <a:latin typeface="汉仪大宋简" panose="02010609000101010101" pitchFamily="49" charset="-122"/>
                <a:ea typeface="汉仪大宋简" panose="02010609000101010101" pitchFamily="49" charset="-122"/>
                <a:cs typeface="+mn-ea"/>
                <a:sym typeface="+mn-lt"/>
              </a:rPr>
              <a:t>Thank you!</a:t>
            </a:r>
          </a:p>
        </p:txBody>
      </p:sp>
      <p:sp>
        <p:nvSpPr>
          <p:cNvPr id="41" name="文本框 40">
            <a:extLst>
              <a:ext uri="{FF2B5EF4-FFF2-40B4-BE49-F238E27FC236}">
                <a16:creationId xmlns:a16="http://schemas.microsoft.com/office/drawing/2014/main" id="{8CD76B24-3A2F-473B-81A9-FEE5767AAD89}"/>
              </a:ext>
            </a:extLst>
          </p:cNvPr>
          <p:cNvSpPr txBox="1"/>
          <p:nvPr/>
        </p:nvSpPr>
        <p:spPr>
          <a:xfrm>
            <a:off x="6056682" y="4958506"/>
            <a:ext cx="4732181" cy="400110"/>
          </a:xfrm>
          <a:prstGeom prst="rect">
            <a:avLst/>
          </a:prstGeom>
          <a:noFill/>
          <a:ln>
            <a:noFill/>
          </a:ln>
        </p:spPr>
        <p:txBody>
          <a:bodyPr wrap="square" rtlCol="0">
            <a:spAutoFit/>
          </a:bodyPr>
          <a:lstStyle/>
          <a:p>
            <a:pPr defTabSz="914377"/>
            <a:r>
              <a:rPr kumimoji="1" lang="en-US" altLang="zh-CN" sz="2000" dirty="0">
                <a:solidFill>
                  <a:schemeClr val="bg2">
                    <a:lumMod val="50000"/>
                  </a:schemeClr>
                </a:solidFill>
                <a:cs typeface="+mn-ea"/>
                <a:sym typeface="+mn-lt"/>
              </a:rPr>
              <a:t>R</a:t>
            </a:r>
            <a:r>
              <a:rPr kumimoji="1" lang="zh-CN" altLang="en-US" sz="2000" dirty="0">
                <a:solidFill>
                  <a:schemeClr val="bg2">
                    <a:lumMod val="50000"/>
                  </a:schemeClr>
                </a:solidFill>
                <a:cs typeface="+mn-ea"/>
                <a:sym typeface="+mn-lt"/>
              </a:rPr>
              <a:t>eport : </a:t>
            </a:r>
            <a:r>
              <a:rPr kumimoji="1" lang="en-US" altLang="zh-CN" sz="2000" dirty="0">
                <a:solidFill>
                  <a:schemeClr val="bg2">
                    <a:lumMod val="50000"/>
                  </a:schemeClr>
                </a:solidFill>
                <a:cs typeface="+mn-ea"/>
                <a:sym typeface="+mn-lt"/>
              </a:rPr>
              <a:t>jpppt.com  </a:t>
            </a:r>
            <a:r>
              <a:rPr kumimoji="1" lang="zh-CN" altLang="en-US" sz="2000" dirty="0">
                <a:solidFill>
                  <a:schemeClr val="bg2">
                    <a:lumMod val="50000"/>
                  </a:schemeClr>
                </a:solidFill>
                <a:cs typeface="+mn-ea"/>
                <a:sym typeface="+mn-lt"/>
              </a:rPr>
              <a:t>Time : </a:t>
            </a:r>
            <a:r>
              <a:rPr kumimoji="1" lang="en-US" altLang="zh-CN" sz="2000" dirty="0">
                <a:solidFill>
                  <a:schemeClr val="bg2">
                    <a:lumMod val="50000"/>
                  </a:schemeClr>
                </a:solidFill>
                <a:cs typeface="+mn-ea"/>
                <a:sym typeface="+mn-lt"/>
              </a:rPr>
              <a:t>20XX. XX</a:t>
            </a:r>
          </a:p>
        </p:txBody>
      </p:sp>
      <p:sp>
        <p:nvSpPr>
          <p:cNvPr id="44" name="文本框 43">
            <a:extLst>
              <a:ext uri="{FF2B5EF4-FFF2-40B4-BE49-F238E27FC236}">
                <a16:creationId xmlns:a16="http://schemas.microsoft.com/office/drawing/2014/main" id="{3B53F722-DAE7-4D85-B72F-4BC47FF084CC}"/>
              </a:ext>
            </a:extLst>
          </p:cNvPr>
          <p:cNvSpPr txBox="1"/>
          <p:nvPr/>
        </p:nvSpPr>
        <p:spPr>
          <a:xfrm>
            <a:off x="10675106" y="386103"/>
            <a:ext cx="1275594" cy="400110"/>
          </a:xfrm>
          <a:prstGeom prst="rect">
            <a:avLst/>
          </a:prstGeom>
          <a:noFill/>
        </p:spPr>
        <p:txBody>
          <a:bodyPr wrap="square" rtlCol="0">
            <a:spAutoFit/>
          </a:bodyPr>
          <a:lstStyle/>
          <a:p>
            <a:pPr algn="ctr"/>
            <a:r>
              <a:rPr lang="en-US" altLang="zh-CN" sz="2000" dirty="0">
                <a:solidFill>
                  <a:schemeClr val="tx1">
                    <a:lumMod val="95000"/>
                    <a:lumOff val="5000"/>
                  </a:schemeClr>
                </a:solidFill>
                <a:cs typeface="+mn-ea"/>
                <a:sym typeface="+mn-lt"/>
              </a:rPr>
              <a:t>LOGO</a:t>
            </a:r>
            <a:endParaRPr lang="zh-CN" altLang="en-US" sz="2000" dirty="0">
              <a:solidFill>
                <a:schemeClr val="tx1">
                  <a:lumMod val="95000"/>
                  <a:lumOff val="5000"/>
                </a:schemeClr>
              </a:solidFill>
              <a:cs typeface="+mn-ea"/>
              <a:sym typeface="+mn-lt"/>
            </a:endParaRPr>
          </a:p>
        </p:txBody>
      </p:sp>
      <p:sp>
        <p:nvSpPr>
          <p:cNvPr id="45" name="圆: 空心 44">
            <a:extLst>
              <a:ext uri="{FF2B5EF4-FFF2-40B4-BE49-F238E27FC236}">
                <a16:creationId xmlns:a16="http://schemas.microsoft.com/office/drawing/2014/main" id="{3FCB3658-E247-47D3-9857-4C8BB6C6A3B0}"/>
              </a:ext>
            </a:extLst>
          </p:cNvPr>
          <p:cNvSpPr/>
          <p:nvPr/>
        </p:nvSpPr>
        <p:spPr>
          <a:xfrm>
            <a:off x="10688264" y="4996503"/>
            <a:ext cx="324116" cy="324116"/>
          </a:xfrm>
          <a:prstGeom prst="donut">
            <a:avLst>
              <a:gd name="adj" fmla="val 20566"/>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TextBox 3">
            <a:hlinkClick r:id="rId3"/>
            <a:extLst>
              <a:ext uri="{FF2B5EF4-FFF2-40B4-BE49-F238E27FC236}">
                <a16:creationId xmlns:a16="http://schemas.microsoft.com/office/drawing/2014/main" id="{B3C8F4BD-B09A-4BD2-82F0-E066DE82A000}"/>
              </a:ext>
            </a:extLst>
          </p:cNvPr>
          <p:cNvSpPr txBox="1"/>
          <p:nvPr/>
        </p:nvSpPr>
        <p:spPr>
          <a:xfrm>
            <a:off x="5837967" y="6525222"/>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172148598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hyp="http://schemas.microsoft.com/office/drawing/2018/hyperlinkcolor"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9" grpId="0"/>
      <p:bldP spid="41" grpId="0"/>
      <p:bldP spid="44" grpId="0"/>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E296472-046A-46D0-9E23-50DB911E346A}"/>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bg1"/>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bg1"/>
                </a:solidFill>
                <a:hlinkClick r:id="rId2">
                  <a:extLst>
                    <a:ext uri="{A12FA001-AC4F-418D-AE19-62706E023703}">
                      <ahyp:hlinkClr xmlns:ahyp="http://schemas.microsoft.com/office/drawing/2018/hyperlinkcolor" val="tx"/>
                    </a:ext>
                  </a:extLst>
                </a:hlinkClick>
              </a:rPr>
              <a:t>https://www.jpppt.com/ </a:t>
            </a:r>
            <a:endParaRPr lang="en-US" sz="2400" dirty="0">
              <a:solidFill>
                <a:schemeClr val="bg1"/>
              </a:solidFill>
            </a:endParaRPr>
          </a:p>
          <a:p>
            <a:pPr marL="0" indent="0" algn="ctr">
              <a:buNone/>
            </a:pPr>
            <a:r>
              <a:rPr lang="en-US" sz="2400" dirty="0">
                <a:solidFill>
                  <a:schemeClr val="bg1"/>
                </a:solidFill>
                <a:hlinkClick r:id="rId3">
                  <a:extLst>
                    <a:ext uri="{A12FA001-AC4F-418D-AE19-62706E023703}">
                      <ahyp:hlinkClr xmlns:ahyp="http://schemas.microsoft.com/office/drawing/2018/hyperlinkcolor" val="tx"/>
                    </a:ext>
                  </a:extLst>
                </a:hlinkClick>
              </a:rPr>
              <a:t>www.freeppt7.com</a:t>
            </a:r>
            <a:endParaRPr lang="en-US" sz="2400" dirty="0">
              <a:solidFill>
                <a:schemeClr val="bg1"/>
              </a:solidFill>
            </a:endParaRPr>
          </a:p>
          <a:p>
            <a:pPr marL="0" indent="0" algn="ctr">
              <a:buNone/>
            </a:pPr>
            <a:r>
              <a:rPr lang="en-US" altLang="ja-JP" sz="2400" dirty="0">
                <a:solidFill>
                  <a:schemeClr val="bg1"/>
                </a:solidFill>
                <a:cs typeface="Arial" panose="020B0604020202020204" pitchFamily="34" charset="0"/>
              </a:rPr>
              <a:t>Pics: </a:t>
            </a:r>
            <a:r>
              <a:rPr lang="en-US" altLang="ja-JP" sz="2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chemeClr val="bg1"/>
                </a:solidFill>
                <a:cs typeface="Arial" panose="020B0604020202020204" pitchFamily="34" charset="0"/>
              </a:rPr>
              <a:t> </a:t>
            </a:r>
          </a:p>
          <a:p>
            <a:pPr marL="0" indent="0" algn="ctr">
              <a:buNone/>
            </a:pPr>
            <a:br>
              <a:rPr lang="en-US" altLang="ja-JP" sz="1600" dirty="0">
                <a:solidFill>
                  <a:schemeClr val="bg1"/>
                </a:solidFill>
                <a:cs typeface="Arial" panose="020B0604020202020204" pitchFamily="34" charset="0"/>
              </a:rPr>
            </a:br>
            <a:endParaRPr lang="en-US" altLang="ja-JP" sz="16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079422" y="3182708"/>
            <a:ext cx="8229599" cy="3139321"/>
          </a:xfrm>
          <a:prstGeom prst="rect">
            <a:avLst/>
          </a:prstGeom>
          <a:noFill/>
        </p:spPr>
        <p:txBody>
          <a:bodyPr wrap="square" rtlCol="0">
            <a:spAutoFit/>
          </a:bodyPr>
          <a:lstStyle/>
          <a:p>
            <a:pPr marL="0" indent="0" algn="ctr">
              <a:buNone/>
            </a:pPr>
            <a:r>
              <a:rPr lang="en-US" altLang="ja-JP" sz="1800" dirty="0">
                <a:solidFill>
                  <a:schemeClr val="bg1"/>
                </a:solidFill>
                <a:cs typeface="Arial" panose="020B0604020202020204" pitchFamily="34" charset="0"/>
              </a:rPr>
              <a:t>If you liked the presentation and want to thank, you can follow me on social networks </a:t>
            </a:r>
            <a:r>
              <a:rPr lang="es-CO" altLang="ja-JP" sz="1800" dirty="0">
                <a:solidFill>
                  <a:schemeClr val="bg1"/>
                </a:solidFill>
                <a:cs typeface="Arial" panose="020B0604020202020204" pitchFamily="34" charset="0"/>
                <a:sym typeface="Wingdings" panose="05000000000000000000" pitchFamily="2" charset="2"/>
              </a:rPr>
              <a:t></a:t>
            </a:r>
            <a:endParaRPr lang="es-CO" altLang="ja-JP"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800" dirty="0" err="1">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2">
                    <a:lumMod val="60000"/>
                    <a:lumOff val="40000"/>
                  </a:schemeClr>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chemeClr val="accent2">
                  <a:lumMod val="60000"/>
                  <a:lumOff val="40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chemeClr val="bg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dirty="0">
                <a:solidFill>
                  <a:schemeClr val="accent2">
                    <a:lumMod val="60000"/>
                    <a:lumOff val="40000"/>
                  </a:schemeClr>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chemeClr val="accent2">
                  <a:lumMod val="60000"/>
                  <a:lumOff val="40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bg1"/>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存储数据 9">
            <a:extLst>
              <a:ext uri="{FF2B5EF4-FFF2-40B4-BE49-F238E27FC236}">
                <a16:creationId xmlns:a16="http://schemas.microsoft.com/office/drawing/2014/main" id="{FDE1C1A1-03C4-4182-9075-9E7DDD5027A9}"/>
              </a:ext>
            </a:extLst>
          </p:cNvPr>
          <p:cNvSpPr/>
          <p:nvPr/>
        </p:nvSpPr>
        <p:spPr>
          <a:xfrm>
            <a:off x="683385" y="0"/>
            <a:ext cx="4935875" cy="6858000"/>
          </a:xfrm>
          <a:prstGeom prst="flowChartOnlineStorag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0E75D6A-09A3-47B0-978B-655D73B647C7}"/>
              </a:ext>
            </a:extLst>
          </p:cNvPr>
          <p:cNvSpPr/>
          <p:nvPr/>
        </p:nvSpPr>
        <p:spPr>
          <a:xfrm>
            <a:off x="420767" y="-1"/>
            <a:ext cx="4935875" cy="6958013"/>
          </a:xfrm>
          <a:prstGeom prst="rect">
            <a:avLst/>
          </a:prstGeom>
          <a:blipFill dpi="0" rotWithShape="1">
            <a:blip r:embed="rId2" cstate="print">
              <a:extLst>
                <a:ext uri="{28A0092B-C50C-407E-A947-70E740481C1C}">
                  <a14:useLocalDpi xmlns:a14="http://schemas.microsoft.com/office/drawing/2010/main" val="0"/>
                </a:ext>
              </a:extLst>
            </a:blip>
            <a:srcRect/>
            <a:stretch>
              <a:fillRect l="-32507" t="-417" r="-20065" b="4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8">
            <a:extLst>
              <a:ext uri="{FF2B5EF4-FFF2-40B4-BE49-F238E27FC236}">
                <a16:creationId xmlns:a16="http://schemas.microsoft.com/office/drawing/2014/main" id="{9C9BB29A-C60B-4990-905E-F57366F339F3}"/>
              </a:ext>
            </a:extLst>
          </p:cNvPr>
          <p:cNvSpPr/>
          <p:nvPr/>
        </p:nvSpPr>
        <p:spPr>
          <a:xfrm>
            <a:off x="4601298" y="-100013"/>
            <a:ext cx="812532"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任意多边形 8">
            <a:extLst>
              <a:ext uri="{FF2B5EF4-FFF2-40B4-BE49-F238E27FC236}">
                <a16:creationId xmlns:a16="http://schemas.microsoft.com/office/drawing/2014/main" id="{DF31DCD3-D2E7-4D51-9437-BA0AB30D8181}"/>
              </a:ext>
            </a:extLst>
          </p:cNvPr>
          <p:cNvSpPr/>
          <p:nvPr/>
        </p:nvSpPr>
        <p:spPr>
          <a:xfrm>
            <a:off x="4771683" y="-522514"/>
            <a:ext cx="847577" cy="7380514"/>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8">
            <a:extLst>
              <a:ext uri="{FF2B5EF4-FFF2-40B4-BE49-F238E27FC236}">
                <a16:creationId xmlns:a16="http://schemas.microsoft.com/office/drawing/2014/main" id="{E2088A52-2EA4-4A14-9EFD-5B3EF1F6AED4}"/>
              </a:ext>
            </a:extLst>
          </p:cNvPr>
          <p:cNvSpPr/>
          <p:nvPr/>
        </p:nvSpPr>
        <p:spPr>
          <a:xfrm flipH="1" flipV="1">
            <a:off x="371462" y="-4"/>
            <a:ext cx="701998"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任意多边形 8">
            <a:extLst>
              <a:ext uri="{FF2B5EF4-FFF2-40B4-BE49-F238E27FC236}">
                <a16:creationId xmlns:a16="http://schemas.microsoft.com/office/drawing/2014/main" id="{C11A94E3-ECB6-41F9-9FF8-41C4352FA02E}"/>
              </a:ext>
            </a:extLst>
          </p:cNvPr>
          <p:cNvSpPr/>
          <p:nvPr/>
        </p:nvSpPr>
        <p:spPr>
          <a:xfrm flipH="1" flipV="1">
            <a:off x="201078" y="0"/>
            <a:ext cx="701997" cy="7286625"/>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矩形 5">
            <a:extLst>
              <a:ext uri="{FF2B5EF4-FFF2-40B4-BE49-F238E27FC236}">
                <a16:creationId xmlns:a16="http://schemas.microsoft.com/office/drawing/2014/main" id="{7460A22C-8AC8-48F4-A368-3F03AF4C6958}"/>
              </a:ext>
            </a:extLst>
          </p:cNvPr>
          <p:cNvSpPr/>
          <p:nvPr/>
        </p:nvSpPr>
        <p:spPr>
          <a:xfrm>
            <a:off x="5915459" y="2738394"/>
            <a:ext cx="6276541" cy="923330"/>
          </a:xfrm>
          <a:prstGeom prst="rect">
            <a:avLst/>
          </a:prstGeom>
        </p:spPr>
        <p:txBody>
          <a:bodyPr wrap="square">
            <a:spAutoFit/>
          </a:bodyPr>
          <a:lstStyle/>
          <a:p>
            <a:r>
              <a:rPr lang="zh-CN" altLang="en-US" sz="5400" dirty="0">
                <a:solidFill>
                  <a:schemeClr val="bg2">
                    <a:lumMod val="10000"/>
                  </a:schemeClr>
                </a:solidFill>
                <a:cs typeface="+mn-ea"/>
                <a:sym typeface="+mn-lt"/>
              </a:rPr>
              <a:t>Enter the title</a:t>
            </a:r>
          </a:p>
        </p:txBody>
      </p:sp>
      <p:sp>
        <p:nvSpPr>
          <p:cNvPr id="7" name="Synergistically utilize technically sound portals with frictionless chains. Dramatically customize…">
            <a:extLst>
              <a:ext uri="{FF2B5EF4-FFF2-40B4-BE49-F238E27FC236}">
                <a16:creationId xmlns:a16="http://schemas.microsoft.com/office/drawing/2014/main" id="{A2B2D84F-FAF2-4A2F-9680-F557C6BC0CA4}"/>
              </a:ext>
            </a:extLst>
          </p:cNvPr>
          <p:cNvSpPr txBox="1"/>
          <p:nvPr/>
        </p:nvSpPr>
        <p:spPr>
          <a:xfrm>
            <a:off x="6090480" y="3754057"/>
            <a:ext cx="4005661" cy="79836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sz="1200" kern="0" dirty="0">
                <a:solidFill>
                  <a:schemeClr val="tx1">
                    <a:lumMod val="85000"/>
                    <a:lumOff val="15000"/>
                  </a:schemeClr>
                </a:solidFill>
                <a:cs typeface="+mn-ea"/>
                <a:sym typeface="+mn-lt"/>
              </a:rPr>
              <a:t>Synergistically utilize technically sound portals with frictionless chains. Dramatically customize</a:t>
            </a:r>
            <a:r>
              <a:rPr lang="en-US" sz="1200" kern="0" dirty="0">
                <a:solidFill>
                  <a:schemeClr val="tx1">
                    <a:lumMod val="85000"/>
                    <a:lumOff val="15000"/>
                  </a:schemeClr>
                </a:solidFill>
                <a:cs typeface="+mn-ea"/>
                <a:sym typeface="+mn-lt"/>
              </a:rPr>
              <a:t> </a:t>
            </a:r>
            <a:r>
              <a:rPr sz="1200" kern="0" dirty="0">
                <a:solidFill>
                  <a:schemeClr val="tx1">
                    <a:lumMod val="85000"/>
                    <a:lumOff val="15000"/>
                  </a:schemeClr>
                </a:solidFill>
                <a:cs typeface="+mn-ea"/>
                <a:sym typeface="+mn-lt"/>
              </a:rPr>
              <a:t>empowered</a:t>
            </a:r>
            <a:r>
              <a:rPr lang="en-US" sz="1200" kern="0" dirty="0">
                <a:solidFill>
                  <a:schemeClr val="tx1">
                    <a:lumMod val="85000"/>
                    <a:lumOff val="15000"/>
                  </a:schemeClr>
                </a:solidFill>
                <a:cs typeface="+mn-ea"/>
                <a:sym typeface="+mn-lt"/>
              </a:rPr>
              <a:t>.</a:t>
            </a:r>
            <a:endParaRPr sz="1200" kern="0" dirty="0">
              <a:solidFill>
                <a:schemeClr val="tx1">
                  <a:lumMod val="85000"/>
                  <a:lumOff val="15000"/>
                </a:schemeClr>
              </a:solidFill>
              <a:cs typeface="+mn-ea"/>
              <a:sym typeface="+mn-lt"/>
            </a:endParaRPr>
          </a:p>
        </p:txBody>
      </p:sp>
      <p:sp>
        <p:nvSpPr>
          <p:cNvPr id="16" name="圆: 空心 15">
            <a:extLst>
              <a:ext uri="{FF2B5EF4-FFF2-40B4-BE49-F238E27FC236}">
                <a16:creationId xmlns:a16="http://schemas.microsoft.com/office/drawing/2014/main" id="{4E4D8371-8366-4BEE-8742-ADCE0CD6CD51}"/>
              </a:ext>
            </a:extLst>
          </p:cNvPr>
          <p:cNvSpPr/>
          <p:nvPr/>
        </p:nvSpPr>
        <p:spPr>
          <a:xfrm>
            <a:off x="8727399" y="5360499"/>
            <a:ext cx="2760152" cy="2760152"/>
          </a:xfrm>
          <a:prstGeom prst="donut">
            <a:avLst>
              <a:gd name="adj" fmla="val 16013"/>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a:extLst>
              <a:ext uri="{FF2B5EF4-FFF2-40B4-BE49-F238E27FC236}">
                <a16:creationId xmlns:a16="http://schemas.microsoft.com/office/drawing/2014/main" id="{33BCFB23-DCF8-4C91-851F-CB2ED26969F3}"/>
              </a:ext>
            </a:extLst>
          </p:cNvPr>
          <p:cNvSpPr/>
          <p:nvPr/>
        </p:nvSpPr>
        <p:spPr>
          <a:xfrm>
            <a:off x="10803200" y="2145190"/>
            <a:ext cx="324116" cy="324116"/>
          </a:xfrm>
          <a:prstGeom prst="donut">
            <a:avLst>
              <a:gd name="adj" fmla="val 20566"/>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矩形 17">
            <a:extLst>
              <a:ext uri="{FF2B5EF4-FFF2-40B4-BE49-F238E27FC236}">
                <a16:creationId xmlns:a16="http://schemas.microsoft.com/office/drawing/2014/main" id="{5F0742E0-DC31-4864-868E-3AD8945AD949}"/>
              </a:ext>
            </a:extLst>
          </p:cNvPr>
          <p:cNvSpPr/>
          <p:nvPr/>
        </p:nvSpPr>
        <p:spPr>
          <a:xfrm>
            <a:off x="5973515" y="1757946"/>
            <a:ext cx="3434271" cy="1015663"/>
          </a:xfrm>
          <a:prstGeom prst="rect">
            <a:avLst/>
          </a:prstGeom>
        </p:spPr>
        <p:txBody>
          <a:bodyPr wrap="square">
            <a:spAutoFit/>
          </a:bodyPr>
          <a:lstStyle/>
          <a:p>
            <a:r>
              <a:rPr lang="en-US" altLang="zh-CN" sz="6000" dirty="0">
                <a:solidFill>
                  <a:schemeClr val="bg2">
                    <a:lumMod val="10000"/>
                  </a:schemeClr>
                </a:solidFill>
                <a:cs typeface="+mn-ea"/>
                <a:sym typeface="+mn-lt"/>
              </a:rPr>
              <a:t>01</a:t>
            </a:r>
            <a:endParaRPr lang="zh-CN" altLang="en-US" sz="6000" dirty="0">
              <a:solidFill>
                <a:schemeClr val="bg2">
                  <a:lumMod val="10000"/>
                </a:schemeClr>
              </a:solidFill>
              <a:cs typeface="+mn-ea"/>
              <a:sym typeface="+mn-lt"/>
            </a:endParaRPr>
          </a:p>
        </p:txBody>
      </p:sp>
    </p:spTree>
    <p:extLst>
      <p:ext uri="{BB962C8B-B14F-4D97-AF65-F5344CB8AC3E}">
        <p14:creationId xmlns:p14="http://schemas.microsoft.com/office/powerpoint/2010/main" val="386211905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animBg="1"/>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16" name="箭头: V 形 15">
            <a:extLst>
              <a:ext uri="{FF2B5EF4-FFF2-40B4-BE49-F238E27FC236}">
                <a16:creationId xmlns:a16="http://schemas.microsoft.com/office/drawing/2014/main" id="{A0646183-2D9F-413D-A9A6-E8198B402D4C}"/>
              </a:ext>
            </a:extLst>
          </p:cNvPr>
          <p:cNvSpPr/>
          <p:nvPr/>
        </p:nvSpPr>
        <p:spPr>
          <a:xfrm>
            <a:off x="10934164" y="3094149"/>
            <a:ext cx="385586" cy="669701"/>
          </a:xfrm>
          <a:prstGeom prst="chevron">
            <a:avLst>
              <a:gd name="adj" fmla="val 68667"/>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箭头: V 形 16">
            <a:extLst>
              <a:ext uri="{FF2B5EF4-FFF2-40B4-BE49-F238E27FC236}">
                <a16:creationId xmlns:a16="http://schemas.microsoft.com/office/drawing/2014/main" id="{DAB930DE-5B5D-4322-9232-F206B353BB7F}"/>
              </a:ext>
            </a:extLst>
          </p:cNvPr>
          <p:cNvSpPr/>
          <p:nvPr/>
        </p:nvSpPr>
        <p:spPr>
          <a:xfrm flipH="1">
            <a:off x="1024994" y="3094148"/>
            <a:ext cx="385586" cy="669701"/>
          </a:xfrm>
          <a:prstGeom prst="chevron">
            <a:avLst>
              <a:gd name="adj" fmla="val 68667"/>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矩形 17">
            <a:extLst>
              <a:ext uri="{FF2B5EF4-FFF2-40B4-BE49-F238E27FC236}">
                <a16:creationId xmlns:a16="http://schemas.microsoft.com/office/drawing/2014/main" id="{C1C61F29-AEC1-40B2-AAAB-4E34C3859DFA}"/>
              </a:ext>
            </a:extLst>
          </p:cNvPr>
          <p:cNvSpPr/>
          <p:nvPr/>
        </p:nvSpPr>
        <p:spPr>
          <a:xfrm>
            <a:off x="2315681" y="2246819"/>
            <a:ext cx="2364358" cy="236435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32B863A8-D8FD-4D48-8516-FB1B88DB732D}"/>
              </a:ext>
            </a:extLst>
          </p:cNvPr>
          <p:cNvSpPr/>
          <p:nvPr/>
        </p:nvSpPr>
        <p:spPr>
          <a:xfrm>
            <a:off x="4968728" y="2246819"/>
            <a:ext cx="2364358" cy="236435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59E7A5FB-FF8C-43BA-B9F7-D998A6309C5B}"/>
              </a:ext>
            </a:extLst>
          </p:cNvPr>
          <p:cNvSpPr/>
          <p:nvPr/>
        </p:nvSpPr>
        <p:spPr>
          <a:xfrm>
            <a:off x="7621775" y="2246819"/>
            <a:ext cx="2364358" cy="236435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Google Shape;86;p19">
            <a:extLst>
              <a:ext uri="{FF2B5EF4-FFF2-40B4-BE49-F238E27FC236}">
                <a16:creationId xmlns:a16="http://schemas.microsoft.com/office/drawing/2014/main" id="{81A41859-0E8A-4C40-9A14-C25FAA28AB97}"/>
              </a:ext>
            </a:extLst>
          </p:cNvPr>
          <p:cNvSpPr txBox="1"/>
          <p:nvPr/>
        </p:nvSpPr>
        <p:spPr>
          <a:xfrm>
            <a:off x="2315681" y="4953459"/>
            <a:ext cx="2364358"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a:solidFill>
                  <a:schemeClr val="tx1">
                    <a:lumMod val="75000"/>
                    <a:lumOff val="25000"/>
                  </a:schemeClr>
                </a:solidFill>
                <a:cs typeface="+mn-ea"/>
                <a:sym typeface="+mn-lt"/>
              </a:rPr>
              <a:t>YOUR TITLE HERE</a:t>
            </a:r>
            <a:endParaRPr b="0" i="0" u="none" strike="noStrike" cap="none">
              <a:solidFill>
                <a:schemeClr val="tx1">
                  <a:lumMod val="75000"/>
                  <a:lumOff val="25000"/>
                </a:schemeClr>
              </a:solidFill>
              <a:cs typeface="+mn-ea"/>
              <a:sym typeface="+mn-lt"/>
            </a:endParaRPr>
          </a:p>
        </p:txBody>
      </p:sp>
      <p:sp>
        <p:nvSpPr>
          <p:cNvPr id="22" name="Google Shape;86;p19">
            <a:extLst>
              <a:ext uri="{FF2B5EF4-FFF2-40B4-BE49-F238E27FC236}">
                <a16:creationId xmlns:a16="http://schemas.microsoft.com/office/drawing/2014/main" id="{0D23747A-30BE-4024-AC9D-E0F88F11BB52}"/>
              </a:ext>
            </a:extLst>
          </p:cNvPr>
          <p:cNvSpPr txBox="1"/>
          <p:nvPr/>
        </p:nvSpPr>
        <p:spPr>
          <a:xfrm>
            <a:off x="4968728" y="4953458"/>
            <a:ext cx="2364358"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dirty="0">
                <a:solidFill>
                  <a:schemeClr val="tx1">
                    <a:lumMod val="75000"/>
                    <a:lumOff val="25000"/>
                  </a:schemeClr>
                </a:solidFill>
                <a:cs typeface="+mn-ea"/>
                <a:sym typeface="+mn-lt"/>
              </a:rPr>
              <a:t>YOUR TITLE HERE</a:t>
            </a:r>
            <a:endParaRPr b="0" i="0" u="none" strike="noStrike" cap="none" dirty="0">
              <a:solidFill>
                <a:schemeClr val="tx1">
                  <a:lumMod val="75000"/>
                  <a:lumOff val="25000"/>
                </a:schemeClr>
              </a:solidFill>
              <a:cs typeface="+mn-ea"/>
              <a:sym typeface="+mn-lt"/>
            </a:endParaRPr>
          </a:p>
        </p:txBody>
      </p:sp>
      <p:sp>
        <p:nvSpPr>
          <p:cNvPr id="23" name="Google Shape;86;p19">
            <a:extLst>
              <a:ext uri="{FF2B5EF4-FFF2-40B4-BE49-F238E27FC236}">
                <a16:creationId xmlns:a16="http://schemas.microsoft.com/office/drawing/2014/main" id="{84295F63-C83B-4214-AAD9-0B1E43EE8F4D}"/>
              </a:ext>
            </a:extLst>
          </p:cNvPr>
          <p:cNvSpPr txBox="1"/>
          <p:nvPr/>
        </p:nvSpPr>
        <p:spPr>
          <a:xfrm>
            <a:off x="7621775" y="4961429"/>
            <a:ext cx="2364358"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a:solidFill>
                  <a:schemeClr val="tx1">
                    <a:lumMod val="75000"/>
                    <a:lumOff val="25000"/>
                  </a:schemeClr>
                </a:solidFill>
                <a:cs typeface="+mn-ea"/>
                <a:sym typeface="+mn-lt"/>
              </a:rPr>
              <a:t>YOUR TITLE HERE</a:t>
            </a:r>
            <a:endParaRPr b="0" i="0" u="none" strike="noStrike" cap="none">
              <a:solidFill>
                <a:schemeClr val="tx1">
                  <a:lumMod val="75000"/>
                  <a:lumOff val="25000"/>
                </a:schemeClr>
              </a:solidFill>
              <a:cs typeface="+mn-ea"/>
              <a:sym typeface="+mn-lt"/>
            </a:endParaRPr>
          </a:p>
        </p:txBody>
      </p:sp>
      <p:sp>
        <p:nvSpPr>
          <p:cNvPr id="24" name="矩形: 圆角 23">
            <a:extLst>
              <a:ext uri="{FF2B5EF4-FFF2-40B4-BE49-F238E27FC236}">
                <a16:creationId xmlns:a16="http://schemas.microsoft.com/office/drawing/2014/main" id="{C24A2FBD-F7FA-49B9-848E-6376B28570F6}"/>
              </a:ext>
            </a:extLst>
          </p:cNvPr>
          <p:cNvSpPr/>
          <p:nvPr/>
        </p:nvSpPr>
        <p:spPr>
          <a:xfrm>
            <a:off x="4968728" y="2246819"/>
            <a:ext cx="2364358" cy="2364358"/>
          </a:xfrm>
          <a:prstGeom prst="roundRect">
            <a:avLst>
              <a:gd name="adj" fmla="val 0"/>
            </a:avLst>
          </a:prstGeom>
          <a:solidFill>
            <a:srgbClr val="2137B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TextBox 8">
            <a:extLst>
              <a:ext uri="{FF2B5EF4-FFF2-40B4-BE49-F238E27FC236}">
                <a16:creationId xmlns:a16="http://schemas.microsoft.com/office/drawing/2014/main" id="{763A97F6-76FB-4935-9BF7-DE69395B7369}"/>
              </a:ext>
            </a:extLst>
          </p:cNvPr>
          <p:cNvSpPr txBox="1"/>
          <p:nvPr/>
        </p:nvSpPr>
        <p:spPr>
          <a:xfrm>
            <a:off x="5208763" y="2384513"/>
            <a:ext cx="2268667" cy="923330"/>
          </a:xfrm>
          <a:prstGeom prst="rect">
            <a:avLst/>
          </a:prstGeom>
          <a:noFill/>
        </p:spPr>
        <p:txBody>
          <a:bodyPr wrap="square" rtlCol="0">
            <a:spAutoFit/>
          </a:bodyPr>
          <a:lstStyle/>
          <a:p>
            <a:r>
              <a:rPr lang="en-US" sz="5400" b="1" dirty="0">
                <a:solidFill>
                  <a:schemeClr val="bg1"/>
                </a:solidFill>
                <a:cs typeface="+mn-ea"/>
                <a:sym typeface="+mn-lt"/>
              </a:rPr>
              <a:t>52</a:t>
            </a:r>
            <a:r>
              <a:rPr lang="en-US" sz="3600" b="1" dirty="0">
                <a:solidFill>
                  <a:schemeClr val="bg1"/>
                </a:solidFill>
                <a:cs typeface="+mn-ea"/>
                <a:sym typeface="+mn-lt"/>
              </a:rPr>
              <a:t>.</a:t>
            </a:r>
            <a:endParaRPr lang="en-US" sz="5400" b="1" dirty="0">
              <a:solidFill>
                <a:schemeClr val="bg1"/>
              </a:solidFill>
              <a:cs typeface="+mn-ea"/>
              <a:sym typeface="+mn-lt"/>
            </a:endParaRPr>
          </a:p>
        </p:txBody>
      </p:sp>
      <p:sp>
        <p:nvSpPr>
          <p:cNvPr id="26" name="Google Shape;86;p19">
            <a:extLst>
              <a:ext uri="{FF2B5EF4-FFF2-40B4-BE49-F238E27FC236}">
                <a16:creationId xmlns:a16="http://schemas.microsoft.com/office/drawing/2014/main" id="{5D23B274-95C1-470F-9C0D-5A4247C94A0C}"/>
              </a:ext>
            </a:extLst>
          </p:cNvPr>
          <p:cNvSpPr txBox="1"/>
          <p:nvPr/>
        </p:nvSpPr>
        <p:spPr>
          <a:xfrm>
            <a:off x="5208763" y="3162566"/>
            <a:ext cx="2364358" cy="33370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i="0" u="none" strike="noStrike" cap="none" dirty="0">
                <a:solidFill>
                  <a:schemeClr val="bg1"/>
                </a:solidFill>
                <a:cs typeface="+mn-ea"/>
                <a:sym typeface="+mn-lt"/>
              </a:rPr>
              <a:t>YOUR TITLE </a:t>
            </a:r>
            <a:endParaRPr b="0" i="0" u="none" strike="noStrike" cap="none" dirty="0">
              <a:solidFill>
                <a:schemeClr val="bg1"/>
              </a:solidFill>
              <a:cs typeface="+mn-ea"/>
              <a:sym typeface="+mn-lt"/>
            </a:endParaRPr>
          </a:p>
        </p:txBody>
      </p:sp>
      <p:sp>
        <p:nvSpPr>
          <p:cNvPr id="27" name="文本框 26">
            <a:extLst>
              <a:ext uri="{FF2B5EF4-FFF2-40B4-BE49-F238E27FC236}">
                <a16:creationId xmlns:a16="http://schemas.microsoft.com/office/drawing/2014/main" id="{5C58E60D-89ED-456E-811F-812D33AD168B}"/>
              </a:ext>
            </a:extLst>
          </p:cNvPr>
          <p:cNvSpPr txBox="1"/>
          <p:nvPr/>
        </p:nvSpPr>
        <p:spPr>
          <a:xfrm>
            <a:off x="5185493" y="3658368"/>
            <a:ext cx="1977648"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schemeClr val="bg1"/>
                </a:solidFill>
                <a:cs typeface="+mn-ea"/>
                <a:sym typeface="+mn-lt"/>
              </a:rPr>
              <a:t>Please enter text </a:t>
            </a:r>
            <a:r>
              <a:rPr lang="en-US" sz="1200" dirty="0" err="1">
                <a:solidFill>
                  <a:schemeClr val="bg1"/>
                </a:solidFill>
                <a:cs typeface="+mn-ea"/>
                <a:sym typeface="+mn-lt"/>
              </a:rPr>
              <a:t>here. Please</a:t>
            </a:r>
            <a:r>
              <a:rPr lang="en-US" sz="1200" dirty="0">
                <a:solidFill>
                  <a:schemeClr val="bg1"/>
                </a:solidFill>
                <a:cs typeface="+mn-ea"/>
                <a:sym typeface="+mn-lt"/>
              </a:rPr>
              <a:t> enter text </a:t>
            </a:r>
            <a:r>
              <a:rPr lang="en-US" sz="1200" dirty="0" err="1">
                <a:solidFill>
                  <a:schemeClr val="bg1"/>
                </a:solidFill>
                <a:cs typeface="+mn-ea"/>
                <a:sym typeface="+mn-lt"/>
              </a:rPr>
              <a:t>here. Please</a:t>
            </a:r>
            <a:r>
              <a:rPr lang="en-US" sz="1200" dirty="0">
                <a:solidFill>
                  <a:schemeClr val="bg1"/>
                </a:solidFill>
                <a:cs typeface="+mn-ea"/>
                <a:sym typeface="+mn-lt"/>
              </a:rPr>
              <a:t> enter text here</a:t>
            </a:r>
          </a:p>
        </p:txBody>
      </p:sp>
    </p:spTree>
    <p:extLst>
      <p:ext uri="{BB962C8B-B14F-4D97-AF65-F5344CB8AC3E}">
        <p14:creationId xmlns:p14="http://schemas.microsoft.com/office/powerpoint/2010/main" val="209860372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up)">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7"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a:extLst>
              <a:ext uri="{FF2B5EF4-FFF2-40B4-BE49-F238E27FC236}">
                <a16:creationId xmlns:a16="http://schemas.microsoft.com/office/drawing/2014/main" id="{A3EF8B1D-2DF9-462F-B20E-6E5C2C9DC367}"/>
              </a:ext>
            </a:extLst>
          </p:cNvPr>
          <p:cNvSpPr/>
          <p:nvPr/>
        </p:nvSpPr>
        <p:spPr>
          <a:xfrm>
            <a:off x="6582321" y="-820184"/>
            <a:ext cx="7936418" cy="7936418"/>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圆角矩形 6">
            <a:extLst>
              <a:ext uri="{FF2B5EF4-FFF2-40B4-BE49-F238E27FC236}">
                <a16:creationId xmlns:a16="http://schemas.microsoft.com/office/drawing/2014/main" id="{D4D9BEC6-0082-4B06-96AF-87EF40D8C494}"/>
              </a:ext>
            </a:extLst>
          </p:cNvPr>
          <p:cNvSpPr/>
          <p:nvPr/>
        </p:nvSpPr>
        <p:spPr>
          <a:xfrm>
            <a:off x="5836984" y="1552563"/>
            <a:ext cx="2149729" cy="2149729"/>
          </a:xfrm>
          <a:prstGeom prst="roundRect">
            <a:avLst>
              <a:gd name="adj" fmla="val 8889"/>
            </a:avLst>
          </a:prstGeom>
          <a:noFill/>
          <a:ln w="28575">
            <a:solidFill>
              <a:srgbClr val="213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chemeClr val="bg1"/>
              </a:solidFill>
              <a:effectLst/>
              <a:uLnTx/>
              <a:uFillTx/>
              <a:cs typeface="+mn-ea"/>
              <a:sym typeface="+mn-lt"/>
            </a:endParaRPr>
          </a:p>
        </p:txBody>
      </p:sp>
      <p:sp>
        <p:nvSpPr>
          <p:cNvPr id="17" name="圆角矩形 6">
            <a:extLst>
              <a:ext uri="{FF2B5EF4-FFF2-40B4-BE49-F238E27FC236}">
                <a16:creationId xmlns:a16="http://schemas.microsoft.com/office/drawing/2014/main" id="{D5377B4A-56EA-437D-A90F-2352F7C206B1}"/>
              </a:ext>
            </a:extLst>
          </p:cNvPr>
          <p:cNvSpPr/>
          <p:nvPr/>
        </p:nvSpPr>
        <p:spPr>
          <a:xfrm>
            <a:off x="8263876" y="1552563"/>
            <a:ext cx="2149729" cy="2149729"/>
          </a:xfrm>
          <a:prstGeom prst="roundRect">
            <a:avLst>
              <a:gd name="adj" fmla="val 8889"/>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chemeClr val="bg1"/>
              </a:solidFill>
              <a:effectLst/>
              <a:uLnTx/>
              <a:uFillTx/>
              <a:cs typeface="+mn-ea"/>
              <a:sym typeface="+mn-lt"/>
            </a:endParaRPr>
          </a:p>
        </p:txBody>
      </p:sp>
      <p:sp>
        <p:nvSpPr>
          <p:cNvPr id="18" name="圆角矩形 6">
            <a:extLst>
              <a:ext uri="{FF2B5EF4-FFF2-40B4-BE49-F238E27FC236}">
                <a16:creationId xmlns:a16="http://schemas.microsoft.com/office/drawing/2014/main" id="{DA0282C4-51B4-4551-8886-2146BC71D35C}"/>
              </a:ext>
            </a:extLst>
          </p:cNvPr>
          <p:cNvSpPr/>
          <p:nvPr/>
        </p:nvSpPr>
        <p:spPr>
          <a:xfrm>
            <a:off x="5836984" y="3938575"/>
            <a:ext cx="2149729" cy="2149729"/>
          </a:xfrm>
          <a:prstGeom prst="roundRect">
            <a:avLst>
              <a:gd name="adj" fmla="val 8889"/>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chemeClr val="bg1"/>
              </a:solidFill>
              <a:effectLst/>
              <a:uLnTx/>
              <a:uFillTx/>
              <a:cs typeface="+mn-ea"/>
              <a:sym typeface="+mn-lt"/>
            </a:endParaRPr>
          </a:p>
        </p:txBody>
      </p:sp>
      <p:sp>
        <p:nvSpPr>
          <p:cNvPr id="19" name="圆角矩形 6">
            <a:extLst>
              <a:ext uri="{FF2B5EF4-FFF2-40B4-BE49-F238E27FC236}">
                <a16:creationId xmlns:a16="http://schemas.microsoft.com/office/drawing/2014/main" id="{9DFF55DB-349A-4C64-9ECE-C20E75C0FCFD}"/>
              </a:ext>
            </a:extLst>
          </p:cNvPr>
          <p:cNvSpPr/>
          <p:nvPr/>
        </p:nvSpPr>
        <p:spPr>
          <a:xfrm>
            <a:off x="8263876" y="3938575"/>
            <a:ext cx="2149729" cy="2149729"/>
          </a:xfrm>
          <a:prstGeom prst="roundRect">
            <a:avLst>
              <a:gd name="adj" fmla="val 8889"/>
            </a:avLst>
          </a:prstGeom>
          <a:noFill/>
          <a:ln w="28575">
            <a:solidFill>
              <a:srgbClr val="213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chemeClr val="bg1"/>
              </a:solidFill>
              <a:effectLst/>
              <a:uLnTx/>
              <a:uFillTx/>
              <a:cs typeface="+mn-ea"/>
              <a:sym typeface="+mn-lt"/>
            </a:endParaRPr>
          </a:p>
        </p:txBody>
      </p:sp>
      <p:sp>
        <p:nvSpPr>
          <p:cNvPr id="21" name="TextBox 21">
            <a:extLst>
              <a:ext uri="{FF2B5EF4-FFF2-40B4-BE49-F238E27FC236}">
                <a16:creationId xmlns:a16="http://schemas.microsoft.com/office/drawing/2014/main" id="{D59F41AA-5E16-4988-9E56-90BBDEFE89E4}"/>
              </a:ext>
            </a:extLst>
          </p:cNvPr>
          <p:cNvSpPr txBox="1"/>
          <p:nvPr/>
        </p:nvSpPr>
        <p:spPr>
          <a:xfrm>
            <a:off x="6095999" y="2259449"/>
            <a:ext cx="1719263" cy="1169551"/>
          </a:xfrm>
          <a:prstGeom prst="rect">
            <a:avLst/>
          </a:prstGeom>
          <a:noFill/>
        </p:spPr>
        <p:txBody>
          <a:bodyPr wrap="square" rtlCol="0">
            <a:spAutoFit/>
          </a:bodyPr>
          <a:lstStyle/>
          <a:p>
            <a:pPr algn="l" defTabSz="1828800" rtl="0"/>
            <a:r>
              <a:rPr lang="en-US" sz="1400" kern="1200" dirty="0">
                <a:solidFill>
                  <a:schemeClr val="tx1">
                    <a:lumMod val="65000"/>
                    <a:lumOff val="35000"/>
                  </a:schemeClr>
                </a:solidFill>
                <a:cs typeface="+mn-ea"/>
                <a:sym typeface="+mn-lt"/>
              </a:rPr>
              <a:t>Phenomenon whereby something new and somehow valuable</a:t>
            </a:r>
          </a:p>
        </p:txBody>
      </p:sp>
      <p:sp>
        <p:nvSpPr>
          <p:cNvPr id="22" name="Rectangle 22">
            <a:extLst>
              <a:ext uri="{FF2B5EF4-FFF2-40B4-BE49-F238E27FC236}">
                <a16:creationId xmlns:a16="http://schemas.microsoft.com/office/drawing/2014/main" id="{F878FF5F-D4F0-4F66-A5B4-AEEA850F78AE}"/>
              </a:ext>
            </a:extLst>
          </p:cNvPr>
          <p:cNvSpPr/>
          <p:nvPr/>
        </p:nvSpPr>
        <p:spPr>
          <a:xfrm>
            <a:off x="6096000" y="192024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cs typeface="+mn-ea"/>
                <a:sym typeface="+mn-lt"/>
              </a:rPr>
              <a:t>2018</a:t>
            </a:r>
          </a:p>
        </p:txBody>
      </p:sp>
      <p:sp>
        <p:nvSpPr>
          <p:cNvPr id="23" name="TextBox 21">
            <a:extLst>
              <a:ext uri="{FF2B5EF4-FFF2-40B4-BE49-F238E27FC236}">
                <a16:creationId xmlns:a16="http://schemas.microsoft.com/office/drawing/2014/main" id="{ECA734BF-4021-4620-ACB4-DFA088542430}"/>
              </a:ext>
            </a:extLst>
          </p:cNvPr>
          <p:cNvSpPr txBox="1"/>
          <p:nvPr/>
        </p:nvSpPr>
        <p:spPr>
          <a:xfrm>
            <a:off x="6095999" y="4748387"/>
            <a:ext cx="1719263" cy="1169551"/>
          </a:xfrm>
          <a:prstGeom prst="rect">
            <a:avLst/>
          </a:prstGeom>
          <a:noFill/>
        </p:spPr>
        <p:txBody>
          <a:bodyPr wrap="square" rtlCol="0">
            <a:spAutoFit/>
          </a:bodyPr>
          <a:lstStyle/>
          <a:p>
            <a:pPr algn="l" defTabSz="1828800" rtl="0"/>
            <a:r>
              <a:rPr lang="en-US" sz="1400" kern="1200" dirty="0">
                <a:solidFill>
                  <a:schemeClr val="bg1"/>
                </a:solidFill>
                <a:cs typeface="+mn-ea"/>
                <a:sym typeface="+mn-lt"/>
              </a:rPr>
              <a:t>Phenomenon whereby something new and somehow valuable</a:t>
            </a:r>
          </a:p>
        </p:txBody>
      </p:sp>
      <p:sp>
        <p:nvSpPr>
          <p:cNvPr id="24" name="Rectangle 22">
            <a:extLst>
              <a:ext uri="{FF2B5EF4-FFF2-40B4-BE49-F238E27FC236}">
                <a16:creationId xmlns:a16="http://schemas.microsoft.com/office/drawing/2014/main" id="{A4455EB4-A34F-4258-B1BB-B689C20694FC}"/>
              </a:ext>
            </a:extLst>
          </p:cNvPr>
          <p:cNvSpPr/>
          <p:nvPr/>
        </p:nvSpPr>
        <p:spPr>
          <a:xfrm>
            <a:off x="6096000" y="4409178"/>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2020</a:t>
            </a:r>
          </a:p>
        </p:txBody>
      </p:sp>
      <p:sp>
        <p:nvSpPr>
          <p:cNvPr id="25" name="TextBox 21">
            <a:extLst>
              <a:ext uri="{FF2B5EF4-FFF2-40B4-BE49-F238E27FC236}">
                <a16:creationId xmlns:a16="http://schemas.microsoft.com/office/drawing/2014/main" id="{8DD9399B-F187-4C01-A99C-DF73A832924E}"/>
              </a:ext>
            </a:extLst>
          </p:cNvPr>
          <p:cNvSpPr txBox="1"/>
          <p:nvPr/>
        </p:nvSpPr>
        <p:spPr>
          <a:xfrm>
            <a:off x="8441141" y="2259449"/>
            <a:ext cx="1719263" cy="1169551"/>
          </a:xfrm>
          <a:prstGeom prst="rect">
            <a:avLst/>
          </a:prstGeom>
          <a:noFill/>
        </p:spPr>
        <p:txBody>
          <a:bodyPr wrap="square" rtlCol="0">
            <a:spAutoFit/>
          </a:bodyPr>
          <a:lstStyle/>
          <a:p>
            <a:pPr algn="l" defTabSz="1828800" rtl="0"/>
            <a:r>
              <a:rPr lang="en-US" sz="1400" kern="1200" dirty="0">
                <a:solidFill>
                  <a:schemeClr val="bg1"/>
                </a:solidFill>
                <a:cs typeface="+mn-ea"/>
                <a:sym typeface="+mn-lt"/>
              </a:rPr>
              <a:t>Phenomenon whereby something new and somehow valuable</a:t>
            </a:r>
          </a:p>
        </p:txBody>
      </p:sp>
      <p:sp>
        <p:nvSpPr>
          <p:cNvPr id="26" name="Rectangle 22">
            <a:extLst>
              <a:ext uri="{FF2B5EF4-FFF2-40B4-BE49-F238E27FC236}">
                <a16:creationId xmlns:a16="http://schemas.microsoft.com/office/drawing/2014/main" id="{E139F096-397D-45CD-9970-7DE8BE34FF1A}"/>
              </a:ext>
            </a:extLst>
          </p:cNvPr>
          <p:cNvSpPr/>
          <p:nvPr/>
        </p:nvSpPr>
        <p:spPr>
          <a:xfrm>
            <a:off x="8441142" y="1920240"/>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2019</a:t>
            </a:r>
          </a:p>
        </p:txBody>
      </p:sp>
      <p:sp>
        <p:nvSpPr>
          <p:cNvPr id="27" name="TextBox 21">
            <a:extLst>
              <a:ext uri="{FF2B5EF4-FFF2-40B4-BE49-F238E27FC236}">
                <a16:creationId xmlns:a16="http://schemas.microsoft.com/office/drawing/2014/main" id="{B89B55A6-278E-402B-8445-518D24C8279B}"/>
              </a:ext>
            </a:extLst>
          </p:cNvPr>
          <p:cNvSpPr txBox="1"/>
          <p:nvPr/>
        </p:nvSpPr>
        <p:spPr>
          <a:xfrm>
            <a:off x="8526450" y="4748387"/>
            <a:ext cx="1719263" cy="1169551"/>
          </a:xfrm>
          <a:prstGeom prst="rect">
            <a:avLst/>
          </a:prstGeom>
          <a:noFill/>
        </p:spPr>
        <p:txBody>
          <a:bodyPr wrap="square" rtlCol="0">
            <a:spAutoFit/>
          </a:bodyPr>
          <a:lstStyle/>
          <a:p>
            <a:pPr algn="l" defTabSz="1828800" rtl="0"/>
            <a:r>
              <a:rPr lang="en-US" sz="1400" kern="1200" dirty="0">
                <a:solidFill>
                  <a:schemeClr val="tx1">
                    <a:lumMod val="65000"/>
                    <a:lumOff val="35000"/>
                  </a:schemeClr>
                </a:solidFill>
                <a:cs typeface="+mn-ea"/>
                <a:sym typeface="+mn-lt"/>
              </a:rPr>
              <a:t>Phenomenon whereby something new and somehow valuable</a:t>
            </a:r>
          </a:p>
        </p:txBody>
      </p:sp>
      <p:sp>
        <p:nvSpPr>
          <p:cNvPr id="28" name="Rectangle 22">
            <a:extLst>
              <a:ext uri="{FF2B5EF4-FFF2-40B4-BE49-F238E27FC236}">
                <a16:creationId xmlns:a16="http://schemas.microsoft.com/office/drawing/2014/main" id="{D5627A34-D1B7-4318-A7FC-E2CDA85A71FD}"/>
              </a:ext>
            </a:extLst>
          </p:cNvPr>
          <p:cNvSpPr/>
          <p:nvPr/>
        </p:nvSpPr>
        <p:spPr>
          <a:xfrm>
            <a:off x="8526451" y="4409178"/>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cs typeface="+mn-ea"/>
                <a:sym typeface="+mn-lt"/>
              </a:rPr>
              <a:t>20XX</a:t>
            </a:r>
          </a:p>
        </p:txBody>
      </p:sp>
      <p:sp>
        <p:nvSpPr>
          <p:cNvPr id="29" name="TextBox 7">
            <a:extLst>
              <a:ext uri="{FF2B5EF4-FFF2-40B4-BE49-F238E27FC236}">
                <a16:creationId xmlns:a16="http://schemas.microsoft.com/office/drawing/2014/main" id="{E3C6D5E1-3D27-4725-82BE-ED14AD8151C2}"/>
              </a:ext>
            </a:extLst>
          </p:cNvPr>
          <p:cNvSpPr txBox="1"/>
          <p:nvPr/>
        </p:nvSpPr>
        <p:spPr>
          <a:xfrm>
            <a:off x="880130" y="2268991"/>
            <a:ext cx="2646878" cy="584775"/>
          </a:xfrm>
          <a:prstGeom prst="rect">
            <a:avLst/>
          </a:prstGeom>
          <a:noFill/>
        </p:spPr>
        <p:txBody>
          <a:bodyPr wrap="none" rtlCol="0">
            <a:spAutoFit/>
          </a:bodyPr>
          <a:lstStyle/>
          <a:p>
            <a:r>
              <a:rPr lang="zh-CN" altLang="en-US" sz="3200" dirty="0">
                <a:solidFill>
                  <a:schemeClr val="bg2">
                    <a:lumMod val="10000"/>
                  </a:schemeClr>
                </a:solidFill>
                <a:cs typeface="+mn-ea"/>
                <a:sym typeface="+mn-lt"/>
              </a:rPr>
              <a:t>Add a page title</a:t>
            </a:r>
          </a:p>
        </p:txBody>
      </p:sp>
      <p:sp>
        <p:nvSpPr>
          <p:cNvPr id="30" name="Google Shape;86;p19">
            <a:extLst>
              <a:ext uri="{FF2B5EF4-FFF2-40B4-BE49-F238E27FC236}">
                <a16:creationId xmlns:a16="http://schemas.microsoft.com/office/drawing/2014/main" id="{093A20F4-87FA-49C9-9D08-5DA74E0DF8E2}"/>
              </a:ext>
            </a:extLst>
          </p:cNvPr>
          <p:cNvSpPr txBox="1"/>
          <p:nvPr/>
        </p:nvSpPr>
        <p:spPr>
          <a:xfrm>
            <a:off x="880130" y="1954871"/>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2">
                    <a:lumMod val="10000"/>
                  </a:schemeClr>
                </a:solidFill>
                <a:cs typeface="+mn-ea"/>
                <a:sym typeface="+mn-lt"/>
              </a:rPr>
              <a:t>YOUR TITLE</a:t>
            </a:r>
            <a:endParaRPr sz="2400" b="0" i="0" u="none" strike="noStrike" cap="none" dirty="0">
              <a:solidFill>
                <a:schemeClr val="bg2">
                  <a:lumMod val="10000"/>
                </a:schemeClr>
              </a:solidFill>
              <a:cs typeface="+mn-ea"/>
              <a:sym typeface="+mn-lt"/>
            </a:endParaRPr>
          </a:p>
        </p:txBody>
      </p:sp>
      <p:sp>
        <p:nvSpPr>
          <p:cNvPr id="31" name="文本框 30">
            <a:extLst>
              <a:ext uri="{FF2B5EF4-FFF2-40B4-BE49-F238E27FC236}">
                <a16:creationId xmlns:a16="http://schemas.microsoft.com/office/drawing/2014/main" id="{C248CC08-D2CF-4939-B6F4-445C86CDC47A}"/>
              </a:ext>
            </a:extLst>
          </p:cNvPr>
          <p:cNvSpPr txBox="1"/>
          <p:nvPr/>
        </p:nvSpPr>
        <p:spPr>
          <a:xfrm>
            <a:off x="880130" y="3490402"/>
            <a:ext cx="4034770" cy="3003515"/>
          </a:xfrm>
          <a:prstGeom prst="rect">
            <a:avLst/>
          </a:prstGeom>
          <a:noFill/>
        </p:spPr>
        <p:txBody>
          <a:bodyPr wrap="square" rtlCol="0">
            <a:spAutoFit/>
          </a:bodyPr>
          <a:lstStyle/>
          <a:p>
            <a:pPr>
              <a:lnSpc>
                <a:spcPct val="150000"/>
              </a:lnSpc>
            </a:pPr>
            <a:r>
              <a:rPr lang="en-US" altLang="zh-CN" sz="1600" dirty="0">
                <a:solidFill>
                  <a:schemeClr val="bg2">
                    <a:lumMod val="10000"/>
                  </a:schemeClr>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2">
                  <a:lumMod val="10000"/>
                </a:schemeClr>
              </a:solidFill>
              <a:cs typeface="+mn-ea"/>
              <a:sym typeface="+mn-lt"/>
            </a:endParaRPr>
          </a:p>
        </p:txBody>
      </p:sp>
      <p:cxnSp>
        <p:nvCxnSpPr>
          <p:cNvPr id="32" name="直接连接符 31">
            <a:extLst>
              <a:ext uri="{FF2B5EF4-FFF2-40B4-BE49-F238E27FC236}">
                <a16:creationId xmlns:a16="http://schemas.microsoft.com/office/drawing/2014/main" id="{B7D17F6E-D399-40D2-BD7C-2B6A1426CC70}"/>
              </a:ext>
            </a:extLst>
          </p:cNvPr>
          <p:cNvCxnSpPr/>
          <p:nvPr/>
        </p:nvCxnSpPr>
        <p:spPr>
          <a:xfrm>
            <a:off x="989145" y="3054269"/>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167B45E-4039-4458-AD06-ED5C78CF0FD5}"/>
              </a:ext>
            </a:extLst>
          </p:cNvPr>
          <p:cNvCxnSpPr/>
          <p:nvPr/>
        </p:nvCxnSpPr>
        <p:spPr>
          <a:xfrm>
            <a:off x="1086272" y="3054269"/>
            <a:ext cx="971128" cy="0"/>
          </a:xfrm>
          <a:prstGeom prst="line">
            <a:avLst/>
          </a:prstGeom>
          <a:ln w="12700">
            <a:solidFill>
              <a:srgbClr val="2137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43167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4" grpId="0" bldLvl="0" animBg="1"/>
      <p:bldP spid="17" grpId="0" bldLvl="0" animBg="1"/>
      <p:bldP spid="18" grpId="0" bldLvl="0" animBg="1"/>
      <p:bldP spid="19" grpId="0" bldLvl="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18" name="TextBox 7">
            <a:extLst>
              <a:ext uri="{FF2B5EF4-FFF2-40B4-BE49-F238E27FC236}">
                <a16:creationId xmlns:a16="http://schemas.microsoft.com/office/drawing/2014/main" id="{7A5F16E0-7025-45FD-97D1-B5AF1E05208B}"/>
              </a:ext>
            </a:extLst>
          </p:cNvPr>
          <p:cNvSpPr txBox="1"/>
          <p:nvPr/>
        </p:nvSpPr>
        <p:spPr>
          <a:xfrm>
            <a:off x="5438458" y="2501618"/>
            <a:ext cx="2646878" cy="584775"/>
          </a:xfrm>
          <a:prstGeom prst="rect">
            <a:avLst/>
          </a:prstGeom>
          <a:noFill/>
        </p:spPr>
        <p:txBody>
          <a:bodyPr wrap="none" rtlCol="0">
            <a:spAutoFit/>
          </a:bodyPr>
          <a:lstStyle/>
          <a:p>
            <a:r>
              <a:rPr lang="zh-CN" altLang="en-US" sz="3200" dirty="0">
                <a:solidFill>
                  <a:schemeClr val="bg2">
                    <a:lumMod val="10000"/>
                  </a:schemeClr>
                </a:solidFill>
                <a:cs typeface="+mn-ea"/>
                <a:sym typeface="+mn-lt"/>
              </a:rPr>
              <a:t>Add a page title</a:t>
            </a:r>
          </a:p>
        </p:txBody>
      </p:sp>
      <p:sp>
        <p:nvSpPr>
          <p:cNvPr id="19" name="Google Shape;86;p19">
            <a:extLst>
              <a:ext uri="{FF2B5EF4-FFF2-40B4-BE49-F238E27FC236}">
                <a16:creationId xmlns:a16="http://schemas.microsoft.com/office/drawing/2014/main" id="{6D06A371-F3B6-495D-A4C7-7A2E817DEB2B}"/>
              </a:ext>
            </a:extLst>
          </p:cNvPr>
          <p:cNvSpPr txBox="1"/>
          <p:nvPr/>
        </p:nvSpPr>
        <p:spPr>
          <a:xfrm>
            <a:off x="5438458" y="2187498"/>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2">
                    <a:lumMod val="10000"/>
                  </a:schemeClr>
                </a:solidFill>
                <a:cs typeface="+mn-ea"/>
                <a:sym typeface="+mn-lt"/>
              </a:rPr>
              <a:t>YOUR TITLE</a:t>
            </a:r>
            <a:endParaRPr sz="2400" b="0" i="0" u="none" strike="noStrike" cap="none" dirty="0">
              <a:solidFill>
                <a:schemeClr val="bg2">
                  <a:lumMod val="10000"/>
                </a:schemeClr>
              </a:solidFill>
              <a:cs typeface="+mn-ea"/>
              <a:sym typeface="+mn-lt"/>
            </a:endParaRPr>
          </a:p>
        </p:txBody>
      </p:sp>
      <p:sp>
        <p:nvSpPr>
          <p:cNvPr id="20" name="文本框 19">
            <a:extLst>
              <a:ext uri="{FF2B5EF4-FFF2-40B4-BE49-F238E27FC236}">
                <a16:creationId xmlns:a16="http://schemas.microsoft.com/office/drawing/2014/main" id="{544BD312-65D8-41BF-AB49-FDC546FA4159}"/>
              </a:ext>
            </a:extLst>
          </p:cNvPr>
          <p:cNvSpPr txBox="1"/>
          <p:nvPr/>
        </p:nvSpPr>
        <p:spPr>
          <a:xfrm>
            <a:off x="5438458" y="3723029"/>
            <a:ext cx="5984718" cy="1895519"/>
          </a:xfrm>
          <a:prstGeom prst="rect">
            <a:avLst/>
          </a:prstGeom>
          <a:noFill/>
        </p:spPr>
        <p:txBody>
          <a:bodyPr wrap="square" rtlCol="0">
            <a:spAutoFit/>
          </a:bodyPr>
          <a:lstStyle/>
          <a:p>
            <a:pPr>
              <a:lnSpc>
                <a:spcPct val="150000"/>
              </a:lnSpc>
            </a:pPr>
            <a:r>
              <a:rPr lang="en-US" altLang="zh-CN" sz="1600" dirty="0">
                <a:solidFill>
                  <a:schemeClr val="bg2">
                    <a:lumMod val="10000"/>
                  </a:schemeClr>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2">
                  <a:lumMod val="10000"/>
                </a:schemeClr>
              </a:solidFill>
              <a:cs typeface="+mn-ea"/>
              <a:sym typeface="+mn-lt"/>
            </a:endParaRPr>
          </a:p>
        </p:txBody>
      </p:sp>
      <p:cxnSp>
        <p:nvCxnSpPr>
          <p:cNvPr id="21" name="直接连接符 20">
            <a:extLst>
              <a:ext uri="{FF2B5EF4-FFF2-40B4-BE49-F238E27FC236}">
                <a16:creationId xmlns:a16="http://schemas.microsoft.com/office/drawing/2014/main" id="{FE0C54F5-D094-4602-A227-745906E72DEF}"/>
              </a:ext>
            </a:extLst>
          </p:cNvPr>
          <p:cNvCxnSpPr/>
          <p:nvPr/>
        </p:nvCxnSpPr>
        <p:spPr>
          <a:xfrm>
            <a:off x="5547473" y="3286896"/>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268F56B7-E34E-40C3-8C16-233BD6A02B56}"/>
              </a:ext>
            </a:extLst>
          </p:cNvPr>
          <p:cNvSpPr txBox="1"/>
          <p:nvPr/>
        </p:nvSpPr>
        <p:spPr>
          <a:xfrm>
            <a:off x="1064552" y="4150132"/>
            <a:ext cx="3280988" cy="15261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dirty="0">
                <a:solidFill>
                  <a:schemeClr val="bg2">
                    <a:lumMod val="10000"/>
                  </a:schemeClr>
                </a:solidFill>
                <a:cs typeface="+mn-ea"/>
                <a:sym typeface="+mn-lt"/>
              </a:rPr>
              <a:t>Please enter text </a:t>
            </a:r>
            <a:r>
              <a:rPr lang="en-US" altLang="zh-CN" sz="1600" dirty="0" err="1">
                <a:solidFill>
                  <a:schemeClr val="bg2">
                    <a:lumMod val="10000"/>
                  </a:schemeClr>
                </a:solidFill>
                <a:cs typeface="+mn-ea"/>
                <a:sym typeface="+mn-lt"/>
              </a:rPr>
              <a:t>here. Please</a:t>
            </a:r>
            <a:r>
              <a:rPr lang="en-US" altLang="zh-CN" sz="1600" dirty="0">
                <a:solidFill>
                  <a:schemeClr val="bg2">
                    <a:lumMod val="10000"/>
                  </a:schemeClr>
                </a:solidFill>
                <a:cs typeface="+mn-ea"/>
                <a:sym typeface="+mn-lt"/>
              </a:rPr>
              <a:t> enter text here. Please enter text here . Please enter text here.</a:t>
            </a:r>
          </a:p>
        </p:txBody>
      </p:sp>
      <p:sp>
        <p:nvSpPr>
          <p:cNvPr id="23" name="Rectangle 7">
            <a:extLst>
              <a:ext uri="{FF2B5EF4-FFF2-40B4-BE49-F238E27FC236}">
                <a16:creationId xmlns:a16="http://schemas.microsoft.com/office/drawing/2014/main" id="{04111A03-C646-4886-B85F-1B37B2A3D15D}"/>
              </a:ext>
            </a:extLst>
          </p:cNvPr>
          <p:cNvSpPr/>
          <p:nvPr/>
        </p:nvSpPr>
        <p:spPr>
          <a:xfrm>
            <a:off x="1356864" y="3573942"/>
            <a:ext cx="2696363" cy="461665"/>
          </a:xfrm>
          <a:prstGeom prst="rect">
            <a:avLst/>
          </a:prstGeom>
        </p:spPr>
        <p:txBody>
          <a:bodyPr wrap="square">
            <a:spAutoFit/>
          </a:bodyPr>
          <a:lstStyle/>
          <a:p>
            <a:pPr algn="ctr"/>
            <a:r>
              <a:rPr lang="en-US" sz="2400" b="1" dirty="0">
                <a:solidFill>
                  <a:schemeClr val="bg2">
                    <a:lumMod val="10000"/>
                  </a:schemeClr>
                </a:solidFill>
                <a:cs typeface="+mn-ea"/>
                <a:sym typeface="+mn-lt"/>
              </a:rPr>
              <a:t>Short Text Here</a:t>
            </a:r>
          </a:p>
        </p:txBody>
      </p:sp>
      <p:sp>
        <p:nvSpPr>
          <p:cNvPr id="24" name="Freeform 61">
            <a:extLst>
              <a:ext uri="{FF2B5EF4-FFF2-40B4-BE49-F238E27FC236}">
                <a16:creationId xmlns:a16="http://schemas.microsoft.com/office/drawing/2014/main" id="{91F753EF-B96F-43BA-AA7B-356CE37040E4}"/>
              </a:ext>
            </a:extLst>
          </p:cNvPr>
          <p:cNvSpPr>
            <a:spLocks noEditPoints="1"/>
          </p:cNvSpPr>
          <p:nvPr/>
        </p:nvSpPr>
        <p:spPr bwMode="auto">
          <a:xfrm flipH="1">
            <a:off x="2194105" y="2187498"/>
            <a:ext cx="1096561" cy="1096561"/>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2137BE"/>
          </a:solidFill>
          <a:ln>
            <a:noFill/>
          </a:ln>
        </p:spPr>
        <p:txBody>
          <a:bodyPr vert="horz" wrap="square" lIns="91440" tIns="45720" rIns="91440" bIns="45720" numCol="1" anchor="t" anchorCtr="0" compatLnSpc="1">
            <a:prstTxWarp prst="textNoShape">
              <a:avLst/>
            </a:prstTxWarp>
          </a:bodyPr>
          <a:lstStyle/>
          <a:p>
            <a:endParaRPr lang="zh-CN" altLang="en-US">
              <a:solidFill>
                <a:schemeClr val="bg2">
                  <a:lumMod val="10000"/>
                </a:schemeClr>
              </a:solidFill>
              <a:cs typeface="+mn-ea"/>
              <a:sym typeface="+mn-lt"/>
            </a:endParaRPr>
          </a:p>
        </p:txBody>
      </p:sp>
    </p:spTree>
    <p:extLst>
      <p:ext uri="{BB962C8B-B14F-4D97-AF65-F5344CB8AC3E}">
        <p14:creationId xmlns:p14="http://schemas.microsoft.com/office/powerpoint/2010/main" val="54888406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2"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a:extLst>
              <a:ext uri="{FF2B5EF4-FFF2-40B4-BE49-F238E27FC236}">
                <a16:creationId xmlns:a16="http://schemas.microsoft.com/office/drawing/2014/main" id="{D019854F-36F9-49C5-8591-E5226A618ED9}"/>
              </a:ext>
            </a:extLst>
          </p:cNvPr>
          <p:cNvSpPr/>
          <p:nvPr/>
        </p:nvSpPr>
        <p:spPr>
          <a:xfrm>
            <a:off x="-573474" y="2863358"/>
            <a:ext cx="5108325" cy="510832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TextBox 50">
            <a:extLst>
              <a:ext uri="{FF2B5EF4-FFF2-40B4-BE49-F238E27FC236}">
                <a16:creationId xmlns:a16="http://schemas.microsoft.com/office/drawing/2014/main" id="{6C09BF16-C72F-49A5-A9D2-13DE3B8022CD}"/>
              </a:ext>
            </a:extLst>
          </p:cNvPr>
          <p:cNvSpPr txBox="1"/>
          <p:nvPr/>
        </p:nvSpPr>
        <p:spPr>
          <a:xfrm>
            <a:off x="6072474" y="1666654"/>
            <a:ext cx="2236981"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Enter the title</a:t>
            </a:r>
            <a:endParaRPr lang="id-ID" sz="2400" dirty="0">
              <a:solidFill>
                <a:schemeClr val="tx1">
                  <a:lumMod val="85000"/>
                  <a:lumOff val="15000"/>
                </a:schemeClr>
              </a:solidFill>
              <a:cs typeface="+mn-ea"/>
              <a:sym typeface="+mn-lt"/>
            </a:endParaRPr>
          </a:p>
        </p:txBody>
      </p:sp>
      <p:sp>
        <p:nvSpPr>
          <p:cNvPr id="5" name="Rectangle 51">
            <a:extLst>
              <a:ext uri="{FF2B5EF4-FFF2-40B4-BE49-F238E27FC236}">
                <a16:creationId xmlns:a16="http://schemas.microsoft.com/office/drawing/2014/main" id="{0401A323-0D2B-4424-ABE2-519A736BCC61}"/>
              </a:ext>
            </a:extLst>
          </p:cNvPr>
          <p:cNvSpPr/>
          <p:nvPr/>
        </p:nvSpPr>
        <p:spPr>
          <a:xfrm>
            <a:off x="6072474" y="2088598"/>
            <a:ext cx="5192485" cy="738664"/>
          </a:xfrm>
          <a:prstGeom prst="rect">
            <a:avLst/>
          </a:prstGeom>
        </p:spPr>
        <p:txBody>
          <a:bodyPr wrap="square">
            <a:spAutoFit/>
          </a:bodyPr>
          <a:lstStyle/>
          <a:p>
            <a:pPr algn="just"/>
            <a:r>
              <a:rPr lang="en-US" sz="1400" dirty="0">
                <a:solidFill>
                  <a:schemeClr val="tx1">
                    <a:lumMod val="85000"/>
                    <a:lumOff val="15000"/>
                  </a:schemeClr>
                </a:solidFill>
                <a:cs typeface="+mn-ea"/>
                <a:sym typeface="+mn-lt"/>
              </a:rPr>
              <a:t>Contrary to It has roots in a piece of classical Latin literature from 45 BC. Contrary to popular belief It has roots in a piece of literature from 45 BC. </a:t>
            </a:r>
            <a:endParaRPr lang="en-US" sz="1400" b="1" dirty="0">
              <a:solidFill>
                <a:schemeClr val="tx1">
                  <a:lumMod val="85000"/>
                  <a:lumOff val="15000"/>
                </a:schemeClr>
              </a:solidFill>
              <a:cs typeface="+mn-ea"/>
              <a:sym typeface="+mn-lt"/>
            </a:endParaRPr>
          </a:p>
        </p:txBody>
      </p:sp>
      <p:sp>
        <p:nvSpPr>
          <p:cNvPr id="6" name="Title 11">
            <a:extLst>
              <a:ext uri="{FF2B5EF4-FFF2-40B4-BE49-F238E27FC236}">
                <a16:creationId xmlns:a16="http://schemas.microsoft.com/office/drawing/2014/main" id="{CFB00280-9362-476C-9843-6DB05EE1B87F}"/>
              </a:ext>
            </a:extLst>
          </p:cNvPr>
          <p:cNvSpPr txBox="1"/>
          <p:nvPr/>
        </p:nvSpPr>
        <p:spPr>
          <a:xfrm>
            <a:off x="6072474" y="3336094"/>
            <a:ext cx="1635968"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600" b="1" dirty="0">
                <a:solidFill>
                  <a:schemeClr val="tx1">
                    <a:lumMod val="85000"/>
                    <a:lumOff val="15000"/>
                  </a:schemeClr>
                </a:solidFill>
                <a:latin typeface="+mn-lt"/>
                <a:ea typeface="+mn-ea"/>
                <a:cs typeface="+mn-ea"/>
                <a:sym typeface="+mn-lt"/>
              </a:rPr>
              <a:t>45%</a:t>
            </a:r>
          </a:p>
        </p:txBody>
      </p:sp>
      <p:sp>
        <p:nvSpPr>
          <p:cNvPr id="7" name="Title 11">
            <a:extLst>
              <a:ext uri="{FF2B5EF4-FFF2-40B4-BE49-F238E27FC236}">
                <a16:creationId xmlns:a16="http://schemas.microsoft.com/office/drawing/2014/main" id="{09E306E3-1E2A-460B-9996-8396FCB4F6EE}"/>
              </a:ext>
            </a:extLst>
          </p:cNvPr>
          <p:cNvSpPr txBox="1"/>
          <p:nvPr/>
        </p:nvSpPr>
        <p:spPr>
          <a:xfrm>
            <a:off x="6072474" y="4245021"/>
            <a:ext cx="1635968"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600" b="1" dirty="0">
                <a:solidFill>
                  <a:schemeClr val="tx1">
                    <a:lumMod val="85000"/>
                    <a:lumOff val="15000"/>
                  </a:schemeClr>
                </a:solidFill>
                <a:latin typeface="+mn-lt"/>
                <a:ea typeface="+mn-ea"/>
                <a:cs typeface="+mn-ea"/>
                <a:sym typeface="+mn-lt"/>
              </a:rPr>
              <a:t>85%</a:t>
            </a:r>
          </a:p>
        </p:txBody>
      </p:sp>
      <p:sp>
        <p:nvSpPr>
          <p:cNvPr id="8" name="TextBox 34">
            <a:extLst>
              <a:ext uri="{FF2B5EF4-FFF2-40B4-BE49-F238E27FC236}">
                <a16:creationId xmlns:a16="http://schemas.microsoft.com/office/drawing/2014/main" id="{58EBC57A-9DBB-478D-992F-3A6EF14FD2D6}"/>
              </a:ext>
            </a:extLst>
          </p:cNvPr>
          <p:cNvSpPr txBox="1"/>
          <p:nvPr/>
        </p:nvSpPr>
        <p:spPr>
          <a:xfrm>
            <a:off x="7407960" y="3249206"/>
            <a:ext cx="3642864" cy="6136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lorem ipsum dolor sit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amet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consectetur</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adipisicing</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elit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sed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ea</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commodoconsequat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a:t>
            </a:r>
          </a:p>
        </p:txBody>
      </p:sp>
      <p:sp>
        <p:nvSpPr>
          <p:cNvPr id="9" name="TextBox 34">
            <a:extLst>
              <a:ext uri="{FF2B5EF4-FFF2-40B4-BE49-F238E27FC236}">
                <a16:creationId xmlns:a16="http://schemas.microsoft.com/office/drawing/2014/main" id="{B5F52085-6CEF-400F-8840-13A0884BBC81}"/>
              </a:ext>
            </a:extLst>
          </p:cNvPr>
          <p:cNvSpPr txBox="1"/>
          <p:nvPr/>
        </p:nvSpPr>
        <p:spPr>
          <a:xfrm>
            <a:off x="7407960" y="4194587"/>
            <a:ext cx="3642864" cy="6136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lorem ipsum dolor sit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amet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consectetur</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adipisicing</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elit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sed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ea</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commodoconsequat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a:t>
            </a:r>
          </a:p>
        </p:txBody>
      </p:sp>
      <p:sp>
        <p:nvSpPr>
          <p:cNvPr id="10" name="Title 11">
            <a:extLst>
              <a:ext uri="{FF2B5EF4-FFF2-40B4-BE49-F238E27FC236}">
                <a16:creationId xmlns:a16="http://schemas.microsoft.com/office/drawing/2014/main" id="{159AFE8A-86FF-4EE0-BB4D-01CE1A746F63}"/>
              </a:ext>
            </a:extLst>
          </p:cNvPr>
          <p:cNvSpPr txBox="1"/>
          <p:nvPr/>
        </p:nvSpPr>
        <p:spPr>
          <a:xfrm>
            <a:off x="6072474" y="5114309"/>
            <a:ext cx="1635968"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600" b="1" dirty="0">
                <a:solidFill>
                  <a:schemeClr val="tx1">
                    <a:lumMod val="85000"/>
                    <a:lumOff val="15000"/>
                  </a:schemeClr>
                </a:solidFill>
                <a:latin typeface="+mn-lt"/>
                <a:ea typeface="+mn-ea"/>
                <a:cs typeface="+mn-ea"/>
                <a:sym typeface="+mn-lt"/>
              </a:rPr>
              <a:t>90%</a:t>
            </a:r>
          </a:p>
        </p:txBody>
      </p:sp>
      <p:sp>
        <p:nvSpPr>
          <p:cNvPr id="11" name="TextBox 34">
            <a:extLst>
              <a:ext uri="{FF2B5EF4-FFF2-40B4-BE49-F238E27FC236}">
                <a16:creationId xmlns:a16="http://schemas.microsoft.com/office/drawing/2014/main" id="{42CCE592-8B5F-47D3-A0B3-762670D101BA}"/>
              </a:ext>
            </a:extLst>
          </p:cNvPr>
          <p:cNvSpPr txBox="1"/>
          <p:nvPr/>
        </p:nvSpPr>
        <p:spPr>
          <a:xfrm>
            <a:off x="7407960" y="5063875"/>
            <a:ext cx="3642864" cy="6136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lorem ipsum dolor sit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amet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consectetur</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adipisicing</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elit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sed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ea</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commodoconsequat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a:t>
            </a:r>
          </a:p>
        </p:txBody>
      </p:sp>
      <p:grpSp>
        <p:nvGrpSpPr>
          <p:cNvPr id="12" name="组合 11">
            <a:extLst>
              <a:ext uri="{FF2B5EF4-FFF2-40B4-BE49-F238E27FC236}">
                <a16:creationId xmlns:a16="http://schemas.microsoft.com/office/drawing/2014/main" id="{2B635EC8-0C8A-4974-8C52-8B5875F38EDF}"/>
              </a:ext>
            </a:extLst>
          </p:cNvPr>
          <p:cNvGrpSpPr/>
          <p:nvPr/>
        </p:nvGrpSpPr>
        <p:grpSpPr>
          <a:xfrm>
            <a:off x="458417" y="2222458"/>
            <a:ext cx="4845246" cy="3440122"/>
            <a:chOff x="-86724" y="3066432"/>
            <a:chExt cx="3375639" cy="2396704"/>
          </a:xfrm>
        </p:grpSpPr>
        <p:pic>
          <p:nvPicPr>
            <p:cNvPr id="13" name="图片 12">
              <a:extLst>
                <a:ext uri="{FF2B5EF4-FFF2-40B4-BE49-F238E27FC236}">
                  <a16:creationId xmlns:a16="http://schemas.microsoft.com/office/drawing/2014/main" id="{31DCA45C-A79E-4079-A3A3-A839405FE30E}"/>
                </a:ext>
              </a:extLst>
            </p:cNvPr>
            <p:cNvPicPr>
              <a:picLocks noChangeAspect="1"/>
            </p:cNvPicPr>
            <p:nvPr/>
          </p:nvPicPr>
          <p:blipFill>
            <a:blip r:embed="rId2" cstate="email"/>
            <a:stretch>
              <a:fillRect/>
            </a:stretch>
          </p:blipFill>
          <p:spPr>
            <a:xfrm>
              <a:off x="-86724" y="3066432"/>
              <a:ext cx="3375639" cy="2396704"/>
            </a:xfrm>
            <a:prstGeom prst="rect">
              <a:avLst/>
            </a:prstGeom>
          </p:spPr>
        </p:pic>
        <p:grpSp>
          <p:nvGrpSpPr>
            <p:cNvPr id="14" name="组合 13">
              <a:extLst>
                <a:ext uri="{FF2B5EF4-FFF2-40B4-BE49-F238E27FC236}">
                  <a16:creationId xmlns:a16="http://schemas.microsoft.com/office/drawing/2014/main" id="{57BDD00E-DD08-4A30-8810-5BCBB819D090}"/>
                </a:ext>
              </a:extLst>
            </p:cNvPr>
            <p:cNvGrpSpPr/>
            <p:nvPr/>
          </p:nvGrpSpPr>
          <p:grpSpPr>
            <a:xfrm>
              <a:off x="314294" y="3188742"/>
              <a:ext cx="2571781" cy="1605507"/>
              <a:chOff x="3782152" y="-543069"/>
              <a:chExt cx="3743518" cy="2336997"/>
            </a:xfrm>
          </p:grpSpPr>
          <p:sp>
            <p:nvSpPr>
              <p:cNvPr id="15" name="矩形 14">
                <a:extLst>
                  <a:ext uri="{FF2B5EF4-FFF2-40B4-BE49-F238E27FC236}">
                    <a16:creationId xmlns:a16="http://schemas.microsoft.com/office/drawing/2014/main" id="{2AF0A9E9-0284-493E-8C9B-C5BF8C08A555}"/>
                  </a:ext>
                </a:extLst>
              </p:cNvPr>
              <p:cNvSpPr/>
              <p:nvPr/>
            </p:nvSpPr>
            <p:spPr>
              <a:xfrm>
                <a:off x="3782152" y="-543069"/>
                <a:ext cx="3743518" cy="2336997"/>
              </a:xfrm>
              <a:prstGeom prst="rect">
                <a:avLst/>
              </a:prstGeom>
              <a:solidFill>
                <a:schemeClr val="tx1">
                  <a:lumMod val="75000"/>
                  <a:lumOff val="25000"/>
                </a:schemeClr>
              </a:solidFill>
              <a:ln w="3175">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F81BD">
                      <a:lumMod val="60000"/>
                      <a:lumOff val="40000"/>
                    </a:srgbClr>
                  </a:solidFill>
                  <a:cs typeface="+mn-ea"/>
                  <a:sym typeface="+mn-lt"/>
                </a:endParaRPr>
              </a:p>
            </p:txBody>
          </p:sp>
          <p:sp>
            <p:nvSpPr>
              <p:cNvPr id="16" name="任意多边形 30">
                <a:extLst>
                  <a:ext uri="{FF2B5EF4-FFF2-40B4-BE49-F238E27FC236}">
                    <a16:creationId xmlns:a16="http://schemas.microsoft.com/office/drawing/2014/main" id="{8E418287-FD66-4873-9B11-A06BF50AD318}"/>
                  </a:ext>
                </a:extLst>
              </p:cNvPr>
              <p:cNvSpPr/>
              <p:nvPr/>
            </p:nvSpPr>
            <p:spPr>
              <a:xfrm rot="2700000">
                <a:off x="5405619" y="-34875"/>
                <a:ext cx="496585" cy="496581"/>
              </a:xfrm>
              <a:custGeom>
                <a:avLst/>
                <a:gdLst>
                  <a:gd name="connsiteX0" fmla="*/ 643523 w 844871"/>
                  <a:gd name="connsiteY0" fmla="*/ 266288 h 844871"/>
                  <a:gd name="connsiteX1" fmla="*/ 645594 w 844871"/>
                  <a:gd name="connsiteY1" fmla="*/ 264425 h 844871"/>
                  <a:gd name="connsiteX2" fmla="*/ 647768 w 844871"/>
                  <a:gd name="connsiteY2" fmla="*/ 262561 h 844871"/>
                  <a:gd name="connsiteX3" fmla="*/ 650097 w 844871"/>
                  <a:gd name="connsiteY3" fmla="*/ 261059 h 844871"/>
                  <a:gd name="connsiteX4" fmla="*/ 652478 w 844871"/>
                  <a:gd name="connsiteY4" fmla="*/ 259609 h 844871"/>
                  <a:gd name="connsiteX5" fmla="*/ 655014 w 844871"/>
                  <a:gd name="connsiteY5" fmla="*/ 258418 h 844871"/>
                  <a:gd name="connsiteX6" fmla="*/ 657549 w 844871"/>
                  <a:gd name="connsiteY6" fmla="*/ 257434 h 844871"/>
                  <a:gd name="connsiteX7" fmla="*/ 660240 w 844871"/>
                  <a:gd name="connsiteY7" fmla="*/ 256708 h 844871"/>
                  <a:gd name="connsiteX8" fmla="*/ 662878 w 844871"/>
                  <a:gd name="connsiteY8" fmla="*/ 256240 h 844871"/>
                  <a:gd name="connsiteX9" fmla="*/ 664276 w 844871"/>
                  <a:gd name="connsiteY9" fmla="*/ 256084 h 844871"/>
                  <a:gd name="connsiteX10" fmla="*/ 665673 w 844871"/>
                  <a:gd name="connsiteY10" fmla="*/ 256031 h 844871"/>
                  <a:gd name="connsiteX11" fmla="*/ 667069 w 844871"/>
                  <a:gd name="connsiteY11" fmla="*/ 256082 h 844871"/>
                  <a:gd name="connsiteX12" fmla="*/ 668570 w 844871"/>
                  <a:gd name="connsiteY12" fmla="*/ 256134 h 844871"/>
                  <a:gd name="connsiteX13" fmla="*/ 669915 w 844871"/>
                  <a:gd name="connsiteY13" fmla="*/ 256340 h 844871"/>
                  <a:gd name="connsiteX14" fmla="*/ 671415 w 844871"/>
                  <a:gd name="connsiteY14" fmla="*/ 256597 h 844871"/>
                  <a:gd name="connsiteX15" fmla="*/ 672760 w 844871"/>
                  <a:gd name="connsiteY15" fmla="*/ 256907 h 844871"/>
                  <a:gd name="connsiteX16" fmla="*/ 674260 w 844871"/>
                  <a:gd name="connsiteY16" fmla="*/ 257372 h 844871"/>
                  <a:gd name="connsiteX17" fmla="*/ 675656 w 844871"/>
                  <a:gd name="connsiteY17" fmla="*/ 257836 h 844871"/>
                  <a:gd name="connsiteX18" fmla="*/ 677105 w 844871"/>
                  <a:gd name="connsiteY18" fmla="*/ 258456 h 844871"/>
                  <a:gd name="connsiteX19" fmla="*/ 678605 w 844871"/>
                  <a:gd name="connsiteY19" fmla="*/ 259232 h 844871"/>
                  <a:gd name="connsiteX20" fmla="*/ 680001 w 844871"/>
                  <a:gd name="connsiteY20" fmla="*/ 260110 h 844871"/>
                  <a:gd name="connsiteX21" fmla="*/ 681346 w 844871"/>
                  <a:gd name="connsiteY21" fmla="*/ 261144 h 844871"/>
                  <a:gd name="connsiteX22" fmla="*/ 682794 w 844871"/>
                  <a:gd name="connsiteY22" fmla="*/ 262281 h 844871"/>
                  <a:gd name="connsiteX23" fmla="*/ 684190 w 844871"/>
                  <a:gd name="connsiteY23" fmla="*/ 263471 h 844871"/>
                  <a:gd name="connsiteX24" fmla="*/ 685690 w 844871"/>
                  <a:gd name="connsiteY24" fmla="*/ 264763 h 844871"/>
                  <a:gd name="connsiteX25" fmla="*/ 814540 w 844871"/>
                  <a:gd name="connsiteY25" fmla="*/ 393613 h 844871"/>
                  <a:gd name="connsiteX26" fmla="*/ 815832 w 844871"/>
                  <a:gd name="connsiteY26" fmla="*/ 395113 h 844871"/>
                  <a:gd name="connsiteX27" fmla="*/ 817021 w 844871"/>
                  <a:gd name="connsiteY27" fmla="*/ 396508 h 844871"/>
                  <a:gd name="connsiteX28" fmla="*/ 818055 w 844871"/>
                  <a:gd name="connsiteY28" fmla="*/ 397853 h 844871"/>
                  <a:gd name="connsiteX29" fmla="*/ 819140 w 844871"/>
                  <a:gd name="connsiteY29" fmla="*/ 399249 h 844871"/>
                  <a:gd name="connsiteX30" fmla="*/ 820071 w 844871"/>
                  <a:gd name="connsiteY30" fmla="*/ 400698 h 844871"/>
                  <a:gd name="connsiteX31" fmla="*/ 820743 w 844871"/>
                  <a:gd name="connsiteY31" fmla="*/ 402094 h 844871"/>
                  <a:gd name="connsiteX32" fmla="*/ 821466 w 844871"/>
                  <a:gd name="connsiteY32" fmla="*/ 403646 h 844871"/>
                  <a:gd name="connsiteX33" fmla="*/ 821931 w 844871"/>
                  <a:gd name="connsiteY33" fmla="*/ 405043 h 844871"/>
                  <a:gd name="connsiteX34" fmla="*/ 822395 w 844871"/>
                  <a:gd name="connsiteY34" fmla="*/ 406542 h 844871"/>
                  <a:gd name="connsiteX35" fmla="*/ 822705 w 844871"/>
                  <a:gd name="connsiteY35" fmla="*/ 407887 h 844871"/>
                  <a:gd name="connsiteX36" fmla="*/ 822962 w 844871"/>
                  <a:gd name="connsiteY36" fmla="*/ 409387 h 844871"/>
                  <a:gd name="connsiteX37" fmla="*/ 823169 w 844871"/>
                  <a:gd name="connsiteY37" fmla="*/ 410733 h 844871"/>
                  <a:gd name="connsiteX38" fmla="*/ 823220 w 844871"/>
                  <a:gd name="connsiteY38" fmla="*/ 412233 h 844871"/>
                  <a:gd name="connsiteX39" fmla="*/ 823271 w 844871"/>
                  <a:gd name="connsiteY39" fmla="*/ 413629 h 844871"/>
                  <a:gd name="connsiteX40" fmla="*/ 823115 w 844871"/>
                  <a:gd name="connsiteY40" fmla="*/ 414923 h 844871"/>
                  <a:gd name="connsiteX41" fmla="*/ 823062 w 844871"/>
                  <a:gd name="connsiteY41" fmla="*/ 416424 h 844871"/>
                  <a:gd name="connsiteX42" fmla="*/ 822646 w 844871"/>
                  <a:gd name="connsiteY42" fmla="*/ 419114 h 844871"/>
                  <a:gd name="connsiteX43" fmla="*/ 821869 w 844871"/>
                  <a:gd name="connsiteY43" fmla="*/ 421754 h 844871"/>
                  <a:gd name="connsiteX44" fmla="*/ 820884 w 844871"/>
                  <a:gd name="connsiteY44" fmla="*/ 424288 h 844871"/>
                  <a:gd name="connsiteX45" fmla="*/ 819642 w 844871"/>
                  <a:gd name="connsiteY45" fmla="*/ 426773 h 844871"/>
                  <a:gd name="connsiteX46" fmla="*/ 818243 w 844871"/>
                  <a:gd name="connsiteY46" fmla="*/ 429205 h 844871"/>
                  <a:gd name="connsiteX47" fmla="*/ 816638 w 844871"/>
                  <a:gd name="connsiteY47" fmla="*/ 431431 h 844871"/>
                  <a:gd name="connsiteX48" fmla="*/ 814878 w 844871"/>
                  <a:gd name="connsiteY48" fmla="*/ 433709 h 844871"/>
                  <a:gd name="connsiteX49" fmla="*/ 812911 w 844871"/>
                  <a:gd name="connsiteY49" fmla="*/ 435676 h 844871"/>
                  <a:gd name="connsiteX50" fmla="*/ 810892 w 844871"/>
                  <a:gd name="connsiteY50" fmla="*/ 437695 h 844871"/>
                  <a:gd name="connsiteX51" fmla="*/ 808769 w 844871"/>
                  <a:gd name="connsiteY51" fmla="*/ 439299 h 844871"/>
                  <a:gd name="connsiteX52" fmla="*/ 806440 w 844871"/>
                  <a:gd name="connsiteY52" fmla="*/ 441008 h 844871"/>
                  <a:gd name="connsiteX53" fmla="*/ 803956 w 844871"/>
                  <a:gd name="connsiteY53" fmla="*/ 442458 h 844871"/>
                  <a:gd name="connsiteX54" fmla="*/ 801420 w 844871"/>
                  <a:gd name="connsiteY54" fmla="*/ 443753 h 844871"/>
                  <a:gd name="connsiteX55" fmla="*/ 798833 w 844871"/>
                  <a:gd name="connsiteY55" fmla="*/ 444790 h 844871"/>
                  <a:gd name="connsiteX56" fmla="*/ 796142 w 844871"/>
                  <a:gd name="connsiteY56" fmla="*/ 445619 h 844871"/>
                  <a:gd name="connsiteX57" fmla="*/ 793348 w 844871"/>
                  <a:gd name="connsiteY57" fmla="*/ 446138 h 844871"/>
                  <a:gd name="connsiteX58" fmla="*/ 791951 w 844871"/>
                  <a:gd name="connsiteY58" fmla="*/ 446087 h 844871"/>
                  <a:gd name="connsiteX59" fmla="*/ 790606 w 844871"/>
                  <a:gd name="connsiteY59" fmla="*/ 446295 h 844871"/>
                  <a:gd name="connsiteX60" fmla="*/ 789208 w 844871"/>
                  <a:gd name="connsiteY60" fmla="*/ 446244 h 844871"/>
                  <a:gd name="connsiteX61" fmla="*/ 787812 w 844871"/>
                  <a:gd name="connsiteY61" fmla="*/ 446089 h 844871"/>
                  <a:gd name="connsiteX62" fmla="*/ 786415 w 844871"/>
                  <a:gd name="connsiteY62" fmla="*/ 445935 h 844871"/>
                  <a:gd name="connsiteX63" fmla="*/ 784915 w 844871"/>
                  <a:gd name="connsiteY63" fmla="*/ 445677 h 844871"/>
                  <a:gd name="connsiteX64" fmla="*/ 783570 w 844871"/>
                  <a:gd name="connsiteY64" fmla="*/ 445367 h 844871"/>
                  <a:gd name="connsiteX65" fmla="*/ 782070 w 844871"/>
                  <a:gd name="connsiteY65" fmla="*/ 444904 h 844871"/>
                  <a:gd name="connsiteX66" fmla="*/ 780621 w 844871"/>
                  <a:gd name="connsiteY66" fmla="*/ 444490 h 844871"/>
                  <a:gd name="connsiteX67" fmla="*/ 779173 w 844871"/>
                  <a:gd name="connsiteY67" fmla="*/ 443663 h 844871"/>
                  <a:gd name="connsiteX68" fmla="*/ 777777 w 844871"/>
                  <a:gd name="connsiteY68" fmla="*/ 442992 h 844871"/>
                  <a:gd name="connsiteX69" fmla="*/ 776225 w 844871"/>
                  <a:gd name="connsiteY69" fmla="*/ 442165 h 844871"/>
                  <a:gd name="connsiteX70" fmla="*/ 774829 w 844871"/>
                  <a:gd name="connsiteY70" fmla="*/ 441078 h 844871"/>
                  <a:gd name="connsiteX71" fmla="*/ 773485 w 844871"/>
                  <a:gd name="connsiteY71" fmla="*/ 440045 h 844871"/>
                  <a:gd name="connsiteX72" fmla="*/ 772089 w 844871"/>
                  <a:gd name="connsiteY72" fmla="*/ 438856 h 844871"/>
                  <a:gd name="connsiteX73" fmla="*/ 770693 w 844871"/>
                  <a:gd name="connsiteY73" fmla="*/ 437460 h 844871"/>
                  <a:gd name="connsiteX74" fmla="*/ 641843 w 844871"/>
                  <a:gd name="connsiteY74" fmla="*/ 308610 h 844871"/>
                  <a:gd name="connsiteX75" fmla="*/ 640447 w 844871"/>
                  <a:gd name="connsiteY75" fmla="*/ 307214 h 844871"/>
                  <a:gd name="connsiteX76" fmla="*/ 639257 w 844871"/>
                  <a:gd name="connsiteY76" fmla="*/ 305818 h 844871"/>
                  <a:gd name="connsiteX77" fmla="*/ 638120 w 844871"/>
                  <a:gd name="connsiteY77" fmla="*/ 304369 h 844871"/>
                  <a:gd name="connsiteX78" fmla="*/ 637086 w 844871"/>
                  <a:gd name="connsiteY78" fmla="*/ 303024 h 844871"/>
                  <a:gd name="connsiteX79" fmla="*/ 636311 w 844871"/>
                  <a:gd name="connsiteY79" fmla="*/ 301526 h 844871"/>
                  <a:gd name="connsiteX80" fmla="*/ 635536 w 844871"/>
                  <a:gd name="connsiteY80" fmla="*/ 300026 h 844871"/>
                  <a:gd name="connsiteX81" fmla="*/ 634812 w 844871"/>
                  <a:gd name="connsiteY81" fmla="*/ 298681 h 844871"/>
                  <a:gd name="connsiteX82" fmla="*/ 634399 w 844871"/>
                  <a:gd name="connsiteY82" fmla="*/ 297233 h 844871"/>
                  <a:gd name="connsiteX83" fmla="*/ 633935 w 844871"/>
                  <a:gd name="connsiteY83" fmla="*/ 295732 h 844871"/>
                  <a:gd name="connsiteX84" fmla="*/ 633625 w 844871"/>
                  <a:gd name="connsiteY84" fmla="*/ 294387 h 844871"/>
                  <a:gd name="connsiteX85" fmla="*/ 633367 w 844871"/>
                  <a:gd name="connsiteY85" fmla="*/ 292888 h 844871"/>
                  <a:gd name="connsiteX86" fmla="*/ 633213 w 844871"/>
                  <a:gd name="connsiteY86" fmla="*/ 291490 h 844871"/>
                  <a:gd name="connsiteX87" fmla="*/ 633058 w 844871"/>
                  <a:gd name="connsiteY87" fmla="*/ 290094 h 844871"/>
                  <a:gd name="connsiteX88" fmla="*/ 633007 w 844871"/>
                  <a:gd name="connsiteY88" fmla="*/ 288697 h 844871"/>
                  <a:gd name="connsiteX89" fmla="*/ 633112 w 844871"/>
                  <a:gd name="connsiteY89" fmla="*/ 287249 h 844871"/>
                  <a:gd name="connsiteX90" fmla="*/ 633164 w 844871"/>
                  <a:gd name="connsiteY90" fmla="*/ 285954 h 844871"/>
                  <a:gd name="connsiteX91" fmla="*/ 633736 w 844871"/>
                  <a:gd name="connsiteY91" fmla="*/ 283211 h 844871"/>
                  <a:gd name="connsiteX92" fmla="*/ 634513 w 844871"/>
                  <a:gd name="connsiteY92" fmla="*/ 280470 h 844871"/>
                  <a:gd name="connsiteX93" fmla="*/ 635549 w 844871"/>
                  <a:gd name="connsiteY93" fmla="*/ 277883 h 844871"/>
                  <a:gd name="connsiteX94" fmla="*/ 636792 w 844871"/>
                  <a:gd name="connsiteY94" fmla="*/ 275295 h 844871"/>
                  <a:gd name="connsiteX95" fmla="*/ 638294 w 844871"/>
                  <a:gd name="connsiteY95" fmla="*/ 272862 h 844871"/>
                  <a:gd name="connsiteX96" fmla="*/ 639899 w 844871"/>
                  <a:gd name="connsiteY96" fmla="*/ 270429 h 844871"/>
                  <a:gd name="connsiteX97" fmla="*/ 641608 w 844871"/>
                  <a:gd name="connsiteY97" fmla="*/ 268411 h 844871"/>
                  <a:gd name="connsiteX98" fmla="*/ 492929 w 844871"/>
                  <a:gd name="connsiteY98" fmla="*/ 369934 h 844871"/>
                  <a:gd name="connsiteX99" fmla="*/ 490447 w 844871"/>
                  <a:gd name="connsiteY99" fmla="*/ 372622 h 844871"/>
                  <a:gd name="connsiteX100" fmla="*/ 488017 w 844871"/>
                  <a:gd name="connsiteY100" fmla="*/ 375259 h 844871"/>
                  <a:gd name="connsiteX101" fmla="*/ 485691 w 844871"/>
                  <a:gd name="connsiteY101" fmla="*/ 377896 h 844871"/>
                  <a:gd name="connsiteX102" fmla="*/ 483622 w 844871"/>
                  <a:gd name="connsiteY102" fmla="*/ 380688 h 844871"/>
                  <a:gd name="connsiteX103" fmla="*/ 481502 w 844871"/>
                  <a:gd name="connsiteY103" fmla="*/ 383429 h 844871"/>
                  <a:gd name="connsiteX104" fmla="*/ 479641 w 844871"/>
                  <a:gd name="connsiteY104" fmla="*/ 386221 h 844871"/>
                  <a:gd name="connsiteX105" fmla="*/ 477830 w 844871"/>
                  <a:gd name="connsiteY105" fmla="*/ 389065 h 844871"/>
                  <a:gd name="connsiteX106" fmla="*/ 476279 w 844871"/>
                  <a:gd name="connsiteY106" fmla="*/ 391856 h 844871"/>
                  <a:gd name="connsiteX107" fmla="*/ 474572 w 844871"/>
                  <a:gd name="connsiteY107" fmla="*/ 394700 h 844871"/>
                  <a:gd name="connsiteX108" fmla="*/ 473280 w 844871"/>
                  <a:gd name="connsiteY108" fmla="*/ 397543 h 844871"/>
                  <a:gd name="connsiteX109" fmla="*/ 472194 w 844871"/>
                  <a:gd name="connsiteY109" fmla="*/ 400387 h 844871"/>
                  <a:gd name="connsiteX110" fmla="*/ 471160 w 844871"/>
                  <a:gd name="connsiteY110" fmla="*/ 403386 h 844871"/>
                  <a:gd name="connsiteX111" fmla="*/ 470177 w 844871"/>
                  <a:gd name="connsiteY111" fmla="*/ 406230 h 844871"/>
                  <a:gd name="connsiteX112" fmla="*/ 469608 w 844871"/>
                  <a:gd name="connsiteY112" fmla="*/ 409074 h 844871"/>
                  <a:gd name="connsiteX113" fmla="*/ 469090 w 844871"/>
                  <a:gd name="connsiteY113" fmla="*/ 411968 h 844871"/>
                  <a:gd name="connsiteX114" fmla="*/ 468676 w 844871"/>
                  <a:gd name="connsiteY114" fmla="*/ 414864 h 844871"/>
                  <a:gd name="connsiteX115" fmla="*/ 468470 w 844871"/>
                  <a:gd name="connsiteY115" fmla="*/ 417759 h 844871"/>
                  <a:gd name="connsiteX116" fmla="*/ 468572 w 844871"/>
                  <a:gd name="connsiteY116" fmla="*/ 420655 h 844871"/>
                  <a:gd name="connsiteX117" fmla="*/ 468624 w 844871"/>
                  <a:gd name="connsiteY117" fmla="*/ 423498 h 844871"/>
                  <a:gd name="connsiteX118" fmla="*/ 468985 w 844871"/>
                  <a:gd name="connsiteY118" fmla="*/ 426444 h 844871"/>
                  <a:gd name="connsiteX119" fmla="*/ 469501 w 844871"/>
                  <a:gd name="connsiteY119" fmla="*/ 429339 h 844871"/>
                  <a:gd name="connsiteX120" fmla="*/ 470122 w 844871"/>
                  <a:gd name="connsiteY120" fmla="*/ 432235 h 844871"/>
                  <a:gd name="connsiteX121" fmla="*/ 471052 w 844871"/>
                  <a:gd name="connsiteY121" fmla="*/ 435130 h 844871"/>
                  <a:gd name="connsiteX122" fmla="*/ 472086 w 844871"/>
                  <a:gd name="connsiteY122" fmla="*/ 438025 h 844871"/>
                  <a:gd name="connsiteX123" fmla="*/ 473275 w 844871"/>
                  <a:gd name="connsiteY123" fmla="*/ 440971 h 844871"/>
                  <a:gd name="connsiteX124" fmla="*/ 474721 w 844871"/>
                  <a:gd name="connsiteY124" fmla="*/ 443763 h 844871"/>
                  <a:gd name="connsiteX125" fmla="*/ 476324 w 844871"/>
                  <a:gd name="connsiteY125" fmla="*/ 446607 h 844871"/>
                  <a:gd name="connsiteX126" fmla="*/ 478133 w 844871"/>
                  <a:gd name="connsiteY126" fmla="*/ 449450 h 844871"/>
                  <a:gd name="connsiteX127" fmla="*/ 480097 w 844871"/>
                  <a:gd name="connsiteY127" fmla="*/ 452138 h 844871"/>
                  <a:gd name="connsiteX128" fmla="*/ 482372 w 844871"/>
                  <a:gd name="connsiteY128" fmla="*/ 454929 h 844871"/>
                  <a:gd name="connsiteX129" fmla="*/ 484697 w 844871"/>
                  <a:gd name="connsiteY129" fmla="*/ 457565 h 844871"/>
                  <a:gd name="connsiteX130" fmla="*/ 487282 w 844871"/>
                  <a:gd name="connsiteY130" fmla="*/ 460357 h 844871"/>
                  <a:gd name="connsiteX131" fmla="*/ 618272 w 844871"/>
                  <a:gd name="connsiteY131" fmla="*/ 591347 h 844871"/>
                  <a:gd name="connsiteX132" fmla="*/ 621063 w 844871"/>
                  <a:gd name="connsiteY132" fmla="*/ 593932 h 844871"/>
                  <a:gd name="connsiteX133" fmla="*/ 623753 w 844871"/>
                  <a:gd name="connsiteY133" fmla="*/ 596413 h 844871"/>
                  <a:gd name="connsiteX134" fmla="*/ 626544 w 844871"/>
                  <a:gd name="connsiteY134" fmla="*/ 598688 h 844871"/>
                  <a:gd name="connsiteX135" fmla="*/ 629232 w 844871"/>
                  <a:gd name="connsiteY135" fmla="*/ 600755 h 844871"/>
                  <a:gd name="connsiteX136" fmla="*/ 632075 w 844871"/>
                  <a:gd name="connsiteY136" fmla="*/ 602667 h 844871"/>
                  <a:gd name="connsiteX137" fmla="*/ 634711 w 844871"/>
                  <a:gd name="connsiteY137" fmla="*/ 604270 h 844871"/>
                  <a:gd name="connsiteX138" fmla="*/ 637555 w 844871"/>
                  <a:gd name="connsiteY138" fmla="*/ 605769 h 844871"/>
                  <a:gd name="connsiteX139" fmla="*/ 640346 w 844871"/>
                  <a:gd name="connsiteY139" fmla="*/ 607112 h 844871"/>
                  <a:gd name="connsiteX140" fmla="*/ 643190 w 844871"/>
                  <a:gd name="connsiteY140" fmla="*/ 608301 h 844871"/>
                  <a:gd name="connsiteX141" fmla="*/ 645878 w 844871"/>
                  <a:gd name="connsiteY141" fmla="*/ 609231 h 844871"/>
                  <a:gd name="connsiteX142" fmla="*/ 648721 w 844871"/>
                  <a:gd name="connsiteY142" fmla="*/ 610007 h 844871"/>
                  <a:gd name="connsiteX143" fmla="*/ 651616 w 844871"/>
                  <a:gd name="connsiteY143" fmla="*/ 610627 h 844871"/>
                  <a:gd name="connsiteX144" fmla="*/ 654408 w 844871"/>
                  <a:gd name="connsiteY144" fmla="*/ 611040 h 844871"/>
                  <a:gd name="connsiteX145" fmla="*/ 657200 w 844871"/>
                  <a:gd name="connsiteY145" fmla="*/ 611247 h 844871"/>
                  <a:gd name="connsiteX146" fmla="*/ 660043 w 844871"/>
                  <a:gd name="connsiteY146" fmla="*/ 611298 h 844871"/>
                  <a:gd name="connsiteX147" fmla="*/ 662887 w 844871"/>
                  <a:gd name="connsiteY147" fmla="*/ 611039 h 844871"/>
                  <a:gd name="connsiteX148" fmla="*/ 665782 w 844871"/>
                  <a:gd name="connsiteY148" fmla="*/ 610832 h 844871"/>
                  <a:gd name="connsiteX149" fmla="*/ 668626 w 844871"/>
                  <a:gd name="connsiteY149" fmla="*/ 610366 h 844871"/>
                  <a:gd name="connsiteX150" fmla="*/ 671417 w 844871"/>
                  <a:gd name="connsiteY150" fmla="*/ 609642 h 844871"/>
                  <a:gd name="connsiteX151" fmla="*/ 674157 w 844871"/>
                  <a:gd name="connsiteY151" fmla="*/ 608969 h 844871"/>
                  <a:gd name="connsiteX152" fmla="*/ 676950 w 844871"/>
                  <a:gd name="connsiteY152" fmla="*/ 608142 h 844871"/>
                  <a:gd name="connsiteX153" fmla="*/ 679690 w 844871"/>
                  <a:gd name="connsiteY153" fmla="*/ 607056 h 844871"/>
                  <a:gd name="connsiteX154" fmla="*/ 682378 w 844871"/>
                  <a:gd name="connsiteY154" fmla="*/ 605919 h 844871"/>
                  <a:gd name="connsiteX155" fmla="*/ 685067 w 844871"/>
                  <a:gd name="connsiteY155" fmla="*/ 604677 h 844871"/>
                  <a:gd name="connsiteX156" fmla="*/ 687755 w 844871"/>
                  <a:gd name="connsiteY156" fmla="*/ 603126 h 844871"/>
                  <a:gd name="connsiteX157" fmla="*/ 690443 w 844871"/>
                  <a:gd name="connsiteY157" fmla="*/ 601574 h 844871"/>
                  <a:gd name="connsiteX158" fmla="*/ 693029 w 844871"/>
                  <a:gd name="connsiteY158" fmla="*/ 599816 h 844871"/>
                  <a:gd name="connsiteX159" fmla="*/ 695718 w 844871"/>
                  <a:gd name="connsiteY159" fmla="*/ 597954 h 844871"/>
                  <a:gd name="connsiteX160" fmla="*/ 698200 w 844871"/>
                  <a:gd name="connsiteY160" fmla="*/ 595990 h 844871"/>
                  <a:gd name="connsiteX161" fmla="*/ 700836 w 844871"/>
                  <a:gd name="connsiteY161" fmla="*/ 593766 h 844871"/>
                  <a:gd name="connsiteX162" fmla="*/ 703422 w 844871"/>
                  <a:gd name="connsiteY162" fmla="*/ 591491 h 844871"/>
                  <a:gd name="connsiteX163" fmla="*/ 705852 w 844871"/>
                  <a:gd name="connsiteY163" fmla="*/ 589061 h 844871"/>
                  <a:gd name="connsiteX164" fmla="*/ 708023 w 844871"/>
                  <a:gd name="connsiteY164" fmla="*/ 586889 h 844871"/>
                  <a:gd name="connsiteX165" fmla="*/ 710092 w 844871"/>
                  <a:gd name="connsiteY165" fmla="*/ 584614 h 844871"/>
                  <a:gd name="connsiteX166" fmla="*/ 714332 w 844871"/>
                  <a:gd name="connsiteY166" fmla="*/ 579754 h 844871"/>
                  <a:gd name="connsiteX167" fmla="*/ 718520 w 844871"/>
                  <a:gd name="connsiteY167" fmla="*/ 574532 h 844871"/>
                  <a:gd name="connsiteX168" fmla="*/ 720485 w 844871"/>
                  <a:gd name="connsiteY168" fmla="*/ 571843 h 844871"/>
                  <a:gd name="connsiteX169" fmla="*/ 722450 w 844871"/>
                  <a:gd name="connsiteY169" fmla="*/ 569155 h 844871"/>
                  <a:gd name="connsiteX170" fmla="*/ 726018 w 844871"/>
                  <a:gd name="connsiteY170" fmla="*/ 563726 h 844871"/>
                  <a:gd name="connsiteX171" fmla="*/ 727673 w 844871"/>
                  <a:gd name="connsiteY171" fmla="*/ 561037 h 844871"/>
                  <a:gd name="connsiteX172" fmla="*/ 729224 w 844871"/>
                  <a:gd name="connsiteY172" fmla="*/ 558452 h 844871"/>
                  <a:gd name="connsiteX173" fmla="*/ 730569 w 844871"/>
                  <a:gd name="connsiteY173" fmla="*/ 555867 h 844871"/>
                  <a:gd name="connsiteX174" fmla="*/ 731655 w 844871"/>
                  <a:gd name="connsiteY174" fmla="*/ 553437 h 844871"/>
                  <a:gd name="connsiteX175" fmla="*/ 732586 w 844871"/>
                  <a:gd name="connsiteY175" fmla="*/ 550955 h 844871"/>
                  <a:gd name="connsiteX176" fmla="*/ 733258 w 844871"/>
                  <a:gd name="connsiteY176" fmla="*/ 548628 h 844871"/>
                  <a:gd name="connsiteX177" fmla="*/ 733827 w 844871"/>
                  <a:gd name="connsiteY177" fmla="*/ 546922 h 844871"/>
                  <a:gd name="connsiteX178" fmla="*/ 734551 w 844871"/>
                  <a:gd name="connsiteY178" fmla="*/ 545268 h 844871"/>
                  <a:gd name="connsiteX179" fmla="*/ 735585 w 844871"/>
                  <a:gd name="connsiteY179" fmla="*/ 543924 h 844871"/>
                  <a:gd name="connsiteX180" fmla="*/ 736723 w 844871"/>
                  <a:gd name="connsiteY180" fmla="*/ 542580 h 844871"/>
                  <a:gd name="connsiteX181" fmla="*/ 737602 w 844871"/>
                  <a:gd name="connsiteY181" fmla="*/ 542114 h 844871"/>
                  <a:gd name="connsiteX182" fmla="*/ 738481 w 844871"/>
                  <a:gd name="connsiteY182" fmla="*/ 541752 h 844871"/>
                  <a:gd name="connsiteX183" fmla="*/ 739463 w 844871"/>
                  <a:gd name="connsiteY183" fmla="*/ 541389 h 844871"/>
                  <a:gd name="connsiteX184" fmla="*/ 740600 w 844871"/>
                  <a:gd name="connsiteY184" fmla="*/ 541286 h 844871"/>
                  <a:gd name="connsiteX185" fmla="*/ 741996 w 844871"/>
                  <a:gd name="connsiteY185" fmla="*/ 541338 h 844871"/>
                  <a:gd name="connsiteX186" fmla="*/ 743599 w 844871"/>
                  <a:gd name="connsiteY186" fmla="*/ 541493 h 844871"/>
                  <a:gd name="connsiteX187" fmla="*/ 745201 w 844871"/>
                  <a:gd name="connsiteY187" fmla="*/ 541751 h 844871"/>
                  <a:gd name="connsiteX188" fmla="*/ 747063 w 844871"/>
                  <a:gd name="connsiteY188" fmla="*/ 542164 h 844871"/>
                  <a:gd name="connsiteX189" fmla="*/ 748045 w 844871"/>
                  <a:gd name="connsiteY189" fmla="*/ 542319 h 844871"/>
                  <a:gd name="connsiteX190" fmla="*/ 749389 w 844871"/>
                  <a:gd name="connsiteY190" fmla="*/ 542422 h 844871"/>
                  <a:gd name="connsiteX191" fmla="*/ 750061 w 844871"/>
                  <a:gd name="connsiteY191" fmla="*/ 542474 h 844871"/>
                  <a:gd name="connsiteX192" fmla="*/ 750733 w 844871"/>
                  <a:gd name="connsiteY192" fmla="*/ 542111 h 844871"/>
                  <a:gd name="connsiteX193" fmla="*/ 751509 w 844871"/>
                  <a:gd name="connsiteY193" fmla="*/ 541647 h 844871"/>
                  <a:gd name="connsiteX194" fmla="*/ 752130 w 844871"/>
                  <a:gd name="connsiteY194" fmla="*/ 541026 h 844871"/>
                  <a:gd name="connsiteX195" fmla="*/ 754715 w 844871"/>
                  <a:gd name="connsiteY195" fmla="*/ 538441 h 844871"/>
                  <a:gd name="connsiteX196" fmla="*/ 755491 w 844871"/>
                  <a:gd name="connsiteY196" fmla="*/ 537665 h 844871"/>
                  <a:gd name="connsiteX197" fmla="*/ 756007 w 844871"/>
                  <a:gd name="connsiteY197" fmla="*/ 536838 h 844871"/>
                  <a:gd name="connsiteX198" fmla="*/ 756421 w 844871"/>
                  <a:gd name="connsiteY198" fmla="*/ 536114 h 844871"/>
                  <a:gd name="connsiteX199" fmla="*/ 756576 w 844871"/>
                  <a:gd name="connsiteY199" fmla="*/ 535235 h 844871"/>
                  <a:gd name="connsiteX200" fmla="*/ 756525 w 844871"/>
                  <a:gd name="connsiteY200" fmla="*/ 534563 h 844871"/>
                  <a:gd name="connsiteX201" fmla="*/ 756267 w 844871"/>
                  <a:gd name="connsiteY201" fmla="*/ 533788 h 844871"/>
                  <a:gd name="connsiteX202" fmla="*/ 755853 w 844871"/>
                  <a:gd name="connsiteY202" fmla="*/ 532960 h 844871"/>
                  <a:gd name="connsiteX203" fmla="*/ 755336 w 844871"/>
                  <a:gd name="connsiteY203" fmla="*/ 532340 h 844871"/>
                  <a:gd name="connsiteX204" fmla="*/ 655310 w 844871"/>
                  <a:gd name="connsiteY204" fmla="*/ 432314 h 844871"/>
                  <a:gd name="connsiteX205" fmla="*/ 654328 w 844871"/>
                  <a:gd name="connsiteY205" fmla="*/ 431435 h 844871"/>
                  <a:gd name="connsiteX206" fmla="*/ 653242 w 844871"/>
                  <a:gd name="connsiteY206" fmla="*/ 430557 h 844871"/>
                  <a:gd name="connsiteX207" fmla="*/ 652156 w 844871"/>
                  <a:gd name="connsiteY207" fmla="*/ 429988 h 844871"/>
                  <a:gd name="connsiteX208" fmla="*/ 651174 w 844871"/>
                  <a:gd name="connsiteY208" fmla="*/ 429523 h 844871"/>
                  <a:gd name="connsiteX209" fmla="*/ 650140 w 844871"/>
                  <a:gd name="connsiteY209" fmla="*/ 429213 h 844871"/>
                  <a:gd name="connsiteX210" fmla="*/ 649107 w 844871"/>
                  <a:gd name="connsiteY210" fmla="*/ 429213 h 844871"/>
                  <a:gd name="connsiteX211" fmla="*/ 648124 w 844871"/>
                  <a:gd name="connsiteY211" fmla="*/ 429265 h 844871"/>
                  <a:gd name="connsiteX212" fmla="*/ 647193 w 844871"/>
                  <a:gd name="connsiteY212" fmla="*/ 429575 h 844871"/>
                  <a:gd name="connsiteX213" fmla="*/ 645280 w 844871"/>
                  <a:gd name="connsiteY213" fmla="*/ 430248 h 844871"/>
                  <a:gd name="connsiteX214" fmla="*/ 643833 w 844871"/>
                  <a:gd name="connsiteY214" fmla="*/ 430971 h 844871"/>
                  <a:gd name="connsiteX215" fmla="*/ 642489 w 844871"/>
                  <a:gd name="connsiteY215" fmla="*/ 431799 h 844871"/>
                  <a:gd name="connsiteX216" fmla="*/ 641506 w 844871"/>
                  <a:gd name="connsiteY216" fmla="*/ 432677 h 844871"/>
                  <a:gd name="connsiteX217" fmla="*/ 607949 w 844871"/>
                  <a:gd name="connsiteY217" fmla="*/ 466235 h 844871"/>
                  <a:gd name="connsiteX218" fmla="*/ 614669 w 844871"/>
                  <a:gd name="connsiteY218" fmla="*/ 472955 h 844871"/>
                  <a:gd name="connsiteX219" fmla="*/ 616582 w 844871"/>
                  <a:gd name="connsiteY219" fmla="*/ 474868 h 844871"/>
                  <a:gd name="connsiteX220" fmla="*/ 618443 w 844871"/>
                  <a:gd name="connsiteY220" fmla="*/ 476626 h 844871"/>
                  <a:gd name="connsiteX221" fmla="*/ 620200 w 844871"/>
                  <a:gd name="connsiteY221" fmla="*/ 477970 h 844871"/>
                  <a:gd name="connsiteX222" fmla="*/ 621958 w 844871"/>
                  <a:gd name="connsiteY222" fmla="*/ 479210 h 844871"/>
                  <a:gd name="connsiteX223" fmla="*/ 623508 w 844871"/>
                  <a:gd name="connsiteY223" fmla="*/ 480244 h 844871"/>
                  <a:gd name="connsiteX224" fmla="*/ 625059 w 844871"/>
                  <a:gd name="connsiteY224" fmla="*/ 480968 h 844871"/>
                  <a:gd name="connsiteX225" fmla="*/ 626455 w 844871"/>
                  <a:gd name="connsiteY225" fmla="*/ 481640 h 844871"/>
                  <a:gd name="connsiteX226" fmla="*/ 627799 w 844871"/>
                  <a:gd name="connsiteY226" fmla="*/ 481950 h 844871"/>
                  <a:gd name="connsiteX227" fmla="*/ 629144 w 844871"/>
                  <a:gd name="connsiteY227" fmla="*/ 482053 h 844871"/>
                  <a:gd name="connsiteX228" fmla="*/ 630384 w 844871"/>
                  <a:gd name="connsiteY228" fmla="*/ 482156 h 844871"/>
                  <a:gd name="connsiteX229" fmla="*/ 631729 w 844871"/>
                  <a:gd name="connsiteY229" fmla="*/ 482053 h 844871"/>
                  <a:gd name="connsiteX230" fmla="*/ 632918 w 844871"/>
                  <a:gd name="connsiteY230" fmla="*/ 481897 h 844871"/>
                  <a:gd name="connsiteX231" fmla="*/ 634107 w 844871"/>
                  <a:gd name="connsiteY231" fmla="*/ 481534 h 844871"/>
                  <a:gd name="connsiteX232" fmla="*/ 635451 w 844871"/>
                  <a:gd name="connsiteY232" fmla="*/ 481121 h 844871"/>
                  <a:gd name="connsiteX233" fmla="*/ 636589 w 844871"/>
                  <a:gd name="connsiteY233" fmla="*/ 480501 h 844871"/>
                  <a:gd name="connsiteX234" fmla="*/ 637777 w 844871"/>
                  <a:gd name="connsiteY234" fmla="*/ 479828 h 844871"/>
                  <a:gd name="connsiteX235" fmla="*/ 639329 w 844871"/>
                  <a:gd name="connsiteY235" fmla="*/ 479104 h 844871"/>
                  <a:gd name="connsiteX236" fmla="*/ 640725 w 844871"/>
                  <a:gd name="connsiteY236" fmla="*/ 478742 h 844871"/>
                  <a:gd name="connsiteX237" fmla="*/ 642173 w 844871"/>
                  <a:gd name="connsiteY237" fmla="*/ 478639 h 844871"/>
                  <a:gd name="connsiteX238" fmla="*/ 643671 w 844871"/>
                  <a:gd name="connsiteY238" fmla="*/ 478794 h 844871"/>
                  <a:gd name="connsiteX239" fmla="*/ 645015 w 844871"/>
                  <a:gd name="connsiteY239" fmla="*/ 479310 h 844871"/>
                  <a:gd name="connsiteX240" fmla="*/ 646411 w 844871"/>
                  <a:gd name="connsiteY240" fmla="*/ 479982 h 844871"/>
                  <a:gd name="connsiteX241" fmla="*/ 647808 w 844871"/>
                  <a:gd name="connsiteY241" fmla="*/ 480861 h 844871"/>
                  <a:gd name="connsiteX242" fmla="*/ 649203 w 844871"/>
                  <a:gd name="connsiteY242" fmla="*/ 482050 h 844871"/>
                  <a:gd name="connsiteX243" fmla="*/ 686991 w 844871"/>
                  <a:gd name="connsiteY243" fmla="*/ 519838 h 844871"/>
                  <a:gd name="connsiteX244" fmla="*/ 688283 w 844871"/>
                  <a:gd name="connsiteY244" fmla="*/ 521337 h 844871"/>
                  <a:gd name="connsiteX245" fmla="*/ 689472 w 844871"/>
                  <a:gd name="connsiteY245" fmla="*/ 522732 h 844871"/>
                  <a:gd name="connsiteX246" fmla="*/ 690609 w 844871"/>
                  <a:gd name="connsiteY246" fmla="*/ 524180 h 844871"/>
                  <a:gd name="connsiteX247" fmla="*/ 691695 w 844871"/>
                  <a:gd name="connsiteY247" fmla="*/ 525576 h 844871"/>
                  <a:gd name="connsiteX248" fmla="*/ 692522 w 844871"/>
                  <a:gd name="connsiteY248" fmla="*/ 526920 h 844871"/>
                  <a:gd name="connsiteX249" fmla="*/ 693297 w 844871"/>
                  <a:gd name="connsiteY249" fmla="*/ 528419 h 844871"/>
                  <a:gd name="connsiteX250" fmla="*/ 693917 w 844871"/>
                  <a:gd name="connsiteY250" fmla="*/ 529866 h 844871"/>
                  <a:gd name="connsiteX251" fmla="*/ 694434 w 844871"/>
                  <a:gd name="connsiteY251" fmla="*/ 531314 h 844871"/>
                  <a:gd name="connsiteX252" fmla="*/ 694847 w 844871"/>
                  <a:gd name="connsiteY252" fmla="*/ 532761 h 844871"/>
                  <a:gd name="connsiteX253" fmla="*/ 695157 w 844871"/>
                  <a:gd name="connsiteY253" fmla="*/ 534210 h 844871"/>
                  <a:gd name="connsiteX254" fmla="*/ 695467 w 844871"/>
                  <a:gd name="connsiteY254" fmla="*/ 535554 h 844871"/>
                  <a:gd name="connsiteX255" fmla="*/ 695571 w 844871"/>
                  <a:gd name="connsiteY255" fmla="*/ 537104 h 844871"/>
                  <a:gd name="connsiteX256" fmla="*/ 695674 w 844871"/>
                  <a:gd name="connsiteY256" fmla="*/ 538552 h 844871"/>
                  <a:gd name="connsiteX257" fmla="*/ 695621 w 844871"/>
                  <a:gd name="connsiteY257" fmla="*/ 539948 h 844871"/>
                  <a:gd name="connsiteX258" fmla="*/ 695622 w 844871"/>
                  <a:gd name="connsiteY258" fmla="*/ 541292 h 844871"/>
                  <a:gd name="connsiteX259" fmla="*/ 695363 w 844871"/>
                  <a:gd name="connsiteY259" fmla="*/ 542791 h 844871"/>
                  <a:gd name="connsiteX260" fmla="*/ 694846 w 844871"/>
                  <a:gd name="connsiteY260" fmla="*/ 545583 h 844871"/>
                  <a:gd name="connsiteX261" fmla="*/ 694069 w 844871"/>
                  <a:gd name="connsiteY261" fmla="*/ 548220 h 844871"/>
                  <a:gd name="connsiteX262" fmla="*/ 693036 w 844871"/>
                  <a:gd name="connsiteY262" fmla="*/ 550805 h 844871"/>
                  <a:gd name="connsiteX263" fmla="*/ 691742 w 844871"/>
                  <a:gd name="connsiteY263" fmla="*/ 553545 h 844871"/>
                  <a:gd name="connsiteX264" fmla="*/ 690398 w 844871"/>
                  <a:gd name="connsiteY264" fmla="*/ 555923 h 844871"/>
                  <a:gd name="connsiteX265" fmla="*/ 688692 w 844871"/>
                  <a:gd name="connsiteY265" fmla="*/ 558250 h 844871"/>
                  <a:gd name="connsiteX266" fmla="*/ 686985 w 844871"/>
                  <a:gd name="connsiteY266" fmla="*/ 560370 h 844871"/>
                  <a:gd name="connsiteX267" fmla="*/ 685227 w 844871"/>
                  <a:gd name="connsiteY267" fmla="*/ 562231 h 844871"/>
                  <a:gd name="connsiteX268" fmla="*/ 683263 w 844871"/>
                  <a:gd name="connsiteY268" fmla="*/ 564093 h 844871"/>
                  <a:gd name="connsiteX269" fmla="*/ 681143 w 844871"/>
                  <a:gd name="connsiteY269" fmla="*/ 565800 h 844871"/>
                  <a:gd name="connsiteX270" fmla="*/ 678971 w 844871"/>
                  <a:gd name="connsiteY270" fmla="*/ 567351 h 844871"/>
                  <a:gd name="connsiteX271" fmla="*/ 676696 w 844871"/>
                  <a:gd name="connsiteY271" fmla="*/ 568592 h 844871"/>
                  <a:gd name="connsiteX272" fmla="*/ 674369 w 844871"/>
                  <a:gd name="connsiteY272" fmla="*/ 569678 h 844871"/>
                  <a:gd name="connsiteX273" fmla="*/ 671939 w 844871"/>
                  <a:gd name="connsiteY273" fmla="*/ 570557 h 844871"/>
                  <a:gd name="connsiteX274" fmla="*/ 669354 w 844871"/>
                  <a:gd name="connsiteY274" fmla="*/ 571281 h 844871"/>
                  <a:gd name="connsiteX275" fmla="*/ 666717 w 844871"/>
                  <a:gd name="connsiteY275" fmla="*/ 571747 h 844871"/>
                  <a:gd name="connsiteX276" fmla="*/ 665477 w 844871"/>
                  <a:gd name="connsiteY276" fmla="*/ 571850 h 844871"/>
                  <a:gd name="connsiteX277" fmla="*/ 664029 w 844871"/>
                  <a:gd name="connsiteY277" fmla="*/ 571851 h 844871"/>
                  <a:gd name="connsiteX278" fmla="*/ 662788 w 844871"/>
                  <a:gd name="connsiteY278" fmla="*/ 571747 h 844871"/>
                  <a:gd name="connsiteX279" fmla="*/ 661496 w 844871"/>
                  <a:gd name="connsiteY279" fmla="*/ 571696 h 844871"/>
                  <a:gd name="connsiteX280" fmla="*/ 659997 w 844871"/>
                  <a:gd name="connsiteY280" fmla="*/ 571437 h 844871"/>
                  <a:gd name="connsiteX281" fmla="*/ 658807 w 844871"/>
                  <a:gd name="connsiteY281" fmla="*/ 571075 h 844871"/>
                  <a:gd name="connsiteX282" fmla="*/ 657360 w 844871"/>
                  <a:gd name="connsiteY282" fmla="*/ 570558 h 844871"/>
                  <a:gd name="connsiteX283" fmla="*/ 656016 w 844871"/>
                  <a:gd name="connsiteY283" fmla="*/ 570042 h 844871"/>
                  <a:gd name="connsiteX284" fmla="*/ 654620 w 844871"/>
                  <a:gd name="connsiteY284" fmla="*/ 569370 h 844871"/>
                  <a:gd name="connsiteX285" fmla="*/ 653276 w 844871"/>
                  <a:gd name="connsiteY285" fmla="*/ 568646 h 844871"/>
                  <a:gd name="connsiteX286" fmla="*/ 651880 w 844871"/>
                  <a:gd name="connsiteY286" fmla="*/ 567768 h 844871"/>
                  <a:gd name="connsiteX287" fmla="*/ 650485 w 844871"/>
                  <a:gd name="connsiteY287" fmla="*/ 566786 h 844871"/>
                  <a:gd name="connsiteX288" fmla="*/ 649089 w 844871"/>
                  <a:gd name="connsiteY288" fmla="*/ 565700 h 844871"/>
                  <a:gd name="connsiteX289" fmla="*/ 647641 w 844871"/>
                  <a:gd name="connsiteY289" fmla="*/ 564563 h 844871"/>
                  <a:gd name="connsiteX290" fmla="*/ 644850 w 844871"/>
                  <a:gd name="connsiteY290" fmla="*/ 561978 h 844871"/>
                  <a:gd name="connsiteX291" fmla="*/ 516393 w 844871"/>
                  <a:gd name="connsiteY291" fmla="*/ 433521 h 844871"/>
                  <a:gd name="connsiteX292" fmla="*/ 513808 w 844871"/>
                  <a:gd name="connsiteY292" fmla="*/ 430730 h 844871"/>
                  <a:gd name="connsiteX293" fmla="*/ 512671 w 844871"/>
                  <a:gd name="connsiteY293" fmla="*/ 429282 h 844871"/>
                  <a:gd name="connsiteX294" fmla="*/ 511637 w 844871"/>
                  <a:gd name="connsiteY294" fmla="*/ 427938 h 844871"/>
                  <a:gd name="connsiteX295" fmla="*/ 510603 w 844871"/>
                  <a:gd name="connsiteY295" fmla="*/ 426491 h 844871"/>
                  <a:gd name="connsiteX296" fmla="*/ 509776 w 844871"/>
                  <a:gd name="connsiteY296" fmla="*/ 425147 h 844871"/>
                  <a:gd name="connsiteX297" fmla="*/ 509001 w 844871"/>
                  <a:gd name="connsiteY297" fmla="*/ 423751 h 844871"/>
                  <a:gd name="connsiteX298" fmla="*/ 508329 w 844871"/>
                  <a:gd name="connsiteY298" fmla="*/ 422355 h 844871"/>
                  <a:gd name="connsiteX299" fmla="*/ 507813 w 844871"/>
                  <a:gd name="connsiteY299" fmla="*/ 421011 h 844871"/>
                  <a:gd name="connsiteX300" fmla="*/ 507347 w 844871"/>
                  <a:gd name="connsiteY300" fmla="*/ 419615 h 844871"/>
                  <a:gd name="connsiteX301" fmla="*/ 506882 w 844871"/>
                  <a:gd name="connsiteY301" fmla="*/ 418322 h 844871"/>
                  <a:gd name="connsiteX302" fmla="*/ 506727 w 844871"/>
                  <a:gd name="connsiteY302" fmla="*/ 416927 h 844871"/>
                  <a:gd name="connsiteX303" fmla="*/ 506572 w 844871"/>
                  <a:gd name="connsiteY303" fmla="*/ 415531 h 844871"/>
                  <a:gd name="connsiteX304" fmla="*/ 506417 w 844871"/>
                  <a:gd name="connsiteY304" fmla="*/ 414238 h 844871"/>
                  <a:gd name="connsiteX305" fmla="*/ 506572 w 844871"/>
                  <a:gd name="connsiteY305" fmla="*/ 412946 h 844871"/>
                  <a:gd name="connsiteX306" fmla="*/ 506624 w 844871"/>
                  <a:gd name="connsiteY306" fmla="*/ 411654 h 844871"/>
                  <a:gd name="connsiteX307" fmla="*/ 507141 w 844871"/>
                  <a:gd name="connsiteY307" fmla="*/ 409069 h 844871"/>
                  <a:gd name="connsiteX308" fmla="*/ 507814 w 844871"/>
                  <a:gd name="connsiteY308" fmla="*/ 406432 h 844871"/>
                  <a:gd name="connsiteX309" fmla="*/ 508693 w 844871"/>
                  <a:gd name="connsiteY309" fmla="*/ 404001 h 844871"/>
                  <a:gd name="connsiteX310" fmla="*/ 509831 w 844871"/>
                  <a:gd name="connsiteY310" fmla="*/ 401727 h 844871"/>
                  <a:gd name="connsiteX311" fmla="*/ 511072 w 844871"/>
                  <a:gd name="connsiteY311" fmla="*/ 399452 h 844871"/>
                  <a:gd name="connsiteX312" fmla="*/ 512572 w 844871"/>
                  <a:gd name="connsiteY312" fmla="*/ 397229 h 844871"/>
                  <a:gd name="connsiteX313" fmla="*/ 514330 w 844871"/>
                  <a:gd name="connsiteY313" fmla="*/ 395160 h 844871"/>
                  <a:gd name="connsiteX314" fmla="*/ 516139 w 844871"/>
                  <a:gd name="connsiteY314" fmla="*/ 393144 h 844871"/>
                  <a:gd name="connsiteX315" fmla="*/ 518259 w 844871"/>
                  <a:gd name="connsiteY315" fmla="*/ 391230 h 844871"/>
                  <a:gd name="connsiteX316" fmla="*/ 520380 w 844871"/>
                  <a:gd name="connsiteY316" fmla="*/ 389421 h 844871"/>
                  <a:gd name="connsiteX317" fmla="*/ 522757 w 844871"/>
                  <a:gd name="connsiteY317" fmla="*/ 387766 h 844871"/>
                  <a:gd name="connsiteX318" fmla="*/ 525136 w 844871"/>
                  <a:gd name="connsiteY318" fmla="*/ 386421 h 844871"/>
                  <a:gd name="connsiteX319" fmla="*/ 527721 w 844871"/>
                  <a:gd name="connsiteY319" fmla="*/ 384973 h 844871"/>
                  <a:gd name="connsiteX320" fmla="*/ 530410 w 844871"/>
                  <a:gd name="connsiteY320" fmla="*/ 384043 h 844871"/>
                  <a:gd name="connsiteX321" fmla="*/ 532995 w 844871"/>
                  <a:gd name="connsiteY321" fmla="*/ 383319 h 844871"/>
                  <a:gd name="connsiteX322" fmla="*/ 535786 w 844871"/>
                  <a:gd name="connsiteY322" fmla="*/ 382801 h 844871"/>
                  <a:gd name="connsiteX323" fmla="*/ 537183 w 844871"/>
                  <a:gd name="connsiteY323" fmla="*/ 382646 h 844871"/>
                  <a:gd name="connsiteX324" fmla="*/ 538526 w 844871"/>
                  <a:gd name="connsiteY324" fmla="*/ 382646 h 844871"/>
                  <a:gd name="connsiteX325" fmla="*/ 539923 w 844871"/>
                  <a:gd name="connsiteY325" fmla="*/ 382698 h 844871"/>
                  <a:gd name="connsiteX326" fmla="*/ 541422 w 844871"/>
                  <a:gd name="connsiteY326" fmla="*/ 382749 h 844871"/>
                  <a:gd name="connsiteX327" fmla="*/ 542818 w 844871"/>
                  <a:gd name="connsiteY327" fmla="*/ 382904 h 844871"/>
                  <a:gd name="connsiteX328" fmla="*/ 544265 w 844871"/>
                  <a:gd name="connsiteY328" fmla="*/ 383213 h 844871"/>
                  <a:gd name="connsiteX329" fmla="*/ 545609 w 844871"/>
                  <a:gd name="connsiteY329" fmla="*/ 383524 h 844871"/>
                  <a:gd name="connsiteX330" fmla="*/ 547109 w 844871"/>
                  <a:gd name="connsiteY330" fmla="*/ 383989 h 844871"/>
                  <a:gd name="connsiteX331" fmla="*/ 548504 w 844871"/>
                  <a:gd name="connsiteY331" fmla="*/ 384454 h 844871"/>
                  <a:gd name="connsiteX332" fmla="*/ 549952 w 844871"/>
                  <a:gd name="connsiteY332" fmla="*/ 385074 h 844871"/>
                  <a:gd name="connsiteX333" fmla="*/ 551451 w 844871"/>
                  <a:gd name="connsiteY333" fmla="*/ 385849 h 844871"/>
                  <a:gd name="connsiteX334" fmla="*/ 552847 w 844871"/>
                  <a:gd name="connsiteY334" fmla="*/ 386728 h 844871"/>
                  <a:gd name="connsiteX335" fmla="*/ 554191 w 844871"/>
                  <a:gd name="connsiteY335" fmla="*/ 387762 h 844871"/>
                  <a:gd name="connsiteX336" fmla="*/ 555639 w 844871"/>
                  <a:gd name="connsiteY336" fmla="*/ 388899 h 844871"/>
                  <a:gd name="connsiteX337" fmla="*/ 557034 w 844871"/>
                  <a:gd name="connsiteY337" fmla="*/ 390088 h 844871"/>
                  <a:gd name="connsiteX338" fmla="*/ 558533 w 844871"/>
                  <a:gd name="connsiteY338" fmla="*/ 391380 h 844871"/>
                  <a:gd name="connsiteX339" fmla="*/ 564168 w 844871"/>
                  <a:gd name="connsiteY339" fmla="*/ 397015 h 844871"/>
                  <a:gd name="connsiteX340" fmla="*/ 564943 w 844871"/>
                  <a:gd name="connsiteY340" fmla="*/ 397790 h 844871"/>
                  <a:gd name="connsiteX341" fmla="*/ 565771 w 844871"/>
                  <a:gd name="connsiteY341" fmla="*/ 398514 h 844871"/>
                  <a:gd name="connsiteX342" fmla="*/ 566649 w 844871"/>
                  <a:gd name="connsiteY342" fmla="*/ 398980 h 844871"/>
                  <a:gd name="connsiteX343" fmla="*/ 567528 w 844871"/>
                  <a:gd name="connsiteY343" fmla="*/ 399548 h 844871"/>
                  <a:gd name="connsiteX344" fmla="*/ 568407 w 844871"/>
                  <a:gd name="connsiteY344" fmla="*/ 399910 h 844871"/>
                  <a:gd name="connsiteX345" fmla="*/ 569440 w 844871"/>
                  <a:gd name="connsiteY345" fmla="*/ 400220 h 844871"/>
                  <a:gd name="connsiteX346" fmla="*/ 570423 w 844871"/>
                  <a:gd name="connsiteY346" fmla="*/ 400479 h 844871"/>
                  <a:gd name="connsiteX347" fmla="*/ 571354 w 844871"/>
                  <a:gd name="connsiteY347" fmla="*/ 400582 h 844871"/>
                  <a:gd name="connsiteX348" fmla="*/ 573370 w 844871"/>
                  <a:gd name="connsiteY348" fmla="*/ 400737 h 844871"/>
                  <a:gd name="connsiteX349" fmla="*/ 575386 w 844871"/>
                  <a:gd name="connsiteY349" fmla="*/ 400684 h 844871"/>
                  <a:gd name="connsiteX350" fmla="*/ 577402 w 844871"/>
                  <a:gd name="connsiteY350" fmla="*/ 400530 h 844871"/>
                  <a:gd name="connsiteX351" fmla="*/ 579367 w 844871"/>
                  <a:gd name="connsiteY351" fmla="*/ 400115 h 844871"/>
                  <a:gd name="connsiteX352" fmla="*/ 581332 w 844871"/>
                  <a:gd name="connsiteY352" fmla="*/ 399702 h 844871"/>
                  <a:gd name="connsiteX353" fmla="*/ 583193 w 844871"/>
                  <a:gd name="connsiteY353" fmla="*/ 399081 h 844871"/>
                  <a:gd name="connsiteX354" fmla="*/ 585106 w 844871"/>
                  <a:gd name="connsiteY354" fmla="*/ 398408 h 844871"/>
                  <a:gd name="connsiteX355" fmla="*/ 586916 w 844871"/>
                  <a:gd name="connsiteY355" fmla="*/ 397425 h 844871"/>
                  <a:gd name="connsiteX356" fmla="*/ 588467 w 844871"/>
                  <a:gd name="connsiteY356" fmla="*/ 396599 h 844871"/>
                  <a:gd name="connsiteX357" fmla="*/ 589966 w 844871"/>
                  <a:gd name="connsiteY357" fmla="*/ 395616 h 844871"/>
                  <a:gd name="connsiteX358" fmla="*/ 591156 w 844871"/>
                  <a:gd name="connsiteY358" fmla="*/ 394737 h 844871"/>
                  <a:gd name="connsiteX359" fmla="*/ 592086 w 844871"/>
                  <a:gd name="connsiteY359" fmla="*/ 394013 h 844871"/>
                  <a:gd name="connsiteX360" fmla="*/ 604548 w 844871"/>
                  <a:gd name="connsiteY360" fmla="*/ 381552 h 844871"/>
                  <a:gd name="connsiteX361" fmla="*/ 585318 w 844871"/>
                  <a:gd name="connsiteY361" fmla="*/ 362322 h 844871"/>
                  <a:gd name="connsiteX362" fmla="*/ 582578 w 844871"/>
                  <a:gd name="connsiteY362" fmla="*/ 359685 h 844871"/>
                  <a:gd name="connsiteX363" fmla="*/ 579889 w 844871"/>
                  <a:gd name="connsiteY363" fmla="*/ 357411 h 844871"/>
                  <a:gd name="connsiteX364" fmla="*/ 577046 w 844871"/>
                  <a:gd name="connsiteY364" fmla="*/ 355188 h 844871"/>
                  <a:gd name="connsiteX365" fmla="*/ 574255 w 844871"/>
                  <a:gd name="connsiteY365" fmla="*/ 353328 h 844871"/>
                  <a:gd name="connsiteX366" fmla="*/ 571412 w 844871"/>
                  <a:gd name="connsiteY366" fmla="*/ 351519 h 844871"/>
                  <a:gd name="connsiteX367" fmla="*/ 568516 w 844871"/>
                  <a:gd name="connsiteY367" fmla="*/ 349968 h 844871"/>
                  <a:gd name="connsiteX368" fmla="*/ 565622 w 844871"/>
                  <a:gd name="connsiteY368" fmla="*/ 348624 h 844871"/>
                  <a:gd name="connsiteX369" fmla="*/ 562572 w 844871"/>
                  <a:gd name="connsiteY369" fmla="*/ 347539 h 844871"/>
                  <a:gd name="connsiteX370" fmla="*/ 559573 w 844871"/>
                  <a:gd name="connsiteY370" fmla="*/ 346608 h 844871"/>
                  <a:gd name="connsiteX371" fmla="*/ 556523 w 844871"/>
                  <a:gd name="connsiteY371" fmla="*/ 345833 h 844871"/>
                  <a:gd name="connsiteX372" fmla="*/ 553576 w 844871"/>
                  <a:gd name="connsiteY372" fmla="*/ 345265 h 844871"/>
                  <a:gd name="connsiteX373" fmla="*/ 550578 w 844871"/>
                  <a:gd name="connsiteY373" fmla="*/ 344852 h 844871"/>
                  <a:gd name="connsiteX374" fmla="*/ 547528 w 844871"/>
                  <a:gd name="connsiteY374" fmla="*/ 344594 h 844871"/>
                  <a:gd name="connsiteX375" fmla="*/ 544632 w 844871"/>
                  <a:gd name="connsiteY375" fmla="*/ 344595 h 844871"/>
                  <a:gd name="connsiteX376" fmla="*/ 541583 w 844871"/>
                  <a:gd name="connsiteY376" fmla="*/ 344646 h 844871"/>
                  <a:gd name="connsiteX377" fmla="*/ 538584 w 844871"/>
                  <a:gd name="connsiteY377" fmla="*/ 344957 h 844871"/>
                  <a:gd name="connsiteX378" fmla="*/ 535584 w 844871"/>
                  <a:gd name="connsiteY378" fmla="*/ 345474 h 844871"/>
                  <a:gd name="connsiteX379" fmla="*/ 532586 w 844871"/>
                  <a:gd name="connsiteY379" fmla="*/ 346095 h 844871"/>
                  <a:gd name="connsiteX380" fmla="*/ 529639 w 844871"/>
                  <a:gd name="connsiteY380" fmla="*/ 346768 h 844871"/>
                  <a:gd name="connsiteX381" fmla="*/ 526744 w 844871"/>
                  <a:gd name="connsiteY381" fmla="*/ 347802 h 844871"/>
                  <a:gd name="connsiteX382" fmla="*/ 523745 w 844871"/>
                  <a:gd name="connsiteY382" fmla="*/ 348837 h 844871"/>
                  <a:gd name="connsiteX383" fmla="*/ 520798 w 844871"/>
                  <a:gd name="connsiteY383" fmla="*/ 350026 h 844871"/>
                  <a:gd name="connsiteX384" fmla="*/ 517851 w 844871"/>
                  <a:gd name="connsiteY384" fmla="*/ 351422 h 844871"/>
                  <a:gd name="connsiteX385" fmla="*/ 515059 w 844871"/>
                  <a:gd name="connsiteY385" fmla="*/ 353076 h 844871"/>
                  <a:gd name="connsiteX386" fmla="*/ 512163 w 844871"/>
                  <a:gd name="connsiteY386" fmla="*/ 354732 h 844871"/>
                  <a:gd name="connsiteX387" fmla="*/ 509320 w 844871"/>
                  <a:gd name="connsiteY387" fmla="*/ 356541 h 844871"/>
                  <a:gd name="connsiteX388" fmla="*/ 506528 w 844871"/>
                  <a:gd name="connsiteY388" fmla="*/ 358403 h 844871"/>
                  <a:gd name="connsiteX389" fmla="*/ 503787 w 844871"/>
                  <a:gd name="connsiteY389" fmla="*/ 360523 h 844871"/>
                  <a:gd name="connsiteX390" fmla="*/ 500892 w 844871"/>
                  <a:gd name="connsiteY390" fmla="*/ 362695 h 844871"/>
                  <a:gd name="connsiteX391" fmla="*/ 498255 w 844871"/>
                  <a:gd name="connsiteY391" fmla="*/ 365021 h 844871"/>
                  <a:gd name="connsiteX392" fmla="*/ 495618 w 844871"/>
                  <a:gd name="connsiteY392" fmla="*/ 367452 h 844871"/>
                  <a:gd name="connsiteX393" fmla="*/ 303763 w 844871"/>
                  <a:gd name="connsiteY393" fmla="*/ 427562 h 844871"/>
                  <a:gd name="connsiteX394" fmla="*/ 300711 w 844871"/>
                  <a:gd name="connsiteY394" fmla="*/ 430717 h 844871"/>
                  <a:gd name="connsiteX395" fmla="*/ 297865 w 844871"/>
                  <a:gd name="connsiteY395" fmla="*/ 433976 h 844871"/>
                  <a:gd name="connsiteX396" fmla="*/ 295072 w 844871"/>
                  <a:gd name="connsiteY396" fmla="*/ 437286 h 844871"/>
                  <a:gd name="connsiteX397" fmla="*/ 292641 w 844871"/>
                  <a:gd name="connsiteY397" fmla="*/ 440546 h 844871"/>
                  <a:gd name="connsiteX398" fmla="*/ 317670 w 844871"/>
                  <a:gd name="connsiteY398" fmla="*/ 465576 h 844871"/>
                  <a:gd name="connsiteX399" fmla="*/ 318188 w 844871"/>
                  <a:gd name="connsiteY399" fmla="*/ 464127 h 844871"/>
                  <a:gd name="connsiteX400" fmla="*/ 318705 w 844871"/>
                  <a:gd name="connsiteY400" fmla="*/ 462576 h 844871"/>
                  <a:gd name="connsiteX401" fmla="*/ 319378 w 844871"/>
                  <a:gd name="connsiteY401" fmla="*/ 461180 h 844871"/>
                  <a:gd name="connsiteX402" fmla="*/ 320102 w 844871"/>
                  <a:gd name="connsiteY402" fmla="*/ 459835 h 844871"/>
                  <a:gd name="connsiteX403" fmla="*/ 321551 w 844871"/>
                  <a:gd name="connsiteY403" fmla="*/ 457351 h 844871"/>
                  <a:gd name="connsiteX404" fmla="*/ 323207 w 844871"/>
                  <a:gd name="connsiteY404" fmla="*/ 454972 h 844871"/>
                  <a:gd name="connsiteX405" fmla="*/ 325017 w 844871"/>
                  <a:gd name="connsiteY405" fmla="*/ 452851 h 844871"/>
                  <a:gd name="connsiteX406" fmla="*/ 326931 w 844871"/>
                  <a:gd name="connsiteY406" fmla="*/ 450730 h 844871"/>
                  <a:gd name="connsiteX407" fmla="*/ 328948 w 844871"/>
                  <a:gd name="connsiteY407" fmla="*/ 448919 h 844871"/>
                  <a:gd name="connsiteX408" fmla="*/ 331070 w 844871"/>
                  <a:gd name="connsiteY408" fmla="*/ 447108 h 844871"/>
                  <a:gd name="connsiteX409" fmla="*/ 333346 w 844871"/>
                  <a:gd name="connsiteY409" fmla="*/ 445555 h 844871"/>
                  <a:gd name="connsiteX410" fmla="*/ 335778 w 844871"/>
                  <a:gd name="connsiteY410" fmla="*/ 444159 h 844871"/>
                  <a:gd name="connsiteX411" fmla="*/ 338313 w 844871"/>
                  <a:gd name="connsiteY411" fmla="*/ 442865 h 844871"/>
                  <a:gd name="connsiteX412" fmla="*/ 340950 w 844871"/>
                  <a:gd name="connsiteY412" fmla="*/ 441883 h 844871"/>
                  <a:gd name="connsiteX413" fmla="*/ 343588 w 844871"/>
                  <a:gd name="connsiteY413" fmla="*/ 441209 h 844871"/>
                  <a:gd name="connsiteX414" fmla="*/ 346226 w 844871"/>
                  <a:gd name="connsiteY414" fmla="*/ 440743 h 844871"/>
                  <a:gd name="connsiteX415" fmla="*/ 347623 w 844871"/>
                  <a:gd name="connsiteY415" fmla="*/ 440588 h 844871"/>
                  <a:gd name="connsiteX416" fmla="*/ 349123 w 844871"/>
                  <a:gd name="connsiteY416" fmla="*/ 440536 h 844871"/>
                  <a:gd name="connsiteX417" fmla="*/ 350467 w 844871"/>
                  <a:gd name="connsiteY417" fmla="*/ 440536 h 844871"/>
                  <a:gd name="connsiteX418" fmla="*/ 351760 w 844871"/>
                  <a:gd name="connsiteY418" fmla="*/ 440587 h 844871"/>
                  <a:gd name="connsiteX419" fmla="*/ 353260 w 844871"/>
                  <a:gd name="connsiteY419" fmla="*/ 440845 h 844871"/>
                  <a:gd name="connsiteX420" fmla="*/ 354605 w 844871"/>
                  <a:gd name="connsiteY420" fmla="*/ 441052 h 844871"/>
                  <a:gd name="connsiteX421" fmla="*/ 356053 w 844871"/>
                  <a:gd name="connsiteY421" fmla="*/ 441466 h 844871"/>
                  <a:gd name="connsiteX422" fmla="*/ 357450 w 844871"/>
                  <a:gd name="connsiteY422" fmla="*/ 441827 h 844871"/>
                  <a:gd name="connsiteX423" fmla="*/ 359002 w 844871"/>
                  <a:gd name="connsiteY423" fmla="*/ 442344 h 844871"/>
                  <a:gd name="connsiteX424" fmla="*/ 360398 w 844871"/>
                  <a:gd name="connsiteY424" fmla="*/ 443017 h 844871"/>
                  <a:gd name="connsiteX425" fmla="*/ 361794 w 844871"/>
                  <a:gd name="connsiteY425" fmla="*/ 443689 h 844871"/>
                  <a:gd name="connsiteX426" fmla="*/ 363295 w 844871"/>
                  <a:gd name="connsiteY426" fmla="*/ 444671 h 844871"/>
                  <a:gd name="connsiteX427" fmla="*/ 364743 w 844871"/>
                  <a:gd name="connsiteY427" fmla="*/ 445602 h 844871"/>
                  <a:gd name="connsiteX428" fmla="*/ 366139 w 844871"/>
                  <a:gd name="connsiteY428" fmla="*/ 446688 h 844871"/>
                  <a:gd name="connsiteX429" fmla="*/ 367638 w 844871"/>
                  <a:gd name="connsiteY429" fmla="*/ 447981 h 844871"/>
                  <a:gd name="connsiteX430" fmla="*/ 368983 w 844871"/>
                  <a:gd name="connsiteY430" fmla="*/ 449326 h 844871"/>
                  <a:gd name="connsiteX431" fmla="*/ 563896 w 844871"/>
                  <a:gd name="connsiteY431" fmla="*/ 644239 h 844871"/>
                  <a:gd name="connsiteX432" fmla="*/ 565293 w 844871"/>
                  <a:gd name="connsiteY432" fmla="*/ 645635 h 844871"/>
                  <a:gd name="connsiteX433" fmla="*/ 566482 w 844871"/>
                  <a:gd name="connsiteY433" fmla="*/ 647031 h 844871"/>
                  <a:gd name="connsiteX434" fmla="*/ 567517 w 844871"/>
                  <a:gd name="connsiteY434" fmla="*/ 648376 h 844871"/>
                  <a:gd name="connsiteX435" fmla="*/ 568499 w 844871"/>
                  <a:gd name="connsiteY435" fmla="*/ 649876 h 844871"/>
                  <a:gd name="connsiteX436" fmla="*/ 569430 w 844871"/>
                  <a:gd name="connsiteY436" fmla="*/ 651324 h 844871"/>
                  <a:gd name="connsiteX437" fmla="*/ 570102 w 844871"/>
                  <a:gd name="connsiteY437" fmla="*/ 652721 h 844871"/>
                  <a:gd name="connsiteX438" fmla="*/ 570878 w 844871"/>
                  <a:gd name="connsiteY438" fmla="*/ 654220 h 844871"/>
                  <a:gd name="connsiteX439" fmla="*/ 571291 w 844871"/>
                  <a:gd name="connsiteY439" fmla="*/ 655669 h 844871"/>
                  <a:gd name="connsiteX440" fmla="*/ 571756 w 844871"/>
                  <a:gd name="connsiteY440" fmla="*/ 657169 h 844871"/>
                  <a:gd name="connsiteX441" fmla="*/ 572067 w 844871"/>
                  <a:gd name="connsiteY441" fmla="*/ 658513 h 844871"/>
                  <a:gd name="connsiteX442" fmla="*/ 572376 w 844871"/>
                  <a:gd name="connsiteY442" fmla="*/ 659961 h 844871"/>
                  <a:gd name="connsiteX443" fmla="*/ 572531 w 844871"/>
                  <a:gd name="connsiteY443" fmla="*/ 661358 h 844871"/>
                  <a:gd name="connsiteX444" fmla="*/ 572686 w 844871"/>
                  <a:gd name="connsiteY444" fmla="*/ 662754 h 844871"/>
                  <a:gd name="connsiteX445" fmla="*/ 572738 w 844871"/>
                  <a:gd name="connsiteY445" fmla="*/ 664151 h 844871"/>
                  <a:gd name="connsiteX446" fmla="*/ 572531 w 844871"/>
                  <a:gd name="connsiteY446" fmla="*/ 665496 h 844871"/>
                  <a:gd name="connsiteX447" fmla="*/ 572479 w 844871"/>
                  <a:gd name="connsiteY447" fmla="*/ 666996 h 844871"/>
                  <a:gd name="connsiteX448" fmla="*/ 572064 w 844871"/>
                  <a:gd name="connsiteY448" fmla="*/ 669686 h 844871"/>
                  <a:gd name="connsiteX449" fmla="*/ 571340 w 844871"/>
                  <a:gd name="connsiteY449" fmla="*/ 672272 h 844871"/>
                  <a:gd name="connsiteX450" fmla="*/ 570305 w 844871"/>
                  <a:gd name="connsiteY450" fmla="*/ 674858 h 844871"/>
                  <a:gd name="connsiteX451" fmla="*/ 569012 w 844871"/>
                  <a:gd name="connsiteY451" fmla="*/ 677393 h 844871"/>
                  <a:gd name="connsiteX452" fmla="*/ 567615 w 844871"/>
                  <a:gd name="connsiteY452" fmla="*/ 679824 h 844871"/>
                  <a:gd name="connsiteX453" fmla="*/ 566011 w 844871"/>
                  <a:gd name="connsiteY453" fmla="*/ 682049 h 844871"/>
                  <a:gd name="connsiteX454" fmla="*/ 564303 w 844871"/>
                  <a:gd name="connsiteY454" fmla="*/ 684273 h 844871"/>
                  <a:gd name="connsiteX455" fmla="*/ 562388 w 844871"/>
                  <a:gd name="connsiteY455" fmla="*/ 686187 h 844871"/>
                  <a:gd name="connsiteX456" fmla="*/ 560371 w 844871"/>
                  <a:gd name="connsiteY456" fmla="*/ 688205 h 844871"/>
                  <a:gd name="connsiteX457" fmla="*/ 558147 w 844871"/>
                  <a:gd name="connsiteY457" fmla="*/ 689912 h 844871"/>
                  <a:gd name="connsiteX458" fmla="*/ 555819 w 844871"/>
                  <a:gd name="connsiteY458" fmla="*/ 691619 h 844871"/>
                  <a:gd name="connsiteX459" fmla="*/ 553336 w 844871"/>
                  <a:gd name="connsiteY459" fmla="*/ 693069 h 844871"/>
                  <a:gd name="connsiteX460" fmla="*/ 550802 w 844871"/>
                  <a:gd name="connsiteY460" fmla="*/ 694361 h 844871"/>
                  <a:gd name="connsiteX461" fmla="*/ 548215 w 844871"/>
                  <a:gd name="connsiteY461" fmla="*/ 695397 h 844871"/>
                  <a:gd name="connsiteX462" fmla="*/ 545525 w 844871"/>
                  <a:gd name="connsiteY462" fmla="*/ 696225 h 844871"/>
                  <a:gd name="connsiteX463" fmla="*/ 542836 w 844871"/>
                  <a:gd name="connsiteY463" fmla="*/ 696640 h 844871"/>
                  <a:gd name="connsiteX464" fmla="*/ 541336 w 844871"/>
                  <a:gd name="connsiteY464" fmla="*/ 696691 h 844871"/>
                  <a:gd name="connsiteX465" fmla="*/ 540094 w 844871"/>
                  <a:gd name="connsiteY465" fmla="*/ 696795 h 844871"/>
                  <a:gd name="connsiteX466" fmla="*/ 538698 w 844871"/>
                  <a:gd name="connsiteY466" fmla="*/ 696743 h 844871"/>
                  <a:gd name="connsiteX467" fmla="*/ 537198 w 844871"/>
                  <a:gd name="connsiteY467" fmla="*/ 696691 h 844871"/>
                  <a:gd name="connsiteX468" fmla="*/ 535801 w 844871"/>
                  <a:gd name="connsiteY468" fmla="*/ 696536 h 844871"/>
                  <a:gd name="connsiteX469" fmla="*/ 534353 w 844871"/>
                  <a:gd name="connsiteY469" fmla="*/ 696227 h 844871"/>
                  <a:gd name="connsiteX470" fmla="*/ 533008 w 844871"/>
                  <a:gd name="connsiteY470" fmla="*/ 695917 h 844871"/>
                  <a:gd name="connsiteX471" fmla="*/ 531508 w 844871"/>
                  <a:gd name="connsiteY471" fmla="*/ 695451 h 844871"/>
                  <a:gd name="connsiteX472" fmla="*/ 530112 w 844871"/>
                  <a:gd name="connsiteY472" fmla="*/ 694987 h 844871"/>
                  <a:gd name="connsiteX473" fmla="*/ 528560 w 844871"/>
                  <a:gd name="connsiteY473" fmla="*/ 694262 h 844871"/>
                  <a:gd name="connsiteX474" fmla="*/ 527164 w 844871"/>
                  <a:gd name="connsiteY474" fmla="*/ 693590 h 844871"/>
                  <a:gd name="connsiteX475" fmla="*/ 525716 w 844871"/>
                  <a:gd name="connsiteY475" fmla="*/ 692659 h 844871"/>
                  <a:gd name="connsiteX476" fmla="*/ 524216 w 844871"/>
                  <a:gd name="connsiteY476" fmla="*/ 691677 h 844871"/>
                  <a:gd name="connsiteX477" fmla="*/ 522974 w 844871"/>
                  <a:gd name="connsiteY477" fmla="*/ 690539 h 844871"/>
                  <a:gd name="connsiteX478" fmla="*/ 521578 w 844871"/>
                  <a:gd name="connsiteY478" fmla="*/ 689349 h 844871"/>
                  <a:gd name="connsiteX479" fmla="*/ 520078 w 844871"/>
                  <a:gd name="connsiteY479" fmla="*/ 688057 h 844871"/>
                  <a:gd name="connsiteX480" fmla="*/ 406202 w 844871"/>
                  <a:gd name="connsiteY480" fmla="*/ 574181 h 844871"/>
                  <a:gd name="connsiteX481" fmla="*/ 406047 w 844871"/>
                  <a:gd name="connsiteY481" fmla="*/ 574336 h 844871"/>
                  <a:gd name="connsiteX482" fmla="*/ 402478 w 844871"/>
                  <a:gd name="connsiteY482" fmla="*/ 576147 h 844871"/>
                  <a:gd name="connsiteX483" fmla="*/ 399012 w 844871"/>
                  <a:gd name="connsiteY483" fmla="*/ 577855 h 844871"/>
                  <a:gd name="connsiteX484" fmla="*/ 395443 w 844871"/>
                  <a:gd name="connsiteY484" fmla="*/ 579355 h 844871"/>
                  <a:gd name="connsiteX485" fmla="*/ 391771 w 844871"/>
                  <a:gd name="connsiteY485" fmla="*/ 580649 h 844871"/>
                  <a:gd name="connsiteX486" fmla="*/ 388149 w 844871"/>
                  <a:gd name="connsiteY486" fmla="*/ 581684 h 844871"/>
                  <a:gd name="connsiteX487" fmla="*/ 384425 w 844871"/>
                  <a:gd name="connsiteY487" fmla="*/ 582719 h 844871"/>
                  <a:gd name="connsiteX488" fmla="*/ 380701 w 844871"/>
                  <a:gd name="connsiteY488" fmla="*/ 583341 h 844871"/>
                  <a:gd name="connsiteX489" fmla="*/ 377028 w 844871"/>
                  <a:gd name="connsiteY489" fmla="*/ 583911 h 844871"/>
                  <a:gd name="connsiteX490" fmla="*/ 372839 w 844871"/>
                  <a:gd name="connsiteY490" fmla="*/ 584273 h 844871"/>
                  <a:gd name="connsiteX491" fmla="*/ 368701 w 844871"/>
                  <a:gd name="connsiteY491" fmla="*/ 584273 h 844871"/>
                  <a:gd name="connsiteX492" fmla="*/ 364511 w 844871"/>
                  <a:gd name="connsiteY492" fmla="*/ 584119 h 844871"/>
                  <a:gd name="connsiteX493" fmla="*/ 360321 w 844871"/>
                  <a:gd name="connsiteY493" fmla="*/ 583654 h 844871"/>
                  <a:gd name="connsiteX494" fmla="*/ 493539 w 844871"/>
                  <a:gd name="connsiteY494" fmla="*/ 716871 h 844871"/>
                  <a:gd name="connsiteX495" fmla="*/ 496176 w 844871"/>
                  <a:gd name="connsiteY495" fmla="*/ 719406 h 844871"/>
                  <a:gd name="connsiteX496" fmla="*/ 498969 w 844871"/>
                  <a:gd name="connsiteY496" fmla="*/ 721785 h 844871"/>
                  <a:gd name="connsiteX497" fmla="*/ 501709 w 844871"/>
                  <a:gd name="connsiteY497" fmla="*/ 723905 h 844871"/>
                  <a:gd name="connsiteX498" fmla="*/ 504503 w 844871"/>
                  <a:gd name="connsiteY498" fmla="*/ 725973 h 844871"/>
                  <a:gd name="connsiteX499" fmla="*/ 507348 w 844871"/>
                  <a:gd name="connsiteY499" fmla="*/ 727576 h 844871"/>
                  <a:gd name="connsiteX500" fmla="*/ 510244 w 844871"/>
                  <a:gd name="connsiteY500" fmla="*/ 729232 h 844871"/>
                  <a:gd name="connsiteX501" fmla="*/ 513191 w 844871"/>
                  <a:gd name="connsiteY501" fmla="*/ 730627 h 844871"/>
                  <a:gd name="connsiteX502" fmla="*/ 516088 w 844871"/>
                  <a:gd name="connsiteY502" fmla="*/ 731868 h 844871"/>
                  <a:gd name="connsiteX503" fmla="*/ 519036 w 844871"/>
                  <a:gd name="connsiteY503" fmla="*/ 732747 h 844871"/>
                  <a:gd name="connsiteX504" fmla="*/ 522036 w 844871"/>
                  <a:gd name="connsiteY504" fmla="*/ 733471 h 844871"/>
                  <a:gd name="connsiteX505" fmla="*/ 525036 w 844871"/>
                  <a:gd name="connsiteY505" fmla="*/ 734194 h 844871"/>
                  <a:gd name="connsiteX506" fmla="*/ 528036 w 844871"/>
                  <a:gd name="connsiteY506" fmla="*/ 734607 h 844871"/>
                  <a:gd name="connsiteX507" fmla="*/ 531087 w 844871"/>
                  <a:gd name="connsiteY507" fmla="*/ 734865 h 844871"/>
                  <a:gd name="connsiteX508" fmla="*/ 534087 w 844871"/>
                  <a:gd name="connsiteY508" fmla="*/ 734968 h 844871"/>
                  <a:gd name="connsiteX509" fmla="*/ 537087 w 844871"/>
                  <a:gd name="connsiteY509" fmla="*/ 734864 h 844871"/>
                  <a:gd name="connsiteX510" fmla="*/ 540139 w 844871"/>
                  <a:gd name="connsiteY510" fmla="*/ 734605 h 844871"/>
                  <a:gd name="connsiteX511" fmla="*/ 543190 w 844871"/>
                  <a:gd name="connsiteY511" fmla="*/ 734139 h 844871"/>
                  <a:gd name="connsiteX512" fmla="*/ 546243 w 844871"/>
                  <a:gd name="connsiteY512" fmla="*/ 733570 h 844871"/>
                  <a:gd name="connsiteX513" fmla="*/ 549139 w 844871"/>
                  <a:gd name="connsiteY513" fmla="*/ 732844 h 844871"/>
                  <a:gd name="connsiteX514" fmla="*/ 552088 w 844871"/>
                  <a:gd name="connsiteY514" fmla="*/ 731861 h 844871"/>
                  <a:gd name="connsiteX515" fmla="*/ 555036 w 844871"/>
                  <a:gd name="connsiteY515" fmla="*/ 730775 h 844871"/>
                  <a:gd name="connsiteX516" fmla="*/ 557985 w 844871"/>
                  <a:gd name="connsiteY516" fmla="*/ 729585 h 844871"/>
                  <a:gd name="connsiteX517" fmla="*/ 560933 w 844871"/>
                  <a:gd name="connsiteY517" fmla="*/ 728188 h 844871"/>
                  <a:gd name="connsiteX518" fmla="*/ 563830 w 844871"/>
                  <a:gd name="connsiteY518" fmla="*/ 726635 h 844871"/>
                  <a:gd name="connsiteX519" fmla="*/ 566727 w 844871"/>
                  <a:gd name="connsiteY519" fmla="*/ 724980 h 844871"/>
                  <a:gd name="connsiteX520" fmla="*/ 569573 w 844871"/>
                  <a:gd name="connsiteY520" fmla="*/ 723169 h 844871"/>
                  <a:gd name="connsiteX521" fmla="*/ 572366 w 844871"/>
                  <a:gd name="connsiteY521" fmla="*/ 721306 h 844871"/>
                  <a:gd name="connsiteX522" fmla="*/ 575108 w 844871"/>
                  <a:gd name="connsiteY522" fmla="*/ 719185 h 844871"/>
                  <a:gd name="connsiteX523" fmla="*/ 577797 w 844871"/>
                  <a:gd name="connsiteY523" fmla="*/ 717012 h 844871"/>
                  <a:gd name="connsiteX524" fmla="*/ 580539 w 844871"/>
                  <a:gd name="connsiteY524" fmla="*/ 714788 h 844871"/>
                  <a:gd name="connsiteX525" fmla="*/ 583281 w 844871"/>
                  <a:gd name="connsiteY525" fmla="*/ 712253 h 844871"/>
                  <a:gd name="connsiteX526" fmla="*/ 585867 w 844871"/>
                  <a:gd name="connsiteY526" fmla="*/ 709666 h 844871"/>
                  <a:gd name="connsiteX527" fmla="*/ 588454 w 844871"/>
                  <a:gd name="connsiteY527" fmla="*/ 707079 h 844871"/>
                  <a:gd name="connsiteX528" fmla="*/ 590886 w 844871"/>
                  <a:gd name="connsiteY528" fmla="*/ 704441 h 844871"/>
                  <a:gd name="connsiteX529" fmla="*/ 593110 w 844871"/>
                  <a:gd name="connsiteY529" fmla="*/ 701699 h 844871"/>
                  <a:gd name="connsiteX530" fmla="*/ 595284 w 844871"/>
                  <a:gd name="connsiteY530" fmla="*/ 699009 h 844871"/>
                  <a:gd name="connsiteX531" fmla="*/ 597404 w 844871"/>
                  <a:gd name="connsiteY531" fmla="*/ 696268 h 844871"/>
                  <a:gd name="connsiteX532" fmla="*/ 599371 w 844871"/>
                  <a:gd name="connsiteY532" fmla="*/ 693371 h 844871"/>
                  <a:gd name="connsiteX533" fmla="*/ 601181 w 844871"/>
                  <a:gd name="connsiteY533" fmla="*/ 690525 h 844871"/>
                  <a:gd name="connsiteX534" fmla="*/ 602785 w 844871"/>
                  <a:gd name="connsiteY534" fmla="*/ 687680 h 844871"/>
                  <a:gd name="connsiteX535" fmla="*/ 604389 w 844871"/>
                  <a:gd name="connsiteY535" fmla="*/ 684732 h 844871"/>
                  <a:gd name="connsiteX536" fmla="*/ 605683 w 844871"/>
                  <a:gd name="connsiteY536" fmla="*/ 681887 h 844871"/>
                  <a:gd name="connsiteX537" fmla="*/ 606873 w 844871"/>
                  <a:gd name="connsiteY537" fmla="*/ 678938 h 844871"/>
                  <a:gd name="connsiteX538" fmla="*/ 607960 w 844871"/>
                  <a:gd name="connsiteY538" fmla="*/ 675989 h 844871"/>
                  <a:gd name="connsiteX539" fmla="*/ 608943 w 844871"/>
                  <a:gd name="connsiteY539" fmla="*/ 673041 h 844871"/>
                  <a:gd name="connsiteX540" fmla="*/ 609668 w 844871"/>
                  <a:gd name="connsiteY540" fmla="*/ 670145 h 844871"/>
                  <a:gd name="connsiteX541" fmla="*/ 610185 w 844871"/>
                  <a:gd name="connsiteY541" fmla="*/ 667144 h 844871"/>
                  <a:gd name="connsiteX542" fmla="*/ 610600 w 844871"/>
                  <a:gd name="connsiteY542" fmla="*/ 664145 h 844871"/>
                  <a:gd name="connsiteX543" fmla="*/ 610858 w 844871"/>
                  <a:gd name="connsiteY543" fmla="*/ 661093 h 844871"/>
                  <a:gd name="connsiteX544" fmla="*/ 610859 w 844871"/>
                  <a:gd name="connsiteY544" fmla="*/ 658196 h 844871"/>
                  <a:gd name="connsiteX545" fmla="*/ 610808 w 844871"/>
                  <a:gd name="connsiteY545" fmla="*/ 655144 h 844871"/>
                  <a:gd name="connsiteX546" fmla="*/ 610550 w 844871"/>
                  <a:gd name="connsiteY546" fmla="*/ 652093 h 844871"/>
                  <a:gd name="connsiteX547" fmla="*/ 610034 w 844871"/>
                  <a:gd name="connsiteY547" fmla="*/ 649196 h 844871"/>
                  <a:gd name="connsiteX548" fmla="*/ 609414 w 844871"/>
                  <a:gd name="connsiteY548" fmla="*/ 646093 h 844871"/>
                  <a:gd name="connsiteX549" fmla="*/ 608587 w 844871"/>
                  <a:gd name="connsiteY549" fmla="*/ 643197 h 844871"/>
                  <a:gd name="connsiteX550" fmla="*/ 607708 w 844871"/>
                  <a:gd name="connsiteY550" fmla="*/ 640249 h 844871"/>
                  <a:gd name="connsiteX551" fmla="*/ 606467 w 844871"/>
                  <a:gd name="connsiteY551" fmla="*/ 637352 h 844871"/>
                  <a:gd name="connsiteX552" fmla="*/ 605122 w 844871"/>
                  <a:gd name="connsiteY552" fmla="*/ 634353 h 844871"/>
                  <a:gd name="connsiteX553" fmla="*/ 603519 w 844871"/>
                  <a:gd name="connsiteY553" fmla="*/ 631405 h 844871"/>
                  <a:gd name="connsiteX554" fmla="*/ 601813 w 844871"/>
                  <a:gd name="connsiteY554" fmla="*/ 628663 h 844871"/>
                  <a:gd name="connsiteX555" fmla="*/ 599797 w 844871"/>
                  <a:gd name="connsiteY555" fmla="*/ 625818 h 844871"/>
                  <a:gd name="connsiteX556" fmla="*/ 597624 w 844871"/>
                  <a:gd name="connsiteY556" fmla="*/ 623130 h 844871"/>
                  <a:gd name="connsiteX557" fmla="*/ 595246 w 844871"/>
                  <a:gd name="connsiteY557" fmla="*/ 620337 h 844871"/>
                  <a:gd name="connsiteX558" fmla="*/ 592711 w 844871"/>
                  <a:gd name="connsiteY558" fmla="*/ 617699 h 844871"/>
                  <a:gd name="connsiteX559" fmla="*/ 395574 w 844871"/>
                  <a:gd name="connsiteY559" fmla="*/ 420562 h 844871"/>
                  <a:gd name="connsiteX560" fmla="*/ 392833 w 844871"/>
                  <a:gd name="connsiteY560" fmla="*/ 417924 h 844871"/>
                  <a:gd name="connsiteX561" fmla="*/ 390093 w 844871"/>
                  <a:gd name="connsiteY561" fmla="*/ 415598 h 844871"/>
                  <a:gd name="connsiteX562" fmla="*/ 387352 w 844871"/>
                  <a:gd name="connsiteY562" fmla="*/ 413373 h 844871"/>
                  <a:gd name="connsiteX563" fmla="*/ 384507 w 844871"/>
                  <a:gd name="connsiteY563" fmla="*/ 411357 h 844871"/>
                  <a:gd name="connsiteX564" fmla="*/ 381714 w 844871"/>
                  <a:gd name="connsiteY564" fmla="*/ 409600 h 844871"/>
                  <a:gd name="connsiteX565" fmla="*/ 378818 w 844871"/>
                  <a:gd name="connsiteY565" fmla="*/ 408048 h 844871"/>
                  <a:gd name="connsiteX566" fmla="*/ 375818 w 844871"/>
                  <a:gd name="connsiteY566" fmla="*/ 406703 h 844871"/>
                  <a:gd name="connsiteX567" fmla="*/ 372974 w 844871"/>
                  <a:gd name="connsiteY567" fmla="*/ 405515 h 844871"/>
                  <a:gd name="connsiteX568" fmla="*/ 369974 w 844871"/>
                  <a:gd name="connsiteY568" fmla="*/ 404584 h 844871"/>
                  <a:gd name="connsiteX569" fmla="*/ 367026 w 844871"/>
                  <a:gd name="connsiteY569" fmla="*/ 403705 h 844871"/>
                  <a:gd name="connsiteX570" fmla="*/ 364077 w 844871"/>
                  <a:gd name="connsiteY570" fmla="*/ 403240 h 844871"/>
                  <a:gd name="connsiteX571" fmla="*/ 361130 w 844871"/>
                  <a:gd name="connsiteY571" fmla="*/ 402672 h 844871"/>
                  <a:gd name="connsiteX572" fmla="*/ 358078 w 844871"/>
                  <a:gd name="connsiteY572" fmla="*/ 402413 h 844871"/>
                  <a:gd name="connsiteX573" fmla="*/ 355130 w 844871"/>
                  <a:gd name="connsiteY573" fmla="*/ 402466 h 844871"/>
                  <a:gd name="connsiteX574" fmla="*/ 352181 w 844871"/>
                  <a:gd name="connsiteY574" fmla="*/ 402415 h 844871"/>
                  <a:gd name="connsiteX575" fmla="*/ 349181 w 844871"/>
                  <a:gd name="connsiteY575" fmla="*/ 402726 h 844871"/>
                  <a:gd name="connsiteX576" fmla="*/ 346233 w 844871"/>
                  <a:gd name="connsiteY576" fmla="*/ 403192 h 844871"/>
                  <a:gd name="connsiteX577" fmla="*/ 343284 w 844871"/>
                  <a:gd name="connsiteY577" fmla="*/ 403762 h 844871"/>
                  <a:gd name="connsiteX578" fmla="*/ 340336 w 844871"/>
                  <a:gd name="connsiteY578" fmla="*/ 404434 h 844871"/>
                  <a:gd name="connsiteX579" fmla="*/ 337439 w 844871"/>
                  <a:gd name="connsiteY579" fmla="*/ 405469 h 844871"/>
                  <a:gd name="connsiteX580" fmla="*/ 334439 w 844871"/>
                  <a:gd name="connsiteY580" fmla="*/ 406505 h 844871"/>
                  <a:gd name="connsiteX581" fmla="*/ 331542 w 844871"/>
                  <a:gd name="connsiteY581" fmla="*/ 407746 h 844871"/>
                  <a:gd name="connsiteX582" fmla="*/ 328645 w 844871"/>
                  <a:gd name="connsiteY582" fmla="*/ 408988 h 844871"/>
                  <a:gd name="connsiteX583" fmla="*/ 325697 w 844871"/>
                  <a:gd name="connsiteY583" fmla="*/ 410592 h 844871"/>
                  <a:gd name="connsiteX584" fmla="*/ 322955 w 844871"/>
                  <a:gd name="connsiteY584" fmla="*/ 412299 h 844871"/>
                  <a:gd name="connsiteX585" fmla="*/ 320110 w 844871"/>
                  <a:gd name="connsiteY585" fmla="*/ 414110 h 844871"/>
                  <a:gd name="connsiteX586" fmla="*/ 317265 w 844871"/>
                  <a:gd name="connsiteY586" fmla="*/ 416128 h 844871"/>
                  <a:gd name="connsiteX587" fmla="*/ 314368 w 844871"/>
                  <a:gd name="connsiteY587" fmla="*/ 418093 h 844871"/>
                  <a:gd name="connsiteX588" fmla="*/ 311678 w 844871"/>
                  <a:gd name="connsiteY588" fmla="*/ 420267 h 844871"/>
                  <a:gd name="connsiteX589" fmla="*/ 309039 w 844871"/>
                  <a:gd name="connsiteY589" fmla="*/ 422595 h 844871"/>
                  <a:gd name="connsiteX590" fmla="*/ 306401 w 844871"/>
                  <a:gd name="connsiteY590" fmla="*/ 425027 h 844871"/>
                  <a:gd name="connsiteX591" fmla="*/ 400592 w 844871"/>
                  <a:gd name="connsiteY591" fmla="*/ 53385 h 844871"/>
                  <a:gd name="connsiteX592" fmla="*/ 417213 w 844871"/>
                  <a:gd name="connsiteY592" fmla="*/ 36766 h 844871"/>
                  <a:gd name="connsiteX593" fmla="*/ 419593 w 844871"/>
                  <a:gd name="connsiteY593" fmla="*/ 34590 h 844871"/>
                  <a:gd name="connsiteX594" fmla="*/ 421820 w 844871"/>
                  <a:gd name="connsiteY594" fmla="*/ 32882 h 844871"/>
                  <a:gd name="connsiteX595" fmla="*/ 423010 w 844871"/>
                  <a:gd name="connsiteY595" fmla="*/ 32208 h 844871"/>
                  <a:gd name="connsiteX596" fmla="*/ 424252 w 844871"/>
                  <a:gd name="connsiteY596" fmla="*/ 31483 h 844871"/>
                  <a:gd name="connsiteX597" fmla="*/ 425392 w 844871"/>
                  <a:gd name="connsiteY597" fmla="*/ 30862 h 844871"/>
                  <a:gd name="connsiteX598" fmla="*/ 426478 w 844871"/>
                  <a:gd name="connsiteY598" fmla="*/ 30394 h 844871"/>
                  <a:gd name="connsiteX599" fmla="*/ 427669 w 844871"/>
                  <a:gd name="connsiteY599" fmla="*/ 29929 h 844871"/>
                  <a:gd name="connsiteX600" fmla="*/ 428911 w 844871"/>
                  <a:gd name="connsiteY600" fmla="*/ 29617 h 844871"/>
                  <a:gd name="connsiteX601" fmla="*/ 430153 w 844871"/>
                  <a:gd name="connsiteY601" fmla="*/ 29409 h 844871"/>
                  <a:gd name="connsiteX602" fmla="*/ 431343 w 844871"/>
                  <a:gd name="connsiteY602" fmla="*/ 29253 h 844871"/>
                  <a:gd name="connsiteX603" fmla="*/ 432481 w 844871"/>
                  <a:gd name="connsiteY603" fmla="*/ 29149 h 844871"/>
                  <a:gd name="connsiteX604" fmla="*/ 433671 w 844871"/>
                  <a:gd name="connsiteY604" fmla="*/ 29096 h 844871"/>
                  <a:gd name="connsiteX605" fmla="*/ 434965 w 844871"/>
                  <a:gd name="connsiteY605" fmla="*/ 29250 h 844871"/>
                  <a:gd name="connsiteX606" fmla="*/ 436155 w 844871"/>
                  <a:gd name="connsiteY606" fmla="*/ 29405 h 844871"/>
                  <a:gd name="connsiteX607" fmla="*/ 438689 w 844871"/>
                  <a:gd name="connsiteY607" fmla="*/ 29972 h 844871"/>
                  <a:gd name="connsiteX608" fmla="*/ 441225 w 844871"/>
                  <a:gd name="connsiteY608" fmla="*/ 30747 h 844871"/>
                  <a:gd name="connsiteX609" fmla="*/ 443655 w 844871"/>
                  <a:gd name="connsiteY609" fmla="*/ 31831 h 844871"/>
                  <a:gd name="connsiteX610" fmla="*/ 446138 w 844871"/>
                  <a:gd name="connsiteY610" fmla="*/ 33072 h 844871"/>
                  <a:gd name="connsiteX611" fmla="*/ 448569 w 844871"/>
                  <a:gd name="connsiteY611" fmla="*/ 34674 h 844871"/>
                  <a:gd name="connsiteX612" fmla="*/ 450999 w 844871"/>
                  <a:gd name="connsiteY612" fmla="*/ 36587 h 844871"/>
                  <a:gd name="connsiteX613" fmla="*/ 453482 w 844871"/>
                  <a:gd name="connsiteY613" fmla="*/ 38552 h 844871"/>
                  <a:gd name="connsiteX614" fmla="*/ 455912 w 844871"/>
                  <a:gd name="connsiteY614" fmla="*/ 40982 h 844871"/>
                  <a:gd name="connsiteX615" fmla="*/ 486985 w 844871"/>
                  <a:gd name="connsiteY615" fmla="*/ 72057 h 844871"/>
                  <a:gd name="connsiteX616" fmla="*/ 489417 w 844871"/>
                  <a:gd name="connsiteY616" fmla="*/ 74487 h 844871"/>
                  <a:gd name="connsiteX617" fmla="*/ 491484 w 844871"/>
                  <a:gd name="connsiteY617" fmla="*/ 77072 h 844871"/>
                  <a:gd name="connsiteX618" fmla="*/ 493398 w 844871"/>
                  <a:gd name="connsiteY618" fmla="*/ 79503 h 844871"/>
                  <a:gd name="connsiteX619" fmla="*/ 494948 w 844871"/>
                  <a:gd name="connsiteY619" fmla="*/ 81882 h 844871"/>
                  <a:gd name="connsiteX620" fmla="*/ 496240 w 844871"/>
                  <a:gd name="connsiteY620" fmla="*/ 84416 h 844871"/>
                  <a:gd name="connsiteX621" fmla="*/ 497377 w 844871"/>
                  <a:gd name="connsiteY621" fmla="*/ 86899 h 844871"/>
                  <a:gd name="connsiteX622" fmla="*/ 498151 w 844871"/>
                  <a:gd name="connsiteY622" fmla="*/ 89434 h 844871"/>
                  <a:gd name="connsiteX623" fmla="*/ 498719 w 844871"/>
                  <a:gd name="connsiteY623" fmla="*/ 91969 h 844871"/>
                  <a:gd name="connsiteX624" fmla="*/ 498873 w 844871"/>
                  <a:gd name="connsiteY624" fmla="*/ 93158 h 844871"/>
                  <a:gd name="connsiteX625" fmla="*/ 499027 w 844871"/>
                  <a:gd name="connsiteY625" fmla="*/ 94452 h 844871"/>
                  <a:gd name="connsiteX626" fmla="*/ 499026 w 844871"/>
                  <a:gd name="connsiteY626" fmla="*/ 95694 h 844871"/>
                  <a:gd name="connsiteX627" fmla="*/ 498974 w 844871"/>
                  <a:gd name="connsiteY627" fmla="*/ 96884 h 844871"/>
                  <a:gd name="connsiteX628" fmla="*/ 498818 w 844871"/>
                  <a:gd name="connsiteY628" fmla="*/ 98074 h 844871"/>
                  <a:gd name="connsiteX629" fmla="*/ 498609 w 844871"/>
                  <a:gd name="connsiteY629" fmla="*/ 99315 h 844871"/>
                  <a:gd name="connsiteX630" fmla="*/ 498298 w 844871"/>
                  <a:gd name="connsiteY630" fmla="*/ 100558 h 844871"/>
                  <a:gd name="connsiteX631" fmla="*/ 497780 w 844871"/>
                  <a:gd name="connsiteY631" fmla="*/ 101696 h 844871"/>
                  <a:gd name="connsiteX632" fmla="*/ 497365 w 844871"/>
                  <a:gd name="connsiteY632" fmla="*/ 102835 h 844871"/>
                  <a:gd name="connsiteX633" fmla="*/ 496848 w 844871"/>
                  <a:gd name="connsiteY633" fmla="*/ 104077 h 844871"/>
                  <a:gd name="connsiteX634" fmla="*/ 496120 w 844871"/>
                  <a:gd name="connsiteY634" fmla="*/ 105320 h 844871"/>
                  <a:gd name="connsiteX635" fmla="*/ 495345 w 844871"/>
                  <a:gd name="connsiteY635" fmla="*/ 106407 h 844871"/>
                  <a:gd name="connsiteX636" fmla="*/ 493740 w 844871"/>
                  <a:gd name="connsiteY636" fmla="*/ 108736 h 844871"/>
                  <a:gd name="connsiteX637" fmla="*/ 491565 w 844871"/>
                  <a:gd name="connsiteY637" fmla="*/ 111118 h 844871"/>
                  <a:gd name="connsiteX638" fmla="*/ 473806 w 844871"/>
                  <a:gd name="connsiteY638" fmla="*/ 128877 h 844871"/>
                  <a:gd name="connsiteX639" fmla="*/ 473081 w 844871"/>
                  <a:gd name="connsiteY639" fmla="*/ 129395 h 844871"/>
                  <a:gd name="connsiteX640" fmla="*/ 472408 w 844871"/>
                  <a:gd name="connsiteY640" fmla="*/ 129757 h 844871"/>
                  <a:gd name="connsiteX641" fmla="*/ 471528 w 844871"/>
                  <a:gd name="connsiteY641" fmla="*/ 130017 h 844871"/>
                  <a:gd name="connsiteX642" fmla="*/ 470699 w 844871"/>
                  <a:gd name="connsiteY642" fmla="*/ 130225 h 844871"/>
                  <a:gd name="connsiteX643" fmla="*/ 469665 w 844871"/>
                  <a:gd name="connsiteY643" fmla="*/ 130328 h 844871"/>
                  <a:gd name="connsiteX644" fmla="*/ 468785 w 844871"/>
                  <a:gd name="connsiteY644" fmla="*/ 130071 h 844871"/>
                  <a:gd name="connsiteX645" fmla="*/ 467907 w 844871"/>
                  <a:gd name="connsiteY645" fmla="*/ 129708 h 844871"/>
                  <a:gd name="connsiteX646" fmla="*/ 467285 w 844871"/>
                  <a:gd name="connsiteY646" fmla="*/ 129088 h 844871"/>
                  <a:gd name="connsiteX647" fmla="*/ 400070 w 844871"/>
                  <a:gd name="connsiteY647" fmla="*/ 61871 h 844871"/>
                  <a:gd name="connsiteX648" fmla="*/ 399139 w 844871"/>
                  <a:gd name="connsiteY648" fmla="*/ 60940 h 844871"/>
                  <a:gd name="connsiteX649" fmla="*/ 398621 w 844871"/>
                  <a:gd name="connsiteY649" fmla="*/ 59906 h 844871"/>
                  <a:gd name="connsiteX650" fmla="*/ 398209 w 844871"/>
                  <a:gd name="connsiteY650" fmla="*/ 58872 h 844871"/>
                  <a:gd name="connsiteX651" fmla="*/ 398261 w 844871"/>
                  <a:gd name="connsiteY651" fmla="*/ 57785 h 844871"/>
                  <a:gd name="connsiteX652" fmla="*/ 398417 w 844871"/>
                  <a:gd name="connsiteY652" fmla="*/ 56801 h 844871"/>
                  <a:gd name="connsiteX653" fmla="*/ 398830 w 844871"/>
                  <a:gd name="connsiteY653" fmla="*/ 55663 h 844871"/>
                  <a:gd name="connsiteX654" fmla="*/ 399557 w 844871"/>
                  <a:gd name="connsiteY654" fmla="*/ 54628 h 844871"/>
                  <a:gd name="connsiteX655" fmla="*/ 207153 w 844871"/>
                  <a:gd name="connsiteY655" fmla="*/ 199462 h 844871"/>
                  <a:gd name="connsiteX656" fmla="*/ 215632 w 844871"/>
                  <a:gd name="connsiteY656" fmla="*/ 207942 h 844871"/>
                  <a:gd name="connsiteX657" fmla="*/ 216873 w 844871"/>
                  <a:gd name="connsiteY657" fmla="*/ 209079 h 844871"/>
                  <a:gd name="connsiteX658" fmla="*/ 218011 w 844871"/>
                  <a:gd name="connsiteY658" fmla="*/ 210010 h 844871"/>
                  <a:gd name="connsiteX659" fmla="*/ 219304 w 844871"/>
                  <a:gd name="connsiteY659" fmla="*/ 210992 h 844871"/>
                  <a:gd name="connsiteX660" fmla="*/ 220596 w 844871"/>
                  <a:gd name="connsiteY660" fmla="*/ 211767 h 844871"/>
                  <a:gd name="connsiteX661" fmla="*/ 221785 w 844871"/>
                  <a:gd name="connsiteY661" fmla="*/ 212440 h 844871"/>
                  <a:gd name="connsiteX662" fmla="*/ 223130 w 844871"/>
                  <a:gd name="connsiteY662" fmla="*/ 212853 h 844871"/>
                  <a:gd name="connsiteX663" fmla="*/ 224422 w 844871"/>
                  <a:gd name="connsiteY663" fmla="*/ 213318 h 844871"/>
                  <a:gd name="connsiteX664" fmla="*/ 225716 w 844871"/>
                  <a:gd name="connsiteY664" fmla="*/ 213576 h 844871"/>
                  <a:gd name="connsiteX665" fmla="*/ 228302 w 844871"/>
                  <a:gd name="connsiteY665" fmla="*/ 213887 h 844871"/>
                  <a:gd name="connsiteX666" fmla="*/ 230733 w 844871"/>
                  <a:gd name="connsiteY666" fmla="*/ 214041 h 844871"/>
                  <a:gd name="connsiteX667" fmla="*/ 232956 w 844871"/>
                  <a:gd name="connsiteY667" fmla="*/ 214092 h 844871"/>
                  <a:gd name="connsiteX668" fmla="*/ 235180 w 844871"/>
                  <a:gd name="connsiteY668" fmla="*/ 213833 h 844871"/>
                  <a:gd name="connsiteX669" fmla="*/ 236215 w 844871"/>
                  <a:gd name="connsiteY669" fmla="*/ 213626 h 844871"/>
                  <a:gd name="connsiteX670" fmla="*/ 237197 w 844871"/>
                  <a:gd name="connsiteY670" fmla="*/ 213471 h 844871"/>
                  <a:gd name="connsiteX671" fmla="*/ 238180 w 844871"/>
                  <a:gd name="connsiteY671" fmla="*/ 213522 h 844871"/>
                  <a:gd name="connsiteX672" fmla="*/ 239214 w 844871"/>
                  <a:gd name="connsiteY672" fmla="*/ 213728 h 844871"/>
                  <a:gd name="connsiteX673" fmla="*/ 240197 w 844871"/>
                  <a:gd name="connsiteY673" fmla="*/ 213987 h 844871"/>
                  <a:gd name="connsiteX674" fmla="*/ 241283 w 844871"/>
                  <a:gd name="connsiteY674" fmla="*/ 214762 h 844871"/>
                  <a:gd name="connsiteX675" fmla="*/ 242472 w 844871"/>
                  <a:gd name="connsiteY675" fmla="*/ 215642 h 844871"/>
                  <a:gd name="connsiteX676" fmla="*/ 243765 w 844871"/>
                  <a:gd name="connsiteY676" fmla="*/ 216934 h 844871"/>
                  <a:gd name="connsiteX677" fmla="*/ 244126 w 844871"/>
                  <a:gd name="connsiteY677" fmla="*/ 217296 h 844871"/>
                  <a:gd name="connsiteX678" fmla="*/ 387247 w 844871"/>
                  <a:gd name="connsiteY678" fmla="*/ 360416 h 844871"/>
                  <a:gd name="connsiteX679" fmla="*/ 390039 w 844871"/>
                  <a:gd name="connsiteY679" fmla="*/ 363002 h 844871"/>
                  <a:gd name="connsiteX680" fmla="*/ 392780 w 844871"/>
                  <a:gd name="connsiteY680" fmla="*/ 365432 h 844871"/>
                  <a:gd name="connsiteX681" fmla="*/ 395468 w 844871"/>
                  <a:gd name="connsiteY681" fmla="*/ 367604 h 844871"/>
                  <a:gd name="connsiteX682" fmla="*/ 398364 w 844871"/>
                  <a:gd name="connsiteY682" fmla="*/ 369567 h 844871"/>
                  <a:gd name="connsiteX683" fmla="*/ 401104 w 844871"/>
                  <a:gd name="connsiteY683" fmla="*/ 371274 h 844871"/>
                  <a:gd name="connsiteX684" fmla="*/ 404052 w 844871"/>
                  <a:gd name="connsiteY684" fmla="*/ 372877 h 844871"/>
                  <a:gd name="connsiteX685" fmla="*/ 407000 w 844871"/>
                  <a:gd name="connsiteY685" fmla="*/ 374272 h 844871"/>
                  <a:gd name="connsiteX686" fmla="*/ 409844 w 844871"/>
                  <a:gd name="connsiteY686" fmla="*/ 375358 h 844871"/>
                  <a:gd name="connsiteX687" fmla="*/ 412843 w 844871"/>
                  <a:gd name="connsiteY687" fmla="*/ 376289 h 844871"/>
                  <a:gd name="connsiteX688" fmla="*/ 415791 w 844871"/>
                  <a:gd name="connsiteY688" fmla="*/ 377166 h 844871"/>
                  <a:gd name="connsiteX689" fmla="*/ 418842 w 844871"/>
                  <a:gd name="connsiteY689" fmla="*/ 377734 h 844871"/>
                  <a:gd name="connsiteX690" fmla="*/ 421789 w 844871"/>
                  <a:gd name="connsiteY690" fmla="*/ 378096 h 844871"/>
                  <a:gd name="connsiteX691" fmla="*/ 424789 w 844871"/>
                  <a:gd name="connsiteY691" fmla="*/ 378406 h 844871"/>
                  <a:gd name="connsiteX692" fmla="*/ 427841 w 844871"/>
                  <a:gd name="connsiteY692" fmla="*/ 378457 h 844871"/>
                  <a:gd name="connsiteX693" fmla="*/ 430789 w 844871"/>
                  <a:gd name="connsiteY693" fmla="*/ 378300 h 844871"/>
                  <a:gd name="connsiteX694" fmla="*/ 433841 w 844871"/>
                  <a:gd name="connsiteY694" fmla="*/ 378041 h 844871"/>
                  <a:gd name="connsiteX695" fmla="*/ 436736 w 844871"/>
                  <a:gd name="connsiteY695" fmla="*/ 377523 h 844871"/>
                  <a:gd name="connsiteX696" fmla="*/ 439736 w 844871"/>
                  <a:gd name="connsiteY696" fmla="*/ 377006 h 844871"/>
                  <a:gd name="connsiteX697" fmla="*/ 442736 w 844871"/>
                  <a:gd name="connsiteY697" fmla="*/ 376178 h 844871"/>
                  <a:gd name="connsiteX698" fmla="*/ 445632 w 844871"/>
                  <a:gd name="connsiteY698" fmla="*/ 375349 h 844871"/>
                  <a:gd name="connsiteX699" fmla="*/ 448632 w 844871"/>
                  <a:gd name="connsiteY699" fmla="*/ 374107 h 844871"/>
                  <a:gd name="connsiteX700" fmla="*/ 451580 w 844871"/>
                  <a:gd name="connsiteY700" fmla="*/ 372917 h 844871"/>
                  <a:gd name="connsiteX701" fmla="*/ 454528 w 844871"/>
                  <a:gd name="connsiteY701" fmla="*/ 371520 h 844871"/>
                  <a:gd name="connsiteX702" fmla="*/ 457322 w 844871"/>
                  <a:gd name="connsiteY702" fmla="*/ 370072 h 844871"/>
                  <a:gd name="connsiteX703" fmla="*/ 460321 w 844871"/>
                  <a:gd name="connsiteY703" fmla="*/ 368312 h 844871"/>
                  <a:gd name="connsiteX704" fmla="*/ 463063 w 844871"/>
                  <a:gd name="connsiteY704" fmla="*/ 366398 h 844871"/>
                  <a:gd name="connsiteX705" fmla="*/ 465907 w 844871"/>
                  <a:gd name="connsiteY705" fmla="*/ 364587 h 844871"/>
                  <a:gd name="connsiteX706" fmla="*/ 468701 w 844871"/>
                  <a:gd name="connsiteY706" fmla="*/ 362518 h 844871"/>
                  <a:gd name="connsiteX707" fmla="*/ 471391 w 844871"/>
                  <a:gd name="connsiteY707" fmla="*/ 360345 h 844871"/>
                  <a:gd name="connsiteX708" fmla="*/ 474080 w 844871"/>
                  <a:gd name="connsiteY708" fmla="*/ 358069 h 844871"/>
                  <a:gd name="connsiteX709" fmla="*/ 476822 w 844871"/>
                  <a:gd name="connsiteY709" fmla="*/ 355638 h 844871"/>
                  <a:gd name="connsiteX710" fmla="*/ 479460 w 844871"/>
                  <a:gd name="connsiteY710" fmla="*/ 353000 h 844871"/>
                  <a:gd name="connsiteX711" fmla="*/ 482047 w 844871"/>
                  <a:gd name="connsiteY711" fmla="*/ 350413 h 844871"/>
                  <a:gd name="connsiteX712" fmla="*/ 484374 w 844871"/>
                  <a:gd name="connsiteY712" fmla="*/ 347775 h 844871"/>
                  <a:gd name="connsiteX713" fmla="*/ 486703 w 844871"/>
                  <a:gd name="connsiteY713" fmla="*/ 345034 h 844871"/>
                  <a:gd name="connsiteX714" fmla="*/ 488875 w 844871"/>
                  <a:gd name="connsiteY714" fmla="*/ 342344 h 844871"/>
                  <a:gd name="connsiteX715" fmla="*/ 490944 w 844871"/>
                  <a:gd name="connsiteY715" fmla="*/ 339550 h 844871"/>
                  <a:gd name="connsiteX716" fmla="*/ 492755 w 844871"/>
                  <a:gd name="connsiteY716" fmla="*/ 336705 h 844871"/>
                  <a:gd name="connsiteX717" fmla="*/ 494566 w 844871"/>
                  <a:gd name="connsiteY717" fmla="*/ 334068 h 844871"/>
                  <a:gd name="connsiteX718" fmla="*/ 496222 w 844871"/>
                  <a:gd name="connsiteY718" fmla="*/ 331172 h 844871"/>
                  <a:gd name="connsiteX719" fmla="*/ 497722 w 844871"/>
                  <a:gd name="connsiteY719" fmla="*/ 328326 h 844871"/>
                  <a:gd name="connsiteX720" fmla="*/ 499067 w 844871"/>
                  <a:gd name="connsiteY720" fmla="*/ 325430 h 844871"/>
                  <a:gd name="connsiteX721" fmla="*/ 500309 w 844871"/>
                  <a:gd name="connsiteY721" fmla="*/ 322430 h 844871"/>
                  <a:gd name="connsiteX722" fmla="*/ 501292 w 844871"/>
                  <a:gd name="connsiteY722" fmla="*/ 319689 h 844871"/>
                  <a:gd name="connsiteX723" fmla="*/ 502173 w 844871"/>
                  <a:gd name="connsiteY723" fmla="*/ 316741 h 844871"/>
                  <a:gd name="connsiteX724" fmla="*/ 503001 w 844871"/>
                  <a:gd name="connsiteY724" fmla="*/ 313741 h 844871"/>
                  <a:gd name="connsiteX725" fmla="*/ 503467 w 844871"/>
                  <a:gd name="connsiteY725" fmla="*/ 310793 h 844871"/>
                  <a:gd name="connsiteX726" fmla="*/ 504037 w 844871"/>
                  <a:gd name="connsiteY726" fmla="*/ 307846 h 844871"/>
                  <a:gd name="connsiteX727" fmla="*/ 504192 w 844871"/>
                  <a:gd name="connsiteY727" fmla="*/ 304897 h 844871"/>
                  <a:gd name="connsiteX728" fmla="*/ 504348 w 844871"/>
                  <a:gd name="connsiteY728" fmla="*/ 301949 h 844871"/>
                  <a:gd name="connsiteX729" fmla="*/ 504297 w 844871"/>
                  <a:gd name="connsiteY729" fmla="*/ 298898 h 844871"/>
                  <a:gd name="connsiteX730" fmla="*/ 503935 w 844871"/>
                  <a:gd name="connsiteY730" fmla="*/ 295950 h 844871"/>
                  <a:gd name="connsiteX731" fmla="*/ 503574 w 844871"/>
                  <a:gd name="connsiteY731" fmla="*/ 293002 h 844871"/>
                  <a:gd name="connsiteX732" fmla="*/ 502902 w 844871"/>
                  <a:gd name="connsiteY732" fmla="*/ 290055 h 844871"/>
                  <a:gd name="connsiteX733" fmla="*/ 502076 w 844871"/>
                  <a:gd name="connsiteY733" fmla="*/ 287055 h 844871"/>
                  <a:gd name="connsiteX734" fmla="*/ 501094 w 844871"/>
                  <a:gd name="connsiteY734" fmla="*/ 284107 h 844871"/>
                  <a:gd name="connsiteX735" fmla="*/ 500060 w 844871"/>
                  <a:gd name="connsiteY735" fmla="*/ 281211 h 844871"/>
                  <a:gd name="connsiteX736" fmla="*/ 498665 w 844871"/>
                  <a:gd name="connsiteY736" fmla="*/ 278264 h 844871"/>
                  <a:gd name="connsiteX737" fmla="*/ 497011 w 844871"/>
                  <a:gd name="connsiteY737" fmla="*/ 275368 h 844871"/>
                  <a:gd name="connsiteX738" fmla="*/ 495408 w 844871"/>
                  <a:gd name="connsiteY738" fmla="*/ 272523 h 844871"/>
                  <a:gd name="connsiteX739" fmla="*/ 493289 w 844871"/>
                  <a:gd name="connsiteY739" fmla="*/ 269783 h 844871"/>
                  <a:gd name="connsiteX740" fmla="*/ 491220 w 844871"/>
                  <a:gd name="connsiteY740" fmla="*/ 266991 h 844871"/>
                  <a:gd name="connsiteX741" fmla="*/ 488790 w 844871"/>
                  <a:gd name="connsiteY741" fmla="*/ 264251 h 844871"/>
                  <a:gd name="connsiteX742" fmla="*/ 486204 w 844871"/>
                  <a:gd name="connsiteY742" fmla="*/ 261459 h 844871"/>
                  <a:gd name="connsiteX743" fmla="*/ 342463 w 844871"/>
                  <a:gd name="connsiteY743" fmla="*/ 117718 h 844871"/>
                  <a:gd name="connsiteX744" fmla="*/ 341946 w 844871"/>
                  <a:gd name="connsiteY744" fmla="*/ 117201 h 844871"/>
                  <a:gd name="connsiteX745" fmla="*/ 340913 w 844871"/>
                  <a:gd name="connsiteY745" fmla="*/ 115959 h 844871"/>
                  <a:gd name="connsiteX746" fmla="*/ 340343 w 844871"/>
                  <a:gd name="connsiteY746" fmla="*/ 114874 h 844871"/>
                  <a:gd name="connsiteX747" fmla="*/ 339878 w 844871"/>
                  <a:gd name="connsiteY747" fmla="*/ 113891 h 844871"/>
                  <a:gd name="connsiteX748" fmla="*/ 339620 w 844871"/>
                  <a:gd name="connsiteY748" fmla="*/ 113012 h 844871"/>
                  <a:gd name="connsiteX749" fmla="*/ 339465 w 844871"/>
                  <a:gd name="connsiteY749" fmla="*/ 112133 h 844871"/>
                  <a:gd name="connsiteX750" fmla="*/ 339466 w 844871"/>
                  <a:gd name="connsiteY750" fmla="*/ 111202 h 844871"/>
                  <a:gd name="connsiteX751" fmla="*/ 339673 w 844871"/>
                  <a:gd name="connsiteY751" fmla="*/ 109340 h 844871"/>
                  <a:gd name="connsiteX752" fmla="*/ 339776 w 844871"/>
                  <a:gd name="connsiteY752" fmla="*/ 107271 h 844871"/>
                  <a:gd name="connsiteX753" fmla="*/ 339674 w 844871"/>
                  <a:gd name="connsiteY753" fmla="*/ 105100 h 844871"/>
                  <a:gd name="connsiteX754" fmla="*/ 339416 w 844871"/>
                  <a:gd name="connsiteY754" fmla="*/ 102773 h 844871"/>
                  <a:gd name="connsiteX755" fmla="*/ 338847 w 844871"/>
                  <a:gd name="connsiteY755" fmla="*/ 100445 h 844871"/>
                  <a:gd name="connsiteX756" fmla="*/ 338537 w 844871"/>
                  <a:gd name="connsiteY756" fmla="*/ 99204 h 844871"/>
                  <a:gd name="connsiteX757" fmla="*/ 338072 w 844871"/>
                  <a:gd name="connsiteY757" fmla="*/ 97910 h 844871"/>
                  <a:gd name="connsiteX758" fmla="*/ 337451 w 844871"/>
                  <a:gd name="connsiteY758" fmla="*/ 96773 h 844871"/>
                  <a:gd name="connsiteX759" fmla="*/ 336780 w 844871"/>
                  <a:gd name="connsiteY759" fmla="*/ 95584 h 844871"/>
                  <a:gd name="connsiteX760" fmla="*/ 336005 w 844871"/>
                  <a:gd name="connsiteY760" fmla="*/ 94291 h 844871"/>
                  <a:gd name="connsiteX761" fmla="*/ 334970 w 844871"/>
                  <a:gd name="connsiteY761" fmla="*/ 93051 h 844871"/>
                  <a:gd name="connsiteX762" fmla="*/ 333987 w 844871"/>
                  <a:gd name="connsiteY762" fmla="*/ 91964 h 844871"/>
                  <a:gd name="connsiteX763" fmla="*/ 332903 w 844871"/>
                  <a:gd name="connsiteY763" fmla="*/ 90672 h 844871"/>
                  <a:gd name="connsiteX764" fmla="*/ 324423 w 844871"/>
                  <a:gd name="connsiteY764" fmla="*/ 82192 h 844871"/>
                  <a:gd name="connsiteX765" fmla="*/ 278022 w 844871"/>
                  <a:gd name="connsiteY765" fmla="*/ 128593 h 844871"/>
                  <a:gd name="connsiteX766" fmla="*/ 286502 w 844871"/>
                  <a:gd name="connsiteY766" fmla="*/ 137073 h 844871"/>
                  <a:gd name="connsiteX767" fmla="*/ 287793 w 844871"/>
                  <a:gd name="connsiteY767" fmla="*/ 138158 h 844871"/>
                  <a:gd name="connsiteX768" fmla="*/ 288880 w 844871"/>
                  <a:gd name="connsiteY768" fmla="*/ 139141 h 844871"/>
                  <a:gd name="connsiteX769" fmla="*/ 290224 w 844871"/>
                  <a:gd name="connsiteY769" fmla="*/ 140072 h 844871"/>
                  <a:gd name="connsiteX770" fmla="*/ 291517 w 844871"/>
                  <a:gd name="connsiteY770" fmla="*/ 140847 h 844871"/>
                  <a:gd name="connsiteX771" fmla="*/ 292810 w 844871"/>
                  <a:gd name="connsiteY771" fmla="*/ 141415 h 844871"/>
                  <a:gd name="connsiteX772" fmla="*/ 293999 w 844871"/>
                  <a:gd name="connsiteY772" fmla="*/ 141984 h 844871"/>
                  <a:gd name="connsiteX773" fmla="*/ 295343 w 844871"/>
                  <a:gd name="connsiteY773" fmla="*/ 142397 h 844871"/>
                  <a:gd name="connsiteX774" fmla="*/ 296688 w 844871"/>
                  <a:gd name="connsiteY774" fmla="*/ 142604 h 844871"/>
                  <a:gd name="connsiteX775" fmla="*/ 299274 w 844871"/>
                  <a:gd name="connsiteY775" fmla="*/ 142914 h 844871"/>
                  <a:gd name="connsiteX776" fmla="*/ 301705 w 844871"/>
                  <a:gd name="connsiteY776" fmla="*/ 143068 h 844871"/>
                  <a:gd name="connsiteX777" fmla="*/ 303980 w 844871"/>
                  <a:gd name="connsiteY777" fmla="*/ 143068 h 844871"/>
                  <a:gd name="connsiteX778" fmla="*/ 306049 w 844871"/>
                  <a:gd name="connsiteY778" fmla="*/ 142964 h 844871"/>
                  <a:gd name="connsiteX779" fmla="*/ 307911 w 844871"/>
                  <a:gd name="connsiteY779" fmla="*/ 142757 h 844871"/>
                  <a:gd name="connsiteX780" fmla="*/ 309876 w 844871"/>
                  <a:gd name="connsiteY780" fmla="*/ 142756 h 844871"/>
                  <a:gd name="connsiteX781" fmla="*/ 310755 w 844871"/>
                  <a:gd name="connsiteY781" fmla="*/ 143015 h 844871"/>
                  <a:gd name="connsiteX782" fmla="*/ 311789 w 844871"/>
                  <a:gd name="connsiteY782" fmla="*/ 143428 h 844871"/>
                  <a:gd name="connsiteX783" fmla="*/ 312772 w 844871"/>
                  <a:gd name="connsiteY783" fmla="*/ 144100 h 844871"/>
                  <a:gd name="connsiteX784" fmla="*/ 313910 w 844871"/>
                  <a:gd name="connsiteY784" fmla="*/ 145238 h 844871"/>
                  <a:gd name="connsiteX785" fmla="*/ 314685 w 844871"/>
                  <a:gd name="connsiteY785" fmla="*/ 146014 h 844871"/>
                  <a:gd name="connsiteX786" fmla="*/ 315047 w 844871"/>
                  <a:gd name="connsiteY786" fmla="*/ 146375 h 844871"/>
                  <a:gd name="connsiteX787" fmla="*/ 455892 w 844871"/>
                  <a:gd name="connsiteY787" fmla="*/ 287221 h 844871"/>
                  <a:gd name="connsiteX788" fmla="*/ 457288 w 844871"/>
                  <a:gd name="connsiteY788" fmla="*/ 288616 h 844871"/>
                  <a:gd name="connsiteX789" fmla="*/ 458477 w 844871"/>
                  <a:gd name="connsiteY789" fmla="*/ 290013 h 844871"/>
                  <a:gd name="connsiteX790" fmla="*/ 459719 w 844871"/>
                  <a:gd name="connsiteY790" fmla="*/ 291358 h 844871"/>
                  <a:gd name="connsiteX791" fmla="*/ 460752 w 844871"/>
                  <a:gd name="connsiteY791" fmla="*/ 292805 h 844871"/>
                  <a:gd name="connsiteX792" fmla="*/ 461631 w 844871"/>
                  <a:gd name="connsiteY792" fmla="*/ 294201 h 844871"/>
                  <a:gd name="connsiteX793" fmla="*/ 462355 w 844871"/>
                  <a:gd name="connsiteY793" fmla="*/ 295649 h 844871"/>
                  <a:gd name="connsiteX794" fmla="*/ 463182 w 844871"/>
                  <a:gd name="connsiteY794" fmla="*/ 297097 h 844871"/>
                  <a:gd name="connsiteX795" fmla="*/ 463855 w 844871"/>
                  <a:gd name="connsiteY795" fmla="*/ 298493 h 844871"/>
                  <a:gd name="connsiteX796" fmla="*/ 464422 w 844871"/>
                  <a:gd name="connsiteY796" fmla="*/ 299890 h 844871"/>
                  <a:gd name="connsiteX797" fmla="*/ 464836 w 844871"/>
                  <a:gd name="connsiteY797" fmla="*/ 301337 h 844871"/>
                  <a:gd name="connsiteX798" fmla="*/ 465146 w 844871"/>
                  <a:gd name="connsiteY798" fmla="*/ 302889 h 844871"/>
                  <a:gd name="connsiteX799" fmla="*/ 465404 w 844871"/>
                  <a:gd name="connsiteY799" fmla="*/ 304389 h 844871"/>
                  <a:gd name="connsiteX800" fmla="*/ 465610 w 844871"/>
                  <a:gd name="connsiteY800" fmla="*/ 305733 h 844871"/>
                  <a:gd name="connsiteX801" fmla="*/ 465559 w 844871"/>
                  <a:gd name="connsiteY801" fmla="*/ 307336 h 844871"/>
                  <a:gd name="connsiteX802" fmla="*/ 465610 w 844871"/>
                  <a:gd name="connsiteY802" fmla="*/ 308733 h 844871"/>
                  <a:gd name="connsiteX803" fmla="*/ 465403 w 844871"/>
                  <a:gd name="connsiteY803" fmla="*/ 310285 h 844871"/>
                  <a:gd name="connsiteX804" fmla="*/ 464885 w 844871"/>
                  <a:gd name="connsiteY804" fmla="*/ 313181 h 844871"/>
                  <a:gd name="connsiteX805" fmla="*/ 464161 w 844871"/>
                  <a:gd name="connsiteY805" fmla="*/ 315974 h 844871"/>
                  <a:gd name="connsiteX806" fmla="*/ 463436 w 844871"/>
                  <a:gd name="connsiteY806" fmla="*/ 318663 h 844871"/>
                  <a:gd name="connsiteX807" fmla="*/ 462297 w 844871"/>
                  <a:gd name="connsiteY807" fmla="*/ 321146 h 844871"/>
                  <a:gd name="connsiteX808" fmla="*/ 461107 w 844871"/>
                  <a:gd name="connsiteY808" fmla="*/ 323577 h 844871"/>
                  <a:gd name="connsiteX809" fmla="*/ 459710 w 844871"/>
                  <a:gd name="connsiteY809" fmla="*/ 325801 h 844871"/>
                  <a:gd name="connsiteX810" fmla="*/ 458004 w 844871"/>
                  <a:gd name="connsiteY810" fmla="*/ 327922 h 844871"/>
                  <a:gd name="connsiteX811" fmla="*/ 456245 w 844871"/>
                  <a:gd name="connsiteY811" fmla="*/ 329784 h 844871"/>
                  <a:gd name="connsiteX812" fmla="*/ 454176 w 844871"/>
                  <a:gd name="connsiteY812" fmla="*/ 331750 h 844871"/>
                  <a:gd name="connsiteX813" fmla="*/ 452054 w 844871"/>
                  <a:gd name="connsiteY813" fmla="*/ 333457 h 844871"/>
                  <a:gd name="connsiteX814" fmla="*/ 449727 w 844871"/>
                  <a:gd name="connsiteY814" fmla="*/ 334957 h 844871"/>
                  <a:gd name="connsiteX815" fmla="*/ 447245 w 844871"/>
                  <a:gd name="connsiteY815" fmla="*/ 336199 h 844871"/>
                  <a:gd name="connsiteX816" fmla="*/ 444710 w 844871"/>
                  <a:gd name="connsiteY816" fmla="*/ 337389 h 844871"/>
                  <a:gd name="connsiteX817" fmla="*/ 441917 w 844871"/>
                  <a:gd name="connsiteY817" fmla="*/ 338217 h 844871"/>
                  <a:gd name="connsiteX818" fmla="*/ 439072 w 844871"/>
                  <a:gd name="connsiteY818" fmla="*/ 338994 h 844871"/>
                  <a:gd name="connsiteX819" fmla="*/ 436176 w 844871"/>
                  <a:gd name="connsiteY819" fmla="*/ 339512 h 844871"/>
                  <a:gd name="connsiteX820" fmla="*/ 434728 w 844871"/>
                  <a:gd name="connsiteY820" fmla="*/ 339615 h 844871"/>
                  <a:gd name="connsiteX821" fmla="*/ 433228 w 844871"/>
                  <a:gd name="connsiteY821" fmla="*/ 339667 h 844871"/>
                  <a:gd name="connsiteX822" fmla="*/ 431676 w 844871"/>
                  <a:gd name="connsiteY822" fmla="*/ 339667 h 844871"/>
                  <a:gd name="connsiteX823" fmla="*/ 430177 w 844871"/>
                  <a:gd name="connsiteY823" fmla="*/ 339617 h 844871"/>
                  <a:gd name="connsiteX824" fmla="*/ 428677 w 844871"/>
                  <a:gd name="connsiteY824" fmla="*/ 339358 h 844871"/>
                  <a:gd name="connsiteX825" fmla="*/ 427229 w 844871"/>
                  <a:gd name="connsiteY825" fmla="*/ 338944 h 844871"/>
                  <a:gd name="connsiteX826" fmla="*/ 425781 w 844871"/>
                  <a:gd name="connsiteY826" fmla="*/ 338531 h 844871"/>
                  <a:gd name="connsiteX827" fmla="*/ 424281 w 844871"/>
                  <a:gd name="connsiteY827" fmla="*/ 338067 h 844871"/>
                  <a:gd name="connsiteX828" fmla="*/ 422936 w 844871"/>
                  <a:gd name="connsiteY828" fmla="*/ 337342 h 844871"/>
                  <a:gd name="connsiteX829" fmla="*/ 421437 w 844871"/>
                  <a:gd name="connsiteY829" fmla="*/ 336568 h 844871"/>
                  <a:gd name="connsiteX830" fmla="*/ 419989 w 844871"/>
                  <a:gd name="connsiteY830" fmla="*/ 335843 h 844871"/>
                  <a:gd name="connsiteX831" fmla="*/ 418593 w 844871"/>
                  <a:gd name="connsiteY831" fmla="*/ 334964 h 844871"/>
                  <a:gd name="connsiteX832" fmla="*/ 417197 w 844871"/>
                  <a:gd name="connsiteY832" fmla="*/ 333879 h 844871"/>
                  <a:gd name="connsiteX833" fmla="*/ 415801 w 844871"/>
                  <a:gd name="connsiteY833" fmla="*/ 332689 h 844871"/>
                  <a:gd name="connsiteX834" fmla="*/ 414457 w 844871"/>
                  <a:gd name="connsiteY834" fmla="*/ 331448 h 844871"/>
                  <a:gd name="connsiteX835" fmla="*/ 412957 w 844871"/>
                  <a:gd name="connsiteY835" fmla="*/ 330156 h 844871"/>
                  <a:gd name="connsiteX836" fmla="*/ 271750 w 844871"/>
                  <a:gd name="connsiteY836" fmla="*/ 188949 h 844871"/>
                  <a:gd name="connsiteX837" fmla="*/ 270561 w 844871"/>
                  <a:gd name="connsiteY837" fmla="*/ 187553 h 844871"/>
                  <a:gd name="connsiteX838" fmla="*/ 269578 w 844871"/>
                  <a:gd name="connsiteY838" fmla="*/ 186466 h 844871"/>
                  <a:gd name="connsiteX839" fmla="*/ 268907 w 844871"/>
                  <a:gd name="connsiteY839" fmla="*/ 185277 h 844871"/>
                  <a:gd name="connsiteX840" fmla="*/ 268544 w 844871"/>
                  <a:gd name="connsiteY840" fmla="*/ 184398 h 844871"/>
                  <a:gd name="connsiteX841" fmla="*/ 268390 w 844871"/>
                  <a:gd name="connsiteY841" fmla="*/ 183312 h 844871"/>
                  <a:gd name="connsiteX842" fmla="*/ 268390 w 844871"/>
                  <a:gd name="connsiteY842" fmla="*/ 182278 h 844871"/>
                  <a:gd name="connsiteX843" fmla="*/ 268494 w 844871"/>
                  <a:gd name="connsiteY843" fmla="*/ 181347 h 844871"/>
                  <a:gd name="connsiteX844" fmla="*/ 268752 w 844871"/>
                  <a:gd name="connsiteY844" fmla="*/ 180261 h 844871"/>
                  <a:gd name="connsiteX845" fmla="*/ 268907 w 844871"/>
                  <a:gd name="connsiteY845" fmla="*/ 178140 h 844871"/>
                  <a:gd name="connsiteX846" fmla="*/ 268960 w 844871"/>
                  <a:gd name="connsiteY846" fmla="*/ 175813 h 844871"/>
                  <a:gd name="connsiteX847" fmla="*/ 268961 w 844871"/>
                  <a:gd name="connsiteY847" fmla="*/ 173227 h 844871"/>
                  <a:gd name="connsiteX848" fmla="*/ 268806 w 844871"/>
                  <a:gd name="connsiteY848" fmla="*/ 170486 h 844871"/>
                  <a:gd name="connsiteX849" fmla="*/ 268651 w 844871"/>
                  <a:gd name="connsiteY849" fmla="*/ 169089 h 844871"/>
                  <a:gd name="connsiteX850" fmla="*/ 268393 w 844871"/>
                  <a:gd name="connsiteY850" fmla="*/ 167589 h 844871"/>
                  <a:gd name="connsiteX851" fmla="*/ 267928 w 844871"/>
                  <a:gd name="connsiteY851" fmla="*/ 166297 h 844871"/>
                  <a:gd name="connsiteX852" fmla="*/ 267359 w 844871"/>
                  <a:gd name="connsiteY852" fmla="*/ 165004 h 844871"/>
                  <a:gd name="connsiteX853" fmla="*/ 266688 w 844871"/>
                  <a:gd name="connsiteY853" fmla="*/ 163608 h 844871"/>
                  <a:gd name="connsiteX854" fmla="*/ 265705 w 844871"/>
                  <a:gd name="connsiteY854" fmla="*/ 162316 h 844871"/>
                  <a:gd name="connsiteX855" fmla="*/ 264826 w 844871"/>
                  <a:gd name="connsiteY855" fmla="*/ 161126 h 844871"/>
                  <a:gd name="connsiteX856" fmla="*/ 263637 w 844871"/>
                  <a:gd name="connsiteY856" fmla="*/ 159937 h 844871"/>
                  <a:gd name="connsiteX857" fmla="*/ 255158 w 844871"/>
                  <a:gd name="connsiteY857" fmla="*/ 151458 h 844871"/>
                  <a:gd name="connsiteX858" fmla="*/ 136546 w 844871"/>
                  <a:gd name="connsiteY858" fmla="*/ 265518 h 844871"/>
                  <a:gd name="connsiteX859" fmla="*/ 134063 w 844871"/>
                  <a:gd name="connsiteY859" fmla="*/ 268312 h 844871"/>
                  <a:gd name="connsiteX860" fmla="*/ 131787 w 844871"/>
                  <a:gd name="connsiteY860" fmla="*/ 271002 h 844871"/>
                  <a:gd name="connsiteX861" fmla="*/ 129614 w 844871"/>
                  <a:gd name="connsiteY861" fmla="*/ 273692 h 844871"/>
                  <a:gd name="connsiteX862" fmla="*/ 127493 w 844871"/>
                  <a:gd name="connsiteY862" fmla="*/ 276434 h 844871"/>
                  <a:gd name="connsiteX863" fmla="*/ 125630 w 844871"/>
                  <a:gd name="connsiteY863" fmla="*/ 279227 h 844871"/>
                  <a:gd name="connsiteX864" fmla="*/ 123819 w 844871"/>
                  <a:gd name="connsiteY864" fmla="*/ 282072 h 844871"/>
                  <a:gd name="connsiteX865" fmla="*/ 122164 w 844871"/>
                  <a:gd name="connsiteY865" fmla="*/ 284969 h 844871"/>
                  <a:gd name="connsiteX866" fmla="*/ 120611 w 844871"/>
                  <a:gd name="connsiteY866" fmla="*/ 287866 h 844871"/>
                  <a:gd name="connsiteX867" fmla="*/ 119215 w 844871"/>
                  <a:gd name="connsiteY867" fmla="*/ 290814 h 844871"/>
                  <a:gd name="connsiteX868" fmla="*/ 118024 w 844871"/>
                  <a:gd name="connsiteY868" fmla="*/ 293763 h 844871"/>
                  <a:gd name="connsiteX869" fmla="*/ 116834 w 844871"/>
                  <a:gd name="connsiteY869" fmla="*/ 296607 h 844871"/>
                  <a:gd name="connsiteX870" fmla="*/ 115954 w 844871"/>
                  <a:gd name="connsiteY870" fmla="*/ 299659 h 844871"/>
                  <a:gd name="connsiteX871" fmla="*/ 115230 w 844871"/>
                  <a:gd name="connsiteY871" fmla="*/ 302556 h 844871"/>
                  <a:gd name="connsiteX872" fmla="*/ 114556 w 844871"/>
                  <a:gd name="connsiteY872" fmla="*/ 305505 h 844871"/>
                  <a:gd name="connsiteX873" fmla="*/ 114090 w 844871"/>
                  <a:gd name="connsiteY873" fmla="*/ 308556 h 844871"/>
                  <a:gd name="connsiteX874" fmla="*/ 113832 w 844871"/>
                  <a:gd name="connsiteY874" fmla="*/ 311608 h 844871"/>
                  <a:gd name="connsiteX875" fmla="*/ 113676 w 844871"/>
                  <a:gd name="connsiteY875" fmla="*/ 314557 h 844871"/>
                  <a:gd name="connsiteX876" fmla="*/ 113779 w 844871"/>
                  <a:gd name="connsiteY876" fmla="*/ 317557 h 844871"/>
                  <a:gd name="connsiteX877" fmla="*/ 114037 w 844871"/>
                  <a:gd name="connsiteY877" fmla="*/ 320608 h 844871"/>
                  <a:gd name="connsiteX878" fmla="*/ 114346 w 844871"/>
                  <a:gd name="connsiteY878" fmla="*/ 323504 h 844871"/>
                  <a:gd name="connsiteX879" fmla="*/ 115070 w 844871"/>
                  <a:gd name="connsiteY879" fmla="*/ 326505 h 844871"/>
                  <a:gd name="connsiteX880" fmla="*/ 115794 w 844871"/>
                  <a:gd name="connsiteY880" fmla="*/ 329504 h 844871"/>
                  <a:gd name="connsiteX881" fmla="*/ 116672 w 844871"/>
                  <a:gd name="connsiteY881" fmla="*/ 332453 h 844871"/>
                  <a:gd name="connsiteX882" fmla="*/ 117913 w 844871"/>
                  <a:gd name="connsiteY882" fmla="*/ 335348 h 844871"/>
                  <a:gd name="connsiteX883" fmla="*/ 119309 w 844871"/>
                  <a:gd name="connsiteY883" fmla="*/ 338297 h 844871"/>
                  <a:gd name="connsiteX884" fmla="*/ 120964 w 844871"/>
                  <a:gd name="connsiteY884" fmla="*/ 341193 h 844871"/>
                  <a:gd name="connsiteX885" fmla="*/ 122567 w 844871"/>
                  <a:gd name="connsiteY885" fmla="*/ 344037 h 844871"/>
                  <a:gd name="connsiteX886" fmla="*/ 124635 w 844871"/>
                  <a:gd name="connsiteY886" fmla="*/ 346830 h 844871"/>
                  <a:gd name="connsiteX887" fmla="*/ 126755 w 844871"/>
                  <a:gd name="connsiteY887" fmla="*/ 349572 h 844871"/>
                  <a:gd name="connsiteX888" fmla="*/ 129134 w 844871"/>
                  <a:gd name="connsiteY888" fmla="*/ 352364 h 844871"/>
                  <a:gd name="connsiteX889" fmla="*/ 131772 w 844871"/>
                  <a:gd name="connsiteY889" fmla="*/ 355105 h 844871"/>
                  <a:gd name="connsiteX890" fmla="*/ 328806 w 844871"/>
                  <a:gd name="connsiteY890" fmla="*/ 552138 h 844871"/>
                  <a:gd name="connsiteX891" fmla="*/ 331546 w 844871"/>
                  <a:gd name="connsiteY891" fmla="*/ 554776 h 844871"/>
                  <a:gd name="connsiteX892" fmla="*/ 334287 w 844871"/>
                  <a:gd name="connsiteY892" fmla="*/ 557104 h 844871"/>
                  <a:gd name="connsiteX893" fmla="*/ 337079 w 844871"/>
                  <a:gd name="connsiteY893" fmla="*/ 559275 h 844871"/>
                  <a:gd name="connsiteX894" fmla="*/ 339873 w 844871"/>
                  <a:gd name="connsiteY894" fmla="*/ 561343 h 844871"/>
                  <a:gd name="connsiteX895" fmla="*/ 342770 w 844871"/>
                  <a:gd name="connsiteY895" fmla="*/ 562998 h 844871"/>
                  <a:gd name="connsiteX896" fmla="*/ 345614 w 844871"/>
                  <a:gd name="connsiteY896" fmla="*/ 564602 h 844871"/>
                  <a:gd name="connsiteX897" fmla="*/ 348561 w 844871"/>
                  <a:gd name="connsiteY897" fmla="*/ 565997 h 844871"/>
                  <a:gd name="connsiteX898" fmla="*/ 351406 w 844871"/>
                  <a:gd name="connsiteY898" fmla="*/ 567187 h 844871"/>
                  <a:gd name="connsiteX899" fmla="*/ 354406 w 844871"/>
                  <a:gd name="connsiteY899" fmla="*/ 568117 h 844871"/>
                  <a:gd name="connsiteX900" fmla="*/ 357458 w 844871"/>
                  <a:gd name="connsiteY900" fmla="*/ 568892 h 844871"/>
                  <a:gd name="connsiteX901" fmla="*/ 360406 w 844871"/>
                  <a:gd name="connsiteY901" fmla="*/ 569564 h 844871"/>
                  <a:gd name="connsiteX902" fmla="*/ 363406 w 844871"/>
                  <a:gd name="connsiteY902" fmla="*/ 569977 h 844871"/>
                  <a:gd name="connsiteX903" fmla="*/ 366457 w 844871"/>
                  <a:gd name="connsiteY903" fmla="*/ 570235 h 844871"/>
                  <a:gd name="connsiteX904" fmla="*/ 369458 w 844871"/>
                  <a:gd name="connsiteY904" fmla="*/ 570338 h 844871"/>
                  <a:gd name="connsiteX905" fmla="*/ 372406 w 844871"/>
                  <a:gd name="connsiteY905" fmla="*/ 570182 h 844871"/>
                  <a:gd name="connsiteX906" fmla="*/ 375458 w 844871"/>
                  <a:gd name="connsiteY906" fmla="*/ 569923 h 844871"/>
                  <a:gd name="connsiteX907" fmla="*/ 378509 w 844871"/>
                  <a:gd name="connsiteY907" fmla="*/ 569457 h 844871"/>
                  <a:gd name="connsiteX908" fmla="*/ 381509 w 844871"/>
                  <a:gd name="connsiteY908" fmla="*/ 568836 h 844871"/>
                  <a:gd name="connsiteX909" fmla="*/ 384458 w 844871"/>
                  <a:gd name="connsiteY909" fmla="*/ 568163 h 844871"/>
                  <a:gd name="connsiteX910" fmla="*/ 387458 w 844871"/>
                  <a:gd name="connsiteY910" fmla="*/ 567231 h 844871"/>
                  <a:gd name="connsiteX911" fmla="*/ 390458 w 844871"/>
                  <a:gd name="connsiteY911" fmla="*/ 566197 h 844871"/>
                  <a:gd name="connsiteX912" fmla="*/ 393355 w 844871"/>
                  <a:gd name="connsiteY912" fmla="*/ 564955 h 844871"/>
                  <a:gd name="connsiteX913" fmla="*/ 396355 w 844871"/>
                  <a:gd name="connsiteY913" fmla="*/ 563610 h 844871"/>
                  <a:gd name="connsiteX914" fmla="*/ 399252 w 844871"/>
                  <a:gd name="connsiteY914" fmla="*/ 562058 h 844871"/>
                  <a:gd name="connsiteX915" fmla="*/ 402148 w 844871"/>
                  <a:gd name="connsiteY915" fmla="*/ 560401 h 844871"/>
                  <a:gd name="connsiteX916" fmla="*/ 404994 w 844871"/>
                  <a:gd name="connsiteY916" fmla="*/ 558591 h 844871"/>
                  <a:gd name="connsiteX917" fmla="*/ 407736 w 844871"/>
                  <a:gd name="connsiteY917" fmla="*/ 556676 h 844871"/>
                  <a:gd name="connsiteX918" fmla="*/ 410529 w 844871"/>
                  <a:gd name="connsiteY918" fmla="*/ 554607 h 844871"/>
                  <a:gd name="connsiteX919" fmla="*/ 413219 w 844871"/>
                  <a:gd name="connsiteY919" fmla="*/ 552434 h 844871"/>
                  <a:gd name="connsiteX920" fmla="*/ 415858 w 844871"/>
                  <a:gd name="connsiteY920" fmla="*/ 550106 h 844871"/>
                  <a:gd name="connsiteX921" fmla="*/ 418651 w 844871"/>
                  <a:gd name="connsiteY921" fmla="*/ 547623 h 844871"/>
                  <a:gd name="connsiteX922" fmla="*/ 421237 w 844871"/>
                  <a:gd name="connsiteY922" fmla="*/ 545036 h 844871"/>
                  <a:gd name="connsiteX923" fmla="*/ 424238 w 844871"/>
                  <a:gd name="connsiteY923" fmla="*/ 542035 h 844871"/>
                  <a:gd name="connsiteX924" fmla="*/ 426929 w 844871"/>
                  <a:gd name="connsiteY924" fmla="*/ 538828 h 844871"/>
                  <a:gd name="connsiteX925" fmla="*/ 429619 w 844871"/>
                  <a:gd name="connsiteY925" fmla="*/ 535621 h 844871"/>
                  <a:gd name="connsiteX926" fmla="*/ 432153 w 844871"/>
                  <a:gd name="connsiteY926" fmla="*/ 532465 h 844871"/>
                  <a:gd name="connsiteX927" fmla="*/ 406761 w 844871"/>
                  <a:gd name="connsiteY927" fmla="*/ 507073 h 844871"/>
                  <a:gd name="connsiteX928" fmla="*/ 405778 w 844871"/>
                  <a:gd name="connsiteY928" fmla="*/ 510022 h 844871"/>
                  <a:gd name="connsiteX929" fmla="*/ 405158 w 844871"/>
                  <a:gd name="connsiteY929" fmla="*/ 511263 h 844871"/>
                  <a:gd name="connsiteX930" fmla="*/ 404382 w 844871"/>
                  <a:gd name="connsiteY930" fmla="*/ 512763 h 844871"/>
                  <a:gd name="connsiteX931" fmla="*/ 402985 w 844871"/>
                  <a:gd name="connsiteY931" fmla="*/ 515194 h 844871"/>
                  <a:gd name="connsiteX932" fmla="*/ 401433 w 844871"/>
                  <a:gd name="connsiteY932" fmla="*/ 517470 h 844871"/>
                  <a:gd name="connsiteX933" fmla="*/ 399725 w 844871"/>
                  <a:gd name="connsiteY933" fmla="*/ 519695 h 844871"/>
                  <a:gd name="connsiteX934" fmla="*/ 397811 w 844871"/>
                  <a:gd name="connsiteY934" fmla="*/ 521610 h 844871"/>
                  <a:gd name="connsiteX935" fmla="*/ 395793 w 844871"/>
                  <a:gd name="connsiteY935" fmla="*/ 523627 h 844871"/>
                  <a:gd name="connsiteX936" fmla="*/ 393569 w 844871"/>
                  <a:gd name="connsiteY936" fmla="*/ 525334 h 844871"/>
                  <a:gd name="connsiteX937" fmla="*/ 391189 w 844871"/>
                  <a:gd name="connsiteY937" fmla="*/ 526989 h 844871"/>
                  <a:gd name="connsiteX938" fmla="*/ 388706 w 844871"/>
                  <a:gd name="connsiteY938" fmla="*/ 528439 h 844871"/>
                  <a:gd name="connsiteX939" fmla="*/ 386172 w 844871"/>
                  <a:gd name="connsiteY939" fmla="*/ 529731 h 844871"/>
                  <a:gd name="connsiteX940" fmla="*/ 383585 w 844871"/>
                  <a:gd name="connsiteY940" fmla="*/ 530767 h 844871"/>
                  <a:gd name="connsiteX941" fmla="*/ 380791 w 844871"/>
                  <a:gd name="connsiteY941" fmla="*/ 531491 h 844871"/>
                  <a:gd name="connsiteX942" fmla="*/ 378154 w 844871"/>
                  <a:gd name="connsiteY942" fmla="*/ 531958 h 844871"/>
                  <a:gd name="connsiteX943" fmla="*/ 376757 w 844871"/>
                  <a:gd name="connsiteY943" fmla="*/ 532113 h 844871"/>
                  <a:gd name="connsiteX944" fmla="*/ 375464 w 844871"/>
                  <a:gd name="connsiteY944" fmla="*/ 532165 h 844871"/>
                  <a:gd name="connsiteX945" fmla="*/ 374016 w 844871"/>
                  <a:gd name="connsiteY945" fmla="*/ 532061 h 844871"/>
                  <a:gd name="connsiteX946" fmla="*/ 372619 w 844871"/>
                  <a:gd name="connsiteY946" fmla="*/ 532113 h 844871"/>
                  <a:gd name="connsiteX947" fmla="*/ 371120 w 844871"/>
                  <a:gd name="connsiteY947" fmla="*/ 531855 h 844871"/>
                  <a:gd name="connsiteX948" fmla="*/ 369775 w 844871"/>
                  <a:gd name="connsiteY948" fmla="*/ 531648 h 844871"/>
                  <a:gd name="connsiteX949" fmla="*/ 368275 w 844871"/>
                  <a:gd name="connsiteY949" fmla="*/ 531184 h 844871"/>
                  <a:gd name="connsiteX950" fmla="*/ 366930 w 844871"/>
                  <a:gd name="connsiteY950" fmla="*/ 530873 h 844871"/>
                  <a:gd name="connsiteX951" fmla="*/ 365430 w 844871"/>
                  <a:gd name="connsiteY951" fmla="*/ 530305 h 844871"/>
                  <a:gd name="connsiteX952" fmla="*/ 363982 w 844871"/>
                  <a:gd name="connsiteY952" fmla="*/ 529684 h 844871"/>
                  <a:gd name="connsiteX953" fmla="*/ 362585 w 844871"/>
                  <a:gd name="connsiteY953" fmla="*/ 529012 h 844871"/>
                  <a:gd name="connsiteX954" fmla="*/ 361086 w 844871"/>
                  <a:gd name="connsiteY954" fmla="*/ 528029 h 844871"/>
                  <a:gd name="connsiteX955" fmla="*/ 359638 w 844871"/>
                  <a:gd name="connsiteY955" fmla="*/ 527099 h 844871"/>
                  <a:gd name="connsiteX956" fmla="*/ 358345 w 844871"/>
                  <a:gd name="connsiteY956" fmla="*/ 525910 h 844871"/>
                  <a:gd name="connsiteX957" fmla="*/ 356845 w 844871"/>
                  <a:gd name="connsiteY957" fmla="*/ 524616 h 844871"/>
                  <a:gd name="connsiteX958" fmla="*/ 355396 w 844871"/>
                  <a:gd name="connsiteY958" fmla="*/ 523375 h 844871"/>
                  <a:gd name="connsiteX959" fmla="*/ 160587 w 844871"/>
                  <a:gd name="connsiteY959" fmla="*/ 328566 h 844871"/>
                  <a:gd name="connsiteX960" fmla="*/ 159294 w 844871"/>
                  <a:gd name="connsiteY960" fmla="*/ 327065 h 844871"/>
                  <a:gd name="connsiteX961" fmla="*/ 158001 w 844871"/>
                  <a:gd name="connsiteY961" fmla="*/ 325566 h 844871"/>
                  <a:gd name="connsiteX962" fmla="*/ 156863 w 844871"/>
                  <a:gd name="connsiteY962" fmla="*/ 324325 h 844871"/>
                  <a:gd name="connsiteX963" fmla="*/ 155881 w 844871"/>
                  <a:gd name="connsiteY963" fmla="*/ 322825 h 844871"/>
                  <a:gd name="connsiteX964" fmla="*/ 154951 w 844871"/>
                  <a:gd name="connsiteY964" fmla="*/ 321377 h 844871"/>
                  <a:gd name="connsiteX965" fmla="*/ 154278 w 844871"/>
                  <a:gd name="connsiteY965" fmla="*/ 319980 h 844871"/>
                  <a:gd name="connsiteX966" fmla="*/ 153657 w 844871"/>
                  <a:gd name="connsiteY966" fmla="*/ 318532 h 844871"/>
                  <a:gd name="connsiteX967" fmla="*/ 153090 w 844871"/>
                  <a:gd name="connsiteY967" fmla="*/ 317032 h 844871"/>
                  <a:gd name="connsiteX968" fmla="*/ 152624 w 844871"/>
                  <a:gd name="connsiteY968" fmla="*/ 315532 h 844871"/>
                  <a:gd name="connsiteX969" fmla="*/ 152314 w 844871"/>
                  <a:gd name="connsiteY969" fmla="*/ 314188 h 844871"/>
                  <a:gd name="connsiteX970" fmla="*/ 152056 w 844871"/>
                  <a:gd name="connsiteY970" fmla="*/ 312791 h 844871"/>
                  <a:gd name="connsiteX971" fmla="*/ 151849 w 844871"/>
                  <a:gd name="connsiteY971" fmla="*/ 311342 h 844871"/>
                  <a:gd name="connsiteX972" fmla="*/ 151849 w 844871"/>
                  <a:gd name="connsiteY972" fmla="*/ 309895 h 844871"/>
                  <a:gd name="connsiteX973" fmla="*/ 151746 w 844871"/>
                  <a:gd name="connsiteY973" fmla="*/ 308447 h 844871"/>
                  <a:gd name="connsiteX974" fmla="*/ 151849 w 844871"/>
                  <a:gd name="connsiteY974" fmla="*/ 307205 h 844871"/>
                  <a:gd name="connsiteX975" fmla="*/ 151901 w 844871"/>
                  <a:gd name="connsiteY975" fmla="*/ 305705 h 844871"/>
                  <a:gd name="connsiteX976" fmla="*/ 152419 w 844871"/>
                  <a:gd name="connsiteY976" fmla="*/ 303119 h 844871"/>
                  <a:gd name="connsiteX977" fmla="*/ 153144 w 844871"/>
                  <a:gd name="connsiteY977" fmla="*/ 300325 h 844871"/>
                  <a:gd name="connsiteX978" fmla="*/ 154179 w 844871"/>
                  <a:gd name="connsiteY978" fmla="*/ 297739 h 844871"/>
                  <a:gd name="connsiteX979" fmla="*/ 155472 w 844871"/>
                  <a:gd name="connsiteY979" fmla="*/ 295205 h 844871"/>
                  <a:gd name="connsiteX980" fmla="*/ 156921 w 844871"/>
                  <a:gd name="connsiteY980" fmla="*/ 292721 h 844871"/>
                  <a:gd name="connsiteX981" fmla="*/ 158628 w 844871"/>
                  <a:gd name="connsiteY981" fmla="*/ 290393 h 844871"/>
                  <a:gd name="connsiteX982" fmla="*/ 160284 w 844871"/>
                  <a:gd name="connsiteY982" fmla="*/ 288117 h 844871"/>
                  <a:gd name="connsiteX983" fmla="*/ 162301 w 844871"/>
                  <a:gd name="connsiteY983" fmla="*/ 286100 h 844871"/>
                  <a:gd name="connsiteX984" fmla="*/ 164215 w 844871"/>
                  <a:gd name="connsiteY984" fmla="*/ 284186 h 844871"/>
                  <a:gd name="connsiteX985" fmla="*/ 166492 w 844871"/>
                  <a:gd name="connsiteY985" fmla="*/ 282530 h 844871"/>
                  <a:gd name="connsiteX986" fmla="*/ 168717 w 844871"/>
                  <a:gd name="connsiteY986" fmla="*/ 280926 h 844871"/>
                  <a:gd name="connsiteX987" fmla="*/ 171148 w 844871"/>
                  <a:gd name="connsiteY987" fmla="*/ 279529 h 844871"/>
                  <a:gd name="connsiteX988" fmla="*/ 173683 w 844871"/>
                  <a:gd name="connsiteY988" fmla="*/ 278235 h 844871"/>
                  <a:gd name="connsiteX989" fmla="*/ 176269 w 844871"/>
                  <a:gd name="connsiteY989" fmla="*/ 277201 h 844871"/>
                  <a:gd name="connsiteX990" fmla="*/ 178958 w 844871"/>
                  <a:gd name="connsiteY990" fmla="*/ 276579 h 844871"/>
                  <a:gd name="connsiteX991" fmla="*/ 181544 w 844871"/>
                  <a:gd name="connsiteY991" fmla="*/ 276062 h 844871"/>
                  <a:gd name="connsiteX992" fmla="*/ 183045 w 844871"/>
                  <a:gd name="connsiteY992" fmla="*/ 276009 h 844871"/>
                  <a:gd name="connsiteX993" fmla="*/ 184390 w 844871"/>
                  <a:gd name="connsiteY993" fmla="*/ 275803 h 844871"/>
                  <a:gd name="connsiteX994" fmla="*/ 185838 w 844871"/>
                  <a:gd name="connsiteY994" fmla="*/ 275906 h 844871"/>
                  <a:gd name="connsiteX995" fmla="*/ 187182 w 844871"/>
                  <a:gd name="connsiteY995" fmla="*/ 276009 h 844871"/>
                  <a:gd name="connsiteX996" fmla="*/ 188631 w 844871"/>
                  <a:gd name="connsiteY996" fmla="*/ 276216 h 844871"/>
                  <a:gd name="connsiteX997" fmla="*/ 190027 w 844871"/>
                  <a:gd name="connsiteY997" fmla="*/ 276474 h 844871"/>
                  <a:gd name="connsiteX998" fmla="*/ 191372 w 844871"/>
                  <a:gd name="connsiteY998" fmla="*/ 276784 h 844871"/>
                  <a:gd name="connsiteX999" fmla="*/ 192872 w 844871"/>
                  <a:gd name="connsiteY999" fmla="*/ 277250 h 844871"/>
                  <a:gd name="connsiteX1000" fmla="*/ 194423 w 844871"/>
                  <a:gd name="connsiteY1000" fmla="*/ 277766 h 844871"/>
                  <a:gd name="connsiteX1001" fmla="*/ 195820 w 844871"/>
                  <a:gd name="connsiteY1001" fmla="*/ 278438 h 844871"/>
                  <a:gd name="connsiteX1002" fmla="*/ 197217 w 844871"/>
                  <a:gd name="connsiteY1002" fmla="*/ 279111 h 844871"/>
                  <a:gd name="connsiteX1003" fmla="*/ 198665 w 844871"/>
                  <a:gd name="connsiteY1003" fmla="*/ 280041 h 844871"/>
                  <a:gd name="connsiteX1004" fmla="*/ 200164 w 844871"/>
                  <a:gd name="connsiteY1004" fmla="*/ 281024 h 844871"/>
                  <a:gd name="connsiteX1005" fmla="*/ 201509 w 844871"/>
                  <a:gd name="connsiteY1005" fmla="*/ 282058 h 844871"/>
                  <a:gd name="connsiteX1006" fmla="*/ 203008 w 844871"/>
                  <a:gd name="connsiteY1006" fmla="*/ 283351 h 844871"/>
                  <a:gd name="connsiteX1007" fmla="*/ 204405 w 844871"/>
                  <a:gd name="connsiteY1007" fmla="*/ 284748 h 844871"/>
                  <a:gd name="connsiteX1008" fmla="*/ 318384 w 844871"/>
                  <a:gd name="connsiteY1008" fmla="*/ 398727 h 844871"/>
                  <a:gd name="connsiteX1009" fmla="*/ 318850 w 844871"/>
                  <a:gd name="connsiteY1009" fmla="*/ 398364 h 844871"/>
                  <a:gd name="connsiteX1010" fmla="*/ 322419 w 844871"/>
                  <a:gd name="connsiteY1010" fmla="*/ 396553 h 844871"/>
                  <a:gd name="connsiteX1011" fmla="*/ 325937 w 844871"/>
                  <a:gd name="connsiteY1011" fmla="*/ 394898 h 844871"/>
                  <a:gd name="connsiteX1012" fmla="*/ 329662 w 844871"/>
                  <a:gd name="connsiteY1012" fmla="*/ 393345 h 844871"/>
                  <a:gd name="connsiteX1013" fmla="*/ 333127 w 844871"/>
                  <a:gd name="connsiteY1013" fmla="*/ 392052 h 844871"/>
                  <a:gd name="connsiteX1014" fmla="*/ 336748 w 844871"/>
                  <a:gd name="connsiteY1014" fmla="*/ 390914 h 844871"/>
                  <a:gd name="connsiteX1015" fmla="*/ 340369 w 844871"/>
                  <a:gd name="connsiteY1015" fmla="*/ 390086 h 844871"/>
                  <a:gd name="connsiteX1016" fmla="*/ 343989 w 844871"/>
                  <a:gd name="connsiteY1016" fmla="*/ 389360 h 844871"/>
                  <a:gd name="connsiteX1017" fmla="*/ 347610 w 844871"/>
                  <a:gd name="connsiteY1017" fmla="*/ 388842 h 844871"/>
                  <a:gd name="connsiteX1018" fmla="*/ 351697 w 844871"/>
                  <a:gd name="connsiteY1018" fmla="*/ 388376 h 844871"/>
                  <a:gd name="connsiteX1019" fmla="*/ 355835 w 844871"/>
                  <a:gd name="connsiteY1019" fmla="*/ 388376 h 844871"/>
                  <a:gd name="connsiteX1020" fmla="*/ 359920 w 844871"/>
                  <a:gd name="connsiteY1020" fmla="*/ 388530 h 844871"/>
                  <a:gd name="connsiteX1021" fmla="*/ 364058 w 844871"/>
                  <a:gd name="connsiteY1021" fmla="*/ 389046 h 844871"/>
                  <a:gd name="connsiteX1022" fmla="*/ 230945 w 844871"/>
                  <a:gd name="connsiteY1022" fmla="*/ 255933 h 844871"/>
                  <a:gd name="connsiteX1023" fmla="*/ 228203 w 844871"/>
                  <a:gd name="connsiteY1023" fmla="*/ 253294 h 844871"/>
                  <a:gd name="connsiteX1024" fmla="*/ 225411 w 844871"/>
                  <a:gd name="connsiteY1024" fmla="*/ 250916 h 844871"/>
                  <a:gd name="connsiteX1025" fmla="*/ 222722 w 844871"/>
                  <a:gd name="connsiteY1025" fmla="*/ 248743 h 844871"/>
                  <a:gd name="connsiteX1026" fmla="*/ 219877 w 844871"/>
                  <a:gd name="connsiteY1026" fmla="*/ 246727 h 844871"/>
                  <a:gd name="connsiteX1027" fmla="*/ 217136 w 844871"/>
                  <a:gd name="connsiteY1027" fmla="*/ 245021 h 844871"/>
                  <a:gd name="connsiteX1028" fmla="*/ 214188 w 844871"/>
                  <a:gd name="connsiteY1028" fmla="*/ 243418 h 844871"/>
                  <a:gd name="connsiteX1029" fmla="*/ 211188 w 844871"/>
                  <a:gd name="connsiteY1029" fmla="*/ 242073 h 844871"/>
                  <a:gd name="connsiteX1030" fmla="*/ 208292 w 844871"/>
                  <a:gd name="connsiteY1030" fmla="*/ 240833 h 844871"/>
                  <a:gd name="connsiteX1031" fmla="*/ 205344 w 844871"/>
                  <a:gd name="connsiteY1031" fmla="*/ 239954 h 844871"/>
                  <a:gd name="connsiteX1032" fmla="*/ 202448 w 844871"/>
                  <a:gd name="connsiteY1032" fmla="*/ 239127 h 844871"/>
                  <a:gd name="connsiteX1033" fmla="*/ 199344 w 844871"/>
                  <a:gd name="connsiteY1033" fmla="*/ 238507 h 844871"/>
                  <a:gd name="connsiteX1034" fmla="*/ 196551 w 844871"/>
                  <a:gd name="connsiteY1034" fmla="*/ 238094 h 844871"/>
                  <a:gd name="connsiteX1035" fmla="*/ 193500 w 844871"/>
                  <a:gd name="connsiteY1035" fmla="*/ 237836 h 844871"/>
                  <a:gd name="connsiteX1036" fmla="*/ 190448 w 844871"/>
                  <a:gd name="connsiteY1036" fmla="*/ 237785 h 844871"/>
                  <a:gd name="connsiteX1037" fmla="*/ 187603 w 844871"/>
                  <a:gd name="connsiteY1037" fmla="*/ 237837 h 844871"/>
                  <a:gd name="connsiteX1038" fmla="*/ 184551 w 844871"/>
                  <a:gd name="connsiteY1038" fmla="*/ 238096 h 844871"/>
                  <a:gd name="connsiteX1039" fmla="*/ 181551 w 844871"/>
                  <a:gd name="connsiteY1039" fmla="*/ 238510 h 844871"/>
                  <a:gd name="connsiteX1040" fmla="*/ 178654 w 844871"/>
                  <a:gd name="connsiteY1040" fmla="*/ 239132 h 844871"/>
                  <a:gd name="connsiteX1041" fmla="*/ 175758 w 844871"/>
                  <a:gd name="connsiteY1041" fmla="*/ 239856 h 844871"/>
                  <a:gd name="connsiteX1042" fmla="*/ 172706 w 844871"/>
                  <a:gd name="connsiteY1042" fmla="*/ 240735 h 844871"/>
                  <a:gd name="connsiteX1043" fmla="*/ 169861 w 844871"/>
                  <a:gd name="connsiteY1043" fmla="*/ 241926 h 844871"/>
                  <a:gd name="connsiteX1044" fmla="*/ 166913 w 844871"/>
                  <a:gd name="connsiteY1044" fmla="*/ 243116 h 844871"/>
                  <a:gd name="connsiteX1045" fmla="*/ 164067 w 844871"/>
                  <a:gd name="connsiteY1045" fmla="*/ 244410 h 844871"/>
                  <a:gd name="connsiteX1046" fmla="*/ 161119 w 844871"/>
                  <a:gd name="connsiteY1046" fmla="*/ 246014 h 844871"/>
                  <a:gd name="connsiteX1047" fmla="*/ 158273 w 844871"/>
                  <a:gd name="connsiteY1047" fmla="*/ 247618 h 844871"/>
                  <a:gd name="connsiteX1048" fmla="*/ 155429 w 844871"/>
                  <a:gd name="connsiteY1048" fmla="*/ 249429 h 844871"/>
                  <a:gd name="connsiteX1049" fmla="*/ 152532 w 844871"/>
                  <a:gd name="connsiteY1049" fmla="*/ 251395 h 844871"/>
                  <a:gd name="connsiteX1050" fmla="*/ 149790 w 844871"/>
                  <a:gd name="connsiteY1050" fmla="*/ 253516 h 844871"/>
                  <a:gd name="connsiteX1051" fmla="*/ 147100 w 844871"/>
                  <a:gd name="connsiteY1051" fmla="*/ 255689 h 844871"/>
                  <a:gd name="connsiteX1052" fmla="*/ 144410 w 844871"/>
                  <a:gd name="connsiteY1052" fmla="*/ 257966 h 844871"/>
                  <a:gd name="connsiteX1053" fmla="*/ 141719 w 844871"/>
                  <a:gd name="connsiteY1053" fmla="*/ 260345 h 844871"/>
                  <a:gd name="connsiteX1054" fmla="*/ 139133 w 844871"/>
                  <a:gd name="connsiteY1054" fmla="*/ 262932 h 844871"/>
                  <a:gd name="connsiteX1055" fmla="*/ 41244 w 844871"/>
                  <a:gd name="connsiteY1055" fmla="*/ 41244 h 844871"/>
                  <a:gd name="connsiteX1056" fmla="*/ 140814 w 844871"/>
                  <a:gd name="connsiteY1056" fmla="*/ 0 h 844871"/>
                  <a:gd name="connsiteX1057" fmla="*/ 409798 w 844871"/>
                  <a:gd name="connsiteY1057" fmla="*/ 0 h 844871"/>
                  <a:gd name="connsiteX1058" fmla="*/ 408581 w 844871"/>
                  <a:gd name="connsiteY1058" fmla="*/ 722 h 844871"/>
                  <a:gd name="connsiteX1059" fmla="*/ 405582 w 844871"/>
                  <a:gd name="connsiteY1059" fmla="*/ 2688 h 844871"/>
                  <a:gd name="connsiteX1060" fmla="*/ 402633 w 844871"/>
                  <a:gd name="connsiteY1060" fmla="*/ 5016 h 844871"/>
                  <a:gd name="connsiteX1061" fmla="*/ 399632 w 844871"/>
                  <a:gd name="connsiteY1061" fmla="*/ 7499 h 844871"/>
                  <a:gd name="connsiteX1062" fmla="*/ 396581 w 844871"/>
                  <a:gd name="connsiteY1062" fmla="*/ 10137 h 844871"/>
                  <a:gd name="connsiteX1063" fmla="*/ 393477 w 844871"/>
                  <a:gd name="connsiteY1063" fmla="*/ 13138 h 844871"/>
                  <a:gd name="connsiteX1064" fmla="*/ 335333 w 844871"/>
                  <a:gd name="connsiteY1064" fmla="*/ 71282 h 844871"/>
                  <a:gd name="connsiteX1065" fmla="*/ 343502 w 844871"/>
                  <a:gd name="connsiteY1065" fmla="*/ 79451 h 844871"/>
                  <a:gd name="connsiteX1066" fmla="*/ 344898 w 844871"/>
                  <a:gd name="connsiteY1066" fmla="*/ 80847 h 844871"/>
                  <a:gd name="connsiteX1067" fmla="*/ 346346 w 844871"/>
                  <a:gd name="connsiteY1067" fmla="*/ 82192 h 844871"/>
                  <a:gd name="connsiteX1068" fmla="*/ 347846 w 844871"/>
                  <a:gd name="connsiteY1068" fmla="*/ 83278 h 844871"/>
                  <a:gd name="connsiteX1069" fmla="*/ 349242 w 844871"/>
                  <a:gd name="connsiteY1069" fmla="*/ 84156 h 844871"/>
                  <a:gd name="connsiteX1070" fmla="*/ 350689 w 844871"/>
                  <a:gd name="connsiteY1070" fmla="*/ 84984 h 844871"/>
                  <a:gd name="connsiteX1071" fmla="*/ 351982 w 844871"/>
                  <a:gd name="connsiteY1071" fmla="*/ 85552 h 844871"/>
                  <a:gd name="connsiteX1072" fmla="*/ 353327 w 844871"/>
                  <a:gd name="connsiteY1072" fmla="*/ 86069 h 844871"/>
                  <a:gd name="connsiteX1073" fmla="*/ 354619 w 844871"/>
                  <a:gd name="connsiteY1073" fmla="*/ 86431 h 844871"/>
                  <a:gd name="connsiteX1074" fmla="*/ 357154 w 844871"/>
                  <a:gd name="connsiteY1074" fmla="*/ 86792 h 844871"/>
                  <a:gd name="connsiteX1075" fmla="*/ 359430 w 844871"/>
                  <a:gd name="connsiteY1075" fmla="*/ 86895 h 844871"/>
                  <a:gd name="connsiteX1076" fmla="*/ 361550 w 844871"/>
                  <a:gd name="connsiteY1076" fmla="*/ 86843 h 844871"/>
                  <a:gd name="connsiteX1077" fmla="*/ 363515 w 844871"/>
                  <a:gd name="connsiteY1077" fmla="*/ 86532 h 844871"/>
                  <a:gd name="connsiteX1078" fmla="*/ 364343 w 844871"/>
                  <a:gd name="connsiteY1078" fmla="*/ 86325 h 844871"/>
                  <a:gd name="connsiteX1079" fmla="*/ 365326 w 844871"/>
                  <a:gd name="connsiteY1079" fmla="*/ 86273 h 844871"/>
                  <a:gd name="connsiteX1080" fmla="*/ 366360 w 844871"/>
                  <a:gd name="connsiteY1080" fmla="*/ 86272 h 844871"/>
                  <a:gd name="connsiteX1081" fmla="*/ 367395 w 844871"/>
                  <a:gd name="connsiteY1081" fmla="*/ 86376 h 844871"/>
                  <a:gd name="connsiteX1082" fmla="*/ 368428 w 844871"/>
                  <a:gd name="connsiteY1082" fmla="*/ 86789 h 844871"/>
                  <a:gd name="connsiteX1083" fmla="*/ 369462 w 844871"/>
                  <a:gd name="connsiteY1083" fmla="*/ 87307 h 844871"/>
                  <a:gd name="connsiteX1084" fmla="*/ 370600 w 844871"/>
                  <a:gd name="connsiteY1084" fmla="*/ 88030 h 844871"/>
                  <a:gd name="connsiteX1085" fmla="*/ 371686 w 844871"/>
                  <a:gd name="connsiteY1085" fmla="*/ 89013 h 844871"/>
                  <a:gd name="connsiteX1086" fmla="*/ 528767 w 844871"/>
                  <a:gd name="connsiteY1086" fmla="*/ 246094 h 844871"/>
                  <a:gd name="connsiteX1087" fmla="*/ 530008 w 844871"/>
                  <a:gd name="connsiteY1087" fmla="*/ 247438 h 844871"/>
                  <a:gd name="connsiteX1088" fmla="*/ 530886 w 844871"/>
                  <a:gd name="connsiteY1088" fmla="*/ 248731 h 844871"/>
                  <a:gd name="connsiteX1089" fmla="*/ 531507 w 844871"/>
                  <a:gd name="connsiteY1089" fmla="*/ 249868 h 844871"/>
                  <a:gd name="connsiteX1090" fmla="*/ 531921 w 844871"/>
                  <a:gd name="connsiteY1090" fmla="*/ 250902 h 844871"/>
                  <a:gd name="connsiteX1091" fmla="*/ 532024 w 844871"/>
                  <a:gd name="connsiteY1091" fmla="*/ 252971 h 844871"/>
                  <a:gd name="connsiteX1092" fmla="*/ 532126 w 844871"/>
                  <a:gd name="connsiteY1092" fmla="*/ 255143 h 844871"/>
                  <a:gd name="connsiteX1093" fmla="*/ 531919 w 844871"/>
                  <a:gd name="connsiteY1093" fmla="*/ 257212 h 844871"/>
                  <a:gd name="connsiteX1094" fmla="*/ 531970 w 844871"/>
                  <a:gd name="connsiteY1094" fmla="*/ 259436 h 844871"/>
                  <a:gd name="connsiteX1095" fmla="*/ 532073 w 844871"/>
                  <a:gd name="connsiteY1095" fmla="*/ 261815 h 844871"/>
                  <a:gd name="connsiteX1096" fmla="*/ 532383 w 844871"/>
                  <a:gd name="connsiteY1096" fmla="*/ 264401 h 844871"/>
                  <a:gd name="connsiteX1097" fmla="*/ 532744 w 844871"/>
                  <a:gd name="connsiteY1097" fmla="*/ 265797 h 844871"/>
                  <a:gd name="connsiteX1098" fmla="*/ 533106 w 844871"/>
                  <a:gd name="connsiteY1098" fmla="*/ 267193 h 844871"/>
                  <a:gd name="connsiteX1099" fmla="*/ 533572 w 844871"/>
                  <a:gd name="connsiteY1099" fmla="*/ 268383 h 844871"/>
                  <a:gd name="connsiteX1100" fmla="*/ 534243 w 844871"/>
                  <a:gd name="connsiteY1100" fmla="*/ 269675 h 844871"/>
                  <a:gd name="connsiteX1101" fmla="*/ 535019 w 844871"/>
                  <a:gd name="connsiteY1101" fmla="*/ 270969 h 844871"/>
                  <a:gd name="connsiteX1102" fmla="*/ 535846 w 844871"/>
                  <a:gd name="connsiteY1102" fmla="*/ 272209 h 844871"/>
                  <a:gd name="connsiteX1103" fmla="*/ 536932 w 844871"/>
                  <a:gd name="connsiteY1103" fmla="*/ 273399 h 844871"/>
                  <a:gd name="connsiteX1104" fmla="*/ 538121 w 844871"/>
                  <a:gd name="connsiteY1104" fmla="*/ 274588 h 844871"/>
                  <a:gd name="connsiteX1105" fmla="*/ 546239 w 844871"/>
                  <a:gd name="connsiteY1105" fmla="*/ 282706 h 844871"/>
                  <a:gd name="connsiteX1106" fmla="*/ 593054 w 844871"/>
                  <a:gd name="connsiteY1106" fmla="*/ 235890 h 844871"/>
                  <a:gd name="connsiteX1107" fmla="*/ 584937 w 844871"/>
                  <a:gd name="connsiteY1107" fmla="*/ 227773 h 844871"/>
                  <a:gd name="connsiteX1108" fmla="*/ 583747 w 844871"/>
                  <a:gd name="connsiteY1108" fmla="*/ 226583 h 844871"/>
                  <a:gd name="connsiteX1109" fmla="*/ 582506 w 844871"/>
                  <a:gd name="connsiteY1109" fmla="*/ 225549 h 844871"/>
                  <a:gd name="connsiteX1110" fmla="*/ 581318 w 844871"/>
                  <a:gd name="connsiteY1110" fmla="*/ 224670 h 844871"/>
                  <a:gd name="connsiteX1111" fmla="*/ 580024 w 844871"/>
                  <a:gd name="connsiteY1111" fmla="*/ 223894 h 844871"/>
                  <a:gd name="connsiteX1112" fmla="*/ 578680 w 844871"/>
                  <a:gd name="connsiteY1112" fmla="*/ 223274 h 844871"/>
                  <a:gd name="connsiteX1113" fmla="*/ 577491 w 844871"/>
                  <a:gd name="connsiteY1113" fmla="*/ 222809 h 844871"/>
                  <a:gd name="connsiteX1114" fmla="*/ 576094 w 844871"/>
                  <a:gd name="connsiteY1114" fmla="*/ 222448 h 844871"/>
                  <a:gd name="connsiteX1115" fmla="*/ 574698 w 844871"/>
                  <a:gd name="connsiteY1115" fmla="*/ 222085 h 844871"/>
                  <a:gd name="connsiteX1116" fmla="*/ 572163 w 844871"/>
                  <a:gd name="connsiteY1116" fmla="*/ 221724 h 844871"/>
                  <a:gd name="connsiteX1117" fmla="*/ 569785 w 844871"/>
                  <a:gd name="connsiteY1117" fmla="*/ 221621 h 844871"/>
                  <a:gd name="connsiteX1118" fmla="*/ 567509 w 844871"/>
                  <a:gd name="connsiteY1118" fmla="*/ 221622 h 844871"/>
                  <a:gd name="connsiteX1119" fmla="*/ 565440 w 844871"/>
                  <a:gd name="connsiteY1119" fmla="*/ 221829 h 844871"/>
                  <a:gd name="connsiteX1120" fmla="*/ 563269 w 844871"/>
                  <a:gd name="connsiteY1120" fmla="*/ 221726 h 844871"/>
                  <a:gd name="connsiteX1121" fmla="*/ 561251 w 844871"/>
                  <a:gd name="connsiteY1121" fmla="*/ 221571 h 844871"/>
                  <a:gd name="connsiteX1122" fmla="*/ 560165 w 844871"/>
                  <a:gd name="connsiteY1122" fmla="*/ 221209 h 844871"/>
                  <a:gd name="connsiteX1123" fmla="*/ 559028 w 844871"/>
                  <a:gd name="connsiteY1123" fmla="*/ 220589 h 844871"/>
                  <a:gd name="connsiteX1124" fmla="*/ 557787 w 844871"/>
                  <a:gd name="connsiteY1124" fmla="*/ 219659 h 844871"/>
                  <a:gd name="connsiteX1125" fmla="*/ 556495 w 844871"/>
                  <a:gd name="connsiteY1125" fmla="*/ 218366 h 844871"/>
                  <a:gd name="connsiteX1126" fmla="*/ 497447 w 844871"/>
                  <a:gd name="connsiteY1126" fmla="*/ 159318 h 844871"/>
                  <a:gd name="connsiteX1127" fmla="*/ 496516 w 844871"/>
                  <a:gd name="connsiteY1127" fmla="*/ 158388 h 844871"/>
                  <a:gd name="connsiteX1128" fmla="*/ 495896 w 844871"/>
                  <a:gd name="connsiteY1128" fmla="*/ 157457 h 844871"/>
                  <a:gd name="connsiteX1129" fmla="*/ 495430 w 844871"/>
                  <a:gd name="connsiteY1129" fmla="*/ 156474 h 844871"/>
                  <a:gd name="connsiteX1130" fmla="*/ 495327 w 844871"/>
                  <a:gd name="connsiteY1130" fmla="*/ 155544 h 844871"/>
                  <a:gd name="connsiteX1131" fmla="*/ 495483 w 844871"/>
                  <a:gd name="connsiteY1131" fmla="*/ 154561 h 844871"/>
                  <a:gd name="connsiteX1132" fmla="*/ 495689 w 844871"/>
                  <a:gd name="connsiteY1132" fmla="*/ 153630 h 844871"/>
                  <a:gd name="connsiteX1133" fmla="*/ 496311 w 844871"/>
                  <a:gd name="connsiteY1133" fmla="*/ 152699 h 844871"/>
                  <a:gd name="connsiteX1134" fmla="*/ 497086 w 844871"/>
                  <a:gd name="connsiteY1134" fmla="*/ 151716 h 844871"/>
                  <a:gd name="connsiteX1135" fmla="*/ 514570 w 844871"/>
                  <a:gd name="connsiteY1135" fmla="*/ 134232 h 844871"/>
                  <a:gd name="connsiteX1136" fmla="*/ 516951 w 844871"/>
                  <a:gd name="connsiteY1136" fmla="*/ 132059 h 844871"/>
                  <a:gd name="connsiteX1137" fmla="*/ 519174 w 844871"/>
                  <a:gd name="connsiteY1137" fmla="*/ 130352 h 844871"/>
                  <a:gd name="connsiteX1138" fmla="*/ 521502 w 844871"/>
                  <a:gd name="connsiteY1138" fmla="*/ 128851 h 844871"/>
                  <a:gd name="connsiteX1139" fmla="*/ 522641 w 844871"/>
                  <a:gd name="connsiteY1139" fmla="*/ 128230 h 844871"/>
                  <a:gd name="connsiteX1140" fmla="*/ 523778 w 844871"/>
                  <a:gd name="connsiteY1140" fmla="*/ 127817 h 844871"/>
                  <a:gd name="connsiteX1141" fmla="*/ 524968 w 844871"/>
                  <a:gd name="connsiteY1141" fmla="*/ 127351 h 844871"/>
                  <a:gd name="connsiteX1142" fmla="*/ 526158 w 844871"/>
                  <a:gd name="connsiteY1142" fmla="*/ 126989 h 844871"/>
                  <a:gd name="connsiteX1143" fmla="*/ 527347 w 844871"/>
                  <a:gd name="connsiteY1143" fmla="*/ 126730 h 844871"/>
                  <a:gd name="connsiteX1144" fmla="*/ 528537 w 844871"/>
                  <a:gd name="connsiteY1144" fmla="*/ 126574 h 844871"/>
                  <a:gd name="connsiteX1145" fmla="*/ 529674 w 844871"/>
                  <a:gd name="connsiteY1145" fmla="*/ 126471 h 844871"/>
                  <a:gd name="connsiteX1146" fmla="*/ 530864 w 844871"/>
                  <a:gd name="connsiteY1146" fmla="*/ 126419 h 844871"/>
                  <a:gd name="connsiteX1147" fmla="*/ 532054 w 844871"/>
                  <a:gd name="connsiteY1147" fmla="*/ 126470 h 844871"/>
                  <a:gd name="connsiteX1148" fmla="*/ 533242 w 844871"/>
                  <a:gd name="connsiteY1148" fmla="*/ 126625 h 844871"/>
                  <a:gd name="connsiteX1149" fmla="*/ 535725 w 844871"/>
                  <a:gd name="connsiteY1149" fmla="*/ 127142 h 844871"/>
                  <a:gd name="connsiteX1150" fmla="*/ 538156 w 844871"/>
                  <a:gd name="connsiteY1150" fmla="*/ 127813 h 844871"/>
                  <a:gd name="connsiteX1151" fmla="*/ 540535 w 844871"/>
                  <a:gd name="connsiteY1151" fmla="*/ 128847 h 844871"/>
                  <a:gd name="connsiteX1152" fmla="*/ 543017 w 844871"/>
                  <a:gd name="connsiteY1152" fmla="*/ 130087 h 844871"/>
                  <a:gd name="connsiteX1153" fmla="*/ 545395 w 844871"/>
                  <a:gd name="connsiteY1153" fmla="*/ 131639 h 844871"/>
                  <a:gd name="connsiteX1154" fmla="*/ 547826 w 844871"/>
                  <a:gd name="connsiteY1154" fmla="*/ 133551 h 844871"/>
                  <a:gd name="connsiteX1155" fmla="*/ 550308 w 844871"/>
                  <a:gd name="connsiteY1155" fmla="*/ 135516 h 844871"/>
                  <a:gd name="connsiteX1156" fmla="*/ 552738 w 844871"/>
                  <a:gd name="connsiteY1156" fmla="*/ 137946 h 844871"/>
                  <a:gd name="connsiteX1157" fmla="*/ 608114 w 844871"/>
                  <a:gd name="connsiteY1157" fmla="*/ 193323 h 844871"/>
                  <a:gd name="connsiteX1158" fmla="*/ 609717 w 844871"/>
                  <a:gd name="connsiteY1158" fmla="*/ 194719 h 844871"/>
                  <a:gd name="connsiteX1159" fmla="*/ 611320 w 844871"/>
                  <a:gd name="connsiteY1159" fmla="*/ 196011 h 844871"/>
                  <a:gd name="connsiteX1160" fmla="*/ 612871 w 844871"/>
                  <a:gd name="connsiteY1160" fmla="*/ 197045 h 844871"/>
                  <a:gd name="connsiteX1161" fmla="*/ 614578 w 844871"/>
                  <a:gd name="connsiteY1161" fmla="*/ 197924 h 844871"/>
                  <a:gd name="connsiteX1162" fmla="*/ 616284 w 844871"/>
                  <a:gd name="connsiteY1162" fmla="*/ 198699 h 844871"/>
                  <a:gd name="connsiteX1163" fmla="*/ 618094 w 844871"/>
                  <a:gd name="connsiteY1163" fmla="*/ 199268 h 844871"/>
                  <a:gd name="connsiteX1164" fmla="*/ 619904 w 844871"/>
                  <a:gd name="connsiteY1164" fmla="*/ 199527 h 844871"/>
                  <a:gd name="connsiteX1165" fmla="*/ 621663 w 844871"/>
                  <a:gd name="connsiteY1165" fmla="*/ 199732 h 844871"/>
                  <a:gd name="connsiteX1166" fmla="*/ 623525 w 844871"/>
                  <a:gd name="connsiteY1166" fmla="*/ 199732 h 844871"/>
                  <a:gd name="connsiteX1167" fmla="*/ 625335 w 844871"/>
                  <a:gd name="connsiteY1167" fmla="*/ 199473 h 844871"/>
                  <a:gd name="connsiteX1168" fmla="*/ 627196 w 844871"/>
                  <a:gd name="connsiteY1168" fmla="*/ 198852 h 844871"/>
                  <a:gd name="connsiteX1169" fmla="*/ 629007 w 844871"/>
                  <a:gd name="connsiteY1169" fmla="*/ 198076 h 844871"/>
                  <a:gd name="connsiteX1170" fmla="*/ 630765 w 844871"/>
                  <a:gd name="connsiteY1170" fmla="*/ 197144 h 844871"/>
                  <a:gd name="connsiteX1171" fmla="*/ 632731 w 844871"/>
                  <a:gd name="connsiteY1171" fmla="*/ 195903 h 844871"/>
                  <a:gd name="connsiteX1172" fmla="*/ 634490 w 844871"/>
                  <a:gd name="connsiteY1172" fmla="*/ 194455 h 844871"/>
                  <a:gd name="connsiteX1173" fmla="*/ 636353 w 844871"/>
                  <a:gd name="connsiteY1173" fmla="*/ 192592 h 844871"/>
                  <a:gd name="connsiteX1174" fmla="*/ 659786 w 844871"/>
                  <a:gd name="connsiteY1174" fmla="*/ 169159 h 844871"/>
                  <a:gd name="connsiteX1175" fmla="*/ 648824 w 844871"/>
                  <a:gd name="connsiteY1175" fmla="*/ 158197 h 844871"/>
                  <a:gd name="connsiteX1176" fmla="*/ 647480 w 844871"/>
                  <a:gd name="connsiteY1176" fmla="*/ 157059 h 844871"/>
                  <a:gd name="connsiteX1177" fmla="*/ 646343 w 844871"/>
                  <a:gd name="connsiteY1177" fmla="*/ 156025 h 844871"/>
                  <a:gd name="connsiteX1178" fmla="*/ 645102 w 844871"/>
                  <a:gd name="connsiteY1178" fmla="*/ 155198 h 844871"/>
                  <a:gd name="connsiteX1179" fmla="*/ 643965 w 844871"/>
                  <a:gd name="connsiteY1179" fmla="*/ 154371 h 844871"/>
                  <a:gd name="connsiteX1180" fmla="*/ 642722 w 844871"/>
                  <a:gd name="connsiteY1180" fmla="*/ 153854 h 844871"/>
                  <a:gd name="connsiteX1181" fmla="*/ 641637 w 844871"/>
                  <a:gd name="connsiteY1181" fmla="*/ 153389 h 844871"/>
                  <a:gd name="connsiteX1182" fmla="*/ 640602 w 844871"/>
                  <a:gd name="connsiteY1182" fmla="*/ 153285 h 844871"/>
                  <a:gd name="connsiteX1183" fmla="*/ 639464 w 844871"/>
                  <a:gd name="connsiteY1183" fmla="*/ 153183 h 844871"/>
                  <a:gd name="connsiteX1184" fmla="*/ 637395 w 844871"/>
                  <a:gd name="connsiteY1184" fmla="*/ 153183 h 844871"/>
                  <a:gd name="connsiteX1185" fmla="*/ 635276 w 844871"/>
                  <a:gd name="connsiteY1185" fmla="*/ 153338 h 844871"/>
                  <a:gd name="connsiteX1186" fmla="*/ 633465 w 844871"/>
                  <a:gd name="connsiteY1186" fmla="*/ 153597 h 844871"/>
                  <a:gd name="connsiteX1187" fmla="*/ 631551 w 844871"/>
                  <a:gd name="connsiteY1187" fmla="*/ 153960 h 844871"/>
                  <a:gd name="connsiteX1188" fmla="*/ 629483 w 844871"/>
                  <a:gd name="connsiteY1188" fmla="*/ 154478 h 844871"/>
                  <a:gd name="connsiteX1189" fmla="*/ 627621 w 844871"/>
                  <a:gd name="connsiteY1189" fmla="*/ 154789 h 844871"/>
                  <a:gd name="connsiteX1190" fmla="*/ 627207 w 844871"/>
                  <a:gd name="connsiteY1190" fmla="*/ 154892 h 844871"/>
                  <a:gd name="connsiteX1191" fmla="*/ 626742 w 844871"/>
                  <a:gd name="connsiteY1191" fmla="*/ 154840 h 844871"/>
                  <a:gd name="connsiteX1192" fmla="*/ 626225 w 844871"/>
                  <a:gd name="connsiteY1192" fmla="*/ 154634 h 844871"/>
                  <a:gd name="connsiteX1193" fmla="*/ 625656 w 844871"/>
                  <a:gd name="connsiteY1193" fmla="*/ 154375 h 844871"/>
                  <a:gd name="connsiteX1194" fmla="*/ 624414 w 844871"/>
                  <a:gd name="connsiteY1194" fmla="*/ 153548 h 844871"/>
                  <a:gd name="connsiteX1195" fmla="*/ 623122 w 844871"/>
                  <a:gd name="connsiteY1195" fmla="*/ 152255 h 844871"/>
                  <a:gd name="connsiteX1196" fmla="*/ 581654 w 844871"/>
                  <a:gd name="connsiteY1196" fmla="*/ 110788 h 844871"/>
                  <a:gd name="connsiteX1197" fmla="*/ 579017 w 844871"/>
                  <a:gd name="connsiteY1197" fmla="*/ 108254 h 844871"/>
                  <a:gd name="connsiteX1198" fmla="*/ 576277 w 844871"/>
                  <a:gd name="connsiteY1198" fmla="*/ 105928 h 844871"/>
                  <a:gd name="connsiteX1199" fmla="*/ 573537 w 844871"/>
                  <a:gd name="connsiteY1199" fmla="*/ 103704 h 844871"/>
                  <a:gd name="connsiteX1200" fmla="*/ 570951 w 844871"/>
                  <a:gd name="connsiteY1200" fmla="*/ 101636 h 844871"/>
                  <a:gd name="connsiteX1201" fmla="*/ 568055 w 844871"/>
                  <a:gd name="connsiteY1201" fmla="*/ 99775 h 844871"/>
                  <a:gd name="connsiteX1202" fmla="*/ 565212 w 844871"/>
                  <a:gd name="connsiteY1202" fmla="*/ 97966 h 844871"/>
                  <a:gd name="connsiteX1203" fmla="*/ 562419 w 844871"/>
                  <a:gd name="connsiteY1203" fmla="*/ 96414 h 844871"/>
                  <a:gd name="connsiteX1204" fmla="*/ 559626 w 844871"/>
                  <a:gd name="connsiteY1204" fmla="*/ 94967 h 844871"/>
                  <a:gd name="connsiteX1205" fmla="*/ 556627 w 844871"/>
                  <a:gd name="connsiteY1205" fmla="*/ 93727 h 844871"/>
                  <a:gd name="connsiteX1206" fmla="*/ 553835 w 844871"/>
                  <a:gd name="connsiteY1206" fmla="*/ 92797 h 844871"/>
                  <a:gd name="connsiteX1207" fmla="*/ 550887 w 844871"/>
                  <a:gd name="connsiteY1207" fmla="*/ 91918 h 844871"/>
                  <a:gd name="connsiteX1208" fmla="*/ 548094 w 844871"/>
                  <a:gd name="connsiteY1208" fmla="*/ 91401 h 844871"/>
                  <a:gd name="connsiteX1209" fmla="*/ 545147 w 844871"/>
                  <a:gd name="connsiteY1209" fmla="*/ 91040 h 844871"/>
                  <a:gd name="connsiteX1210" fmla="*/ 542406 w 844871"/>
                  <a:gd name="connsiteY1210" fmla="*/ 90885 h 844871"/>
                  <a:gd name="connsiteX1211" fmla="*/ 539509 w 844871"/>
                  <a:gd name="connsiteY1211" fmla="*/ 90990 h 844871"/>
                  <a:gd name="connsiteX1212" fmla="*/ 536665 w 844871"/>
                  <a:gd name="connsiteY1212" fmla="*/ 91250 h 844871"/>
                  <a:gd name="connsiteX1213" fmla="*/ 535268 w 844871"/>
                  <a:gd name="connsiteY1213" fmla="*/ 91198 h 844871"/>
                  <a:gd name="connsiteX1214" fmla="*/ 533975 w 844871"/>
                  <a:gd name="connsiteY1214" fmla="*/ 90939 h 844871"/>
                  <a:gd name="connsiteX1215" fmla="*/ 532838 w 844871"/>
                  <a:gd name="connsiteY1215" fmla="*/ 90525 h 844871"/>
                  <a:gd name="connsiteX1216" fmla="*/ 532010 w 844871"/>
                  <a:gd name="connsiteY1216" fmla="*/ 90009 h 844871"/>
                  <a:gd name="connsiteX1217" fmla="*/ 531338 w 844871"/>
                  <a:gd name="connsiteY1217" fmla="*/ 89337 h 844871"/>
                  <a:gd name="connsiteX1218" fmla="*/ 530873 w 844871"/>
                  <a:gd name="connsiteY1218" fmla="*/ 88354 h 844871"/>
                  <a:gd name="connsiteX1219" fmla="*/ 530563 w 844871"/>
                  <a:gd name="connsiteY1219" fmla="*/ 87423 h 844871"/>
                  <a:gd name="connsiteX1220" fmla="*/ 530460 w 844871"/>
                  <a:gd name="connsiteY1220" fmla="*/ 86182 h 844871"/>
                  <a:gd name="connsiteX1221" fmla="*/ 530719 w 844871"/>
                  <a:gd name="connsiteY1221" fmla="*/ 83545 h 844871"/>
                  <a:gd name="connsiteX1222" fmla="*/ 530822 w 844871"/>
                  <a:gd name="connsiteY1222" fmla="*/ 80855 h 844871"/>
                  <a:gd name="connsiteX1223" fmla="*/ 530617 w 844871"/>
                  <a:gd name="connsiteY1223" fmla="*/ 78063 h 844871"/>
                  <a:gd name="connsiteX1224" fmla="*/ 530359 w 844871"/>
                  <a:gd name="connsiteY1224" fmla="*/ 75425 h 844871"/>
                  <a:gd name="connsiteX1225" fmla="*/ 530050 w 844871"/>
                  <a:gd name="connsiteY1225" fmla="*/ 72632 h 844871"/>
                  <a:gd name="connsiteX1226" fmla="*/ 529429 w 844871"/>
                  <a:gd name="connsiteY1226" fmla="*/ 69943 h 844871"/>
                  <a:gd name="connsiteX1227" fmla="*/ 528654 w 844871"/>
                  <a:gd name="connsiteY1227" fmla="*/ 67099 h 844871"/>
                  <a:gd name="connsiteX1228" fmla="*/ 527724 w 844871"/>
                  <a:gd name="connsiteY1228" fmla="*/ 64306 h 844871"/>
                  <a:gd name="connsiteX1229" fmla="*/ 526742 w 844871"/>
                  <a:gd name="connsiteY1229" fmla="*/ 61566 h 844871"/>
                  <a:gd name="connsiteX1230" fmla="*/ 525605 w 844871"/>
                  <a:gd name="connsiteY1230" fmla="*/ 58876 h 844871"/>
                  <a:gd name="connsiteX1231" fmla="*/ 524210 w 844871"/>
                  <a:gd name="connsiteY1231" fmla="*/ 56239 h 844871"/>
                  <a:gd name="connsiteX1232" fmla="*/ 522658 w 844871"/>
                  <a:gd name="connsiteY1232" fmla="*/ 53654 h 844871"/>
                  <a:gd name="connsiteX1233" fmla="*/ 521004 w 844871"/>
                  <a:gd name="connsiteY1233" fmla="*/ 51171 h 844871"/>
                  <a:gd name="connsiteX1234" fmla="*/ 519091 w 844871"/>
                  <a:gd name="connsiteY1234" fmla="*/ 48742 h 844871"/>
                  <a:gd name="connsiteX1235" fmla="*/ 517126 w 844871"/>
                  <a:gd name="connsiteY1235" fmla="*/ 46362 h 844871"/>
                  <a:gd name="connsiteX1236" fmla="*/ 514954 w 844871"/>
                  <a:gd name="connsiteY1236" fmla="*/ 44088 h 844871"/>
                  <a:gd name="connsiteX1237" fmla="*/ 485896 w 844871"/>
                  <a:gd name="connsiteY1237" fmla="*/ 15029 h 844871"/>
                  <a:gd name="connsiteX1238" fmla="*/ 483207 w 844871"/>
                  <a:gd name="connsiteY1238" fmla="*/ 12444 h 844871"/>
                  <a:gd name="connsiteX1239" fmla="*/ 480622 w 844871"/>
                  <a:gd name="connsiteY1239" fmla="*/ 10065 h 844871"/>
                  <a:gd name="connsiteX1240" fmla="*/ 477933 w 844871"/>
                  <a:gd name="connsiteY1240" fmla="*/ 7894 h 844871"/>
                  <a:gd name="connsiteX1241" fmla="*/ 475245 w 844871"/>
                  <a:gd name="connsiteY1241" fmla="*/ 5723 h 844871"/>
                  <a:gd name="connsiteX1242" fmla="*/ 472452 w 844871"/>
                  <a:gd name="connsiteY1242" fmla="*/ 3655 h 844871"/>
                  <a:gd name="connsiteX1243" fmla="*/ 469815 w 844871"/>
                  <a:gd name="connsiteY1243" fmla="*/ 1845 h 844871"/>
                  <a:gd name="connsiteX1244" fmla="*/ 467022 w 844871"/>
                  <a:gd name="connsiteY1244" fmla="*/ 87 h 844871"/>
                  <a:gd name="connsiteX1245" fmla="*/ 466866 w 844871"/>
                  <a:gd name="connsiteY1245" fmla="*/ 0 h 844871"/>
                  <a:gd name="connsiteX1246" fmla="*/ 704057 w 844871"/>
                  <a:gd name="connsiteY1246" fmla="*/ 0 h 844871"/>
                  <a:gd name="connsiteX1247" fmla="*/ 844871 w 844871"/>
                  <a:gd name="connsiteY1247" fmla="*/ 140814 h 844871"/>
                  <a:gd name="connsiteX1248" fmla="*/ 844871 w 844871"/>
                  <a:gd name="connsiteY1248" fmla="*/ 368636 h 844871"/>
                  <a:gd name="connsiteX1249" fmla="*/ 843402 w 844871"/>
                  <a:gd name="connsiteY1249" fmla="*/ 367045 h 844871"/>
                  <a:gd name="connsiteX1250" fmla="*/ 712309 w 844871"/>
                  <a:gd name="connsiteY1250" fmla="*/ 235952 h 844871"/>
                  <a:gd name="connsiteX1251" fmla="*/ 709620 w 844871"/>
                  <a:gd name="connsiteY1251" fmla="*/ 233470 h 844871"/>
                  <a:gd name="connsiteX1252" fmla="*/ 706880 w 844871"/>
                  <a:gd name="connsiteY1252" fmla="*/ 231041 h 844871"/>
                  <a:gd name="connsiteX1253" fmla="*/ 703986 w 844871"/>
                  <a:gd name="connsiteY1253" fmla="*/ 228869 h 844871"/>
                  <a:gd name="connsiteX1254" fmla="*/ 701349 w 844871"/>
                  <a:gd name="connsiteY1254" fmla="*/ 226854 h 844871"/>
                  <a:gd name="connsiteX1255" fmla="*/ 698403 w 844871"/>
                  <a:gd name="connsiteY1255" fmla="*/ 225149 h 844871"/>
                  <a:gd name="connsiteX1256" fmla="*/ 695611 w 844871"/>
                  <a:gd name="connsiteY1256" fmla="*/ 223597 h 844871"/>
                  <a:gd name="connsiteX1257" fmla="*/ 692664 w 844871"/>
                  <a:gd name="connsiteY1257" fmla="*/ 222202 h 844871"/>
                  <a:gd name="connsiteX1258" fmla="*/ 689666 w 844871"/>
                  <a:gd name="connsiteY1258" fmla="*/ 221065 h 844871"/>
                  <a:gd name="connsiteX1259" fmla="*/ 686720 w 844871"/>
                  <a:gd name="connsiteY1259" fmla="*/ 220083 h 844871"/>
                  <a:gd name="connsiteX1260" fmla="*/ 683824 w 844871"/>
                  <a:gd name="connsiteY1260" fmla="*/ 219360 h 844871"/>
                  <a:gd name="connsiteX1261" fmla="*/ 680825 w 844871"/>
                  <a:gd name="connsiteY1261" fmla="*/ 218636 h 844871"/>
                  <a:gd name="connsiteX1262" fmla="*/ 677827 w 844871"/>
                  <a:gd name="connsiteY1262" fmla="*/ 218223 h 844871"/>
                  <a:gd name="connsiteX1263" fmla="*/ 674984 w 844871"/>
                  <a:gd name="connsiteY1263" fmla="*/ 217965 h 844871"/>
                  <a:gd name="connsiteX1264" fmla="*/ 671933 w 844871"/>
                  <a:gd name="connsiteY1264" fmla="*/ 217914 h 844871"/>
                  <a:gd name="connsiteX1265" fmla="*/ 668882 w 844871"/>
                  <a:gd name="connsiteY1265" fmla="*/ 217966 h 844871"/>
                  <a:gd name="connsiteX1266" fmla="*/ 666040 w 844871"/>
                  <a:gd name="connsiteY1266" fmla="*/ 218225 h 844871"/>
                  <a:gd name="connsiteX1267" fmla="*/ 663041 w 844871"/>
                  <a:gd name="connsiteY1267" fmla="*/ 218638 h 844871"/>
                  <a:gd name="connsiteX1268" fmla="*/ 660094 w 844871"/>
                  <a:gd name="connsiteY1268" fmla="*/ 219208 h 844871"/>
                  <a:gd name="connsiteX1269" fmla="*/ 657147 w 844871"/>
                  <a:gd name="connsiteY1269" fmla="*/ 220087 h 844871"/>
                  <a:gd name="connsiteX1270" fmla="*/ 654199 w 844871"/>
                  <a:gd name="connsiteY1270" fmla="*/ 220966 h 844871"/>
                  <a:gd name="connsiteX1271" fmla="*/ 651253 w 844871"/>
                  <a:gd name="connsiteY1271" fmla="*/ 221949 h 844871"/>
                  <a:gd name="connsiteX1272" fmla="*/ 648409 w 844871"/>
                  <a:gd name="connsiteY1272" fmla="*/ 223242 h 844871"/>
                  <a:gd name="connsiteX1273" fmla="*/ 645462 w 844871"/>
                  <a:gd name="connsiteY1273" fmla="*/ 224637 h 844871"/>
                  <a:gd name="connsiteX1274" fmla="*/ 642618 w 844871"/>
                  <a:gd name="connsiteY1274" fmla="*/ 226138 h 844871"/>
                  <a:gd name="connsiteX1275" fmla="*/ 639672 w 844871"/>
                  <a:gd name="connsiteY1275" fmla="*/ 227844 h 844871"/>
                  <a:gd name="connsiteX1276" fmla="*/ 636828 w 844871"/>
                  <a:gd name="connsiteY1276" fmla="*/ 229654 h 844871"/>
                  <a:gd name="connsiteX1277" fmla="*/ 634035 w 844871"/>
                  <a:gd name="connsiteY1277" fmla="*/ 231516 h 844871"/>
                  <a:gd name="connsiteX1278" fmla="*/ 631295 w 844871"/>
                  <a:gd name="connsiteY1278" fmla="*/ 233635 h 844871"/>
                  <a:gd name="connsiteX1279" fmla="*/ 628607 w 844871"/>
                  <a:gd name="connsiteY1279" fmla="*/ 235808 h 844871"/>
                  <a:gd name="connsiteX1280" fmla="*/ 625814 w 844871"/>
                  <a:gd name="connsiteY1280" fmla="*/ 238082 h 844871"/>
                  <a:gd name="connsiteX1281" fmla="*/ 623126 w 844871"/>
                  <a:gd name="connsiteY1281" fmla="*/ 240564 h 844871"/>
                  <a:gd name="connsiteX1282" fmla="*/ 620541 w 844871"/>
                  <a:gd name="connsiteY1282" fmla="*/ 243149 h 844871"/>
                  <a:gd name="connsiteX1283" fmla="*/ 617955 w 844871"/>
                  <a:gd name="connsiteY1283" fmla="*/ 245735 h 844871"/>
                  <a:gd name="connsiteX1284" fmla="*/ 615525 w 844871"/>
                  <a:gd name="connsiteY1284" fmla="*/ 248372 h 844871"/>
                  <a:gd name="connsiteX1285" fmla="*/ 613302 w 844871"/>
                  <a:gd name="connsiteY1285" fmla="*/ 251113 h 844871"/>
                  <a:gd name="connsiteX1286" fmla="*/ 611129 w 844871"/>
                  <a:gd name="connsiteY1286" fmla="*/ 253801 h 844871"/>
                  <a:gd name="connsiteX1287" fmla="*/ 609010 w 844871"/>
                  <a:gd name="connsiteY1287" fmla="*/ 256541 h 844871"/>
                  <a:gd name="connsiteX1288" fmla="*/ 607045 w 844871"/>
                  <a:gd name="connsiteY1288" fmla="*/ 259437 h 844871"/>
                  <a:gd name="connsiteX1289" fmla="*/ 605339 w 844871"/>
                  <a:gd name="connsiteY1289" fmla="*/ 262177 h 844871"/>
                  <a:gd name="connsiteX1290" fmla="*/ 603580 w 844871"/>
                  <a:gd name="connsiteY1290" fmla="*/ 265176 h 844871"/>
                  <a:gd name="connsiteX1291" fmla="*/ 602028 w 844871"/>
                  <a:gd name="connsiteY1291" fmla="*/ 268071 h 844871"/>
                  <a:gd name="connsiteX1292" fmla="*/ 600736 w 844871"/>
                  <a:gd name="connsiteY1292" fmla="*/ 270915 h 844871"/>
                  <a:gd name="connsiteX1293" fmla="*/ 599340 w 844871"/>
                  <a:gd name="connsiteY1293" fmla="*/ 273863 h 844871"/>
                  <a:gd name="connsiteX1294" fmla="*/ 598305 w 844871"/>
                  <a:gd name="connsiteY1294" fmla="*/ 276861 h 844871"/>
                  <a:gd name="connsiteX1295" fmla="*/ 597478 w 844871"/>
                  <a:gd name="connsiteY1295" fmla="*/ 279756 h 844871"/>
                  <a:gd name="connsiteX1296" fmla="*/ 596598 w 844871"/>
                  <a:gd name="connsiteY1296" fmla="*/ 282704 h 844871"/>
                  <a:gd name="connsiteX1297" fmla="*/ 595977 w 844871"/>
                  <a:gd name="connsiteY1297" fmla="*/ 285702 h 844871"/>
                  <a:gd name="connsiteX1298" fmla="*/ 595512 w 844871"/>
                  <a:gd name="connsiteY1298" fmla="*/ 288752 h 844871"/>
                  <a:gd name="connsiteX1299" fmla="*/ 595149 w 844871"/>
                  <a:gd name="connsiteY1299" fmla="*/ 291699 h 844871"/>
                  <a:gd name="connsiteX1300" fmla="*/ 595097 w 844871"/>
                  <a:gd name="connsiteY1300" fmla="*/ 294749 h 844871"/>
                  <a:gd name="connsiteX1301" fmla="*/ 595201 w 844871"/>
                  <a:gd name="connsiteY1301" fmla="*/ 297748 h 844871"/>
                  <a:gd name="connsiteX1302" fmla="*/ 595459 w 844871"/>
                  <a:gd name="connsiteY1302" fmla="*/ 300591 h 844871"/>
                  <a:gd name="connsiteX1303" fmla="*/ 595872 w 844871"/>
                  <a:gd name="connsiteY1303" fmla="*/ 303589 h 844871"/>
                  <a:gd name="connsiteX1304" fmla="*/ 596492 w 844871"/>
                  <a:gd name="connsiteY1304" fmla="*/ 306692 h 844871"/>
                  <a:gd name="connsiteX1305" fmla="*/ 597267 w 844871"/>
                  <a:gd name="connsiteY1305" fmla="*/ 309536 h 844871"/>
                  <a:gd name="connsiteX1306" fmla="*/ 598198 w 844871"/>
                  <a:gd name="connsiteY1306" fmla="*/ 312534 h 844871"/>
                  <a:gd name="connsiteX1307" fmla="*/ 599386 w 844871"/>
                  <a:gd name="connsiteY1307" fmla="*/ 315480 h 844871"/>
                  <a:gd name="connsiteX1308" fmla="*/ 600782 w 844871"/>
                  <a:gd name="connsiteY1308" fmla="*/ 318427 h 844871"/>
                  <a:gd name="connsiteX1309" fmla="*/ 602281 w 844871"/>
                  <a:gd name="connsiteY1309" fmla="*/ 321271 h 844871"/>
                  <a:gd name="connsiteX1310" fmla="*/ 604089 w 844871"/>
                  <a:gd name="connsiteY1310" fmla="*/ 324113 h 844871"/>
                  <a:gd name="connsiteX1311" fmla="*/ 605950 w 844871"/>
                  <a:gd name="connsiteY1311" fmla="*/ 326905 h 844871"/>
                  <a:gd name="connsiteX1312" fmla="*/ 608225 w 844871"/>
                  <a:gd name="connsiteY1312" fmla="*/ 329697 h 844871"/>
                  <a:gd name="connsiteX1313" fmla="*/ 610654 w 844871"/>
                  <a:gd name="connsiteY1313" fmla="*/ 332436 h 844871"/>
                  <a:gd name="connsiteX1314" fmla="*/ 613136 w 844871"/>
                  <a:gd name="connsiteY1314" fmla="*/ 335124 h 844871"/>
                  <a:gd name="connsiteX1315" fmla="*/ 744229 w 844871"/>
                  <a:gd name="connsiteY1315" fmla="*/ 466218 h 844871"/>
                  <a:gd name="connsiteX1316" fmla="*/ 746917 w 844871"/>
                  <a:gd name="connsiteY1316" fmla="*/ 468699 h 844871"/>
                  <a:gd name="connsiteX1317" fmla="*/ 749656 w 844871"/>
                  <a:gd name="connsiteY1317" fmla="*/ 471129 h 844871"/>
                  <a:gd name="connsiteX1318" fmla="*/ 752345 w 844871"/>
                  <a:gd name="connsiteY1318" fmla="*/ 473299 h 844871"/>
                  <a:gd name="connsiteX1319" fmla="*/ 755240 w 844871"/>
                  <a:gd name="connsiteY1319" fmla="*/ 475264 h 844871"/>
                  <a:gd name="connsiteX1320" fmla="*/ 757980 w 844871"/>
                  <a:gd name="connsiteY1320" fmla="*/ 476970 h 844871"/>
                  <a:gd name="connsiteX1321" fmla="*/ 760926 w 844871"/>
                  <a:gd name="connsiteY1321" fmla="*/ 478572 h 844871"/>
                  <a:gd name="connsiteX1322" fmla="*/ 763874 w 844871"/>
                  <a:gd name="connsiteY1322" fmla="*/ 479967 h 844871"/>
                  <a:gd name="connsiteX1323" fmla="*/ 766820 w 844871"/>
                  <a:gd name="connsiteY1323" fmla="*/ 481156 h 844871"/>
                  <a:gd name="connsiteX1324" fmla="*/ 769767 w 844871"/>
                  <a:gd name="connsiteY1324" fmla="*/ 482035 h 844871"/>
                  <a:gd name="connsiteX1325" fmla="*/ 772662 w 844871"/>
                  <a:gd name="connsiteY1325" fmla="*/ 482862 h 844871"/>
                  <a:gd name="connsiteX1326" fmla="*/ 775764 w 844871"/>
                  <a:gd name="connsiteY1326" fmla="*/ 483481 h 844871"/>
                  <a:gd name="connsiteX1327" fmla="*/ 778762 w 844871"/>
                  <a:gd name="connsiteY1327" fmla="*/ 483895 h 844871"/>
                  <a:gd name="connsiteX1328" fmla="*/ 781709 w 844871"/>
                  <a:gd name="connsiteY1328" fmla="*/ 484256 h 844871"/>
                  <a:gd name="connsiteX1329" fmla="*/ 784707 w 844871"/>
                  <a:gd name="connsiteY1329" fmla="*/ 484359 h 844871"/>
                  <a:gd name="connsiteX1330" fmla="*/ 787706 w 844871"/>
                  <a:gd name="connsiteY1330" fmla="*/ 484255 h 844871"/>
                  <a:gd name="connsiteX1331" fmla="*/ 790756 w 844871"/>
                  <a:gd name="connsiteY1331" fmla="*/ 483996 h 844871"/>
                  <a:gd name="connsiteX1332" fmla="*/ 793807 w 844871"/>
                  <a:gd name="connsiteY1332" fmla="*/ 483531 h 844871"/>
                  <a:gd name="connsiteX1333" fmla="*/ 796857 w 844871"/>
                  <a:gd name="connsiteY1333" fmla="*/ 482962 h 844871"/>
                  <a:gd name="connsiteX1334" fmla="*/ 799855 w 844871"/>
                  <a:gd name="connsiteY1334" fmla="*/ 482134 h 844871"/>
                  <a:gd name="connsiteX1335" fmla="*/ 802699 w 844871"/>
                  <a:gd name="connsiteY1335" fmla="*/ 481255 h 844871"/>
                  <a:gd name="connsiteX1336" fmla="*/ 805646 w 844871"/>
                  <a:gd name="connsiteY1336" fmla="*/ 480169 h 844871"/>
                  <a:gd name="connsiteX1337" fmla="*/ 808697 w 844871"/>
                  <a:gd name="connsiteY1337" fmla="*/ 478876 h 844871"/>
                  <a:gd name="connsiteX1338" fmla="*/ 811540 w 844871"/>
                  <a:gd name="connsiteY1338" fmla="*/ 477584 h 844871"/>
                  <a:gd name="connsiteX1339" fmla="*/ 814436 w 844871"/>
                  <a:gd name="connsiteY1339" fmla="*/ 476032 h 844871"/>
                  <a:gd name="connsiteX1340" fmla="*/ 817435 w 844871"/>
                  <a:gd name="connsiteY1340" fmla="*/ 474273 h 844871"/>
                  <a:gd name="connsiteX1341" fmla="*/ 820175 w 844871"/>
                  <a:gd name="connsiteY1341" fmla="*/ 472567 h 844871"/>
                  <a:gd name="connsiteX1342" fmla="*/ 823070 w 844871"/>
                  <a:gd name="connsiteY1342" fmla="*/ 470602 h 844871"/>
                  <a:gd name="connsiteX1343" fmla="*/ 825810 w 844871"/>
                  <a:gd name="connsiteY1343" fmla="*/ 468483 h 844871"/>
                  <a:gd name="connsiteX1344" fmla="*/ 828499 w 844871"/>
                  <a:gd name="connsiteY1344" fmla="*/ 466310 h 844871"/>
                  <a:gd name="connsiteX1345" fmla="*/ 831240 w 844871"/>
                  <a:gd name="connsiteY1345" fmla="*/ 464087 h 844871"/>
                  <a:gd name="connsiteX1346" fmla="*/ 833876 w 844871"/>
                  <a:gd name="connsiteY1346" fmla="*/ 461657 h 844871"/>
                  <a:gd name="connsiteX1347" fmla="*/ 836462 w 844871"/>
                  <a:gd name="connsiteY1347" fmla="*/ 459071 h 844871"/>
                  <a:gd name="connsiteX1348" fmla="*/ 839047 w 844871"/>
                  <a:gd name="connsiteY1348" fmla="*/ 456486 h 844871"/>
                  <a:gd name="connsiteX1349" fmla="*/ 841529 w 844871"/>
                  <a:gd name="connsiteY1349" fmla="*/ 453797 h 844871"/>
                  <a:gd name="connsiteX1350" fmla="*/ 843804 w 844871"/>
                  <a:gd name="connsiteY1350" fmla="*/ 451005 h 844871"/>
                  <a:gd name="connsiteX1351" fmla="*/ 844870 w 844871"/>
                  <a:gd name="connsiteY1351" fmla="*/ 449685 h 844871"/>
                  <a:gd name="connsiteX1352" fmla="*/ 844871 w 844871"/>
                  <a:gd name="connsiteY1352" fmla="*/ 704056 h 844871"/>
                  <a:gd name="connsiteX1353" fmla="*/ 704056 w 844871"/>
                  <a:gd name="connsiteY1353" fmla="*/ 844871 h 844871"/>
                  <a:gd name="connsiteX1354" fmla="*/ 445699 w 844871"/>
                  <a:gd name="connsiteY1354" fmla="*/ 844871 h 844871"/>
                  <a:gd name="connsiteX1355" fmla="*/ 522385 w 844871"/>
                  <a:gd name="connsiteY1355" fmla="*/ 768185 h 844871"/>
                  <a:gd name="connsiteX1356" fmla="*/ 528027 w 844871"/>
                  <a:gd name="connsiteY1356" fmla="*/ 762543 h 844871"/>
                  <a:gd name="connsiteX1357" fmla="*/ 528648 w 844871"/>
                  <a:gd name="connsiteY1357" fmla="*/ 761921 h 844871"/>
                  <a:gd name="connsiteX1358" fmla="*/ 529114 w 844871"/>
                  <a:gd name="connsiteY1358" fmla="*/ 761352 h 844871"/>
                  <a:gd name="connsiteX1359" fmla="*/ 529476 w 844871"/>
                  <a:gd name="connsiteY1359" fmla="*/ 760576 h 844871"/>
                  <a:gd name="connsiteX1360" fmla="*/ 529736 w 844871"/>
                  <a:gd name="connsiteY1360" fmla="*/ 759800 h 844871"/>
                  <a:gd name="connsiteX1361" fmla="*/ 530098 w 844871"/>
                  <a:gd name="connsiteY1361" fmla="*/ 758920 h 844871"/>
                  <a:gd name="connsiteX1362" fmla="*/ 530305 w 844871"/>
                  <a:gd name="connsiteY1362" fmla="*/ 758092 h 844871"/>
                  <a:gd name="connsiteX1363" fmla="*/ 530564 w 844871"/>
                  <a:gd name="connsiteY1363" fmla="*/ 756073 h 844871"/>
                  <a:gd name="connsiteX1364" fmla="*/ 530565 w 844871"/>
                  <a:gd name="connsiteY1364" fmla="*/ 755039 h 844871"/>
                  <a:gd name="connsiteX1365" fmla="*/ 530461 w 844871"/>
                  <a:gd name="connsiteY1365" fmla="*/ 754108 h 844871"/>
                  <a:gd name="connsiteX1366" fmla="*/ 530410 w 844871"/>
                  <a:gd name="connsiteY1366" fmla="*/ 753125 h 844871"/>
                  <a:gd name="connsiteX1367" fmla="*/ 529944 w 844871"/>
                  <a:gd name="connsiteY1367" fmla="*/ 752141 h 844871"/>
                  <a:gd name="connsiteX1368" fmla="*/ 529635 w 844871"/>
                  <a:gd name="connsiteY1368" fmla="*/ 751314 h 844871"/>
                  <a:gd name="connsiteX1369" fmla="*/ 529065 w 844871"/>
                  <a:gd name="connsiteY1369" fmla="*/ 750434 h 844871"/>
                  <a:gd name="connsiteX1370" fmla="*/ 528393 w 844871"/>
                  <a:gd name="connsiteY1370" fmla="*/ 749555 h 844871"/>
                  <a:gd name="connsiteX1371" fmla="*/ 527669 w 844871"/>
                  <a:gd name="connsiteY1371" fmla="*/ 748727 h 844871"/>
                  <a:gd name="connsiteX1372" fmla="*/ 523529 w 844871"/>
                  <a:gd name="connsiteY1372" fmla="*/ 748210 h 844871"/>
                  <a:gd name="connsiteX1373" fmla="*/ 519493 w 844871"/>
                  <a:gd name="connsiteY1373" fmla="*/ 747384 h 844871"/>
                  <a:gd name="connsiteX1374" fmla="*/ 515509 w 844871"/>
                  <a:gd name="connsiteY1374" fmla="*/ 746402 h 844871"/>
                  <a:gd name="connsiteX1375" fmla="*/ 511422 w 844871"/>
                  <a:gd name="connsiteY1375" fmla="*/ 745109 h 844871"/>
                  <a:gd name="connsiteX1376" fmla="*/ 508059 w 844871"/>
                  <a:gd name="connsiteY1376" fmla="*/ 743816 h 844871"/>
                  <a:gd name="connsiteX1377" fmla="*/ 504747 w 844871"/>
                  <a:gd name="connsiteY1377" fmla="*/ 742266 h 844871"/>
                  <a:gd name="connsiteX1378" fmla="*/ 501384 w 844871"/>
                  <a:gd name="connsiteY1378" fmla="*/ 740456 h 844871"/>
                  <a:gd name="connsiteX1379" fmla="*/ 498074 w 844871"/>
                  <a:gd name="connsiteY1379" fmla="*/ 738490 h 844871"/>
                  <a:gd name="connsiteX1380" fmla="*/ 494865 w 844871"/>
                  <a:gd name="connsiteY1380" fmla="*/ 736317 h 844871"/>
                  <a:gd name="connsiteX1381" fmla="*/ 491864 w 844871"/>
                  <a:gd name="connsiteY1381" fmla="*/ 734041 h 844871"/>
                  <a:gd name="connsiteX1382" fmla="*/ 488709 w 844871"/>
                  <a:gd name="connsiteY1382" fmla="*/ 731404 h 844871"/>
                  <a:gd name="connsiteX1383" fmla="*/ 485606 w 844871"/>
                  <a:gd name="connsiteY1383" fmla="*/ 728610 h 844871"/>
                  <a:gd name="connsiteX1384" fmla="*/ 484725 w 844871"/>
                  <a:gd name="connsiteY1384" fmla="*/ 729490 h 844871"/>
                  <a:gd name="connsiteX1385" fmla="*/ 483380 w 844871"/>
                  <a:gd name="connsiteY1385" fmla="*/ 731043 h 844871"/>
                  <a:gd name="connsiteX1386" fmla="*/ 481982 w 844871"/>
                  <a:gd name="connsiteY1386" fmla="*/ 732647 h 844871"/>
                  <a:gd name="connsiteX1387" fmla="*/ 480791 w 844871"/>
                  <a:gd name="connsiteY1387" fmla="*/ 734149 h 844871"/>
                  <a:gd name="connsiteX1388" fmla="*/ 479600 w 844871"/>
                  <a:gd name="connsiteY1388" fmla="*/ 735753 h 844871"/>
                  <a:gd name="connsiteX1389" fmla="*/ 478565 w 844871"/>
                  <a:gd name="connsiteY1389" fmla="*/ 737305 h 844871"/>
                  <a:gd name="connsiteX1390" fmla="*/ 477633 w 844871"/>
                  <a:gd name="connsiteY1390" fmla="*/ 738858 h 844871"/>
                  <a:gd name="connsiteX1391" fmla="*/ 476960 w 844871"/>
                  <a:gd name="connsiteY1391" fmla="*/ 740462 h 844871"/>
                  <a:gd name="connsiteX1392" fmla="*/ 476287 w 844871"/>
                  <a:gd name="connsiteY1392" fmla="*/ 741964 h 844871"/>
                  <a:gd name="connsiteX1393" fmla="*/ 475925 w 844871"/>
                  <a:gd name="connsiteY1393" fmla="*/ 743568 h 844871"/>
                  <a:gd name="connsiteX1394" fmla="*/ 475769 w 844871"/>
                  <a:gd name="connsiteY1394" fmla="*/ 745069 h 844871"/>
                  <a:gd name="connsiteX1395" fmla="*/ 475923 w 844871"/>
                  <a:gd name="connsiteY1395" fmla="*/ 746672 h 844871"/>
                  <a:gd name="connsiteX1396" fmla="*/ 476233 w 844871"/>
                  <a:gd name="connsiteY1396" fmla="*/ 748225 h 844871"/>
                  <a:gd name="connsiteX1397" fmla="*/ 476854 w 844871"/>
                  <a:gd name="connsiteY1397" fmla="*/ 749881 h 844871"/>
                  <a:gd name="connsiteX1398" fmla="*/ 477888 w 844871"/>
                  <a:gd name="connsiteY1398" fmla="*/ 751433 h 844871"/>
                  <a:gd name="connsiteX1399" fmla="*/ 479026 w 844871"/>
                  <a:gd name="connsiteY1399" fmla="*/ 753088 h 844871"/>
                  <a:gd name="connsiteX1400" fmla="*/ 480578 w 844871"/>
                  <a:gd name="connsiteY1400" fmla="*/ 754640 h 844871"/>
                  <a:gd name="connsiteX1401" fmla="*/ 481406 w 844871"/>
                  <a:gd name="connsiteY1401" fmla="*/ 755571 h 844871"/>
                  <a:gd name="connsiteX1402" fmla="*/ 481975 w 844871"/>
                  <a:gd name="connsiteY1402" fmla="*/ 756554 h 844871"/>
                  <a:gd name="connsiteX1403" fmla="*/ 482492 w 844871"/>
                  <a:gd name="connsiteY1403" fmla="*/ 757692 h 844871"/>
                  <a:gd name="connsiteX1404" fmla="*/ 482854 w 844871"/>
                  <a:gd name="connsiteY1404" fmla="*/ 758986 h 844871"/>
                  <a:gd name="connsiteX1405" fmla="*/ 482905 w 844871"/>
                  <a:gd name="connsiteY1405" fmla="*/ 759555 h 844871"/>
                  <a:gd name="connsiteX1406" fmla="*/ 483009 w 844871"/>
                  <a:gd name="connsiteY1406" fmla="*/ 760176 h 844871"/>
                  <a:gd name="connsiteX1407" fmla="*/ 482957 w 844871"/>
                  <a:gd name="connsiteY1407" fmla="*/ 760745 h 844871"/>
                  <a:gd name="connsiteX1408" fmla="*/ 482749 w 844871"/>
                  <a:gd name="connsiteY1408" fmla="*/ 761263 h 844871"/>
                  <a:gd name="connsiteX1409" fmla="*/ 482543 w 844871"/>
                  <a:gd name="connsiteY1409" fmla="*/ 761884 h 844871"/>
                  <a:gd name="connsiteX1410" fmla="*/ 482335 w 844871"/>
                  <a:gd name="connsiteY1410" fmla="*/ 762401 h 844871"/>
                  <a:gd name="connsiteX1411" fmla="*/ 481456 w 844871"/>
                  <a:gd name="connsiteY1411" fmla="*/ 763488 h 844871"/>
                  <a:gd name="connsiteX1412" fmla="*/ 456610 w 844871"/>
                  <a:gd name="connsiteY1412" fmla="*/ 788334 h 844871"/>
                  <a:gd name="connsiteX1413" fmla="*/ 455989 w 844871"/>
                  <a:gd name="connsiteY1413" fmla="*/ 788747 h 844871"/>
                  <a:gd name="connsiteX1414" fmla="*/ 455471 w 844871"/>
                  <a:gd name="connsiteY1414" fmla="*/ 789059 h 844871"/>
                  <a:gd name="connsiteX1415" fmla="*/ 454953 w 844871"/>
                  <a:gd name="connsiteY1415" fmla="*/ 789473 h 844871"/>
                  <a:gd name="connsiteX1416" fmla="*/ 454436 w 844871"/>
                  <a:gd name="connsiteY1416" fmla="*/ 789576 h 844871"/>
                  <a:gd name="connsiteX1417" fmla="*/ 453815 w 844871"/>
                  <a:gd name="connsiteY1417" fmla="*/ 789679 h 844871"/>
                  <a:gd name="connsiteX1418" fmla="*/ 453297 w 844871"/>
                  <a:gd name="connsiteY1418" fmla="*/ 789680 h 844871"/>
                  <a:gd name="connsiteX1419" fmla="*/ 452729 w 844871"/>
                  <a:gd name="connsiteY1419" fmla="*/ 789629 h 844871"/>
                  <a:gd name="connsiteX1420" fmla="*/ 452003 w 844871"/>
                  <a:gd name="connsiteY1420" fmla="*/ 789422 h 844871"/>
                  <a:gd name="connsiteX1421" fmla="*/ 450762 w 844871"/>
                  <a:gd name="connsiteY1421" fmla="*/ 788904 h 844871"/>
                  <a:gd name="connsiteX1422" fmla="*/ 449572 w 844871"/>
                  <a:gd name="connsiteY1422" fmla="*/ 788233 h 844871"/>
                  <a:gd name="connsiteX1423" fmla="*/ 448382 w 844871"/>
                  <a:gd name="connsiteY1423" fmla="*/ 787352 h 844871"/>
                  <a:gd name="connsiteX1424" fmla="*/ 447141 w 844871"/>
                  <a:gd name="connsiteY1424" fmla="*/ 786319 h 844871"/>
                  <a:gd name="connsiteX1425" fmla="*/ 291483 w 844871"/>
                  <a:gd name="connsiteY1425" fmla="*/ 631179 h 844871"/>
                  <a:gd name="connsiteX1426" fmla="*/ 290137 w 844871"/>
                  <a:gd name="connsiteY1426" fmla="*/ 629833 h 844871"/>
                  <a:gd name="connsiteX1427" fmla="*/ 289104 w 844871"/>
                  <a:gd name="connsiteY1427" fmla="*/ 628385 h 844871"/>
                  <a:gd name="connsiteX1428" fmla="*/ 288431 w 844871"/>
                  <a:gd name="connsiteY1428" fmla="*/ 627195 h 844871"/>
                  <a:gd name="connsiteX1429" fmla="*/ 287966 w 844871"/>
                  <a:gd name="connsiteY1429" fmla="*/ 626212 h 844871"/>
                  <a:gd name="connsiteX1430" fmla="*/ 287862 w 844871"/>
                  <a:gd name="connsiteY1430" fmla="*/ 625281 h 844871"/>
                  <a:gd name="connsiteX1431" fmla="*/ 287759 w 844871"/>
                  <a:gd name="connsiteY1431" fmla="*/ 624349 h 844871"/>
                  <a:gd name="connsiteX1432" fmla="*/ 287966 w 844871"/>
                  <a:gd name="connsiteY1432" fmla="*/ 623314 h 844871"/>
                  <a:gd name="connsiteX1433" fmla="*/ 288122 w 844871"/>
                  <a:gd name="connsiteY1433" fmla="*/ 622124 h 844871"/>
                  <a:gd name="connsiteX1434" fmla="*/ 288382 w 844871"/>
                  <a:gd name="connsiteY1434" fmla="*/ 620105 h 844871"/>
                  <a:gd name="connsiteX1435" fmla="*/ 288382 w 844871"/>
                  <a:gd name="connsiteY1435" fmla="*/ 617828 h 844871"/>
                  <a:gd name="connsiteX1436" fmla="*/ 288228 w 844871"/>
                  <a:gd name="connsiteY1436" fmla="*/ 615396 h 844871"/>
                  <a:gd name="connsiteX1437" fmla="*/ 287866 w 844871"/>
                  <a:gd name="connsiteY1437" fmla="*/ 612861 h 844871"/>
                  <a:gd name="connsiteX1438" fmla="*/ 287608 w 844871"/>
                  <a:gd name="connsiteY1438" fmla="*/ 611568 h 844871"/>
                  <a:gd name="connsiteX1439" fmla="*/ 287194 w 844871"/>
                  <a:gd name="connsiteY1439" fmla="*/ 610222 h 844871"/>
                  <a:gd name="connsiteX1440" fmla="*/ 286677 w 844871"/>
                  <a:gd name="connsiteY1440" fmla="*/ 608877 h 844871"/>
                  <a:gd name="connsiteX1441" fmla="*/ 285953 w 844871"/>
                  <a:gd name="connsiteY1441" fmla="*/ 607635 h 844871"/>
                  <a:gd name="connsiteX1442" fmla="*/ 285177 w 844871"/>
                  <a:gd name="connsiteY1442" fmla="*/ 606342 h 844871"/>
                  <a:gd name="connsiteX1443" fmla="*/ 284350 w 844871"/>
                  <a:gd name="connsiteY1443" fmla="*/ 605101 h 844871"/>
                  <a:gd name="connsiteX1444" fmla="*/ 283263 w 844871"/>
                  <a:gd name="connsiteY1444" fmla="*/ 603910 h 844871"/>
                  <a:gd name="connsiteX1445" fmla="*/ 282281 w 844871"/>
                  <a:gd name="connsiteY1445" fmla="*/ 602720 h 844871"/>
                  <a:gd name="connsiteX1446" fmla="*/ 273797 w 844871"/>
                  <a:gd name="connsiteY1446" fmla="*/ 594237 h 844871"/>
                  <a:gd name="connsiteX1447" fmla="*/ 226590 w 844871"/>
                  <a:gd name="connsiteY1447" fmla="*/ 641444 h 844871"/>
                  <a:gd name="connsiteX1448" fmla="*/ 235074 w 844871"/>
                  <a:gd name="connsiteY1448" fmla="*/ 649928 h 844871"/>
                  <a:gd name="connsiteX1449" fmla="*/ 236160 w 844871"/>
                  <a:gd name="connsiteY1449" fmla="*/ 651014 h 844871"/>
                  <a:gd name="connsiteX1450" fmla="*/ 237402 w 844871"/>
                  <a:gd name="connsiteY1450" fmla="*/ 652048 h 844871"/>
                  <a:gd name="connsiteX1451" fmla="*/ 238695 w 844871"/>
                  <a:gd name="connsiteY1451" fmla="*/ 652824 h 844871"/>
                  <a:gd name="connsiteX1452" fmla="*/ 239885 w 844871"/>
                  <a:gd name="connsiteY1452" fmla="*/ 653703 h 844871"/>
                  <a:gd name="connsiteX1453" fmla="*/ 241230 w 844871"/>
                  <a:gd name="connsiteY1453" fmla="*/ 654324 h 844871"/>
                  <a:gd name="connsiteX1454" fmla="*/ 242472 w 844871"/>
                  <a:gd name="connsiteY1454" fmla="*/ 654944 h 844871"/>
                  <a:gd name="connsiteX1455" fmla="*/ 243869 w 844871"/>
                  <a:gd name="connsiteY1455" fmla="*/ 655307 h 844871"/>
                  <a:gd name="connsiteX1456" fmla="*/ 245163 w 844871"/>
                  <a:gd name="connsiteY1456" fmla="*/ 655565 h 844871"/>
                  <a:gd name="connsiteX1457" fmla="*/ 247750 w 844871"/>
                  <a:gd name="connsiteY1457" fmla="*/ 655874 h 844871"/>
                  <a:gd name="connsiteX1458" fmla="*/ 250182 w 844871"/>
                  <a:gd name="connsiteY1458" fmla="*/ 656028 h 844871"/>
                  <a:gd name="connsiteX1459" fmla="*/ 252459 w 844871"/>
                  <a:gd name="connsiteY1459" fmla="*/ 656028 h 844871"/>
                  <a:gd name="connsiteX1460" fmla="*/ 254426 w 844871"/>
                  <a:gd name="connsiteY1460" fmla="*/ 655821 h 844871"/>
                  <a:gd name="connsiteX1461" fmla="*/ 255667 w 844871"/>
                  <a:gd name="connsiteY1461" fmla="*/ 655613 h 844871"/>
                  <a:gd name="connsiteX1462" fmla="*/ 256702 w 844871"/>
                  <a:gd name="connsiteY1462" fmla="*/ 655406 h 844871"/>
                  <a:gd name="connsiteX1463" fmla="*/ 257737 w 844871"/>
                  <a:gd name="connsiteY1463" fmla="*/ 655406 h 844871"/>
                  <a:gd name="connsiteX1464" fmla="*/ 258669 w 844871"/>
                  <a:gd name="connsiteY1464" fmla="*/ 655509 h 844871"/>
                  <a:gd name="connsiteX1465" fmla="*/ 259290 w 844871"/>
                  <a:gd name="connsiteY1465" fmla="*/ 655612 h 844871"/>
                  <a:gd name="connsiteX1466" fmla="*/ 259807 w 844871"/>
                  <a:gd name="connsiteY1466" fmla="*/ 655819 h 844871"/>
                  <a:gd name="connsiteX1467" fmla="*/ 260997 w 844871"/>
                  <a:gd name="connsiteY1467" fmla="*/ 656492 h 844871"/>
                  <a:gd name="connsiteX1468" fmla="*/ 262342 w 844871"/>
                  <a:gd name="connsiteY1468" fmla="*/ 657629 h 844871"/>
                  <a:gd name="connsiteX1469" fmla="*/ 263791 w 844871"/>
                  <a:gd name="connsiteY1469" fmla="*/ 658871 h 844871"/>
                  <a:gd name="connsiteX1470" fmla="*/ 419810 w 844871"/>
                  <a:gd name="connsiteY1470" fmla="*/ 814891 h 844871"/>
                  <a:gd name="connsiteX1471" fmla="*/ 420638 w 844871"/>
                  <a:gd name="connsiteY1471" fmla="*/ 815925 h 844871"/>
                  <a:gd name="connsiteX1472" fmla="*/ 421258 w 844871"/>
                  <a:gd name="connsiteY1472" fmla="*/ 817063 h 844871"/>
                  <a:gd name="connsiteX1473" fmla="*/ 421775 w 844871"/>
                  <a:gd name="connsiteY1473" fmla="*/ 818305 h 844871"/>
                  <a:gd name="connsiteX1474" fmla="*/ 421879 w 844871"/>
                  <a:gd name="connsiteY1474" fmla="*/ 819547 h 844871"/>
                  <a:gd name="connsiteX1475" fmla="*/ 421982 w 844871"/>
                  <a:gd name="connsiteY1475" fmla="*/ 820892 h 844871"/>
                  <a:gd name="connsiteX1476" fmla="*/ 421826 w 844871"/>
                  <a:gd name="connsiteY1476" fmla="*/ 822083 h 844871"/>
                  <a:gd name="connsiteX1477" fmla="*/ 421515 w 844871"/>
                  <a:gd name="connsiteY1477" fmla="*/ 823221 h 844871"/>
                  <a:gd name="connsiteX1478" fmla="*/ 421204 w 844871"/>
                  <a:gd name="connsiteY1478" fmla="*/ 824256 h 844871"/>
                  <a:gd name="connsiteX1479" fmla="*/ 420790 w 844871"/>
                  <a:gd name="connsiteY1479" fmla="*/ 825291 h 844871"/>
                  <a:gd name="connsiteX1480" fmla="*/ 420686 w 844871"/>
                  <a:gd name="connsiteY1480" fmla="*/ 826327 h 844871"/>
                  <a:gd name="connsiteX1481" fmla="*/ 420582 w 844871"/>
                  <a:gd name="connsiteY1481" fmla="*/ 827464 h 844871"/>
                  <a:gd name="connsiteX1482" fmla="*/ 420582 w 844871"/>
                  <a:gd name="connsiteY1482" fmla="*/ 828706 h 844871"/>
                  <a:gd name="connsiteX1483" fmla="*/ 420634 w 844871"/>
                  <a:gd name="connsiteY1483" fmla="*/ 829793 h 844871"/>
                  <a:gd name="connsiteX1484" fmla="*/ 420840 w 844871"/>
                  <a:gd name="connsiteY1484" fmla="*/ 830828 h 844871"/>
                  <a:gd name="connsiteX1485" fmla="*/ 421099 w 844871"/>
                  <a:gd name="connsiteY1485" fmla="*/ 832121 h 844871"/>
                  <a:gd name="connsiteX1486" fmla="*/ 421513 w 844871"/>
                  <a:gd name="connsiteY1486" fmla="*/ 833260 h 844871"/>
                  <a:gd name="connsiteX1487" fmla="*/ 422029 w 844871"/>
                  <a:gd name="connsiteY1487" fmla="*/ 834502 h 844871"/>
                  <a:gd name="connsiteX1488" fmla="*/ 422650 w 844871"/>
                  <a:gd name="connsiteY1488" fmla="*/ 835743 h 844871"/>
                  <a:gd name="connsiteX1489" fmla="*/ 423426 w 844871"/>
                  <a:gd name="connsiteY1489" fmla="*/ 837036 h 844871"/>
                  <a:gd name="connsiteX1490" fmla="*/ 424305 w 844871"/>
                  <a:gd name="connsiteY1490" fmla="*/ 838434 h 844871"/>
                  <a:gd name="connsiteX1491" fmla="*/ 425287 w 844871"/>
                  <a:gd name="connsiteY1491" fmla="*/ 839830 h 844871"/>
                  <a:gd name="connsiteX1492" fmla="*/ 426581 w 844871"/>
                  <a:gd name="connsiteY1492" fmla="*/ 841228 h 844871"/>
                  <a:gd name="connsiteX1493" fmla="*/ 429374 w 844871"/>
                  <a:gd name="connsiteY1493" fmla="*/ 844228 h 844871"/>
                  <a:gd name="connsiteX1494" fmla="*/ 430017 w 844871"/>
                  <a:gd name="connsiteY1494" fmla="*/ 844871 h 844871"/>
                  <a:gd name="connsiteX1495" fmla="*/ 140814 w 844871"/>
                  <a:gd name="connsiteY1495" fmla="*/ 844871 h 844871"/>
                  <a:gd name="connsiteX1496" fmla="*/ 0 w 844871"/>
                  <a:gd name="connsiteY1496" fmla="*/ 704057 h 844871"/>
                  <a:gd name="connsiteX1497" fmla="*/ 0 w 844871"/>
                  <a:gd name="connsiteY1497" fmla="*/ 460991 h 844871"/>
                  <a:gd name="connsiteX1498" fmla="*/ 19 w 844871"/>
                  <a:gd name="connsiteY1498" fmla="*/ 461003 h 844871"/>
                  <a:gd name="connsiteX1499" fmla="*/ 4879 w 844871"/>
                  <a:gd name="connsiteY1499" fmla="*/ 463383 h 844871"/>
                  <a:gd name="connsiteX1500" fmla="*/ 11964 w 844871"/>
                  <a:gd name="connsiteY1500" fmla="*/ 467056 h 844871"/>
                  <a:gd name="connsiteX1501" fmla="*/ 20702 w 844871"/>
                  <a:gd name="connsiteY1501" fmla="*/ 471661 h 844871"/>
                  <a:gd name="connsiteX1502" fmla="*/ 42679 w 844871"/>
                  <a:gd name="connsiteY1502" fmla="*/ 483197 h 844871"/>
                  <a:gd name="connsiteX1503" fmla="*/ 55193 w 844871"/>
                  <a:gd name="connsiteY1503" fmla="*/ 489716 h 844871"/>
                  <a:gd name="connsiteX1504" fmla="*/ 67913 w 844871"/>
                  <a:gd name="connsiteY1504" fmla="*/ 496234 h 844871"/>
                  <a:gd name="connsiteX1505" fmla="*/ 99921 w 844871"/>
                  <a:gd name="connsiteY1505" fmla="*/ 512841 h 844871"/>
                  <a:gd name="connsiteX1506" fmla="*/ 135963 w 844871"/>
                  <a:gd name="connsiteY1506" fmla="*/ 531518 h 844871"/>
                  <a:gd name="connsiteX1507" fmla="*/ 189905 w 844871"/>
                  <a:gd name="connsiteY1507" fmla="*/ 585459 h 844871"/>
                  <a:gd name="connsiteX1508" fmla="*/ 190991 w 844871"/>
                  <a:gd name="connsiteY1508" fmla="*/ 586752 h 844871"/>
                  <a:gd name="connsiteX1509" fmla="*/ 191922 w 844871"/>
                  <a:gd name="connsiteY1509" fmla="*/ 587890 h 844871"/>
                  <a:gd name="connsiteX1510" fmla="*/ 192439 w 844871"/>
                  <a:gd name="connsiteY1510" fmla="*/ 588924 h 844871"/>
                  <a:gd name="connsiteX1511" fmla="*/ 192905 w 844871"/>
                  <a:gd name="connsiteY1511" fmla="*/ 589906 h 844871"/>
                  <a:gd name="connsiteX1512" fmla="*/ 193009 w 844871"/>
                  <a:gd name="connsiteY1512" fmla="*/ 590837 h 844871"/>
                  <a:gd name="connsiteX1513" fmla="*/ 193009 w 844871"/>
                  <a:gd name="connsiteY1513" fmla="*/ 591871 h 844871"/>
                  <a:gd name="connsiteX1514" fmla="*/ 193009 w 844871"/>
                  <a:gd name="connsiteY1514" fmla="*/ 592905 h 844871"/>
                  <a:gd name="connsiteX1515" fmla="*/ 192700 w 844871"/>
                  <a:gd name="connsiteY1515" fmla="*/ 594042 h 844871"/>
                  <a:gd name="connsiteX1516" fmla="*/ 192494 w 844871"/>
                  <a:gd name="connsiteY1516" fmla="*/ 596007 h 844871"/>
                  <a:gd name="connsiteX1517" fmla="*/ 192494 w 844871"/>
                  <a:gd name="connsiteY1517" fmla="*/ 598282 h 844871"/>
                  <a:gd name="connsiteX1518" fmla="*/ 192650 w 844871"/>
                  <a:gd name="connsiteY1518" fmla="*/ 600712 h 844871"/>
                  <a:gd name="connsiteX1519" fmla="*/ 192961 w 844871"/>
                  <a:gd name="connsiteY1519" fmla="*/ 603297 h 844871"/>
                  <a:gd name="connsiteX1520" fmla="*/ 193220 w 844871"/>
                  <a:gd name="connsiteY1520" fmla="*/ 604589 h 844871"/>
                  <a:gd name="connsiteX1521" fmla="*/ 193687 w 844871"/>
                  <a:gd name="connsiteY1521" fmla="*/ 605882 h 844871"/>
                  <a:gd name="connsiteX1522" fmla="*/ 194204 w 844871"/>
                  <a:gd name="connsiteY1522" fmla="*/ 607226 h 844871"/>
                  <a:gd name="connsiteX1523" fmla="*/ 194824 w 844871"/>
                  <a:gd name="connsiteY1523" fmla="*/ 608571 h 844871"/>
                  <a:gd name="connsiteX1524" fmla="*/ 195704 w 844871"/>
                  <a:gd name="connsiteY1524" fmla="*/ 609760 h 844871"/>
                  <a:gd name="connsiteX1525" fmla="*/ 196480 w 844871"/>
                  <a:gd name="connsiteY1525" fmla="*/ 611054 h 844871"/>
                  <a:gd name="connsiteX1526" fmla="*/ 197514 w 844871"/>
                  <a:gd name="connsiteY1526" fmla="*/ 612295 h 844871"/>
                  <a:gd name="connsiteX1527" fmla="*/ 198704 w 844871"/>
                  <a:gd name="connsiteY1527" fmla="*/ 613484 h 844871"/>
                  <a:gd name="connsiteX1528" fmla="*/ 207082 w 844871"/>
                  <a:gd name="connsiteY1528" fmla="*/ 621862 h 844871"/>
                  <a:gd name="connsiteX1529" fmla="*/ 254217 w 844871"/>
                  <a:gd name="connsiteY1529" fmla="*/ 574727 h 844871"/>
                  <a:gd name="connsiteX1530" fmla="*/ 245839 w 844871"/>
                  <a:gd name="connsiteY1530" fmla="*/ 566349 h 844871"/>
                  <a:gd name="connsiteX1531" fmla="*/ 244546 w 844871"/>
                  <a:gd name="connsiteY1531" fmla="*/ 565263 h 844871"/>
                  <a:gd name="connsiteX1532" fmla="*/ 243357 w 844871"/>
                  <a:gd name="connsiteY1532" fmla="*/ 564177 h 844871"/>
                  <a:gd name="connsiteX1533" fmla="*/ 242116 w 844871"/>
                  <a:gd name="connsiteY1533" fmla="*/ 563349 h 844871"/>
                  <a:gd name="connsiteX1534" fmla="*/ 240822 w 844871"/>
                  <a:gd name="connsiteY1534" fmla="*/ 562573 h 844871"/>
                  <a:gd name="connsiteX1535" fmla="*/ 239581 w 844871"/>
                  <a:gd name="connsiteY1535" fmla="*/ 561848 h 844871"/>
                  <a:gd name="connsiteX1536" fmla="*/ 238237 w 844871"/>
                  <a:gd name="connsiteY1536" fmla="*/ 561331 h 844871"/>
                  <a:gd name="connsiteX1537" fmla="*/ 236892 w 844871"/>
                  <a:gd name="connsiteY1537" fmla="*/ 560917 h 844871"/>
                  <a:gd name="connsiteX1538" fmla="*/ 235600 w 844871"/>
                  <a:gd name="connsiteY1538" fmla="*/ 560658 h 844871"/>
                  <a:gd name="connsiteX1539" fmla="*/ 233066 w 844871"/>
                  <a:gd name="connsiteY1539" fmla="*/ 560295 h 844871"/>
                  <a:gd name="connsiteX1540" fmla="*/ 230637 w 844871"/>
                  <a:gd name="connsiteY1540" fmla="*/ 560140 h 844871"/>
                  <a:gd name="connsiteX1541" fmla="*/ 228362 w 844871"/>
                  <a:gd name="connsiteY1541" fmla="*/ 560139 h 844871"/>
                  <a:gd name="connsiteX1542" fmla="*/ 226345 w 844871"/>
                  <a:gd name="connsiteY1542" fmla="*/ 560397 h 844871"/>
                  <a:gd name="connsiteX1543" fmla="*/ 225260 w 844871"/>
                  <a:gd name="connsiteY1543" fmla="*/ 560655 h 844871"/>
                  <a:gd name="connsiteX1544" fmla="*/ 224123 w 844871"/>
                  <a:gd name="connsiteY1544" fmla="*/ 560758 h 844871"/>
                  <a:gd name="connsiteX1545" fmla="*/ 223191 w 844871"/>
                  <a:gd name="connsiteY1545" fmla="*/ 560654 h 844871"/>
                  <a:gd name="connsiteX1546" fmla="*/ 222262 w 844871"/>
                  <a:gd name="connsiteY1546" fmla="*/ 560550 h 844871"/>
                  <a:gd name="connsiteX1547" fmla="*/ 221279 w 844871"/>
                  <a:gd name="connsiteY1547" fmla="*/ 560085 h 844871"/>
                  <a:gd name="connsiteX1548" fmla="*/ 220142 w 844871"/>
                  <a:gd name="connsiteY1548" fmla="*/ 559464 h 844871"/>
                  <a:gd name="connsiteX1549" fmla="*/ 218848 w 844871"/>
                  <a:gd name="connsiteY1549" fmla="*/ 558585 h 844871"/>
                  <a:gd name="connsiteX1550" fmla="*/ 217555 w 844871"/>
                  <a:gd name="connsiteY1550" fmla="*/ 557292 h 844871"/>
                  <a:gd name="connsiteX1551" fmla="*/ 217296 w 844871"/>
                  <a:gd name="connsiteY1551" fmla="*/ 557033 h 844871"/>
                  <a:gd name="connsiteX1552" fmla="*/ 163872 w 844871"/>
                  <a:gd name="connsiteY1552" fmla="*/ 503609 h 844871"/>
                  <a:gd name="connsiteX1553" fmla="*/ 145610 w 844871"/>
                  <a:gd name="connsiteY1553" fmla="*/ 468187 h 844871"/>
                  <a:gd name="connsiteX1554" fmla="*/ 129313 w 844871"/>
                  <a:gd name="connsiteY1554" fmla="*/ 436386 h 844871"/>
                  <a:gd name="connsiteX1555" fmla="*/ 116535 w 844871"/>
                  <a:gd name="connsiteY1555" fmla="*/ 411410 h 844871"/>
                  <a:gd name="connsiteX1556" fmla="*/ 105102 w 844871"/>
                  <a:gd name="connsiteY1556" fmla="*/ 389434 h 844871"/>
                  <a:gd name="connsiteX1557" fmla="*/ 96773 w 844871"/>
                  <a:gd name="connsiteY1557" fmla="*/ 373558 h 844871"/>
                  <a:gd name="connsiteX1558" fmla="*/ 94289 w 844871"/>
                  <a:gd name="connsiteY1558" fmla="*/ 368594 h 844871"/>
                  <a:gd name="connsiteX1559" fmla="*/ 93203 w 844871"/>
                  <a:gd name="connsiteY1559" fmla="*/ 366371 h 844871"/>
                  <a:gd name="connsiteX1560" fmla="*/ 92531 w 844871"/>
                  <a:gd name="connsiteY1560" fmla="*/ 364975 h 844871"/>
                  <a:gd name="connsiteX1561" fmla="*/ 92116 w 844871"/>
                  <a:gd name="connsiteY1561" fmla="*/ 363527 h 844871"/>
                  <a:gd name="connsiteX1562" fmla="*/ 91961 w 844871"/>
                  <a:gd name="connsiteY1562" fmla="*/ 362131 h 844871"/>
                  <a:gd name="connsiteX1563" fmla="*/ 92115 w 844871"/>
                  <a:gd name="connsiteY1563" fmla="*/ 360735 h 844871"/>
                  <a:gd name="connsiteX1564" fmla="*/ 92528 w 844871"/>
                  <a:gd name="connsiteY1564" fmla="*/ 358047 h 844871"/>
                  <a:gd name="connsiteX1565" fmla="*/ 92993 w 844871"/>
                  <a:gd name="connsiteY1565" fmla="*/ 355927 h 844871"/>
                  <a:gd name="connsiteX1566" fmla="*/ 93251 w 844871"/>
                  <a:gd name="connsiteY1566" fmla="*/ 353911 h 844871"/>
                  <a:gd name="connsiteX1567" fmla="*/ 93302 w 844871"/>
                  <a:gd name="connsiteY1567" fmla="*/ 351895 h 844871"/>
                  <a:gd name="connsiteX1568" fmla="*/ 93042 w 844871"/>
                  <a:gd name="connsiteY1568" fmla="*/ 349568 h 844871"/>
                  <a:gd name="connsiteX1569" fmla="*/ 92680 w 844871"/>
                  <a:gd name="connsiteY1569" fmla="*/ 347138 h 844871"/>
                  <a:gd name="connsiteX1570" fmla="*/ 92317 w 844871"/>
                  <a:gd name="connsiteY1570" fmla="*/ 345845 h 844871"/>
                  <a:gd name="connsiteX1571" fmla="*/ 91851 w 844871"/>
                  <a:gd name="connsiteY1571" fmla="*/ 344553 h 844871"/>
                  <a:gd name="connsiteX1572" fmla="*/ 91334 w 844871"/>
                  <a:gd name="connsiteY1572" fmla="*/ 343311 h 844871"/>
                  <a:gd name="connsiteX1573" fmla="*/ 90661 w 844871"/>
                  <a:gd name="connsiteY1573" fmla="*/ 342123 h 844871"/>
                  <a:gd name="connsiteX1574" fmla="*/ 89782 w 844871"/>
                  <a:gd name="connsiteY1574" fmla="*/ 340932 h 844871"/>
                  <a:gd name="connsiteX1575" fmla="*/ 88903 w 844871"/>
                  <a:gd name="connsiteY1575" fmla="*/ 339743 h 844871"/>
                  <a:gd name="connsiteX1576" fmla="*/ 87868 w 844871"/>
                  <a:gd name="connsiteY1576" fmla="*/ 338502 h 844871"/>
                  <a:gd name="connsiteX1577" fmla="*/ 86782 w 844871"/>
                  <a:gd name="connsiteY1577" fmla="*/ 337210 h 844871"/>
                  <a:gd name="connsiteX1578" fmla="*/ 78300 w 844871"/>
                  <a:gd name="connsiteY1578" fmla="*/ 328728 h 844871"/>
                  <a:gd name="connsiteX1579" fmla="*/ 32251 w 844871"/>
                  <a:gd name="connsiteY1579" fmla="*/ 374777 h 844871"/>
                  <a:gd name="connsiteX1580" fmla="*/ 40732 w 844871"/>
                  <a:gd name="connsiteY1580" fmla="*/ 383259 h 844871"/>
                  <a:gd name="connsiteX1581" fmla="*/ 42026 w 844871"/>
                  <a:gd name="connsiteY1581" fmla="*/ 384552 h 844871"/>
                  <a:gd name="connsiteX1582" fmla="*/ 43215 w 844871"/>
                  <a:gd name="connsiteY1582" fmla="*/ 385535 h 844871"/>
                  <a:gd name="connsiteX1583" fmla="*/ 44508 w 844871"/>
                  <a:gd name="connsiteY1583" fmla="*/ 386518 h 844871"/>
                  <a:gd name="connsiteX1584" fmla="*/ 45749 w 844871"/>
                  <a:gd name="connsiteY1584" fmla="*/ 387345 h 844871"/>
                  <a:gd name="connsiteX1585" fmla="*/ 47041 w 844871"/>
                  <a:gd name="connsiteY1585" fmla="*/ 388018 h 844871"/>
                  <a:gd name="connsiteX1586" fmla="*/ 48231 w 844871"/>
                  <a:gd name="connsiteY1586" fmla="*/ 388690 h 844871"/>
                  <a:gd name="connsiteX1587" fmla="*/ 49472 w 844871"/>
                  <a:gd name="connsiteY1587" fmla="*/ 389001 h 844871"/>
                  <a:gd name="connsiteX1588" fmla="*/ 50661 w 844871"/>
                  <a:gd name="connsiteY1588" fmla="*/ 389364 h 844871"/>
                  <a:gd name="connsiteX1589" fmla="*/ 53091 w 844871"/>
                  <a:gd name="connsiteY1589" fmla="*/ 389726 h 844871"/>
                  <a:gd name="connsiteX1590" fmla="*/ 55314 w 844871"/>
                  <a:gd name="connsiteY1590" fmla="*/ 389882 h 844871"/>
                  <a:gd name="connsiteX1591" fmla="*/ 57486 w 844871"/>
                  <a:gd name="connsiteY1591" fmla="*/ 389779 h 844871"/>
                  <a:gd name="connsiteX1592" fmla="*/ 59347 w 844871"/>
                  <a:gd name="connsiteY1592" fmla="*/ 389573 h 844871"/>
                  <a:gd name="connsiteX1593" fmla="*/ 64259 w 844871"/>
                  <a:gd name="connsiteY1593" fmla="*/ 389109 h 844871"/>
                  <a:gd name="connsiteX1594" fmla="*/ 64879 w 844871"/>
                  <a:gd name="connsiteY1594" fmla="*/ 389007 h 844871"/>
                  <a:gd name="connsiteX1595" fmla="*/ 65396 w 844871"/>
                  <a:gd name="connsiteY1595" fmla="*/ 389214 h 844871"/>
                  <a:gd name="connsiteX1596" fmla="*/ 65965 w 844871"/>
                  <a:gd name="connsiteY1596" fmla="*/ 389472 h 844871"/>
                  <a:gd name="connsiteX1597" fmla="*/ 66533 w 844871"/>
                  <a:gd name="connsiteY1597" fmla="*/ 389627 h 844871"/>
                  <a:gd name="connsiteX1598" fmla="*/ 66999 w 844871"/>
                  <a:gd name="connsiteY1598" fmla="*/ 389989 h 844871"/>
                  <a:gd name="connsiteX1599" fmla="*/ 67515 w 844871"/>
                  <a:gd name="connsiteY1599" fmla="*/ 390506 h 844871"/>
                  <a:gd name="connsiteX1600" fmla="*/ 68395 w 844871"/>
                  <a:gd name="connsiteY1600" fmla="*/ 391696 h 844871"/>
                  <a:gd name="connsiteX1601" fmla="*/ 68757 w 844871"/>
                  <a:gd name="connsiteY1601" fmla="*/ 392264 h 844871"/>
                  <a:gd name="connsiteX1602" fmla="*/ 69274 w 844871"/>
                  <a:gd name="connsiteY1602" fmla="*/ 393299 h 844871"/>
                  <a:gd name="connsiteX1603" fmla="*/ 71085 w 844871"/>
                  <a:gd name="connsiteY1603" fmla="*/ 396660 h 844871"/>
                  <a:gd name="connsiteX1604" fmla="*/ 73517 w 844871"/>
                  <a:gd name="connsiteY1604" fmla="*/ 401676 h 844871"/>
                  <a:gd name="connsiteX1605" fmla="*/ 76776 w 844871"/>
                  <a:gd name="connsiteY1605" fmla="*/ 407623 h 844871"/>
                  <a:gd name="connsiteX1606" fmla="*/ 84536 w 844871"/>
                  <a:gd name="connsiteY1606" fmla="*/ 422515 h 844871"/>
                  <a:gd name="connsiteX1607" fmla="*/ 93021 w 844871"/>
                  <a:gd name="connsiteY1607" fmla="*/ 438959 h 844871"/>
                  <a:gd name="connsiteX1608" fmla="*/ 116094 w 844871"/>
                  <a:gd name="connsiteY1608" fmla="*/ 483532 h 844871"/>
                  <a:gd name="connsiteX1609" fmla="*/ 114388 w 844871"/>
                  <a:gd name="connsiteY1609" fmla="*/ 485237 h 844871"/>
                  <a:gd name="connsiteX1610" fmla="*/ 91895 w 844871"/>
                  <a:gd name="connsiteY1610" fmla="*/ 472460 h 844871"/>
                  <a:gd name="connsiteX1611" fmla="*/ 71572 w 844871"/>
                  <a:gd name="connsiteY1611" fmla="*/ 460924 h 844871"/>
                  <a:gd name="connsiteX1612" fmla="*/ 63557 w 844871"/>
                  <a:gd name="connsiteY1612" fmla="*/ 456423 h 844871"/>
                  <a:gd name="connsiteX1613" fmla="*/ 55541 w 844871"/>
                  <a:gd name="connsiteY1613" fmla="*/ 452026 h 844871"/>
                  <a:gd name="connsiteX1614" fmla="*/ 41012 w 844871"/>
                  <a:gd name="connsiteY1614" fmla="*/ 444007 h 844871"/>
                  <a:gd name="connsiteX1615" fmla="*/ 30204 w 844871"/>
                  <a:gd name="connsiteY1615" fmla="*/ 437851 h 844871"/>
                  <a:gd name="connsiteX1616" fmla="*/ 26688 w 844871"/>
                  <a:gd name="connsiteY1616" fmla="*/ 435990 h 844871"/>
                  <a:gd name="connsiteX1617" fmla="*/ 25705 w 844871"/>
                  <a:gd name="connsiteY1617" fmla="*/ 435316 h 844871"/>
                  <a:gd name="connsiteX1618" fmla="*/ 25136 w 844871"/>
                  <a:gd name="connsiteY1618" fmla="*/ 434954 h 844871"/>
                  <a:gd name="connsiteX1619" fmla="*/ 24568 w 844871"/>
                  <a:gd name="connsiteY1619" fmla="*/ 434489 h 844871"/>
                  <a:gd name="connsiteX1620" fmla="*/ 23946 w 844871"/>
                  <a:gd name="connsiteY1620" fmla="*/ 434075 h 844871"/>
                  <a:gd name="connsiteX1621" fmla="*/ 23533 w 844871"/>
                  <a:gd name="connsiteY1621" fmla="*/ 433455 h 844871"/>
                  <a:gd name="connsiteX1622" fmla="*/ 23120 w 844871"/>
                  <a:gd name="connsiteY1622" fmla="*/ 433041 h 844871"/>
                  <a:gd name="connsiteX1623" fmla="*/ 22913 w 844871"/>
                  <a:gd name="connsiteY1623" fmla="*/ 432524 h 844871"/>
                  <a:gd name="connsiteX1624" fmla="*/ 22654 w 844871"/>
                  <a:gd name="connsiteY1624" fmla="*/ 431956 h 844871"/>
                  <a:gd name="connsiteX1625" fmla="*/ 22602 w 844871"/>
                  <a:gd name="connsiteY1625" fmla="*/ 431283 h 844871"/>
                  <a:gd name="connsiteX1626" fmla="*/ 22653 w 844871"/>
                  <a:gd name="connsiteY1626" fmla="*/ 430715 h 844871"/>
                  <a:gd name="connsiteX1627" fmla="*/ 23272 w 844871"/>
                  <a:gd name="connsiteY1627" fmla="*/ 425648 h 844871"/>
                  <a:gd name="connsiteX1628" fmla="*/ 23530 w 844871"/>
                  <a:gd name="connsiteY1628" fmla="*/ 423735 h 844871"/>
                  <a:gd name="connsiteX1629" fmla="*/ 23684 w 844871"/>
                  <a:gd name="connsiteY1629" fmla="*/ 421719 h 844871"/>
                  <a:gd name="connsiteX1630" fmla="*/ 23632 w 844871"/>
                  <a:gd name="connsiteY1630" fmla="*/ 419702 h 844871"/>
                  <a:gd name="connsiteX1631" fmla="*/ 23372 w 844871"/>
                  <a:gd name="connsiteY1631" fmla="*/ 417583 h 844871"/>
                  <a:gd name="connsiteX1632" fmla="*/ 23062 w 844871"/>
                  <a:gd name="connsiteY1632" fmla="*/ 416445 h 844871"/>
                  <a:gd name="connsiteX1633" fmla="*/ 22751 w 844871"/>
                  <a:gd name="connsiteY1633" fmla="*/ 415411 h 844871"/>
                  <a:gd name="connsiteX1634" fmla="*/ 22234 w 844871"/>
                  <a:gd name="connsiteY1634" fmla="*/ 414170 h 844871"/>
                  <a:gd name="connsiteX1635" fmla="*/ 21561 w 844871"/>
                  <a:gd name="connsiteY1635" fmla="*/ 412980 h 844871"/>
                  <a:gd name="connsiteX1636" fmla="*/ 20734 w 844871"/>
                  <a:gd name="connsiteY1636" fmla="*/ 411843 h 844871"/>
                  <a:gd name="connsiteX1637" fmla="*/ 19907 w 844871"/>
                  <a:gd name="connsiteY1637" fmla="*/ 410602 h 844871"/>
                  <a:gd name="connsiteX1638" fmla="*/ 18769 w 844871"/>
                  <a:gd name="connsiteY1638" fmla="*/ 409361 h 844871"/>
                  <a:gd name="connsiteX1639" fmla="*/ 17527 w 844871"/>
                  <a:gd name="connsiteY1639" fmla="*/ 408119 h 844871"/>
                  <a:gd name="connsiteX1640" fmla="*/ 8218 w 844871"/>
                  <a:gd name="connsiteY1640" fmla="*/ 398810 h 844871"/>
                  <a:gd name="connsiteX1641" fmla="*/ 0 w 844871"/>
                  <a:gd name="connsiteY1641" fmla="*/ 407029 h 844871"/>
                  <a:gd name="connsiteX1642" fmla="*/ 0 w 844871"/>
                  <a:gd name="connsiteY1642" fmla="*/ 140814 h 844871"/>
                  <a:gd name="connsiteX1643" fmla="*/ 41244 w 844871"/>
                  <a:gd name="connsiteY1643" fmla="*/ 41244 h 8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844871" h="844871">
                    <a:moveTo>
                      <a:pt x="643523" y="266288"/>
                    </a:moveTo>
                    <a:lnTo>
                      <a:pt x="645594" y="264425"/>
                    </a:lnTo>
                    <a:lnTo>
                      <a:pt x="647768" y="262561"/>
                    </a:lnTo>
                    <a:lnTo>
                      <a:pt x="650097" y="261059"/>
                    </a:lnTo>
                    <a:lnTo>
                      <a:pt x="652478" y="259609"/>
                    </a:lnTo>
                    <a:lnTo>
                      <a:pt x="655014" y="258418"/>
                    </a:lnTo>
                    <a:lnTo>
                      <a:pt x="657549" y="257434"/>
                    </a:lnTo>
                    <a:lnTo>
                      <a:pt x="660240" y="256708"/>
                    </a:lnTo>
                    <a:lnTo>
                      <a:pt x="662878" y="256240"/>
                    </a:lnTo>
                    <a:lnTo>
                      <a:pt x="664276" y="256084"/>
                    </a:lnTo>
                    <a:lnTo>
                      <a:pt x="665673" y="256031"/>
                    </a:lnTo>
                    <a:lnTo>
                      <a:pt x="667069" y="256082"/>
                    </a:lnTo>
                    <a:lnTo>
                      <a:pt x="668570" y="256134"/>
                    </a:lnTo>
                    <a:lnTo>
                      <a:pt x="669915" y="256340"/>
                    </a:lnTo>
                    <a:lnTo>
                      <a:pt x="671415" y="256597"/>
                    </a:lnTo>
                    <a:lnTo>
                      <a:pt x="672760" y="256907"/>
                    </a:lnTo>
                    <a:lnTo>
                      <a:pt x="674260" y="257372"/>
                    </a:lnTo>
                    <a:lnTo>
                      <a:pt x="675656" y="257836"/>
                    </a:lnTo>
                    <a:lnTo>
                      <a:pt x="677105" y="258456"/>
                    </a:lnTo>
                    <a:lnTo>
                      <a:pt x="678605" y="259232"/>
                    </a:lnTo>
                    <a:lnTo>
                      <a:pt x="680001" y="260110"/>
                    </a:lnTo>
                    <a:lnTo>
                      <a:pt x="681346" y="261144"/>
                    </a:lnTo>
                    <a:lnTo>
                      <a:pt x="682794" y="262281"/>
                    </a:lnTo>
                    <a:lnTo>
                      <a:pt x="684190" y="263471"/>
                    </a:lnTo>
                    <a:lnTo>
                      <a:pt x="685690" y="264763"/>
                    </a:lnTo>
                    <a:lnTo>
                      <a:pt x="814540" y="393613"/>
                    </a:lnTo>
                    <a:lnTo>
                      <a:pt x="815832" y="395113"/>
                    </a:lnTo>
                    <a:lnTo>
                      <a:pt x="817021" y="396508"/>
                    </a:lnTo>
                    <a:lnTo>
                      <a:pt x="818055" y="397853"/>
                    </a:lnTo>
                    <a:lnTo>
                      <a:pt x="819140" y="399249"/>
                    </a:lnTo>
                    <a:lnTo>
                      <a:pt x="820071" y="400698"/>
                    </a:lnTo>
                    <a:lnTo>
                      <a:pt x="820743" y="402094"/>
                    </a:lnTo>
                    <a:lnTo>
                      <a:pt x="821466" y="403646"/>
                    </a:lnTo>
                    <a:lnTo>
                      <a:pt x="821931" y="405043"/>
                    </a:lnTo>
                    <a:lnTo>
                      <a:pt x="822395" y="406542"/>
                    </a:lnTo>
                    <a:lnTo>
                      <a:pt x="822705" y="407887"/>
                    </a:lnTo>
                    <a:lnTo>
                      <a:pt x="822962" y="409387"/>
                    </a:lnTo>
                    <a:lnTo>
                      <a:pt x="823169" y="410733"/>
                    </a:lnTo>
                    <a:lnTo>
                      <a:pt x="823220" y="412233"/>
                    </a:lnTo>
                    <a:lnTo>
                      <a:pt x="823271" y="413629"/>
                    </a:lnTo>
                    <a:lnTo>
                      <a:pt x="823115" y="414923"/>
                    </a:lnTo>
                    <a:lnTo>
                      <a:pt x="823062" y="416424"/>
                    </a:lnTo>
                    <a:lnTo>
                      <a:pt x="822646" y="419114"/>
                    </a:lnTo>
                    <a:lnTo>
                      <a:pt x="821869" y="421754"/>
                    </a:lnTo>
                    <a:lnTo>
                      <a:pt x="820884" y="424288"/>
                    </a:lnTo>
                    <a:lnTo>
                      <a:pt x="819642" y="426773"/>
                    </a:lnTo>
                    <a:lnTo>
                      <a:pt x="818243" y="429205"/>
                    </a:lnTo>
                    <a:lnTo>
                      <a:pt x="816638" y="431431"/>
                    </a:lnTo>
                    <a:lnTo>
                      <a:pt x="814878" y="433709"/>
                    </a:lnTo>
                    <a:lnTo>
                      <a:pt x="812911" y="435676"/>
                    </a:lnTo>
                    <a:lnTo>
                      <a:pt x="810892" y="437695"/>
                    </a:lnTo>
                    <a:lnTo>
                      <a:pt x="808769" y="439299"/>
                    </a:lnTo>
                    <a:lnTo>
                      <a:pt x="806440" y="441008"/>
                    </a:lnTo>
                    <a:lnTo>
                      <a:pt x="803956" y="442458"/>
                    </a:lnTo>
                    <a:lnTo>
                      <a:pt x="801420" y="443753"/>
                    </a:lnTo>
                    <a:lnTo>
                      <a:pt x="798833" y="444790"/>
                    </a:lnTo>
                    <a:lnTo>
                      <a:pt x="796142" y="445619"/>
                    </a:lnTo>
                    <a:lnTo>
                      <a:pt x="793348" y="446138"/>
                    </a:lnTo>
                    <a:lnTo>
                      <a:pt x="791951" y="446087"/>
                    </a:lnTo>
                    <a:lnTo>
                      <a:pt x="790606" y="446295"/>
                    </a:lnTo>
                    <a:lnTo>
                      <a:pt x="789208" y="446244"/>
                    </a:lnTo>
                    <a:lnTo>
                      <a:pt x="787812" y="446089"/>
                    </a:lnTo>
                    <a:lnTo>
                      <a:pt x="786415" y="445935"/>
                    </a:lnTo>
                    <a:lnTo>
                      <a:pt x="784915" y="445677"/>
                    </a:lnTo>
                    <a:lnTo>
                      <a:pt x="783570" y="445367"/>
                    </a:lnTo>
                    <a:lnTo>
                      <a:pt x="782070" y="444904"/>
                    </a:lnTo>
                    <a:lnTo>
                      <a:pt x="780621" y="444490"/>
                    </a:lnTo>
                    <a:lnTo>
                      <a:pt x="779173" y="443663"/>
                    </a:lnTo>
                    <a:lnTo>
                      <a:pt x="777777" y="442992"/>
                    </a:lnTo>
                    <a:lnTo>
                      <a:pt x="776225" y="442165"/>
                    </a:lnTo>
                    <a:lnTo>
                      <a:pt x="774829" y="441078"/>
                    </a:lnTo>
                    <a:lnTo>
                      <a:pt x="773485" y="440045"/>
                    </a:lnTo>
                    <a:lnTo>
                      <a:pt x="772089" y="438856"/>
                    </a:lnTo>
                    <a:lnTo>
                      <a:pt x="770693" y="437460"/>
                    </a:lnTo>
                    <a:lnTo>
                      <a:pt x="641843" y="308610"/>
                    </a:lnTo>
                    <a:lnTo>
                      <a:pt x="640447" y="307214"/>
                    </a:lnTo>
                    <a:lnTo>
                      <a:pt x="639257" y="305818"/>
                    </a:lnTo>
                    <a:lnTo>
                      <a:pt x="638120" y="304369"/>
                    </a:lnTo>
                    <a:lnTo>
                      <a:pt x="637086" y="303024"/>
                    </a:lnTo>
                    <a:lnTo>
                      <a:pt x="636311" y="301526"/>
                    </a:lnTo>
                    <a:lnTo>
                      <a:pt x="635536" y="300026"/>
                    </a:lnTo>
                    <a:lnTo>
                      <a:pt x="634812" y="298681"/>
                    </a:lnTo>
                    <a:lnTo>
                      <a:pt x="634399" y="297233"/>
                    </a:lnTo>
                    <a:lnTo>
                      <a:pt x="633935" y="295732"/>
                    </a:lnTo>
                    <a:lnTo>
                      <a:pt x="633625" y="294387"/>
                    </a:lnTo>
                    <a:lnTo>
                      <a:pt x="633367" y="292888"/>
                    </a:lnTo>
                    <a:lnTo>
                      <a:pt x="633213" y="291490"/>
                    </a:lnTo>
                    <a:lnTo>
                      <a:pt x="633058" y="290094"/>
                    </a:lnTo>
                    <a:lnTo>
                      <a:pt x="633007" y="288697"/>
                    </a:lnTo>
                    <a:lnTo>
                      <a:pt x="633112" y="287249"/>
                    </a:lnTo>
                    <a:lnTo>
                      <a:pt x="633164" y="285954"/>
                    </a:lnTo>
                    <a:lnTo>
                      <a:pt x="633736" y="283211"/>
                    </a:lnTo>
                    <a:lnTo>
                      <a:pt x="634513" y="280470"/>
                    </a:lnTo>
                    <a:lnTo>
                      <a:pt x="635549" y="277883"/>
                    </a:lnTo>
                    <a:lnTo>
                      <a:pt x="636792" y="275295"/>
                    </a:lnTo>
                    <a:lnTo>
                      <a:pt x="638294" y="272862"/>
                    </a:lnTo>
                    <a:lnTo>
                      <a:pt x="639899" y="270429"/>
                    </a:lnTo>
                    <a:lnTo>
                      <a:pt x="641608" y="268411"/>
                    </a:lnTo>
                    <a:close/>
                    <a:moveTo>
                      <a:pt x="492929" y="369934"/>
                    </a:moveTo>
                    <a:lnTo>
                      <a:pt x="490447" y="372622"/>
                    </a:lnTo>
                    <a:lnTo>
                      <a:pt x="488017" y="375259"/>
                    </a:lnTo>
                    <a:lnTo>
                      <a:pt x="485691" y="377896"/>
                    </a:lnTo>
                    <a:lnTo>
                      <a:pt x="483622" y="380688"/>
                    </a:lnTo>
                    <a:lnTo>
                      <a:pt x="481502" y="383429"/>
                    </a:lnTo>
                    <a:lnTo>
                      <a:pt x="479641" y="386221"/>
                    </a:lnTo>
                    <a:lnTo>
                      <a:pt x="477830" y="389065"/>
                    </a:lnTo>
                    <a:lnTo>
                      <a:pt x="476279" y="391856"/>
                    </a:lnTo>
                    <a:lnTo>
                      <a:pt x="474572" y="394700"/>
                    </a:lnTo>
                    <a:lnTo>
                      <a:pt x="473280" y="397543"/>
                    </a:lnTo>
                    <a:lnTo>
                      <a:pt x="472194" y="400387"/>
                    </a:lnTo>
                    <a:lnTo>
                      <a:pt x="471160" y="403386"/>
                    </a:lnTo>
                    <a:lnTo>
                      <a:pt x="470177" y="406230"/>
                    </a:lnTo>
                    <a:lnTo>
                      <a:pt x="469608" y="409074"/>
                    </a:lnTo>
                    <a:lnTo>
                      <a:pt x="469090" y="411968"/>
                    </a:lnTo>
                    <a:lnTo>
                      <a:pt x="468676" y="414864"/>
                    </a:lnTo>
                    <a:lnTo>
                      <a:pt x="468470" y="417759"/>
                    </a:lnTo>
                    <a:lnTo>
                      <a:pt x="468572" y="420655"/>
                    </a:lnTo>
                    <a:lnTo>
                      <a:pt x="468624" y="423498"/>
                    </a:lnTo>
                    <a:lnTo>
                      <a:pt x="468985" y="426444"/>
                    </a:lnTo>
                    <a:lnTo>
                      <a:pt x="469501" y="429339"/>
                    </a:lnTo>
                    <a:lnTo>
                      <a:pt x="470122" y="432235"/>
                    </a:lnTo>
                    <a:lnTo>
                      <a:pt x="471052" y="435130"/>
                    </a:lnTo>
                    <a:lnTo>
                      <a:pt x="472086" y="438025"/>
                    </a:lnTo>
                    <a:lnTo>
                      <a:pt x="473275" y="440971"/>
                    </a:lnTo>
                    <a:lnTo>
                      <a:pt x="474721" y="443763"/>
                    </a:lnTo>
                    <a:lnTo>
                      <a:pt x="476324" y="446607"/>
                    </a:lnTo>
                    <a:lnTo>
                      <a:pt x="478133" y="449450"/>
                    </a:lnTo>
                    <a:lnTo>
                      <a:pt x="480097" y="452138"/>
                    </a:lnTo>
                    <a:lnTo>
                      <a:pt x="482372" y="454929"/>
                    </a:lnTo>
                    <a:lnTo>
                      <a:pt x="484697" y="457565"/>
                    </a:lnTo>
                    <a:lnTo>
                      <a:pt x="487282" y="460357"/>
                    </a:lnTo>
                    <a:lnTo>
                      <a:pt x="618272" y="591347"/>
                    </a:lnTo>
                    <a:lnTo>
                      <a:pt x="621063" y="593932"/>
                    </a:lnTo>
                    <a:lnTo>
                      <a:pt x="623753" y="596413"/>
                    </a:lnTo>
                    <a:lnTo>
                      <a:pt x="626544" y="598688"/>
                    </a:lnTo>
                    <a:lnTo>
                      <a:pt x="629232" y="600755"/>
                    </a:lnTo>
                    <a:lnTo>
                      <a:pt x="632075" y="602667"/>
                    </a:lnTo>
                    <a:lnTo>
                      <a:pt x="634711" y="604270"/>
                    </a:lnTo>
                    <a:lnTo>
                      <a:pt x="637555" y="605769"/>
                    </a:lnTo>
                    <a:lnTo>
                      <a:pt x="640346" y="607112"/>
                    </a:lnTo>
                    <a:lnTo>
                      <a:pt x="643190" y="608301"/>
                    </a:lnTo>
                    <a:lnTo>
                      <a:pt x="645878" y="609231"/>
                    </a:lnTo>
                    <a:lnTo>
                      <a:pt x="648721" y="610007"/>
                    </a:lnTo>
                    <a:lnTo>
                      <a:pt x="651616" y="610627"/>
                    </a:lnTo>
                    <a:lnTo>
                      <a:pt x="654408" y="611040"/>
                    </a:lnTo>
                    <a:lnTo>
                      <a:pt x="657200" y="611247"/>
                    </a:lnTo>
                    <a:lnTo>
                      <a:pt x="660043" y="611298"/>
                    </a:lnTo>
                    <a:lnTo>
                      <a:pt x="662887" y="611039"/>
                    </a:lnTo>
                    <a:lnTo>
                      <a:pt x="665782" y="610832"/>
                    </a:lnTo>
                    <a:lnTo>
                      <a:pt x="668626" y="610366"/>
                    </a:lnTo>
                    <a:lnTo>
                      <a:pt x="671417" y="609642"/>
                    </a:lnTo>
                    <a:lnTo>
                      <a:pt x="674157" y="608969"/>
                    </a:lnTo>
                    <a:lnTo>
                      <a:pt x="676950" y="608142"/>
                    </a:lnTo>
                    <a:lnTo>
                      <a:pt x="679690" y="607056"/>
                    </a:lnTo>
                    <a:lnTo>
                      <a:pt x="682378" y="605919"/>
                    </a:lnTo>
                    <a:lnTo>
                      <a:pt x="685067" y="604677"/>
                    </a:lnTo>
                    <a:lnTo>
                      <a:pt x="687755" y="603126"/>
                    </a:lnTo>
                    <a:lnTo>
                      <a:pt x="690443" y="601574"/>
                    </a:lnTo>
                    <a:lnTo>
                      <a:pt x="693029" y="599816"/>
                    </a:lnTo>
                    <a:lnTo>
                      <a:pt x="695718" y="597954"/>
                    </a:lnTo>
                    <a:lnTo>
                      <a:pt x="698200" y="595990"/>
                    </a:lnTo>
                    <a:lnTo>
                      <a:pt x="700836" y="593766"/>
                    </a:lnTo>
                    <a:lnTo>
                      <a:pt x="703422" y="591491"/>
                    </a:lnTo>
                    <a:lnTo>
                      <a:pt x="705852" y="589061"/>
                    </a:lnTo>
                    <a:lnTo>
                      <a:pt x="708023" y="586889"/>
                    </a:lnTo>
                    <a:lnTo>
                      <a:pt x="710092" y="584614"/>
                    </a:lnTo>
                    <a:lnTo>
                      <a:pt x="714332" y="579754"/>
                    </a:lnTo>
                    <a:lnTo>
                      <a:pt x="718520" y="574532"/>
                    </a:lnTo>
                    <a:lnTo>
                      <a:pt x="720485" y="571843"/>
                    </a:lnTo>
                    <a:lnTo>
                      <a:pt x="722450" y="569155"/>
                    </a:lnTo>
                    <a:lnTo>
                      <a:pt x="726018" y="563726"/>
                    </a:lnTo>
                    <a:lnTo>
                      <a:pt x="727673" y="561037"/>
                    </a:lnTo>
                    <a:lnTo>
                      <a:pt x="729224" y="558452"/>
                    </a:lnTo>
                    <a:lnTo>
                      <a:pt x="730569" y="555867"/>
                    </a:lnTo>
                    <a:lnTo>
                      <a:pt x="731655" y="553437"/>
                    </a:lnTo>
                    <a:lnTo>
                      <a:pt x="732586" y="550955"/>
                    </a:lnTo>
                    <a:lnTo>
                      <a:pt x="733258" y="548628"/>
                    </a:lnTo>
                    <a:lnTo>
                      <a:pt x="733827" y="546922"/>
                    </a:lnTo>
                    <a:lnTo>
                      <a:pt x="734551" y="545268"/>
                    </a:lnTo>
                    <a:lnTo>
                      <a:pt x="735585" y="543924"/>
                    </a:lnTo>
                    <a:lnTo>
                      <a:pt x="736723" y="542580"/>
                    </a:lnTo>
                    <a:lnTo>
                      <a:pt x="737602" y="542114"/>
                    </a:lnTo>
                    <a:lnTo>
                      <a:pt x="738481" y="541752"/>
                    </a:lnTo>
                    <a:lnTo>
                      <a:pt x="739463" y="541389"/>
                    </a:lnTo>
                    <a:lnTo>
                      <a:pt x="740600" y="541286"/>
                    </a:lnTo>
                    <a:lnTo>
                      <a:pt x="741996" y="541338"/>
                    </a:lnTo>
                    <a:lnTo>
                      <a:pt x="743599" y="541493"/>
                    </a:lnTo>
                    <a:lnTo>
                      <a:pt x="745201" y="541751"/>
                    </a:lnTo>
                    <a:lnTo>
                      <a:pt x="747063" y="542164"/>
                    </a:lnTo>
                    <a:lnTo>
                      <a:pt x="748045" y="542319"/>
                    </a:lnTo>
                    <a:lnTo>
                      <a:pt x="749389" y="542422"/>
                    </a:lnTo>
                    <a:lnTo>
                      <a:pt x="750061" y="542474"/>
                    </a:lnTo>
                    <a:lnTo>
                      <a:pt x="750733" y="542111"/>
                    </a:lnTo>
                    <a:lnTo>
                      <a:pt x="751509" y="541647"/>
                    </a:lnTo>
                    <a:lnTo>
                      <a:pt x="752130" y="541026"/>
                    </a:lnTo>
                    <a:lnTo>
                      <a:pt x="754715" y="538441"/>
                    </a:lnTo>
                    <a:lnTo>
                      <a:pt x="755491" y="537665"/>
                    </a:lnTo>
                    <a:lnTo>
                      <a:pt x="756007" y="536838"/>
                    </a:lnTo>
                    <a:lnTo>
                      <a:pt x="756421" y="536114"/>
                    </a:lnTo>
                    <a:lnTo>
                      <a:pt x="756576" y="535235"/>
                    </a:lnTo>
                    <a:lnTo>
                      <a:pt x="756525" y="534563"/>
                    </a:lnTo>
                    <a:lnTo>
                      <a:pt x="756267" y="533788"/>
                    </a:lnTo>
                    <a:lnTo>
                      <a:pt x="755853" y="532960"/>
                    </a:lnTo>
                    <a:lnTo>
                      <a:pt x="755336" y="532340"/>
                    </a:lnTo>
                    <a:lnTo>
                      <a:pt x="655310" y="432314"/>
                    </a:lnTo>
                    <a:lnTo>
                      <a:pt x="654328" y="431435"/>
                    </a:lnTo>
                    <a:lnTo>
                      <a:pt x="653242" y="430557"/>
                    </a:lnTo>
                    <a:lnTo>
                      <a:pt x="652156" y="429988"/>
                    </a:lnTo>
                    <a:lnTo>
                      <a:pt x="651174" y="429523"/>
                    </a:lnTo>
                    <a:lnTo>
                      <a:pt x="650140" y="429213"/>
                    </a:lnTo>
                    <a:lnTo>
                      <a:pt x="649107" y="429213"/>
                    </a:lnTo>
                    <a:lnTo>
                      <a:pt x="648124" y="429265"/>
                    </a:lnTo>
                    <a:lnTo>
                      <a:pt x="647193" y="429575"/>
                    </a:lnTo>
                    <a:lnTo>
                      <a:pt x="645280" y="430248"/>
                    </a:lnTo>
                    <a:lnTo>
                      <a:pt x="643833" y="430971"/>
                    </a:lnTo>
                    <a:lnTo>
                      <a:pt x="642489" y="431799"/>
                    </a:lnTo>
                    <a:lnTo>
                      <a:pt x="641506" y="432677"/>
                    </a:lnTo>
                    <a:lnTo>
                      <a:pt x="607949" y="466235"/>
                    </a:lnTo>
                    <a:lnTo>
                      <a:pt x="614669" y="472955"/>
                    </a:lnTo>
                    <a:lnTo>
                      <a:pt x="616582" y="474868"/>
                    </a:lnTo>
                    <a:lnTo>
                      <a:pt x="618443" y="476626"/>
                    </a:lnTo>
                    <a:lnTo>
                      <a:pt x="620200" y="477970"/>
                    </a:lnTo>
                    <a:lnTo>
                      <a:pt x="621958" y="479210"/>
                    </a:lnTo>
                    <a:lnTo>
                      <a:pt x="623508" y="480244"/>
                    </a:lnTo>
                    <a:lnTo>
                      <a:pt x="625059" y="480968"/>
                    </a:lnTo>
                    <a:lnTo>
                      <a:pt x="626455" y="481640"/>
                    </a:lnTo>
                    <a:lnTo>
                      <a:pt x="627799" y="481950"/>
                    </a:lnTo>
                    <a:lnTo>
                      <a:pt x="629144" y="482053"/>
                    </a:lnTo>
                    <a:lnTo>
                      <a:pt x="630384" y="482156"/>
                    </a:lnTo>
                    <a:lnTo>
                      <a:pt x="631729" y="482053"/>
                    </a:lnTo>
                    <a:lnTo>
                      <a:pt x="632918" y="481897"/>
                    </a:lnTo>
                    <a:lnTo>
                      <a:pt x="634107" y="481534"/>
                    </a:lnTo>
                    <a:lnTo>
                      <a:pt x="635451" y="481121"/>
                    </a:lnTo>
                    <a:lnTo>
                      <a:pt x="636589" y="480501"/>
                    </a:lnTo>
                    <a:lnTo>
                      <a:pt x="637777" y="479828"/>
                    </a:lnTo>
                    <a:lnTo>
                      <a:pt x="639329" y="479104"/>
                    </a:lnTo>
                    <a:lnTo>
                      <a:pt x="640725" y="478742"/>
                    </a:lnTo>
                    <a:lnTo>
                      <a:pt x="642173" y="478639"/>
                    </a:lnTo>
                    <a:lnTo>
                      <a:pt x="643671" y="478794"/>
                    </a:lnTo>
                    <a:lnTo>
                      <a:pt x="645015" y="479310"/>
                    </a:lnTo>
                    <a:lnTo>
                      <a:pt x="646411" y="479982"/>
                    </a:lnTo>
                    <a:lnTo>
                      <a:pt x="647808" y="480861"/>
                    </a:lnTo>
                    <a:lnTo>
                      <a:pt x="649203" y="482050"/>
                    </a:lnTo>
                    <a:lnTo>
                      <a:pt x="686991" y="519838"/>
                    </a:lnTo>
                    <a:lnTo>
                      <a:pt x="688283" y="521337"/>
                    </a:lnTo>
                    <a:lnTo>
                      <a:pt x="689472" y="522732"/>
                    </a:lnTo>
                    <a:lnTo>
                      <a:pt x="690609" y="524180"/>
                    </a:lnTo>
                    <a:lnTo>
                      <a:pt x="691695" y="525576"/>
                    </a:lnTo>
                    <a:lnTo>
                      <a:pt x="692522" y="526920"/>
                    </a:lnTo>
                    <a:lnTo>
                      <a:pt x="693297" y="528419"/>
                    </a:lnTo>
                    <a:lnTo>
                      <a:pt x="693917" y="529866"/>
                    </a:lnTo>
                    <a:lnTo>
                      <a:pt x="694434" y="531314"/>
                    </a:lnTo>
                    <a:lnTo>
                      <a:pt x="694847" y="532761"/>
                    </a:lnTo>
                    <a:lnTo>
                      <a:pt x="695157" y="534210"/>
                    </a:lnTo>
                    <a:lnTo>
                      <a:pt x="695467" y="535554"/>
                    </a:lnTo>
                    <a:lnTo>
                      <a:pt x="695571" y="537104"/>
                    </a:lnTo>
                    <a:lnTo>
                      <a:pt x="695674" y="538552"/>
                    </a:lnTo>
                    <a:lnTo>
                      <a:pt x="695621" y="539948"/>
                    </a:lnTo>
                    <a:lnTo>
                      <a:pt x="695622" y="541292"/>
                    </a:lnTo>
                    <a:lnTo>
                      <a:pt x="695363" y="542791"/>
                    </a:lnTo>
                    <a:lnTo>
                      <a:pt x="694846" y="545583"/>
                    </a:lnTo>
                    <a:lnTo>
                      <a:pt x="694069" y="548220"/>
                    </a:lnTo>
                    <a:lnTo>
                      <a:pt x="693036" y="550805"/>
                    </a:lnTo>
                    <a:lnTo>
                      <a:pt x="691742" y="553545"/>
                    </a:lnTo>
                    <a:lnTo>
                      <a:pt x="690398" y="555923"/>
                    </a:lnTo>
                    <a:lnTo>
                      <a:pt x="688692" y="558250"/>
                    </a:lnTo>
                    <a:lnTo>
                      <a:pt x="686985" y="560370"/>
                    </a:lnTo>
                    <a:lnTo>
                      <a:pt x="685227" y="562231"/>
                    </a:lnTo>
                    <a:lnTo>
                      <a:pt x="683263" y="564093"/>
                    </a:lnTo>
                    <a:lnTo>
                      <a:pt x="681143" y="565800"/>
                    </a:lnTo>
                    <a:lnTo>
                      <a:pt x="678971" y="567351"/>
                    </a:lnTo>
                    <a:lnTo>
                      <a:pt x="676696" y="568592"/>
                    </a:lnTo>
                    <a:lnTo>
                      <a:pt x="674369" y="569678"/>
                    </a:lnTo>
                    <a:lnTo>
                      <a:pt x="671939" y="570557"/>
                    </a:lnTo>
                    <a:lnTo>
                      <a:pt x="669354" y="571281"/>
                    </a:lnTo>
                    <a:lnTo>
                      <a:pt x="666717" y="571747"/>
                    </a:lnTo>
                    <a:lnTo>
                      <a:pt x="665477" y="571850"/>
                    </a:lnTo>
                    <a:lnTo>
                      <a:pt x="664029" y="571851"/>
                    </a:lnTo>
                    <a:lnTo>
                      <a:pt x="662788" y="571747"/>
                    </a:lnTo>
                    <a:lnTo>
                      <a:pt x="661496" y="571696"/>
                    </a:lnTo>
                    <a:lnTo>
                      <a:pt x="659997" y="571437"/>
                    </a:lnTo>
                    <a:lnTo>
                      <a:pt x="658807" y="571075"/>
                    </a:lnTo>
                    <a:lnTo>
                      <a:pt x="657360" y="570558"/>
                    </a:lnTo>
                    <a:lnTo>
                      <a:pt x="656016" y="570042"/>
                    </a:lnTo>
                    <a:lnTo>
                      <a:pt x="654620" y="569370"/>
                    </a:lnTo>
                    <a:lnTo>
                      <a:pt x="653276" y="568646"/>
                    </a:lnTo>
                    <a:lnTo>
                      <a:pt x="651880" y="567768"/>
                    </a:lnTo>
                    <a:lnTo>
                      <a:pt x="650485" y="566786"/>
                    </a:lnTo>
                    <a:lnTo>
                      <a:pt x="649089" y="565700"/>
                    </a:lnTo>
                    <a:lnTo>
                      <a:pt x="647641" y="564563"/>
                    </a:lnTo>
                    <a:lnTo>
                      <a:pt x="644850" y="561978"/>
                    </a:lnTo>
                    <a:lnTo>
                      <a:pt x="516393" y="433521"/>
                    </a:lnTo>
                    <a:lnTo>
                      <a:pt x="513808" y="430730"/>
                    </a:lnTo>
                    <a:lnTo>
                      <a:pt x="512671" y="429282"/>
                    </a:lnTo>
                    <a:lnTo>
                      <a:pt x="511637" y="427938"/>
                    </a:lnTo>
                    <a:lnTo>
                      <a:pt x="510603" y="426491"/>
                    </a:lnTo>
                    <a:lnTo>
                      <a:pt x="509776" y="425147"/>
                    </a:lnTo>
                    <a:lnTo>
                      <a:pt x="509001" y="423751"/>
                    </a:lnTo>
                    <a:lnTo>
                      <a:pt x="508329" y="422355"/>
                    </a:lnTo>
                    <a:lnTo>
                      <a:pt x="507813" y="421011"/>
                    </a:lnTo>
                    <a:lnTo>
                      <a:pt x="507347" y="419615"/>
                    </a:lnTo>
                    <a:lnTo>
                      <a:pt x="506882" y="418322"/>
                    </a:lnTo>
                    <a:lnTo>
                      <a:pt x="506727" y="416927"/>
                    </a:lnTo>
                    <a:lnTo>
                      <a:pt x="506572" y="415531"/>
                    </a:lnTo>
                    <a:lnTo>
                      <a:pt x="506417" y="414238"/>
                    </a:lnTo>
                    <a:lnTo>
                      <a:pt x="506572" y="412946"/>
                    </a:lnTo>
                    <a:lnTo>
                      <a:pt x="506624" y="411654"/>
                    </a:lnTo>
                    <a:lnTo>
                      <a:pt x="507141" y="409069"/>
                    </a:lnTo>
                    <a:lnTo>
                      <a:pt x="507814" y="406432"/>
                    </a:lnTo>
                    <a:lnTo>
                      <a:pt x="508693" y="404001"/>
                    </a:lnTo>
                    <a:lnTo>
                      <a:pt x="509831" y="401727"/>
                    </a:lnTo>
                    <a:lnTo>
                      <a:pt x="511072" y="399452"/>
                    </a:lnTo>
                    <a:lnTo>
                      <a:pt x="512572" y="397229"/>
                    </a:lnTo>
                    <a:lnTo>
                      <a:pt x="514330" y="395160"/>
                    </a:lnTo>
                    <a:lnTo>
                      <a:pt x="516139" y="393144"/>
                    </a:lnTo>
                    <a:lnTo>
                      <a:pt x="518259" y="391230"/>
                    </a:lnTo>
                    <a:lnTo>
                      <a:pt x="520380" y="389421"/>
                    </a:lnTo>
                    <a:lnTo>
                      <a:pt x="522757" y="387766"/>
                    </a:lnTo>
                    <a:lnTo>
                      <a:pt x="525136" y="386421"/>
                    </a:lnTo>
                    <a:lnTo>
                      <a:pt x="527721" y="384973"/>
                    </a:lnTo>
                    <a:lnTo>
                      <a:pt x="530410" y="384043"/>
                    </a:lnTo>
                    <a:lnTo>
                      <a:pt x="532995" y="383319"/>
                    </a:lnTo>
                    <a:lnTo>
                      <a:pt x="535786" y="382801"/>
                    </a:lnTo>
                    <a:lnTo>
                      <a:pt x="537183" y="382646"/>
                    </a:lnTo>
                    <a:lnTo>
                      <a:pt x="538526" y="382646"/>
                    </a:lnTo>
                    <a:lnTo>
                      <a:pt x="539923" y="382698"/>
                    </a:lnTo>
                    <a:lnTo>
                      <a:pt x="541422" y="382749"/>
                    </a:lnTo>
                    <a:lnTo>
                      <a:pt x="542818" y="382904"/>
                    </a:lnTo>
                    <a:lnTo>
                      <a:pt x="544265" y="383213"/>
                    </a:lnTo>
                    <a:lnTo>
                      <a:pt x="545609" y="383524"/>
                    </a:lnTo>
                    <a:lnTo>
                      <a:pt x="547109" y="383989"/>
                    </a:lnTo>
                    <a:lnTo>
                      <a:pt x="548504" y="384454"/>
                    </a:lnTo>
                    <a:lnTo>
                      <a:pt x="549952" y="385074"/>
                    </a:lnTo>
                    <a:lnTo>
                      <a:pt x="551451" y="385849"/>
                    </a:lnTo>
                    <a:lnTo>
                      <a:pt x="552847" y="386728"/>
                    </a:lnTo>
                    <a:lnTo>
                      <a:pt x="554191" y="387762"/>
                    </a:lnTo>
                    <a:lnTo>
                      <a:pt x="555639" y="388899"/>
                    </a:lnTo>
                    <a:lnTo>
                      <a:pt x="557034" y="390088"/>
                    </a:lnTo>
                    <a:lnTo>
                      <a:pt x="558533" y="391380"/>
                    </a:lnTo>
                    <a:lnTo>
                      <a:pt x="564168" y="397015"/>
                    </a:lnTo>
                    <a:lnTo>
                      <a:pt x="564943" y="397790"/>
                    </a:lnTo>
                    <a:lnTo>
                      <a:pt x="565771" y="398514"/>
                    </a:lnTo>
                    <a:lnTo>
                      <a:pt x="566649" y="398980"/>
                    </a:lnTo>
                    <a:lnTo>
                      <a:pt x="567528" y="399548"/>
                    </a:lnTo>
                    <a:lnTo>
                      <a:pt x="568407" y="399910"/>
                    </a:lnTo>
                    <a:lnTo>
                      <a:pt x="569440" y="400220"/>
                    </a:lnTo>
                    <a:lnTo>
                      <a:pt x="570423" y="400479"/>
                    </a:lnTo>
                    <a:lnTo>
                      <a:pt x="571354" y="400582"/>
                    </a:lnTo>
                    <a:lnTo>
                      <a:pt x="573370" y="400737"/>
                    </a:lnTo>
                    <a:lnTo>
                      <a:pt x="575386" y="400684"/>
                    </a:lnTo>
                    <a:lnTo>
                      <a:pt x="577402" y="400530"/>
                    </a:lnTo>
                    <a:lnTo>
                      <a:pt x="579367" y="400115"/>
                    </a:lnTo>
                    <a:lnTo>
                      <a:pt x="581332" y="399702"/>
                    </a:lnTo>
                    <a:lnTo>
                      <a:pt x="583193" y="399081"/>
                    </a:lnTo>
                    <a:lnTo>
                      <a:pt x="585106" y="398408"/>
                    </a:lnTo>
                    <a:lnTo>
                      <a:pt x="586916" y="397425"/>
                    </a:lnTo>
                    <a:lnTo>
                      <a:pt x="588467" y="396599"/>
                    </a:lnTo>
                    <a:lnTo>
                      <a:pt x="589966" y="395616"/>
                    </a:lnTo>
                    <a:lnTo>
                      <a:pt x="591156" y="394737"/>
                    </a:lnTo>
                    <a:lnTo>
                      <a:pt x="592086" y="394013"/>
                    </a:lnTo>
                    <a:lnTo>
                      <a:pt x="604548" y="381552"/>
                    </a:lnTo>
                    <a:lnTo>
                      <a:pt x="585318" y="362322"/>
                    </a:lnTo>
                    <a:lnTo>
                      <a:pt x="582578" y="359685"/>
                    </a:lnTo>
                    <a:lnTo>
                      <a:pt x="579889" y="357411"/>
                    </a:lnTo>
                    <a:lnTo>
                      <a:pt x="577046" y="355188"/>
                    </a:lnTo>
                    <a:lnTo>
                      <a:pt x="574255" y="353328"/>
                    </a:lnTo>
                    <a:lnTo>
                      <a:pt x="571412" y="351519"/>
                    </a:lnTo>
                    <a:lnTo>
                      <a:pt x="568516" y="349968"/>
                    </a:lnTo>
                    <a:lnTo>
                      <a:pt x="565622" y="348624"/>
                    </a:lnTo>
                    <a:lnTo>
                      <a:pt x="562572" y="347539"/>
                    </a:lnTo>
                    <a:lnTo>
                      <a:pt x="559573" y="346608"/>
                    </a:lnTo>
                    <a:lnTo>
                      <a:pt x="556523" y="345833"/>
                    </a:lnTo>
                    <a:lnTo>
                      <a:pt x="553576" y="345265"/>
                    </a:lnTo>
                    <a:lnTo>
                      <a:pt x="550578" y="344852"/>
                    </a:lnTo>
                    <a:lnTo>
                      <a:pt x="547528" y="344594"/>
                    </a:lnTo>
                    <a:lnTo>
                      <a:pt x="544632" y="344595"/>
                    </a:lnTo>
                    <a:lnTo>
                      <a:pt x="541583" y="344646"/>
                    </a:lnTo>
                    <a:lnTo>
                      <a:pt x="538584" y="344957"/>
                    </a:lnTo>
                    <a:lnTo>
                      <a:pt x="535584" y="345474"/>
                    </a:lnTo>
                    <a:lnTo>
                      <a:pt x="532586" y="346095"/>
                    </a:lnTo>
                    <a:lnTo>
                      <a:pt x="529639" y="346768"/>
                    </a:lnTo>
                    <a:lnTo>
                      <a:pt x="526744" y="347802"/>
                    </a:lnTo>
                    <a:lnTo>
                      <a:pt x="523745" y="348837"/>
                    </a:lnTo>
                    <a:lnTo>
                      <a:pt x="520798" y="350026"/>
                    </a:lnTo>
                    <a:lnTo>
                      <a:pt x="517851" y="351422"/>
                    </a:lnTo>
                    <a:lnTo>
                      <a:pt x="515059" y="353076"/>
                    </a:lnTo>
                    <a:lnTo>
                      <a:pt x="512163" y="354732"/>
                    </a:lnTo>
                    <a:lnTo>
                      <a:pt x="509320" y="356541"/>
                    </a:lnTo>
                    <a:lnTo>
                      <a:pt x="506528" y="358403"/>
                    </a:lnTo>
                    <a:lnTo>
                      <a:pt x="503787" y="360523"/>
                    </a:lnTo>
                    <a:lnTo>
                      <a:pt x="500892" y="362695"/>
                    </a:lnTo>
                    <a:lnTo>
                      <a:pt x="498255" y="365021"/>
                    </a:lnTo>
                    <a:lnTo>
                      <a:pt x="495618" y="367452"/>
                    </a:lnTo>
                    <a:close/>
                    <a:moveTo>
                      <a:pt x="303763" y="427562"/>
                    </a:moveTo>
                    <a:lnTo>
                      <a:pt x="300711" y="430717"/>
                    </a:lnTo>
                    <a:lnTo>
                      <a:pt x="297865" y="433976"/>
                    </a:lnTo>
                    <a:lnTo>
                      <a:pt x="295072" y="437286"/>
                    </a:lnTo>
                    <a:lnTo>
                      <a:pt x="292641" y="440546"/>
                    </a:lnTo>
                    <a:lnTo>
                      <a:pt x="317670" y="465576"/>
                    </a:lnTo>
                    <a:lnTo>
                      <a:pt x="318188" y="464127"/>
                    </a:lnTo>
                    <a:lnTo>
                      <a:pt x="318705" y="462576"/>
                    </a:lnTo>
                    <a:lnTo>
                      <a:pt x="319378" y="461180"/>
                    </a:lnTo>
                    <a:lnTo>
                      <a:pt x="320102" y="459835"/>
                    </a:lnTo>
                    <a:lnTo>
                      <a:pt x="321551" y="457351"/>
                    </a:lnTo>
                    <a:lnTo>
                      <a:pt x="323207" y="454972"/>
                    </a:lnTo>
                    <a:lnTo>
                      <a:pt x="325017" y="452851"/>
                    </a:lnTo>
                    <a:lnTo>
                      <a:pt x="326931" y="450730"/>
                    </a:lnTo>
                    <a:lnTo>
                      <a:pt x="328948" y="448919"/>
                    </a:lnTo>
                    <a:lnTo>
                      <a:pt x="331070" y="447108"/>
                    </a:lnTo>
                    <a:lnTo>
                      <a:pt x="333346" y="445555"/>
                    </a:lnTo>
                    <a:lnTo>
                      <a:pt x="335778" y="444159"/>
                    </a:lnTo>
                    <a:lnTo>
                      <a:pt x="338313" y="442865"/>
                    </a:lnTo>
                    <a:lnTo>
                      <a:pt x="340950" y="441883"/>
                    </a:lnTo>
                    <a:lnTo>
                      <a:pt x="343588" y="441209"/>
                    </a:lnTo>
                    <a:lnTo>
                      <a:pt x="346226" y="440743"/>
                    </a:lnTo>
                    <a:lnTo>
                      <a:pt x="347623" y="440588"/>
                    </a:lnTo>
                    <a:lnTo>
                      <a:pt x="349123" y="440536"/>
                    </a:lnTo>
                    <a:lnTo>
                      <a:pt x="350467" y="440536"/>
                    </a:lnTo>
                    <a:lnTo>
                      <a:pt x="351760" y="440587"/>
                    </a:lnTo>
                    <a:lnTo>
                      <a:pt x="353260" y="440845"/>
                    </a:lnTo>
                    <a:lnTo>
                      <a:pt x="354605" y="441052"/>
                    </a:lnTo>
                    <a:lnTo>
                      <a:pt x="356053" y="441466"/>
                    </a:lnTo>
                    <a:lnTo>
                      <a:pt x="357450" y="441827"/>
                    </a:lnTo>
                    <a:lnTo>
                      <a:pt x="359002" y="442344"/>
                    </a:lnTo>
                    <a:lnTo>
                      <a:pt x="360398" y="443017"/>
                    </a:lnTo>
                    <a:lnTo>
                      <a:pt x="361794" y="443689"/>
                    </a:lnTo>
                    <a:lnTo>
                      <a:pt x="363295" y="444671"/>
                    </a:lnTo>
                    <a:lnTo>
                      <a:pt x="364743" y="445602"/>
                    </a:lnTo>
                    <a:lnTo>
                      <a:pt x="366139" y="446688"/>
                    </a:lnTo>
                    <a:lnTo>
                      <a:pt x="367638" y="447981"/>
                    </a:lnTo>
                    <a:lnTo>
                      <a:pt x="368983" y="449326"/>
                    </a:lnTo>
                    <a:lnTo>
                      <a:pt x="563896" y="644239"/>
                    </a:lnTo>
                    <a:lnTo>
                      <a:pt x="565293" y="645635"/>
                    </a:lnTo>
                    <a:lnTo>
                      <a:pt x="566482" y="647031"/>
                    </a:lnTo>
                    <a:lnTo>
                      <a:pt x="567517" y="648376"/>
                    </a:lnTo>
                    <a:lnTo>
                      <a:pt x="568499" y="649876"/>
                    </a:lnTo>
                    <a:lnTo>
                      <a:pt x="569430" y="651324"/>
                    </a:lnTo>
                    <a:lnTo>
                      <a:pt x="570102" y="652721"/>
                    </a:lnTo>
                    <a:lnTo>
                      <a:pt x="570878" y="654220"/>
                    </a:lnTo>
                    <a:lnTo>
                      <a:pt x="571291" y="655669"/>
                    </a:lnTo>
                    <a:lnTo>
                      <a:pt x="571756" y="657169"/>
                    </a:lnTo>
                    <a:lnTo>
                      <a:pt x="572067" y="658513"/>
                    </a:lnTo>
                    <a:lnTo>
                      <a:pt x="572376" y="659961"/>
                    </a:lnTo>
                    <a:lnTo>
                      <a:pt x="572531" y="661358"/>
                    </a:lnTo>
                    <a:lnTo>
                      <a:pt x="572686" y="662754"/>
                    </a:lnTo>
                    <a:lnTo>
                      <a:pt x="572738" y="664151"/>
                    </a:lnTo>
                    <a:lnTo>
                      <a:pt x="572531" y="665496"/>
                    </a:lnTo>
                    <a:lnTo>
                      <a:pt x="572479" y="666996"/>
                    </a:lnTo>
                    <a:lnTo>
                      <a:pt x="572064" y="669686"/>
                    </a:lnTo>
                    <a:lnTo>
                      <a:pt x="571340" y="672272"/>
                    </a:lnTo>
                    <a:lnTo>
                      <a:pt x="570305" y="674858"/>
                    </a:lnTo>
                    <a:lnTo>
                      <a:pt x="569012" y="677393"/>
                    </a:lnTo>
                    <a:lnTo>
                      <a:pt x="567615" y="679824"/>
                    </a:lnTo>
                    <a:lnTo>
                      <a:pt x="566011" y="682049"/>
                    </a:lnTo>
                    <a:lnTo>
                      <a:pt x="564303" y="684273"/>
                    </a:lnTo>
                    <a:lnTo>
                      <a:pt x="562388" y="686187"/>
                    </a:lnTo>
                    <a:lnTo>
                      <a:pt x="560371" y="688205"/>
                    </a:lnTo>
                    <a:lnTo>
                      <a:pt x="558147" y="689912"/>
                    </a:lnTo>
                    <a:lnTo>
                      <a:pt x="555819" y="691619"/>
                    </a:lnTo>
                    <a:lnTo>
                      <a:pt x="553336" y="693069"/>
                    </a:lnTo>
                    <a:lnTo>
                      <a:pt x="550802" y="694361"/>
                    </a:lnTo>
                    <a:lnTo>
                      <a:pt x="548215" y="695397"/>
                    </a:lnTo>
                    <a:lnTo>
                      <a:pt x="545525" y="696225"/>
                    </a:lnTo>
                    <a:lnTo>
                      <a:pt x="542836" y="696640"/>
                    </a:lnTo>
                    <a:lnTo>
                      <a:pt x="541336" y="696691"/>
                    </a:lnTo>
                    <a:lnTo>
                      <a:pt x="540094" y="696795"/>
                    </a:lnTo>
                    <a:lnTo>
                      <a:pt x="538698" y="696743"/>
                    </a:lnTo>
                    <a:lnTo>
                      <a:pt x="537198" y="696691"/>
                    </a:lnTo>
                    <a:lnTo>
                      <a:pt x="535801" y="696536"/>
                    </a:lnTo>
                    <a:lnTo>
                      <a:pt x="534353" y="696227"/>
                    </a:lnTo>
                    <a:lnTo>
                      <a:pt x="533008" y="695917"/>
                    </a:lnTo>
                    <a:lnTo>
                      <a:pt x="531508" y="695451"/>
                    </a:lnTo>
                    <a:lnTo>
                      <a:pt x="530112" y="694987"/>
                    </a:lnTo>
                    <a:lnTo>
                      <a:pt x="528560" y="694262"/>
                    </a:lnTo>
                    <a:lnTo>
                      <a:pt x="527164" y="693590"/>
                    </a:lnTo>
                    <a:lnTo>
                      <a:pt x="525716" y="692659"/>
                    </a:lnTo>
                    <a:lnTo>
                      <a:pt x="524216" y="691677"/>
                    </a:lnTo>
                    <a:lnTo>
                      <a:pt x="522974" y="690539"/>
                    </a:lnTo>
                    <a:lnTo>
                      <a:pt x="521578" y="689349"/>
                    </a:lnTo>
                    <a:lnTo>
                      <a:pt x="520078" y="688057"/>
                    </a:lnTo>
                    <a:lnTo>
                      <a:pt x="406202" y="574181"/>
                    </a:lnTo>
                    <a:lnTo>
                      <a:pt x="406047" y="574336"/>
                    </a:lnTo>
                    <a:lnTo>
                      <a:pt x="402478" y="576147"/>
                    </a:lnTo>
                    <a:lnTo>
                      <a:pt x="399012" y="577855"/>
                    </a:lnTo>
                    <a:lnTo>
                      <a:pt x="395443" y="579355"/>
                    </a:lnTo>
                    <a:lnTo>
                      <a:pt x="391771" y="580649"/>
                    </a:lnTo>
                    <a:lnTo>
                      <a:pt x="388149" y="581684"/>
                    </a:lnTo>
                    <a:lnTo>
                      <a:pt x="384425" y="582719"/>
                    </a:lnTo>
                    <a:lnTo>
                      <a:pt x="380701" y="583341"/>
                    </a:lnTo>
                    <a:lnTo>
                      <a:pt x="377028" y="583911"/>
                    </a:lnTo>
                    <a:lnTo>
                      <a:pt x="372839" y="584273"/>
                    </a:lnTo>
                    <a:lnTo>
                      <a:pt x="368701" y="584273"/>
                    </a:lnTo>
                    <a:lnTo>
                      <a:pt x="364511" y="584119"/>
                    </a:lnTo>
                    <a:lnTo>
                      <a:pt x="360321" y="583654"/>
                    </a:lnTo>
                    <a:lnTo>
                      <a:pt x="493539" y="716871"/>
                    </a:lnTo>
                    <a:lnTo>
                      <a:pt x="496176" y="719406"/>
                    </a:lnTo>
                    <a:lnTo>
                      <a:pt x="498969" y="721785"/>
                    </a:lnTo>
                    <a:lnTo>
                      <a:pt x="501709" y="723905"/>
                    </a:lnTo>
                    <a:lnTo>
                      <a:pt x="504503" y="725973"/>
                    </a:lnTo>
                    <a:lnTo>
                      <a:pt x="507348" y="727576"/>
                    </a:lnTo>
                    <a:lnTo>
                      <a:pt x="510244" y="729232"/>
                    </a:lnTo>
                    <a:lnTo>
                      <a:pt x="513191" y="730627"/>
                    </a:lnTo>
                    <a:lnTo>
                      <a:pt x="516088" y="731868"/>
                    </a:lnTo>
                    <a:lnTo>
                      <a:pt x="519036" y="732747"/>
                    </a:lnTo>
                    <a:lnTo>
                      <a:pt x="522036" y="733471"/>
                    </a:lnTo>
                    <a:lnTo>
                      <a:pt x="525036" y="734194"/>
                    </a:lnTo>
                    <a:lnTo>
                      <a:pt x="528036" y="734607"/>
                    </a:lnTo>
                    <a:lnTo>
                      <a:pt x="531087" y="734865"/>
                    </a:lnTo>
                    <a:lnTo>
                      <a:pt x="534087" y="734968"/>
                    </a:lnTo>
                    <a:lnTo>
                      <a:pt x="537087" y="734864"/>
                    </a:lnTo>
                    <a:lnTo>
                      <a:pt x="540139" y="734605"/>
                    </a:lnTo>
                    <a:lnTo>
                      <a:pt x="543190" y="734139"/>
                    </a:lnTo>
                    <a:lnTo>
                      <a:pt x="546243" y="733570"/>
                    </a:lnTo>
                    <a:lnTo>
                      <a:pt x="549139" y="732844"/>
                    </a:lnTo>
                    <a:lnTo>
                      <a:pt x="552088" y="731861"/>
                    </a:lnTo>
                    <a:lnTo>
                      <a:pt x="555036" y="730775"/>
                    </a:lnTo>
                    <a:lnTo>
                      <a:pt x="557985" y="729585"/>
                    </a:lnTo>
                    <a:lnTo>
                      <a:pt x="560933" y="728188"/>
                    </a:lnTo>
                    <a:lnTo>
                      <a:pt x="563830" y="726635"/>
                    </a:lnTo>
                    <a:lnTo>
                      <a:pt x="566727" y="724980"/>
                    </a:lnTo>
                    <a:lnTo>
                      <a:pt x="569573" y="723169"/>
                    </a:lnTo>
                    <a:lnTo>
                      <a:pt x="572366" y="721306"/>
                    </a:lnTo>
                    <a:lnTo>
                      <a:pt x="575108" y="719185"/>
                    </a:lnTo>
                    <a:lnTo>
                      <a:pt x="577797" y="717012"/>
                    </a:lnTo>
                    <a:lnTo>
                      <a:pt x="580539" y="714788"/>
                    </a:lnTo>
                    <a:lnTo>
                      <a:pt x="583281" y="712253"/>
                    </a:lnTo>
                    <a:lnTo>
                      <a:pt x="585867" y="709666"/>
                    </a:lnTo>
                    <a:lnTo>
                      <a:pt x="588454" y="707079"/>
                    </a:lnTo>
                    <a:lnTo>
                      <a:pt x="590886" y="704441"/>
                    </a:lnTo>
                    <a:lnTo>
                      <a:pt x="593110" y="701699"/>
                    </a:lnTo>
                    <a:lnTo>
                      <a:pt x="595284" y="699009"/>
                    </a:lnTo>
                    <a:lnTo>
                      <a:pt x="597404" y="696268"/>
                    </a:lnTo>
                    <a:lnTo>
                      <a:pt x="599371" y="693371"/>
                    </a:lnTo>
                    <a:lnTo>
                      <a:pt x="601181" y="690525"/>
                    </a:lnTo>
                    <a:lnTo>
                      <a:pt x="602785" y="687680"/>
                    </a:lnTo>
                    <a:lnTo>
                      <a:pt x="604389" y="684732"/>
                    </a:lnTo>
                    <a:lnTo>
                      <a:pt x="605683" y="681887"/>
                    </a:lnTo>
                    <a:lnTo>
                      <a:pt x="606873" y="678938"/>
                    </a:lnTo>
                    <a:lnTo>
                      <a:pt x="607960" y="675989"/>
                    </a:lnTo>
                    <a:lnTo>
                      <a:pt x="608943" y="673041"/>
                    </a:lnTo>
                    <a:lnTo>
                      <a:pt x="609668" y="670145"/>
                    </a:lnTo>
                    <a:lnTo>
                      <a:pt x="610185" y="667144"/>
                    </a:lnTo>
                    <a:lnTo>
                      <a:pt x="610600" y="664145"/>
                    </a:lnTo>
                    <a:lnTo>
                      <a:pt x="610858" y="661093"/>
                    </a:lnTo>
                    <a:lnTo>
                      <a:pt x="610859" y="658196"/>
                    </a:lnTo>
                    <a:lnTo>
                      <a:pt x="610808" y="655144"/>
                    </a:lnTo>
                    <a:lnTo>
                      <a:pt x="610550" y="652093"/>
                    </a:lnTo>
                    <a:lnTo>
                      <a:pt x="610034" y="649196"/>
                    </a:lnTo>
                    <a:lnTo>
                      <a:pt x="609414" y="646093"/>
                    </a:lnTo>
                    <a:lnTo>
                      <a:pt x="608587" y="643197"/>
                    </a:lnTo>
                    <a:lnTo>
                      <a:pt x="607708" y="640249"/>
                    </a:lnTo>
                    <a:lnTo>
                      <a:pt x="606467" y="637352"/>
                    </a:lnTo>
                    <a:lnTo>
                      <a:pt x="605122" y="634353"/>
                    </a:lnTo>
                    <a:lnTo>
                      <a:pt x="603519" y="631405"/>
                    </a:lnTo>
                    <a:lnTo>
                      <a:pt x="601813" y="628663"/>
                    </a:lnTo>
                    <a:lnTo>
                      <a:pt x="599797" y="625818"/>
                    </a:lnTo>
                    <a:lnTo>
                      <a:pt x="597624" y="623130"/>
                    </a:lnTo>
                    <a:lnTo>
                      <a:pt x="595246" y="620337"/>
                    </a:lnTo>
                    <a:lnTo>
                      <a:pt x="592711" y="617699"/>
                    </a:lnTo>
                    <a:lnTo>
                      <a:pt x="395574" y="420562"/>
                    </a:lnTo>
                    <a:lnTo>
                      <a:pt x="392833" y="417924"/>
                    </a:lnTo>
                    <a:lnTo>
                      <a:pt x="390093" y="415598"/>
                    </a:lnTo>
                    <a:lnTo>
                      <a:pt x="387352" y="413373"/>
                    </a:lnTo>
                    <a:lnTo>
                      <a:pt x="384507" y="411357"/>
                    </a:lnTo>
                    <a:lnTo>
                      <a:pt x="381714" y="409600"/>
                    </a:lnTo>
                    <a:lnTo>
                      <a:pt x="378818" y="408048"/>
                    </a:lnTo>
                    <a:lnTo>
                      <a:pt x="375818" y="406703"/>
                    </a:lnTo>
                    <a:lnTo>
                      <a:pt x="372974" y="405515"/>
                    </a:lnTo>
                    <a:lnTo>
                      <a:pt x="369974" y="404584"/>
                    </a:lnTo>
                    <a:lnTo>
                      <a:pt x="367026" y="403705"/>
                    </a:lnTo>
                    <a:lnTo>
                      <a:pt x="364077" y="403240"/>
                    </a:lnTo>
                    <a:lnTo>
                      <a:pt x="361130" y="402672"/>
                    </a:lnTo>
                    <a:lnTo>
                      <a:pt x="358078" y="402413"/>
                    </a:lnTo>
                    <a:lnTo>
                      <a:pt x="355130" y="402466"/>
                    </a:lnTo>
                    <a:lnTo>
                      <a:pt x="352181" y="402415"/>
                    </a:lnTo>
                    <a:lnTo>
                      <a:pt x="349181" y="402726"/>
                    </a:lnTo>
                    <a:lnTo>
                      <a:pt x="346233" y="403192"/>
                    </a:lnTo>
                    <a:lnTo>
                      <a:pt x="343284" y="403762"/>
                    </a:lnTo>
                    <a:lnTo>
                      <a:pt x="340336" y="404434"/>
                    </a:lnTo>
                    <a:lnTo>
                      <a:pt x="337439" y="405469"/>
                    </a:lnTo>
                    <a:lnTo>
                      <a:pt x="334439" y="406505"/>
                    </a:lnTo>
                    <a:lnTo>
                      <a:pt x="331542" y="407746"/>
                    </a:lnTo>
                    <a:lnTo>
                      <a:pt x="328645" y="408988"/>
                    </a:lnTo>
                    <a:lnTo>
                      <a:pt x="325697" y="410592"/>
                    </a:lnTo>
                    <a:lnTo>
                      <a:pt x="322955" y="412299"/>
                    </a:lnTo>
                    <a:lnTo>
                      <a:pt x="320110" y="414110"/>
                    </a:lnTo>
                    <a:lnTo>
                      <a:pt x="317265" y="416128"/>
                    </a:lnTo>
                    <a:lnTo>
                      <a:pt x="314368" y="418093"/>
                    </a:lnTo>
                    <a:lnTo>
                      <a:pt x="311678" y="420267"/>
                    </a:lnTo>
                    <a:lnTo>
                      <a:pt x="309039" y="422595"/>
                    </a:lnTo>
                    <a:lnTo>
                      <a:pt x="306401" y="425027"/>
                    </a:lnTo>
                    <a:close/>
                    <a:moveTo>
                      <a:pt x="400592" y="53385"/>
                    </a:moveTo>
                    <a:lnTo>
                      <a:pt x="417213" y="36766"/>
                    </a:lnTo>
                    <a:lnTo>
                      <a:pt x="419593" y="34590"/>
                    </a:lnTo>
                    <a:lnTo>
                      <a:pt x="421820" y="32882"/>
                    </a:lnTo>
                    <a:lnTo>
                      <a:pt x="423010" y="32208"/>
                    </a:lnTo>
                    <a:lnTo>
                      <a:pt x="424252" y="31483"/>
                    </a:lnTo>
                    <a:lnTo>
                      <a:pt x="425392" y="30862"/>
                    </a:lnTo>
                    <a:lnTo>
                      <a:pt x="426478" y="30394"/>
                    </a:lnTo>
                    <a:lnTo>
                      <a:pt x="427669" y="29929"/>
                    </a:lnTo>
                    <a:lnTo>
                      <a:pt x="428911" y="29617"/>
                    </a:lnTo>
                    <a:lnTo>
                      <a:pt x="430153" y="29409"/>
                    </a:lnTo>
                    <a:lnTo>
                      <a:pt x="431343" y="29253"/>
                    </a:lnTo>
                    <a:lnTo>
                      <a:pt x="432481" y="29149"/>
                    </a:lnTo>
                    <a:lnTo>
                      <a:pt x="433671" y="29096"/>
                    </a:lnTo>
                    <a:lnTo>
                      <a:pt x="434965" y="29250"/>
                    </a:lnTo>
                    <a:lnTo>
                      <a:pt x="436155" y="29405"/>
                    </a:lnTo>
                    <a:lnTo>
                      <a:pt x="438689" y="29972"/>
                    </a:lnTo>
                    <a:lnTo>
                      <a:pt x="441225" y="30747"/>
                    </a:lnTo>
                    <a:lnTo>
                      <a:pt x="443655" y="31831"/>
                    </a:lnTo>
                    <a:lnTo>
                      <a:pt x="446138" y="33072"/>
                    </a:lnTo>
                    <a:lnTo>
                      <a:pt x="448569" y="34674"/>
                    </a:lnTo>
                    <a:lnTo>
                      <a:pt x="450999" y="36587"/>
                    </a:lnTo>
                    <a:lnTo>
                      <a:pt x="453482" y="38552"/>
                    </a:lnTo>
                    <a:lnTo>
                      <a:pt x="455912" y="40982"/>
                    </a:lnTo>
                    <a:lnTo>
                      <a:pt x="486985" y="72057"/>
                    </a:lnTo>
                    <a:lnTo>
                      <a:pt x="489417" y="74487"/>
                    </a:lnTo>
                    <a:lnTo>
                      <a:pt x="491484" y="77072"/>
                    </a:lnTo>
                    <a:lnTo>
                      <a:pt x="493398" y="79503"/>
                    </a:lnTo>
                    <a:lnTo>
                      <a:pt x="494948" y="81882"/>
                    </a:lnTo>
                    <a:lnTo>
                      <a:pt x="496240" y="84416"/>
                    </a:lnTo>
                    <a:lnTo>
                      <a:pt x="497377" y="86899"/>
                    </a:lnTo>
                    <a:lnTo>
                      <a:pt x="498151" y="89434"/>
                    </a:lnTo>
                    <a:lnTo>
                      <a:pt x="498719" y="91969"/>
                    </a:lnTo>
                    <a:lnTo>
                      <a:pt x="498873" y="93158"/>
                    </a:lnTo>
                    <a:lnTo>
                      <a:pt x="499027" y="94452"/>
                    </a:lnTo>
                    <a:lnTo>
                      <a:pt x="499026" y="95694"/>
                    </a:lnTo>
                    <a:lnTo>
                      <a:pt x="498974" y="96884"/>
                    </a:lnTo>
                    <a:lnTo>
                      <a:pt x="498818" y="98074"/>
                    </a:lnTo>
                    <a:lnTo>
                      <a:pt x="498609" y="99315"/>
                    </a:lnTo>
                    <a:lnTo>
                      <a:pt x="498298" y="100558"/>
                    </a:lnTo>
                    <a:lnTo>
                      <a:pt x="497780" y="101696"/>
                    </a:lnTo>
                    <a:lnTo>
                      <a:pt x="497365" y="102835"/>
                    </a:lnTo>
                    <a:lnTo>
                      <a:pt x="496848" y="104077"/>
                    </a:lnTo>
                    <a:lnTo>
                      <a:pt x="496120" y="105320"/>
                    </a:lnTo>
                    <a:lnTo>
                      <a:pt x="495345" y="106407"/>
                    </a:lnTo>
                    <a:lnTo>
                      <a:pt x="493740" y="108736"/>
                    </a:lnTo>
                    <a:lnTo>
                      <a:pt x="491565" y="111118"/>
                    </a:lnTo>
                    <a:lnTo>
                      <a:pt x="473806" y="128877"/>
                    </a:lnTo>
                    <a:lnTo>
                      <a:pt x="473081" y="129395"/>
                    </a:lnTo>
                    <a:lnTo>
                      <a:pt x="472408" y="129757"/>
                    </a:lnTo>
                    <a:lnTo>
                      <a:pt x="471528" y="130017"/>
                    </a:lnTo>
                    <a:lnTo>
                      <a:pt x="470699" y="130225"/>
                    </a:lnTo>
                    <a:lnTo>
                      <a:pt x="469665" y="130328"/>
                    </a:lnTo>
                    <a:lnTo>
                      <a:pt x="468785" y="130071"/>
                    </a:lnTo>
                    <a:lnTo>
                      <a:pt x="467907" y="129708"/>
                    </a:lnTo>
                    <a:lnTo>
                      <a:pt x="467285" y="129088"/>
                    </a:lnTo>
                    <a:lnTo>
                      <a:pt x="400070" y="61871"/>
                    </a:lnTo>
                    <a:lnTo>
                      <a:pt x="399139" y="60940"/>
                    </a:lnTo>
                    <a:lnTo>
                      <a:pt x="398621" y="59906"/>
                    </a:lnTo>
                    <a:lnTo>
                      <a:pt x="398209" y="58872"/>
                    </a:lnTo>
                    <a:lnTo>
                      <a:pt x="398261" y="57785"/>
                    </a:lnTo>
                    <a:lnTo>
                      <a:pt x="398417" y="56801"/>
                    </a:lnTo>
                    <a:lnTo>
                      <a:pt x="398830" y="55663"/>
                    </a:lnTo>
                    <a:lnTo>
                      <a:pt x="399557" y="54628"/>
                    </a:lnTo>
                    <a:close/>
                    <a:moveTo>
                      <a:pt x="207153" y="199462"/>
                    </a:moveTo>
                    <a:lnTo>
                      <a:pt x="215632" y="207942"/>
                    </a:lnTo>
                    <a:lnTo>
                      <a:pt x="216873" y="209079"/>
                    </a:lnTo>
                    <a:lnTo>
                      <a:pt x="218011" y="210010"/>
                    </a:lnTo>
                    <a:lnTo>
                      <a:pt x="219304" y="210992"/>
                    </a:lnTo>
                    <a:lnTo>
                      <a:pt x="220596" y="211767"/>
                    </a:lnTo>
                    <a:lnTo>
                      <a:pt x="221785" y="212440"/>
                    </a:lnTo>
                    <a:lnTo>
                      <a:pt x="223130" y="212853"/>
                    </a:lnTo>
                    <a:lnTo>
                      <a:pt x="224422" y="213318"/>
                    </a:lnTo>
                    <a:lnTo>
                      <a:pt x="225716" y="213576"/>
                    </a:lnTo>
                    <a:lnTo>
                      <a:pt x="228302" y="213887"/>
                    </a:lnTo>
                    <a:lnTo>
                      <a:pt x="230733" y="214041"/>
                    </a:lnTo>
                    <a:lnTo>
                      <a:pt x="232956" y="214092"/>
                    </a:lnTo>
                    <a:lnTo>
                      <a:pt x="235180" y="213833"/>
                    </a:lnTo>
                    <a:lnTo>
                      <a:pt x="236215" y="213626"/>
                    </a:lnTo>
                    <a:lnTo>
                      <a:pt x="237197" y="213471"/>
                    </a:lnTo>
                    <a:lnTo>
                      <a:pt x="238180" y="213522"/>
                    </a:lnTo>
                    <a:lnTo>
                      <a:pt x="239214" y="213728"/>
                    </a:lnTo>
                    <a:lnTo>
                      <a:pt x="240197" y="213987"/>
                    </a:lnTo>
                    <a:lnTo>
                      <a:pt x="241283" y="214762"/>
                    </a:lnTo>
                    <a:lnTo>
                      <a:pt x="242472" y="215642"/>
                    </a:lnTo>
                    <a:lnTo>
                      <a:pt x="243765" y="216934"/>
                    </a:lnTo>
                    <a:lnTo>
                      <a:pt x="244126" y="217296"/>
                    </a:lnTo>
                    <a:lnTo>
                      <a:pt x="387247" y="360416"/>
                    </a:lnTo>
                    <a:lnTo>
                      <a:pt x="390039" y="363002"/>
                    </a:lnTo>
                    <a:lnTo>
                      <a:pt x="392780" y="365432"/>
                    </a:lnTo>
                    <a:lnTo>
                      <a:pt x="395468" y="367604"/>
                    </a:lnTo>
                    <a:lnTo>
                      <a:pt x="398364" y="369567"/>
                    </a:lnTo>
                    <a:lnTo>
                      <a:pt x="401104" y="371274"/>
                    </a:lnTo>
                    <a:lnTo>
                      <a:pt x="404052" y="372877"/>
                    </a:lnTo>
                    <a:lnTo>
                      <a:pt x="407000" y="374272"/>
                    </a:lnTo>
                    <a:lnTo>
                      <a:pt x="409844" y="375358"/>
                    </a:lnTo>
                    <a:lnTo>
                      <a:pt x="412843" y="376289"/>
                    </a:lnTo>
                    <a:lnTo>
                      <a:pt x="415791" y="377166"/>
                    </a:lnTo>
                    <a:lnTo>
                      <a:pt x="418842" y="377734"/>
                    </a:lnTo>
                    <a:lnTo>
                      <a:pt x="421789" y="378096"/>
                    </a:lnTo>
                    <a:lnTo>
                      <a:pt x="424789" y="378406"/>
                    </a:lnTo>
                    <a:lnTo>
                      <a:pt x="427841" y="378457"/>
                    </a:lnTo>
                    <a:lnTo>
                      <a:pt x="430789" y="378300"/>
                    </a:lnTo>
                    <a:lnTo>
                      <a:pt x="433841" y="378041"/>
                    </a:lnTo>
                    <a:lnTo>
                      <a:pt x="436736" y="377523"/>
                    </a:lnTo>
                    <a:lnTo>
                      <a:pt x="439736" y="377006"/>
                    </a:lnTo>
                    <a:lnTo>
                      <a:pt x="442736" y="376178"/>
                    </a:lnTo>
                    <a:lnTo>
                      <a:pt x="445632" y="375349"/>
                    </a:lnTo>
                    <a:lnTo>
                      <a:pt x="448632" y="374107"/>
                    </a:lnTo>
                    <a:lnTo>
                      <a:pt x="451580" y="372917"/>
                    </a:lnTo>
                    <a:lnTo>
                      <a:pt x="454528" y="371520"/>
                    </a:lnTo>
                    <a:lnTo>
                      <a:pt x="457322" y="370072"/>
                    </a:lnTo>
                    <a:lnTo>
                      <a:pt x="460321" y="368312"/>
                    </a:lnTo>
                    <a:lnTo>
                      <a:pt x="463063" y="366398"/>
                    </a:lnTo>
                    <a:lnTo>
                      <a:pt x="465907" y="364587"/>
                    </a:lnTo>
                    <a:lnTo>
                      <a:pt x="468701" y="362518"/>
                    </a:lnTo>
                    <a:lnTo>
                      <a:pt x="471391" y="360345"/>
                    </a:lnTo>
                    <a:lnTo>
                      <a:pt x="474080" y="358069"/>
                    </a:lnTo>
                    <a:lnTo>
                      <a:pt x="476822" y="355638"/>
                    </a:lnTo>
                    <a:lnTo>
                      <a:pt x="479460" y="353000"/>
                    </a:lnTo>
                    <a:lnTo>
                      <a:pt x="482047" y="350413"/>
                    </a:lnTo>
                    <a:lnTo>
                      <a:pt x="484374" y="347775"/>
                    </a:lnTo>
                    <a:lnTo>
                      <a:pt x="486703" y="345034"/>
                    </a:lnTo>
                    <a:lnTo>
                      <a:pt x="488875" y="342344"/>
                    </a:lnTo>
                    <a:lnTo>
                      <a:pt x="490944" y="339550"/>
                    </a:lnTo>
                    <a:lnTo>
                      <a:pt x="492755" y="336705"/>
                    </a:lnTo>
                    <a:lnTo>
                      <a:pt x="494566" y="334068"/>
                    </a:lnTo>
                    <a:lnTo>
                      <a:pt x="496222" y="331172"/>
                    </a:lnTo>
                    <a:lnTo>
                      <a:pt x="497722" y="328326"/>
                    </a:lnTo>
                    <a:lnTo>
                      <a:pt x="499067" y="325430"/>
                    </a:lnTo>
                    <a:lnTo>
                      <a:pt x="500309" y="322430"/>
                    </a:lnTo>
                    <a:lnTo>
                      <a:pt x="501292" y="319689"/>
                    </a:lnTo>
                    <a:lnTo>
                      <a:pt x="502173" y="316741"/>
                    </a:lnTo>
                    <a:lnTo>
                      <a:pt x="503001" y="313741"/>
                    </a:lnTo>
                    <a:lnTo>
                      <a:pt x="503467" y="310793"/>
                    </a:lnTo>
                    <a:lnTo>
                      <a:pt x="504037" y="307846"/>
                    </a:lnTo>
                    <a:lnTo>
                      <a:pt x="504192" y="304897"/>
                    </a:lnTo>
                    <a:lnTo>
                      <a:pt x="504348" y="301949"/>
                    </a:lnTo>
                    <a:lnTo>
                      <a:pt x="504297" y="298898"/>
                    </a:lnTo>
                    <a:lnTo>
                      <a:pt x="503935" y="295950"/>
                    </a:lnTo>
                    <a:lnTo>
                      <a:pt x="503574" y="293002"/>
                    </a:lnTo>
                    <a:lnTo>
                      <a:pt x="502902" y="290055"/>
                    </a:lnTo>
                    <a:lnTo>
                      <a:pt x="502076" y="287055"/>
                    </a:lnTo>
                    <a:lnTo>
                      <a:pt x="501094" y="284107"/>
                    </a:lnTo>
                    <a:lnTo>
                      <a:pt x="500060" y="281211"/>
                    </a:lnTo>
                    <a:lnTo>
                      <a:pt x="498665" y="278264"/>
                    </a:lnTo>
                    <a:lnTo>
                      <a:pt x="497011" y="275368"/>
                    </a:lnTo>
                    <a:lnTo>
                      <a:pt x="495408" y="272523"/>
                    </a:lnTo>
                    <a:lnTo>
                      <a:pt x="493289" y="269783"/>
                    </a:lnTo>
                    <a:lnTo>
                      <a:pt x="491220" y="266991"/>
                    </a:lnTo>
                    <a:lnTo>
                      <a:pt x="488790" y="264251"/>
                    </a:lnTo>
                    <a:lnTo>
                      <a:pt x="486204" y="261459"/>
                    </a:lnTo>
                    <a:lnTo>
                      <a:pt x="342463" y="117718"/>
                    </a:lnTo>
                    <a:lnTo>
                      <a:pt x="341946" y="117201"/>
                    </a:lnTo>
                    <a:lnTo>
                      <a:pt x="340913" y="115959"/>
                    </a:lnTo>
                    <a:lnTo>
                      <a:pt x="340343" y="114874"/>
                    </a:lnTo>
                    <a:lnTo>
                      <a:pt x="339878" y="113891"/>
                    </a:lnTo>
                    <a:lnTo>
                      <a:pt x="339620" y="113012"/>
                    </a:lnTo>
                    <a:lnTo>
                      <a:pt x="339465" y="112133"/>
                    </a:lnTo>
                    <a:lnTo>
                      <a:pt x="339466" y="111202"/>
                    </a:lnTo>
                    <a:lnTo>
                      <a:pt x="339673" y="109340"/>
                    </a:lnTo>
                    <a:lnTo>
                      <a:pt x="339776" y="107271"/>
                    </a:lnTo>
                    <a:lnTo>
                      <a:pt x="339674" y="105100"/>
                    </a:lnTo>
                    <a:lnTo>
                      <a:pt x="339416" y="102773"/>
                    </a:lnTo>
                    <a:lnTo>
                      <a:pt x="338847" y="100445"/>
                    </a:lnTo>
                    <a:lnTo>
                      <a:pt x="338537" y="99204"/>
                    </a:lnTo>
                    <a:lnTo>
                      <a:pt x="338072" y="97910"/>
                    </a:lnTo>
                    <a:lnTo>
                      <a:pt x="337451" y="96773"/>
                    </a:lnTo>
                    <a:lnTo>
                      <a:pt x="336780" y="95584"/>
                    </a:lnTo>
                    <a:lnTo>
                      <a:pt x="336005" y="94291"/>
                    </a:lnTo>
                    <a:lnTo>
                      <a:pt x="334970" y="93051"/>
                    </a:lnTo>
                    <a:lnTo>
                      <a:pt x="333987" y="91964"/>
                    </a:lnTo>
                    <a:lnTo>
                      <a:pt x="332903" y="90672"/>
                    </a:lnTo>
                    <a:lnTo>
                      <a:pt x="324423" y="82192"/>
                    </a:lnTo>
                    <a:lnTo>
                      <a:pt x="278022" y="128593"/>
                    </a:lnTo>
                    <a:lnTo>
                      <a:pt x="286502" y="137073"/>
                    </a:lnTo>
                    <a:lnTo>
                      <a:pt x="287793" y="138158"/>
                    </a:lnTo>
                    <a:lnTo>
                      <a:pt x="288880" y="139141"/>
                    </a:lnTo>
                    <a:lnTo>
                      <a:pt x="290224" y="140072"/>
                    </a:lnTo>
                    <a:lnTo>
                      <a:pt x="291517" y="140847"/>
                    </a:lnTo>
                    <a:lnTo>
                      <a:pt x="292810" y="141415"/>
                    </a:lnTo>
                    <a:lnTo>
                      <a:pt x="293999" y="141984"/>
                    </a:lnTo>
                    <a:lnTo>
                      <a:pt x="295343" y="142397"/>
                    </a:lnTo>
                    <a:lnTo>
                      <a:pt x="296688" y="142604"/>
                    </a:lnTo>
                    <a:lnTo>
                      <a:pt x="299274" y="142914"/>
                    </a:lnTo>
                    <a:lnTo>
                      <a:pt x="301705" y="143068"/>
                    </a:lnTo>
                    <a:lnTo>
                      <a:pt x="303980" y="143068"/>
                    </a:lnTo>
                    <a:lnTo>
                      <a:pt x="306049" y="142964"/>
                    </a:lnTo>
                    <a:lnTo>
                      <a:pt x="307911" y="142757"/>
                    </a:lnTo>
                    <a:lnTo>
                      <a:pt x="309876" y="142756"/>
                    </a:lnTo>
                    <a:lnTo>
                      <a:pt x="310755" y="143015"/>
                    </a:lnTo>
                    <a:lnTo>
                      <a:pt x="311789" y="143428"/>
                    </a:lnTo>
                    <a:lnTo>
                      <a:pt x="312772" y="144100"/>
                    </a:lnTo>
                    <a:lnTo>
                      <a:pt x="313910" y="145238"/>
                    </a:lnTo>
                    <a:lnTo>
                      <a:pt x="314685" y="146014"/>
                    </a:lnTo>
                    <a:lnTo>
                      <a:pt x="315047" y="146375"/>
                    </a:lnTo>
                    <a:lnTo>
                      <a:pt x="455892" y="287221"/>
                    </a:lnTo>
                    <a:lnTo>
                      <a:pt x="457288" y="288616"/>
                    </a:lnTo>
                    <a:lnTo>
                      <a:pt x="458477" y="290013"/>
                    </a:lnTo>
                    <a:lnTo>
                      <a:pt x="459719" y="291358"/>
                    </a:lnTo>
                    <a:lnTo>
                      <a:pt x="460752" y="292805"/>
                    </a:lnTo>
                    <a:lnTo>
                      <a:pt x="461631" y="294201"/>
                    </a:lnTo>
                    <a:lnTo>
                      <a:pt x="462355" y="295649"/>
                    </a:lnTo>
                    <a:lnTo>
                      <a:pt x="463182" y="297097"/>
                    </a:lnTo>
                    <a:lnTo>
                      <a:pt x="463855" y="298493"/>
                    </a:lnTo>
                    <a:lnTo>
                      <a:pt x="464422" y="299890"/>
                    </a:lnTo>
                    <a:lnTo>
                      <a:pt x="464836" y="301337"/>
                    </a:lnTo>
                    <a:lnTo>
                      <a:pt x="465146" y="302889"/>
                    </a:lnTo>
                    <a:lnTo>
                      <a:pt x="465404" y="304389"/>
                    </a:lnTo>
                    <a:lnTo>
                      <a:pt x="465610" y="305733"/>
                    </a:lnTo>
                    <a:lnTo>
                      <a:pt x="465559" y="307336"/>
                    </a:lnTo>
                    <a:lnTo>
                      <a:pt x="465610" y="308733"/>
                    </a:lnTo>
                    <a:lnTo>
                      <a:pt x="465403" y="310285"/>
                    </a:lnTo>
                    <a:lnTo>
                      <a:pt x="464885" y="313181"/>
                    </a:lnTo>
                    <a:lnTo>
                      <a:pt x="464161" y="315974"/>
                    </a:lnTo>
                    <a:lnTo>
                      <a:pt x="463436" y="318663"/>
                    </a:lnTo>
                    <a:lnTo>
                      <a:pt x="462297" y="321146"/>
                    </a:lnTo>
                    <a:lnTo>
                      <a:pt x="461107" y="323577"/>
                    </a:lnTo>
                    <a:lnTo>
                      <a:pt x="459710" y="325801"/>
                    </a:lnTo>
                    <a:lnTo>
                      <a:pt x="458004" y="327922"/>
                    </a:lnTo>
                    <a:lnTo>
                      <a:pt x="456245" y="329784"/>
                    </a:lnTo>
                    <a:lnTo>
                      <a:pt x="454176" y="331750"/>
                    </a:lnTo>
                    <a:lnTo>
                      <a:pt x="452054" y="333457"/>
                    </a:lnTo>
                    <a:lnTo>
                      <a:pt x="449727" y="334957"/>
                    </a:lnTo>
                    <a:lnTo>
                      <a:pt x="447245" y="336199"/>
                    </a:lnTo>
                    <a:lnTo>
                      <a:pt x="444710" y="337389"/>
                    </a:lnTo>
                    <a:lnTo>
                      <a:pt x="441917" y="338217"/>
                    </a:lnTo>
                    <a:lnTo>
                      <a:pt x="439072" y="338994"/>
                    </a:lnTo>
                    <a:lnTo>
                      <a:pt x="436176" y="339512"/>
                    </a:lnTo>
                    <a:lnTo>
                      <a:pt x="434728" y="339615"/>
                    </a:lnTo>
                    <a:lnTo>
                      <a:pt x="433228" y="339667"/>
                    </a:lnTo>
                    <a:lnTo>
                      <a:pt x="431676" y="339667"/>
                    </a:lnTo>
                    <a:lnTo>
                      <a:pt x="430177" y="339617"/>
                    </a:lnTo>
                    <a:lnTo>
                      <a:pt x="428677" y="339358"/>
                    </a:lnTo>
                    <a:lnTo>
                      <a:pt x="427229" y="338944"/>
                    </a:lnTo>
                    <a:lnTo>
                      <a:pt x="425781" y="338531"/>
                    </a:lnTo>
                    <a:lnTo>
                      <a:pt x="424281" y="338067"/>
                    </a:lnTo>
                    <a:lnTo>
                      <a:pt x="422936" y="337342"/>
                    </a:lnTo>
                    <a:lnTo>
                      <a:pt x="421437" y="336568"/>
                    </a:lnTo>
                    <a:lnTo>
                      <a:pt x="419989" y="335843"/>
                    </a:lnTo>
                    <a:lnTo>
                      <a:pt x="418593" y="334964"/>
                    </a:lnTo>
                    <a:lnTo>
                      <a:pt x="417197" y="333879"/>
                    </a:lnTo>
                    <a:lnTo>
                      <a:pt x="415801" y="332689"/>
                    </a:lnTo>
                    <a:lnTo>
                      <a:pt x="414457" y="331448"/>
                    </a:lnTo>
                    <a:lnTo>
                      <a:pt x="412957" y="330156"/>
                    </a:lnTo>
                    <a:lnTo>
                      <a:pt x="271750" y="188949"/>
                    </a:lnTo>
                    <a:lnTo>
                      <a:pt x="270561" y="187553"/>
                    </a:lnTo>
                    <a:lnTo>
                      <a:pt x="269578" y="186466"/>
                    </a:lnTo>
                    <a:lnTo>
                      <a:pt x="268907" y="185277"/>
                    </a:lnTo>
                    <a:lnTo>
                      <a:pt x="268544" y="184398"/>
                    </a:lnTo>
                    <a:lnTo>
                      <a:pt x="268390" y="183312"/>
                    </a:lnTo>
                    <a:lnTo>
                      <a:pt x="268390" y="182278"/>
                    </a:lnTo>
                    <a:lnTo>
                      <a:pt x="268494" y="181347"/>
                    </a:lnTo>
                    <a:lnTo>
                      <a:pt x="268752" y="180261"/>
                    </a:lnTo>
                    <a:lnTo>
                      <a:pt x="268907" y="178140"/>
                    </a:lnTo>
                    <a:lnTo>
                      <a:pt x="268960" y="175813"/>
                    </a:lnTo>
                    <a:lnTo>
                      <a:pt x="268961" y="173227"/>
                    </a:lnTo>
                    <a:lnTo>
                      <a:pt x="268806" y="170486"/>
                    </a:lnTo>
                    <a:lnTo>
                      <a:pt x="268651" y="169089"/>
                    </a:lnTo>
                    <a:lnTo>
                      <a:pt x="268393" y="167589"/>
                    </a:lnTo>
                    <a:lnTo>
                      <a:pt x="267928" y="166297"/>
                    </a:lnTo>
                    <a:lnTo>
                      <a:pt x="267359" y="165004"/>
                    </a:lnTo>
                    <a:lnTo>
                      <a:pt x="266688" y="163608"/>
                    </a:lnTo>
                    <a:lnTo>
                      <a:pt x="265705" y="162316"/>
                    </a:lnTo>
                    <a:lnTo>
                      <a:pt x="264826" y="161126"/>
                    </a:lnTo>
                    <a:lnTo>
                      <a:pt x="263637" y="159937"/>
                    </a:lnTo>
                    <a:lnTo>
                      <a:pt x="255158" y="151458"/>
                    </a:lnTo>
                    <a:close/>
                    <a:moveTo>
                      <a:pt x="136546" y="265518"/>
                    </a:moveTo>
                    <a:lnTo>
                      <a:pt x="134063" y="268312"/>
                    </a:lnTo>
                    <a:lnTo>
                      <a:pt x="131787" y="271002"/>
                    </a:lnTo>
                    <a:lnTo>
                      <a:pt x="129614" y="273692"/>
                    </a:lnTo>
                    <a:lnTo>
                      <a:pt x="127493" y="276434"/>
                    </a:lnTo>
                    <a:lnTo>
                      <a:pt x="125630" y="279227"/>
                    </a:lnTo>
                    <a:lnTo>
                      <a:pt x="123819" y="282072"/>
                    </a:lnTo>
                    <a:lnTo>
                      <a:pt x="122164" y="284969"/>
                    </a:lnTo>
                    <a:lnTo>
                      <a:pt x="120611" y="287866"/>
                    </a:lnTo>
                    <a:lnTo>
                      <a:pt x="119215" y="290814"/>
                    </a:lnTo>
                    <a:lnTo>
                      <a:pt x="118024" y="293763"/>
                    </a:lnTo>
                    <a:lnTo>
                      <a:pt x="116834" y="296607"/>
                    </a:lnTo>
                    <a:lnTo>
                      <a:pt x="115954" y="299659"/>
                    </a:lnTo>
                    <a:lnTo>
                      <a:pt x="115230" y="302556"/>
                    </a:lnTo>
                    <a:lnTo>
                      <a:pt x="114556" y="305505"/>
                    </a:lnTo>
                    <a:lnTo>
                      <a:pt x="114090" y="308556"/>
                    </a:lnTo>
                    <a:lnTo>
                      <a:pt x="113832" y="311608"/>
                    </a:lnTo>
                    <a:lnTo>
                      <a:pt x="113676" y="314557"/>
                    </a:lnTo>
                    <a:lnTo>
                      <a:pt x="113779" y="317557"/>
                    </a:lnTo>
                    <a:lnTo>
                      <a:pt x="114037" y="320608"/>
                    </a:lnTo>
                    <a:lnTo>
                      <a:pt x="114346" y="323504"/>
                    </a:lnTo>
                    <a:lnTo>
                      <a:pt x="115070" y="326505"/>
                    </a:lnTo>
                    <a:lnTo>
                      <a:pt x="115794" y="329504"/>
                    </a:lnTo>
                    <a:lnTo>
                      <a:pt x="116672" y="332453"/>
                    </a:lnTo>
                    <a:lnTo>
                      <a:pt x="117913" y="335348"/>
                    </a:lnTo>
                    <a:lnTo>
                      <a:pt x="119309" y="338297"/>
                    </a:lnTo>
                    <a:lnTo>
                      <a:pt x="120964" y="341193"/>
                    </a:lnTo>
                    <a:lnTo>
                      <a:pt x="122567" y="344037"/>
                    </a:lnTo>
                    <a:lnTo>
                      <a:pt x="124635" y="346830"/>
                    </a:lnTo>
                    <a:lnTo>
                      <a:pt x="126755" y="349572"/>
                    </a:lnTo>
                    <a:lnTo>
                      <a:pt x="129134" y="352364"/>
                    </a:lnTo>
                    <a:lnTo>
                      <a:pt x="131772" y="355105"/>
                    </a:lnTo>
                    <a:lnTo>
                      <a:pt x="328806" y="552138"/>
                    </a:lnTo>
                    <a:lnTo>
                      <a:pt x="331546" y="554776"/>
                    </a:lnTo>
                    <a:lnTo>
                      <a:pt x="334287" y="557104"/>
                    </a:lnTo>
                    <a:lnTo>
                      <a:pt x="337079" y="559275"/>
                    </a:lnTo>
                    <a:lnTo>
                      <a:pt x="339873" y="561343"/>
                    </a:lnTo>
                    <a:lnTo>
                      <a:pt x="342770" y="562998"/>
                    </a:lnTo>
                    <a:lnTo>
                      <a:pt x="345614" y="564602"/>
                    </a:lnTo>
                    <a:lnTo>
                      <a:pt x="348561" y="565997"/>
                    </a:lnTo>
                    <a:lnTo>
                      <a:pt x="351406" y="567187"/>
                    </a:lnTo>
                    <a:lnTo>
                      <a:pt x="354406" y="568117"/>
                    </a:lnTo>
                    <a:lnTo>
                      <a:pt x="357458" y="568892"/>
                    </a:lnTo>
                    <a:lnTo>
                      <a:pt x="360406" y="569564"/>
                    </a:lnTo>
                    <a:lnTo>
                      <a:pt x="363406" y="569977"/>
                    </a:lnTo>
                    <a:lnTo>
                      <a:pt x="366457" y="570235"/>
                    </a:lnTo>
                    <a:lnTo>
                      <a:pt x="369458" y="570338"/>
                    </a:lnTo>
                    <a:lnTo>
                      <a:pt x="372406" y="570182"/>
                    </a:lnTo>
                    <a:lnTo>
                      <a:pt x="375458" y="569923"/>
                    </a:lnTo>
                    <a:lnTo>
                      <a:pt x="378509" y="569457"/>
                    </a:lnTo>
                    <a:lnTo>
                      <a:pt x="381509" y="568836"/>
                    </a:lnTo>
                    <a:lnTo>
                      <a:pt x="384458" y="568163"/>
                    </a:lnTo>
                    <a:lnTo>
                      <a:pt x="387458" y="567231"/>
                    </a:lnTo>
                    <a:lnTo>
                      <a:pt x="390458" y="566197"/>
                    </a:lnTo>
                    <a:lnTo>
                      <a:pt x="393355" y="564955"/>
                    </a:lnTo>
                    <a:lnTo>
                      <a:pt x="396355" y="563610"/>
                    </a:lnTo>
                    <a:lnTo>
                      <a:pt x="399252" y="562058"/>
                    </a:lnTo>
                    <a:lnTo>
                      <a:pt x="402148" y="560401"/>
                    </a:lnTo>
                    <a:lnTo>
                      <a:pt x="404994" y="558591"/>
                    </a:lnTo>
                    <a:lnTo>
                      <a:pt x="407736" y="556676"/>
                    </a:lnTo>
                    <a:lnTo>
                      <a:pt x="410529" y="554607"/>
                    </a:lnTo>
                    <a:lnTo>
                      <a:pt x="413219" y="552434"/>
                    </a:lnTo>
                    <a:lnTo>
                      <a:pt x="415858" y="550106"/>
                    </a:lnTo>
                    <a:lnTo>
                      <a:pt x="418651" y="547623"/>
                    </a:lnTo>
                    <a:lnTo>
                      <a:pt x="421237" y="545036"/>
                    </a:lnTo>
                    <a:lnTo>
                      <a:pt x="424238" y="542035"/>
                    </a:lnTo>
                    <a:lnTo>
                      <a:pt x="426929" y="538828"/>
                    </a:lnTo>
                    <a:lnTo>
                      <a:pt x="429619" y="535621"/>
                    </a:lnTo>
                    <a:lnTo>
                      <a:pt x="432153" y="532465"/>
                    </a:lnTo>
                    <a:lnTo>
                      <a:pt x="406761" y="507073"/>
                    </a:lnTo>
                    <a:lnTo>
                      <a:pt x="405778" y="510022"/>
                    </a:lnTo>
                    <a:lnTo>
                      <a:pt x="405158" y="511263"/>
                    </a:lnTo>
                    <a:lnTo>
                      <a:pt x="404382" y="512763"/>
                    </a:lnTo>
                    <a:lnTo>
                      <a:pt x="402985" y="515194"/>
                    </a:lnTo>
                    <a:lnTo>
                      <a:pt x="401433" y="517470"/>
                    </a:lnTo>
                    <a:lnTo>
                      <a:pt x="399725" y="519695"/>
                    </a:lnTo>
                    <a:lnTo>
                      <a:pt x="397811" y="521610"/>
                    </a:lnTo>
                    <a:lnTo>
                      <a:pt x="395793" y="523627"/>
                    </a:lnTo>
                    <a:lnTo>
                      <a:pt x="393569" y="525334"/>
                    </a:lnTo>
                    <a:lnTo>
                      <a:pt x="391189" y="526989"/>
                    </a:lnTo>
                    <a:lnTo>
                      <a:pt x="388706" y="528439"/>
                    </a:lnTo>
                    <a:lnTo>
                      <a:pt x="386172" y="529731"/>
                    </a:lnTo>
                    <a:lnTo>
                      <a:pt x="383585" y="530767"/>
                    </a:lnTo>
                    <a:lnTo>
                      <a:pt x="380791" y="531491"/>
                    </a:lnTo>
                    <a:lnTo>
                      <a:pt x="378154" y="531958"/>
                    </a:lnTo>
                    <a:lnTo>
                      <a:pt x="376757" y="532113"/>
                    </a:lnTo>
                    <a:lnTo>
                      <a:pt x="375464" y="532165"/>
                    </a:lnTo>
                    <a:lnTo>
                      <a:pt x="374016" y="532061"/>
                    </a:lnTo>
                    <a:lnTo>
                      <a:pt x="372619" y="532113"/>
                    </a:lnTo>
                    <a:lnTo>
                      <a:pt x="371120" y="531855"/>
                    </a:lnTo>
                    <a:lnTo>
                      <a:pt x="369775" y="531648"/>
                    </a:lnTo>
                    <a:lnTo>
                      <a:pt x="368275" y="531184"/>
                    </a:lnTo>
                    <a:lnTo>
                      <a:pt x="366930" y="530873"/>
                    </a:lnTo>
                    <a:lnTo>
                      <a:pt x="365430" y="530305"/>
                    </a:lnTo>
                    <a:lnTo>
                      <a:pt x="363982" y="529684"/>
                    </a:lnTo>
                    <a:lnTo>
                      <a:pt x="362585" y="529012"/>
                    </a:lnTo>
                    <a:lnTo>
                      <a:pt x="361086" y="528029"/>
                    </a:lnTo>
                    <a:lnTo>
                      <a:pt x="359638" y="527099"/>
                    </a:lnTo>
                    <a:lnTo>
                      <a:pt x="358345" y="525910"/>
                    </a:lnTo>
                    <a:lnTo>
                      <a:pt x="356845" y="524616"/>
                    </a:lnTo>
                    <a:lnTo>
                      <a:pt x="355396" y="523375"/>
                    </a:lnTo>
                    <a:lnTo>
                      <a:pt x="160587" y="328566"/>
                    </a:lnTo>
                    <a:lnTo>
                      <a:pt x="159294" y="327065"/>
                    </a:lnTo>
                    <a:lnTo>
                      <a:pt x="158001" y="325566"/>
                    </a:lnTo>
                    <a:lnTo>
                      <a:pt x="156863" y="324325"/>
                    </a:lnTo>
                    <a:lnTo>
                      <a:pt x="155881" y="322825"/>
                    </a:lnTo>
                    <a:lnTo>
                      <a:pt x="154951" y="321377"/>
                    </a:lnTo>
                    <a:lnTo>
                      <a:pt x="154278" y="319980"/>
                    </a:lnTo>
                    <a:lnTo>
                      <a:pt x="153657" y="318532"/>
                    </a:lnTo>
                    <a:lnTo>
                      <a:pt x="153090" y="317032"/>
                    </a:lnTo>
                    <a:lnTo>
                      <a:pt x="152624" y="315532"/>
                    </a:lnTo>
                    <a:lnTo>
                      <a:pt x="152314" y="314188"/>
                    </a:lnTo>
                    <a:lnTo>
                      <a:pt x="152056" y="312791"/>
                    </a:lnTo>
                    <a:lnTo>
                      <a:pt x="151849" y="311342"/>
                    </a:lnTo>
                    <a:lnTo>
                      <a:pt x="151849" y="309895"/>
                    </a:lnTo>
                    <a:lnTo>
                      <a:pt x="151746" y="308447"/>
                    </a:lnTo>
                    <a:lnTo>
                      <a:pt x="151849" y="307205"/>
                    </a:lnTo>
                    <a:lnTo>
                      <a:pt x="151901" y="305705"/>
                    </a:lnTo>
                    <a:lnTo>
                      <a:pt x="152419" y="303119"/>
                    </a:lnTo>
                    <a:lnTo>
                      <a:pt x="153144" y="300325"/>
                    </a:lnTo>
                    <a:lnTo>
                      <a:pt x="154179" y="297739"/>
                    </a:lnTo>
                    <a:lnTo>
                      <a:pt x="155472" y="295205"/>
                    </a:lnTo>
                    <a:lnTo>
                      <a:pt x="156921" y="292721"/>
                    </a:lnTo>
                    <a:lnTo>
                      <a:pt x="158628" y="290393"/>
                    </a:lnTo>
                    <a:lnTo>
                      <a:pt x="160284" y="288117"/>
                    </a:lnTo>
                    <a:lnTo>
                      <a:pt x="162301" y="286100"/>
                    </a:lnTo>
                    <a:lnTo>
                      <a:pt x="164215" y="284186"/>
                    </a:lnTo>
                    <a:lnTo>
                      <a:pt x="166492" y="282530"/>
                    </a:lnTo>
                    <a:lnTo>
                      <a:pt x="168717" y="280926"/>
                    </a:lnTo>
                    <a:lnTo>
                      <a:pt x="171148" y="279529"/>
                    </a:lnTo>
                    <a:lnTo>
                      <a:pt x="173683" y="278235"/>
                    </a:lnTo>
                    <a:lnTo>
                      <a:pt x="176269" y="277201"/>
                    </a:lnTo>
                    <a:lnTo>
                      <a:pt x="178958" y="276579"/>
                    </a:lnTo>
                    <a:lnTo>
                      <a:pt x="181544" y="276062"/>
                    </a:lnTo>
                    <a:lnTo>
                      <a:pt x="183045" y="276009"/>
                    </a:lnTo>
                    <a:lnTo>
                      <a:pt x="184390" y="275803"/>
                    </a:lnTo>
                    <a:lnTo>
                      <a:pt x="185838" y="275906"/>
                    </a:lnTo>
                    <a:lnTo>
                      <a:pt x="187182" y="276009"/>
                    </a:lnTo>
                    <a:lnTo>
                      <a:pt x="188631" y="276216"/>
                    </a:lnTo>
                    <a:lnTo>
                      <a:pt x="190027" y="276474"/>
                    </a:lnTo>
                    <a:lnTo>
                      <a:pt x="191372" y="276784"/>
                    </a:lnTo>
                    <a:lnTo>
                      <a:pt x="192872" y="277250"/>
                    </a:lnTo>
                    <a:lnTo>
                      <a:pt x="194423" y="277766"/>
                    </a:lnTo>
                    <a:lnTo>
                      <a:pt x="195820" y="278438"/>
                    </a:lnTo>
                    <a:lnTo>
                      <a:pt x="197217" y="279111"/>
                    </a:lnTo>
                    <a:lnTo>
                      <a:pt x="198665" y="280041"/>
                    </a:lnTo>
                    <a:lnTo>
                      <a:pt x="200164" y="281024"/>
                    </a:lnTo>
                    <a:lnTo>
                      <a:pt x="201509" y="282058"/>
                    </a:lnTo>
                    <a:lnTo>
                      <a:pt x="203008" y="283351"/>
                    </a:lnTo>
                    <a:lnTo>
                      <a:pt x="204405" y="284748"/>
                    </a:lnTo>
                    <a:lnTo>
                      <a:pt x="318384" y="398727"/>
                    </a:lnTo>
                    <a:lnTo>
                      <a:pt x="318850" y="398364"/>
                    </a:lnTo>
                    <a:lnTo>
                      <a:pt x="322419" y="396553"/>
                    </a:lnTo>
                    <a:lnTo>
                      <a:pt x="325937" y="394898"/>
                    </a:lnTo>
                    <a:lnTo>
                      <a:pt x="329662" y="393345"/>
                    </a:lnTo>
                    <a:lnTo>
                      <a:pt x="333127" y="392052"/>
                    </a:lnTo>
                    <a:lnTo>
                      <a:pt x="336748" y="390914"/>
                    </a:lnTo>
                    <a:lnTo>
                      <a:pt x="340369" y="390086"/>
                    </a:lnTo>
                    <a:lnTo>
                      <a:pt x="343989" y="389360"/>
                    </a:lnTo>
                    <a:lnTo>
                      <a:pt x="347610" y="388842"/>
                    </a:lnTo>
                    <a:lnTo>
                      <a:pt x="351697" y="388376"/>
                    </a:lnTo>
                    <a:lnTo>
                      <a:pt x="355835" y="388376"/>
                    </a:lnTo>
                    <a:lnTo>
                      <a:pt x="359920" y="388530"/>
                    </a:lnTo>
                    <a:lnTo>
                      <a:pt x="364058" y="389046"/>
                    </a:lnTo>
                    <a:lnTo>
                      <a:pt x="230945" y="255933"/>
                    </a:lnTo>
                    <a:lnTo>
                      <a:pt x="228203" y="253294"/>
                    </a:lnTo>
                    <a:lnTo>
                      <a:pt x="225411" y="250916"/>
                    </a:lnTo>
                    <a:lnTo>
                      <a:pt x="222722" y="248743"/>
                    </a:lnTo>
                    <a:lnTo>
                      <a:pt x="219877" y="246727"/>
                    </a:lnTo>
                    <a:lnTo>
                      <a:pt x="217136" y="245021"/>
                    </a:lnTo>
                    <a:lnTo>
                      <a:pt x="214188" y="243418"/>
                    </a:lnTo>
                    <a:lnTo>
                      <a:pt x="211188" y="242073"/>
                    </a:lnTo>
                    <a:lnTo>
                      <a:pt x="208292" y="240833"/>
                    </a:lnTo>
                    <a:lnTo>
                      <a:pt x="205344" y="239954"/>
                    </a:lnTo>
                    <a:lnTo>
                      <a:pt x="202448" y="239127"/>
                    </a:lnTo>
                    <a:lnTo>
                      <a:pt x="199344" y="238507"/>
                    </a:lnTo>
                    <a:lnTo>
                      <a:pt x="196551" y="238094"/>
                    </a:lnTo>
                    <a:lnTo>
                      <a:pt x="193500" y="237836"/>
                    </a:lnTo>
                    <a:lnTo>
                      <a:pt x="190448" y="237785"/>
                    </a:lnTo>
                    <a:lnTo>
                      <a:pt x="187603" y="237837"/>
                    </a:lnTo>
                    <a:lnTo>
                      <a:pt x="184551" y="238096"/>
                    </a:lnTo>
                    <a:lnTo>
                      <a:pt x="181551" y="238510"/>
                    </a:lnTo>
                    <a:lnTo>
                      <a:pt x="178654" y="239132"/>
                    </a:lnTo>
                    <a:lnTo>
                      <a:pt x="175758" y="239856"/>
                    </a:lnTo>
                    <a:lnTo>
                      <a:pt x="172706" y="240735"/>
                    </a:lnTo>
                    <a:lnTo>
                      <a:pt x="169861" y="241926"/>
                    </a:lnTo>
                    <a:lnTo>
                      <a:pt x="166913" y="243116"/>
                    </a:lnTo>
                    <a:lnTo>
                      <a:pt x="164067" y="244410"/>
                    </a:lnTo>
                    <a:lnTo>
                      <a:pt x="161119" y="246014"/>
                    </a:lnTo>
                    <a:lnTo>
                      <a:pt x="158273" y="247618"/>
                    </a:lnTo>
                    <a:lnTo>
                      <a:pt x="155429" y="249429"/>
                    </a:lnTo>
                    <a:lnTo>
                      <a:pt x="152532" y="251395"/>
                    </a:lnTo>
                    <a:lnTo>
                      <a:pt x="149790" y="253516"/>
                    </a:lnTo>
                    <a:lnTo>
                      <a:pt x="147100" y="255689"/>
                    </a:lnTo>
                    <a:lnTo>
                      <a:pt x="144410" y="257966"/>
                    </a:lnTo>
                    <a:lnTo>
                      <a:pt x="141719" y="260345"/>
                    </a:lnTo>
                    <a:lnTo>
                      <a:pt x="139133" y="262932"/>
                    </a:lnTo>
                    <a:close/>
                    <a:moveTo>
                      <a:pt x="41244" y="41244"/>
                    </a:moveTo>
                    <a:cubicBezTo>
                      <a:pt x="66726" y="15761"/>
                      <a:pt x="101930" y="-1"/>
                      <a:pt x="140814" y="0"/>
                    </a:cubicBezTo>
                    <a:lnTo>
                      <a:pt x="409798" y="0"/>
                    </a:lnTo>
                    <a:lnTo>
                      <a:pt x="408581" y="722"/>
                    </a:lnTo>
                    <a:lnTo>
                      <a:pt x="405582" y="2688"/>
                    </a:lnTo>
                    <a:lnTo>
                      <a:pt x="402633" y="5016"/>
                    </a:lnTo>
                    <a:lnTo>
                      <a:pt x="399632" y="7499"/>
                    </a:lnTo>
                    <a:lnTo>
                      <a:pt x="396581" y="10137"/>
                    </a:lnTo>
                    <a:lnTo>
                      <a:pt x="393477" y="13138"/>
                    </a:lnTo>
                    <a:lnTo>
                      <a:pt x="335333" y="71282"/>
                    </a:lnTo>
                    <a:lnTo>
                      <a:pt x="343502" y="79451"/>
                    </a:lnTo>
                    <a:lnTo>
                      <a:pt x="344898" y="80847"/>
                    </a:lnTo>
                    <a:lnTo>
                      <a:pt x="346346" y="82192"/>
                    </a:lnTo>
                    <a:lnTo>
                      <a:pt x="347846" y="83278"/>
                    </a:lnTo>
                    <a:lnTo>
                      <a:pt x="349242" y="84156"/>
                    </a:lnTo>
                    <a:lnTo>
                      <a:pt x="350689" y="84984"/>
                    </a:lnTo>
                    <a:lnTo>
                      <a:pt x="351982" y="85552"/>
                    </a:lnTo>
                    <a:lnTo>
                      <a:pt x="353327" y="86069"/>
                    </a:lnTo>
                    <a:lnTo>
                      <a:pt x="354619" y="86431"/>
                    </a:lnTo>
                    <a:lnTo>
                      <a:pt x="357154" y="86792"/>
                    </a:lnTo>
                    <a:lnTo>
                      <a:pt x="359430" y="86895"/>
                    </a:lnTo>
                    <a:lnTo>
                      <a:pt x="361550" y="86843"/>
                    </a:lnTo>
                    <a:lnTo>
                      <a:pt x="363515" y="86532"/>
                    </a:lnTo>
                    <a:lnTo>
                      <a:pt x="364343" y="86325"/>
                    </a:lnTo>
                    <a:lnTo>
                      <a:pt x="365326" y="86273"/>
                    </a:lnTo>
                    <a:lnTo>
                      <a:pt x="366360" y="86272"/>
                    </a:lnTo>
                    <a:lnTo>
                      <a:pt x="367395" y="86376"/>
                    </a:lnTo>
                    <a:lnTo>
                      <a:pt x="368428" y="86789"/>
                    </a:lnTo>
                    <a:lnTo>
                      <a:pt x="369462" y="87307"/>
                    </a:lnTo>
                    <a:lnTo>
                      <a:pt x="370600" y="88030"/>
                    </a:lnTo>
                    <a:lnTo>
                      <a:pt x="371686" y="89013"/>
                    </a:lnTo>
                    <a:lnTo>
                      <a:pt x="528767" y="246094"/>
                    </a:lnTo>
                    <a:lnTo>
                      <a:pt x="530008" y="247438"/>
                    </a:lnTo>
                    <a:lnTo>
                      <a:pt x="530886" y="248731"/>
                    </a:lnTo>
                    <a:lnTo>
                      <a:pt x="531507" y="249868"/>
                    </a:lnTo>
                    <a:lnTo>
                      <a:pt x="531921" y="250902"/>
                    </a:lnTo>
                    <a:lnTo>
                      <a:pt x="532024" y="252971"/>
                    </a:lnTo>
                    <a:lnTo>
                      <a:pt x="532126" y="255143"/>
                    </a:lnTo>
                    <a:lnTo>
                      <a:pt x="531919" y="257212"/>
                    </a:lnTo>
                    <a:lnTo>
                      <a:pt x="531970" y="259436"/>
                    </a:lnTo>
                    <a:lnTo>
                      <a:pt x="532073" y="261815"/>
                    </a:lnTo>
                    <a:lnTo>
                      <a:pt x="532383" y="264401"/>
                    </a:lnTo>
                    <a:lnTo>
                      <a:pt x="532744" y="265797"/>
                    </a:lnTo>
                    <a:lnTo>
                      <a:pt x="533106" y="267193"/>
                    </a:lnTo>
                    <a:lnTo>
                      <a:pt x="533572" y="268383"/>
                    </a:lnTo>
                    <a:lnTo>
                      <a:pt x="534243" y="269675"/>
                    </a:lnTo>
                    <a:lnTo>
                      <a:pt x="535019" y="270969"/>
                    </a:lnTo>
                    <a:lnTo>
                      <a:pt x="535846" y="272209"/>
                    </a:lnTo>
                    <a:lnTo>
                      <a:pt x="536932" y="273399"/>
                    </a:lnTo>
                    <a:lnTo>
                      <a:pt x="538121" y="274588"/>
                    </a:lnTo>
                    <a:lnTo>
                      <a:pt x="546239" y="282706"/>
                    </a:lnTo>
                    <a:lnTo>
                      <a:pt x="593054" y="235890"/>
                    </a:lnTo>
                    <a:lnTo>
                      <a:pt x="584937" y="227773"/>
                    </a:lnTo>
                    <a:lnTo>
                      <a:pt x="583747" y="226583"/>
                    </a:lnTo>
                    <a:lnTo>
                      <a:pt x="582506" y="225549"/>
                    </a:lnTo>
                    <a:lnTo>
                      <a:pt x="581318" y="224670"/>
                    </a:lnTo>
                    <a:lnTo>
                      <a:pt x="580024" y="223894"/>
                    </a:lnTo>
                    <a:lnTo>
                      <a:pt x="578680" y="223274"/>
                    </a:lnTo>
                    <a:lnTo>
                      <a:pt x="577491" y="222809"/>
                    </a:lnTo>
                    <a:lnTo>
                      <a:pt x="576094" y="222448"/>
                    </a:lnTo>
                    <a:lnTo>
                      <a:pt x="574698" y="222085"/>
                    </a:lnTo>
                    <a:lnTo>
                      <a:pt x="572163" y="221724"/>
                    </a:lnTo>
                    <a:lnTo>
                      <a:pt x="569785" y="221621"/>
                    </a:lnTo>
                    <a:lnTo>
                      <a:pt x="567509" y="221622"/>
                    </a:lnTo>
                    <a:lnTo>
                      <a:pt x="565440" y="221829"/>
                    </a:lnTo>
                    <a:lnTo>
                      <a:pt x="563269" y="221726"/>
                    </a:lnTo>
                    <a:lnTo>
                      <a:pt x="561251" y="221571"/>
                    </a:lnTo>
                    <a:lnTo>
                      <a:pt x="560165" y="221209"/>
                    </a:lnTo>
                    <a:lnTo>
                      <a:pt x="559028" y="220589"/>
                    </a:lnTo>
                    <a:lnTo>
                      <a:pt x="557787" y="219659"/>
                    </a:lnTo>
                    <a:lnTo>
                      <a:pt x="556495" y="218366"/>
                    </a:lnTo>
                    <a:lnTo>
                      <a:pt x="497447" y="159318"/>
                    </a:lnTo>
                    <a:lnTo>
                      <a:pt x="496516" y="158388"/>
                    </a:lnTo>
                    <a:lnTo>
                      <a:pt x="495896" y="157457"/>
                    </a:lnTo>
                    <a:lnTo>
                      <a:pt x="495430" y="156474"/>
                    </a:lnTo>
                    <a:lnTo>
                      <a:pt x="495327" y="155544"/>
                    </a:lnTo>
                    <a:lnTo>
                      <a:pt x="495483" y="154561"/>
                    </a:lnTo>
                    <a:lnTo>
                      <a:pt x="495689" y="153630"/>
                    </a:lnTo>
                    <a:lnTo>
                      <a:pt x="496311" y="152699"/>
                    </a:lnTo>
                    <a:lnTo>
                      <a:pt x="497086" y="151716"/>
                    </a:lnTo>
                    <a:lnTo>
                      <a:pt x="514570" y="134232"/>
                    </a:lnTo>
                    <a:lnTo>
                      <a:pt x="516951" y="132059"/>
                    </a:lnTo>
                    <a:lnTo>
                      <a:pt x="519174" y="130352"/>
                    </a:lnTo>
                    <a:lnTo>
                      <a:pt x="521502" y="128851"/>
                    </a:lnTo>
                    <a:lnTo>
                      <a:pt x="522641" y="128230"/>
                    </a:lnTo>
                    <a:lnTo>
                      <a:pt x="523778" y="127817"/>
                    </a:lnTo>
                    <a:lnTo>
                      <a:pt x="524968" y="127351"/>
                    </a:lnTo>
                    <a:lnTo>
                      <a:pt x="526158" y="126989"/>
                    </a:lnTo>
                    <a:lnTo>
                      <a:pt x="527347" y="126730"/>
                    </a:lnTo>
                    <a:lnTo>
                      <a:pt x="528537" y="126574"/>
                    </a:lnTo>
                    <a:lnTo>
                      <a:pt x="529674" y="126471"/>
                    </a:lnTo>
                    <a:lnTo>
                      <a:pt x="530864" y="126419"/>
                    </a:lnTo>
                    <a:lnTo>
                      <a:pt x="532054" y="126470"/>
                    </a:lnTo>
                    <a:lnTo>
                      <a:pt x="533242" y="126625"/>
                    </a:lnTo>
                    <a:lnTo>
                      <a:pt x="535725" y="127142"/>
                    </a:lnTo>
                    <a:lnTo>
                      <a:pt x="538156" y="127813"/>
                    </a:lnTo>
                    <a:lnTo>
                      <a:pt x="540535" y="128847"/>
                    </a:lnTo>
                    <a:lnTo>
                      <a:pt x="543017" y="130087"/>
                    </a:lnTo>
                    <a:lnTo>
                      <a:pt x="545395" y="131639"/>
                    </a:lnTo>
                    <a:lnTo>
                      <a:pt x="547826" y="133551"/>
                    </a:lnTo>
                    <a:lnTo>
                      <a:pt x="550308" y="135516"/>
                    </a:lnTo>
                    <a:lnTo>
                      <a:pt x="552738" y="137946"/>
                    </a:lnTo>
                    <a:lnTo>
                      <a:pt x="608114" y="193323"/>
                    </a:lnTo>
                    <a:lnTo>
                      <a:pt x="609717" y="194719"/>
                    </a:lnTo>
                    <a:lnTo>
                      <a:pt x="611320" y="196011"/>
                    </a:lnTo>
                    <a:lnTo>
                      <a:pt x="612871" y="197045"/>
                    </a:lnTo>
                    <a:lnTo>
                      <a:pt x="614578" y="197924"/>
                    </a:lnTo>
                    <a:lnTo>
                      <a:pt x="616284" y="198699"/>
                    </a:lnTo>
                    <a:lnTo>
                      <a:pt x="618094" y="199268"/>
                    </a:lnTo>
                    <a:lnTo>
                      <a:pt x="619904" y="199527"/>
                    </a:lnTo>
                    <a:lnTo>
                      <a:pt x="621663" y="199732"/>
                    </a:lnTo>
                    <a:lnTo>
                      <a:pt x="623525" y="199732"/>
                    </a:lnTo>
                    <a:lnTo>
                      <a:pt x="625335" y="199473"/>
                    </a:lnTo>
                    <a:lnTo>
                      <a:pt x="627196" y="198852"/>
                    </a:lnTo>
                    <a:lnTo>
                      <a:pt x="629007" y="198076"/>
                    </a:lnTo>
                    <a:lnTo>
                      <a:pt x="630765" y="197144"/>
                    </a:lnTo>
                    <a:lnTo>
                      <a:pt x="632731" y="195903"/>
                    </a:lnTo>
                    <a:lnTo>
                      <a:pt x="634490" y="194455"/>
                    </a:lnTo>
                    <a:lnTo>
                      <a:pt x="636353" y="192592"/>
                    </a:lnTo>
                    <a:lnTo>
                      <a:pt x="659786" y="169159"/>
                    </a:lnTo>
                    <a:lnTo>
                      <a:pt x="648824" y="158197"/>
                    </a:lnTo>
                    <a:lnTo>
                      <a:pt x="647480" y="157059"/>
                    </a:lnTo>
                    <a:lnTo>
                      <a:pt x="646343" y="156025"/>
                    </a:lnTo>
                    <a:lnTo>
                      <a:pt x="645102" y="155198"/>
                    </a:lnTo>
                    <a:lnTo>
                      <a:pt x="643965" y="154371"/>
                    </a:lnTo>
                    <a:lnTo>
                      <a:pt x="642722" y="153854"/>
                    </a:lnTo>
                    <a:lnTo>
                      <a:pt x="641637" y="153389"/>
                    </a:lnTo>
                    <a:lnTo>
                      <a:pt x="640602" y="153285"/>
                    </a:lnTo>
                    <a:lnTo>
                      <a:pt x="639464" y="153183"/>
                    </a:lnTo>
                    <a:lnTo>
                      <a:pt x="637395" y="153183"/>
                    </a:lnTo>
                    <a:lnTo>
                      <a:pt x="635276" y="153338"/>
                    </a:lnTo>
                    <a:lnTo>
                      <a:pt x="633465" y="153597"/>
                    </a:lnTo>
                    <a:lnTo>
                      <a:pt x="631551" y="153960"/>
                    </a:lnTo>
                    <a:lnTo>
                      <a:pt x="629483" y="154478"/>
                    </a:lnTo>
                    <a:lnTo>
                      <a:pt x="627621" y="154789"/>
                    </a:lnTo>
                    <a:lnTo>
                      <a:pt x="627207" y="154892"/>
                    </a:lnTo>
                    <a:lnTo>
                      <a:pt x="626742" y="154840"/>
                    </a:lnTo>
                    <a:lnTo>
                      <a:pt x="626225" y="154634"/>
                    </a:lnTo>
                    <a:lnTo>
                      <a:pt x="625656" y="154375"/>
                    </a:lnTo>
                    <a:lnTo>
                      <a:pt x="624414" y="153548"/>
                    </a:lnTo>
                    <a:lnTo>
                      <a:pt x="623122" y="152255"/>
                    </a:lnTo>
                    <a:lnTo>
                      <a:pt x="581654" y="110788"/>
                    </a:lnTo>
                    <a:lnTo>
                      <a:pt x="579017" y="108254"/>
                    </a:lnTo>
                    <a:lnTo>
                      <a:pt x="576277" y="105928"/>
                    </a:lnTo>
                    <a:lnTo>
                      <a:pt x="573537" y="103704"/>
                    </a:lnTo>
                    <a:lnTo>
                      <a:pt x="570951" y="101636"/>
                    </a:lnTo>
                    <a:lnTo>
                      <a:pt x="568055" y="99775"/>
                    </a:lnTo>
                    <a:lnTo>
                      <a:pt x="565212" y="97966"/>
                    </a:lnTo>
                    <a:lnTo>
                      <a:pt x="562419" y="96414"/>
                    </a:lnTo>
                    <a:lnTo>
                      <a:pt x="559626" y="94967"/>
                    </a:lnTo>
                    <a:lnTo>
                      <a:pt x="556627" y="93727"/>
                    </a:lnTo>
                    <a:lnTo>
                      <a:pt x="553835" y="92797"/>
                    </a:lnTo>
                    <a:lnTo>
                      <a:pt x="550887" y="91918"/>
                    </a:lnTo>
                    <a:lnTo>
                      <a:pt x="548094" y="91401"/>
                    </a:lnTo>
                    <a:lnTo>
                      <a:pt x="545147" y="91040"/>
                    </a:lnTo>
                    <a:lnTo>
                      <a:pt x="542406" y="90885"/>
                    </a:lnTo>
                    <a:lnTo>
                      <a:pt x="539509" y="90990"/>
                    </a:lnTo>
                    <a:lnTo>
                      <a:pt x="536665" y="91250"/>
                    </a:lnTo>
                    <a:lnTo>
                      <a:pt x="535268" y="91198"/>
                    </a:lnTo>
                    <a:lnTo>
                      <a:pt x="533975" y="90939"/>
                    </a:lnTo>
                    <a:lnTo>
                      <a:pt x="532838" y="90525"/>
                    </a:lnTo>
                    <a:lnTo>
                      <a:pt x="532010" y="90009"/>
                    </a:lnTo>
                    <a:lnTo>
                      <a:pt x="531338" y="89337"/>
                    </a:lnTo>
                    <a:lnTo>
                      <a:pt x="530873" y="88354"/>
                    </a:lnTo>
                    <a:lnTo>
                      <a:pt x="530563" y="87423"/>
                    </a:lnTo>
                    <a:lnTo>
                      <a:pt x="530460" y="86182"/>
                    </a:lnTo>
                    <a:lnTo>
                      <a:pt x="530719" y="83545"/>
                    </a:lnTo>
                    <a:lnTo>
                      <a:pt x="530822" y="80855"/>
                    </a:lnTo>
                    <a:lnTo>
                      <a:pt x="530617" y="78063"/>
                    </a:lnTo>
                    <a:lnTo>
                      <a:pt x="530359" y="75425"/>
                    </a:lnTo>
                    <a:lnTo>
                      <a:pt x="530050" y="72632"/>
                    </a:lnTo>
                    <a:lnTo>
                      <a:pt x="529429" y="69943"/>
                    </a:lnTo>
                    <a:lnTo>
                      <a:pt x="528654" y="67099"/>
                    </a:lnTo>
                    <a:lnTo>
                      <a:pt x="527724" y="64306"/>
                    </a:lnTo>
                    <a:lnTo>
                      <a:pt x="526742" y="61566"/>
                    </a:lnTo>
                    <a:lnTo>
                      <a:pt x="525605" y="58876"/>
                    </a:lnTo>
                    <a:lnTo>
                      <a:pt x="524210" y="56239"/>
                    </a:lnTo>
                    <a:lnTo>
                      <a:pt x="522658" y="53654"/>
                    </a:lnTo>
                    <a:lnTo>
                      <a:pt x="521004" y="51171"/>
                    </a:lnTo>
                    <a:lnTo>
                      <a:pt x="519091" y="48742"/>
                    </a:lnTo>
                    <a:lnTo>
                      <a:pt x="517126" y="46362"/>
                    </a:lnTo>
                    <a:lnTo>
                      <a:pt x="514954" y="44088"/>
                    </a:lnTo>
                    <a:lnTo>
                      <a:pt x="485896" y="15029"/>
                    </a:lnTo>
                    <a:lnTo>
                      <a:pt x="483207" y="12444"/>
                    </a:lnTo>
                    <a:lnTo>
                      <a:pt x="480622" y="10065"/>
                    </a:lnTo>
                    <a:lnTo>
                      <a:pt x="477933" y="7894"/>
                    </a:lnTo>
                    <a:lnTo>
                      <a:pt x="475245" y="5723"/>
                    </a:lnTo>
                    <a:lnTo>
                      <a:pt x="472452" y="3655"/>
                    </a:lnTo>
                    <a:lnTo>
                      <a:pt x="469815" y="1845"/>
                    </a:lnTo>
                    <a:lnTo>
                      <a:pt x="467022" y="87"/>
                    </a:lnTo>
                    <a:lnTo>
                      <a:pt x="466866" y="0"/>
                    </a:lnTo>
                    <a:lnTo>
                      <a:pt x="704057" y="0"/>
                    </a:lnTo>
                    <a:cubicBezTo>
                      <a:pt x="781826" y="0"/>
                      <a:pt x="844871" y="63045"/>
                      <a:pt x="844871" y="140814"/>
                    </a:cubicBezTo>
                    <a:lnTo>
                      <a:pt x="844871" y="368636"/>
                    </a:lnTo>
                    <a:lnTo>
                      <a:pt x="843402" y="367045"/>
                    </a:lnTo>
                    <a:lnTo>
                      <a:pt x="712309" y="235952"/>
                    </a:lnTo>
                    <a:lnTo>
                      <a:pt x="709620" y="233470"/>
                    </a:lnTo>
                    <a:lnTo>
                      <a:pt x="706880" y="231041"/>
                    </a:lnTo>
                    <a:lnTo>
                      <a:pt x="703986" y="228869"/>
                    </a:lnTo>
                    <a:lnTo>
                      <a:pt x="701349" y="226854"/>
                    </a:lnTo>
                    <a:lnTo>
                      <a:pt x="698403" y="225149"/>
                    </a:lnTo>
                    <a:lnTo>
                      <a:pt x="695611" y="223597"/>
                    </a:lnTo>
                    <a:lnTo>
                      <a:pt x="692664" y="222202"/>
                    </a:lnTo>
                    <a:lnTo>
                      <a:pt x="689666" y="221065"/>
                    </a:lnTo>
                    <a:lnTo>
                      <a:pt x="686720" y="220083"/>
                    </a:lnTo>
                    <a:lnTo>
                      <a:pt x="683824" y="219360"/>
                    </a:lnTo>
                    <a:lnTo>
                      <a:pt x="680825" y="218636"/>
                    </a:lnTo>
                    <a:lnTo>
                      <a:pt x="677827" y="218223"/>
                    </a:lnTo>
                    <a:lnTo>
                      <a:pt x="674984" y="217965"/>
                    </a:lnTo>
                    <a:lnTo>
                      <a:pt x="671933" y="217914"/>
                    </a:lnTo>
                    <a:lnTo>
                      <a:pt x="668882" y="217966"/>
                    </a:lnTo>
                    <a:lnTo>
                      <a:pt x="666040" y="218225"/>
                    </a:lnTo>
                    <a:lnTo>
                      <a:pt x="663041" y="218638"/>
                    </a:lnTo>
                    <a:lnTo>
                      <a:pt x="660094" y="219208"/>
                    </a:lnTo>
                    <a:lnTo>
                      <a:pt x="657147" y="220087"/>
                    </a:lnTo>
                    <a:lnTo>
                      <a:pt x="654199" y="220966"/>
                    </a:lnTo>
                    <a:lnTo>
                      <a:pt x="651253" y="221949"/>
                    </a:lnTo>
                    <a:lnTo>
                      <a:pt x="648409" y="223242"/>
                    </a:lnTo>
                    <a:lnTo>
                      <a:pt x="645462" y="224637"/>
                    </a:lnTo>
                    <a:lnTo>
                      <a:pt x="642618" y="226138"/>
                    </a:lnTo>
                    <a:lnTo>
                      <a:pt x="639672" y="227844"/>
                    </a:lnTo>
                    <a:lnTo>
                      <a:pt x="636828" y="229654"/>
                    </a:lnTo>
                    <a:lnTo>
                      <a:pt x="634035" y="231516"/>
                    </a:lnTo>
                    <a:lnTo>
                      <a:pt x="631295" y="233635"/>
                    </a:lnTo>
                    <a:lnTo>
                      <a:pt x="628607" y="235808"/>
                    </a:lnTo>
                    <a:lnTo>
                      <a:pt x="625814" y="238082"/>
                    </a:lnTo>
                    <a:lnTo>
                      <a:pt x="623126" y="240564"/>
                    </a:lnTo>
                    <a:lnTo>
                      <a:pt x="620541" y="243149"/>
                    </a:lnTo>
                    <a:lnTo>
                      <a:pt x="617955" y="245735"/>
                    </a:lnTo>
                    <a:lnTo>
                      <a:pt x="615525" y="248372"/>
                    </a:lnTo>
                    <a:lnTo>
                      <a:pt x="613302" y="251113"/>
                    </a:lnTo>
                    <a:lnTo>
                      <a:pt x="611129" y="253801"/>
                    </a:lnTo>
                    <a:lnTo>
                      <a:pt x="609010" y="256541"/>
                    </a:lnTo>
                    <a:lnTo>
                      <a:pt x="607045" y="259437"/>
                    </a:lnTo>
                    <a:lnTo>
                      <a:pt x="605339" y="262177"/>
                    </a:lnTo>
                    <a:lnTo>
                      <a:pt x="603580" y="265176"/>
                    </a:lnTo>
                    <a:lnTo>
                      <a:pt x="602028" y="268071"/>
                    </a:lnTo>
                    <a:lnTo>
                      <a:pt x="600736" y="270915"/>
                    </a:lnTo>
                    <a:lnTo>
                      <a:pt x="599340" y="273863"/>
                    </a:lnTo>
                    <a:lnTo>
                      <a:pt x="598305" y="276861"/>
                    </a:lnTo>
                    <a:lnTo>
                      <a:pt x="597478" y="279756"/>
                    </a:lnTo>
                    <a:lnTo>
                      <a:pt x="596598" y="282704"/>
                    </a:lnTo>
                    <a:lnTo>
                      <a:pt x="595977" y="285702"/>
                    </a:lnTo>
                    <a:lnTo>
                      <a:pt x="595512" y="288752"/>
                    </a:lnTo>
                    <a:lnTo>
                      <a:pt x="595149" y="291699"/>
                    </a:lnTo>
                    <a:lnTo>
                      <a:pt x="595097" y="294749"/>
                    </a:lnTo>
                    <a:lnTo>
                      <a:pt x="595201" y="297748"/>
                    </a:lnTo>
                    <a:lnTo>
                      <a:pt x="595459" y="300591"/>
                    </a:lnTo>
                    <a:lnTo>
                      <a:pt x="595872" y="303589"/>
                    </a:lnTo>
                    <a:lnTo>
                      <a:pt x="596492" y="306692"/>
                    </a:lnTo>
                    <a:lnTo>
                      <a:pt x="597267" y="309536"/>
                    </a:lnTo>
                    <a:lnTo>
                      <a:pt x="598198" y="312534"/>
                    </a:lnTo>
                    <a:lnTo>
                      <a:pt x="599386" y="315480"/>
                    </a:lnTo>
                    <a:lnTo>
                      <a:pt x="600782" y="318427"/>
                    </a:lnTo>
                    <a:lnTo>
                      <a:pt x="602281" y="321271"/>
                    </a:lnTo>
                    <a:lnTo>
                      <a:pt x="604089" y="324113"/>
                    </a:lnTo>
                    <a:lnTo>
                      <a:pt x="605950" y="326905"/>
                    </a:lnTo>
                    <a:lnTo>
                      <a:pt x="608225" y="329697"/>
                    </a:lnTo>
                    <a:lnTo>
                      <a:pt x="610654" y="332436"/>
                    </a:lnTo>
                    <a:lnTo>
                      <a:pt x="613136" y="335124"/>
                    </a:lnTo>
                    <a:lnTo>
                      <a:pt x="744229" y="466218"/>
                    </a:lnTo>
                    <a:lnTo>
                      <a:pt x="746917" y="468699"/>
                    </a:lnTo>
                    <a:lnTo>
                      <a:pt x="749656" y="471129"/>
                    </a:lnTo>
                    <a:lnTo>
                      <a:pt x="752345" y="473299"/>
                    </a:lnTo>
                    <a:lnTo>
                      <a:pt x="755240" y="475264"/>
                    </a:lnTo>
                    <a:lnTo>
                      <a:pt x="757980" y="476970"/>
                    </a:lnTo>
                    <a:lnTo>
                      <a:pt x="760926" y="478572"/>
                    </a:lnTo>
                    <a:lnTo>
                      <a:pt x="763874" y="479967"/>
                    </a:lnTo>
                    <a:lnTo>
                      <a:pt x="766820" y="481156"/>
                    </a:lnTo>
                    <a:lnTo>
                      <a:pt x="769767" y="482035"/>
                    </a:lnTo>
                    <a:lnTo>
                      <a:pt x="772662" y="482862"/>
                    </a:lnTo>
                    <a:lnTo>
                      <a:pt x="775764" y="483481"/>
                    </a:lnTo>
                    <a:lnTo>
                      <a:pt x="778762" y="483895"/>
                    </a:lnTo>
                    <a:lnTo>
                      <a:pt x="781709" y="484256"/>
                    </a:lnTo>
                    <a:lnTo>
                      <a:pt x="784707" y="484359"/>
                    </a:lnTo>
                    <a:lnTo>
                      <a:pt x="787706" y="484255"/>
                    </a:lnTo>
                    <a:lnTo>
                      <a:pt x="790756" y="483996"/>
                    </a:lnTo>
                    <a:lnTo>
                      <a:pt x="793807" y="483531"/>
                    </a:lnTo>
                    <a:lnTo>
                      <a:pt x="796857" y="482962"/>
                    </a:lnTo>
                    <a:lnTo>
                      <a:pt x="799855" y="482134"/>
                    </a:lnTo>
                    <a:lnTo>
                      <a:pt x="802699" y="481255"/>
                    </a:lnTo>
                    <a:lnTo>
                      <a:pt x="805646" y="480169"/>
                    </a:lnTo>
                    <a:lnTo>
                      <a:pt x="808697" y="478876"/>
                    </a:lnTo>
                    <a:lnTo>
                      <a:pt x="811540" y="477584"/>
                    </a:lnTo>
                    <a:lnTo>
                      <a:pt x="814436" y="476032"/>
                    </a:lnTo>
                    <a:lnTo>
                      <a:pt x="817435" y="474273"/>
                    </a:lnTo>
                    <a:lnTo>
                      <a:pt x="820175" y="472567"/>
                    </a:lnTo>
                    <a:lnTo>
                      <a:pt x="823070" y="470602"/>
                    </a:lnTo>
                    <a:lnTo>
                      <a:pt x="825810" y="468483"/>
                    </a:lnTo>
                    <a:lnTo>
                      <a:pt x="828499" y="466310"/>
                    </a:lnTo>
                    <a:lnTo>
                      <a:pt x="831240" y="464087"/>
                    </a:lnTo>
                    <a:lnTo>
                      <a:pt x="833876" y="461657"/>
                    </a:lnTo>
                    <a:lnTo>
                      <a:pt x="836462" y="459071"/>
                    </a:lnTo>
                    <a:lnTo>
                      <a:pt x="839047" y="456486"/>
                    </a:lnTo>
                    <a:lnTo>
                      <a:pt x="841529" y="453797"/>
                    </a:lnTo>
                    <a:lnTo>
                      <a:pt x="843804" y="451005"/>
                    </a:lnTo>
                    <a:lnTo>
                      <a:pt x="844870" y="449685"/>
                    </a:lnTo>
                    <a:lnTo>
                      <a:pt x="844871" y="704056"/>
                    </a:lnTo>
                    <a:cubicBezTo>
                      <a:pt x="844871" y="781825"/>
                      <a:pt x="781825" y="844871"/>
                      <a:pt x="704056" y="844871"/>
                    </a:cubicBezTo>
                    <a:lnTo>
                      <a:pt x="445699" y="844871"/>
                    </a:lnTo>
                    <a:lnTo>
                      <a:pt x="522385" y="768185"/>
                    </a:lnTo>
                    <a:lnTo>
                      <a:pt x="528027" y="762543"/>
                    </a:lnTo>
                    <a:lnTo>
                      <a:pt x="528648" y="761921"/>
                    </a:lnTo>
                    <a:lnTo>
                      <a:pt x="529114" y="761352"/>
                    </a:lnTo>
                    <a:lnTo>
                      <a:pt x="529476" y="760576"/>
                    </a:lnTo>
                    <a:lnTo>
                      <a:pt x="529736" y="759800"/>
                    </a:lnTo>
                    <a:lnTo>
                      <a:pt x="530098" y="758920"/>
                    </a:lnTo>
                    <a:lnTo>
                      <a:pt x="530305" y="758092"/>
                    </a:lnTo>
                    <a:lnTo>
                      <a:pt x="530564" y="756073"/>
                    </a:lnTo>
                    <a:lnTo>
                      <a:pt x="530565" y="755039"/>
                    </a:lnTo>
                    <a:lnTo>
                      <a:pt x="530461" y="754108"/>
                    </a:lnTo>
                    <a:lnTo>
                      <a:pt x="530410" y="753125"/>
                    </a:lnTo>
                    <a:lnTo>
                      <a:pt x="529944" y="752141"/>
                    </a:lnTo>
                    <a:lnTo>
                      <a:pt x="529635" y="751314"/>
                    </a:lnTo>
                    <a:lnTo>
                      <a:pt x="529065" y="750434"/>
                    </a:lnTo>
                    <a:lnTo>
                      <a:pt x="528393" y="749555"/>
                    </a:lnTo>
                    <a:lnTo>
                      <a:pt x="527669" y="748727"/>
                    </a:lnTo>
                    <a:lnTo>
                      <a:pt x="523529" y="748210"/>
                    </a:lnTo>
                    <a:lnTo>
                      <a:pt x="519493" y="747384"/>
                    </a:lnTo>
                    <a:lnTo>
                      <a:pt x="515509" y="746402"/>
                    </a:lnTo>
                    <a:lnTo>
                      <a:pt x="511422" y="745109"/>
                    </a:lnTo>
                    <a:lnTo>
                      <a:pt x="508059" y="743816"/>
                    </a:lnTo>
                    <a:lnTo>
                      <a:pt x="504747" y="742266"/>
                    </a:lnTo>
                    <a:lnTo>
                      <a:pt x="501384" y="740456"/>
                    </a:lnTo>
                    <a:lnTo>
                      <a:pt x="498074" y="738490"/>
                    </a:lnTo>
                    <a:lnTo>
                      <a:pt x="494865" y="736317"/>
                    </a:lnTo>
                    <a:lnTo>
                      <a:pt x="491864" y="734041"/>
                    </a:lnTo>
                    <a:lnTo>
                      <a:pt x="488709" y="731404"/>
                    </a:lnTo>
                    <a:lnTo>
                      <a:pt x="485606" y="728610"/>
                    </a:lnTo>
                    <a:lnTo>
                      <a:pt x="484725" y="729490"/>
                    </a:lnTo>
                    <a:lnTo>
                      <a:pt x="483380" y="731043"/>
                    </a:lnTo>
                    <a:lnTo>
                      <a:pt x="481982" y="732647"/>
                    </a:lnTo>
                    <a:lnTo>
                      <a:pt x="480791" y="734149"/>
                    </a:lnTo>
                    <a:lnTo>
                      <a:pt x="479600" y="735753"/>
                    </a:lnTo>
                    <a:lnTo>
                      <a:pt x="478565" y="737305"/>
                    </a:lnTo>
                    <a:lnTo>
                      <a:pt x="477633" y="738858"/>
                    </a:lnTo>
                    <a:lnTo>
                      <a:pt x="476960" y="740462"/>
                    </a:lnTo>
                    <a:lnTo>
                      <a:pt x="476287" y="741964"/>
                    </a:lnTo>
                    <a:lnTo>
                      <a:pt x="475925" y="743568"/>
                    </a:lnTo>
                    <a:lnTo>
                      <a:pt x="475769" y="745069"/>
                    </a:lnTo>
                    <a:lnTo>
                      <a:pt x="475923" y="746672"/>
                    </a:lnTo>
                    <a:lnTo>
                      <a:pt x="476233" y="748225"/>
                    </a:lnTo>
                    <a:lnTo>
                      <a:pt x="476854" y="749881"/>
                    </a:lnTo>
                    <a:lnTo>
                      <a:pt x="477888" y="751433"/>
                    </a:lnTo>
                    <a:lnTo>
                      <a:pt x="479026" y="753088"/>
                    </a:lnTo>
                    <a:lnTo>
                      <a:pt x="480578" y="754640"/>
                    </a:lnTo>
                    <a:lnTo>
                      <a:pt x="481406" y="755571"/>
                    </a:lnTo>
                    <a:lnTo>
                      <a:pt x="481975" y="756554"/>
                    </a:lnTo>
                    <a:lnTo>
                      <a:pt x="482492" y="757692"/>
                    </a:lnTo>
                    <a:lnTo>
                      <a:pt x="482854" y="758986"/>
                    </a:lnTo>
                    <a:lnTo>
                      <a:pt x="482905" y="759555"/>
                    </a:lnTo>
                    <a:lnTo>
                      <a:pt x="483009" y="760176"/>
                    </a:lnTo>
                    <a:lnTo>
                      <a:pt x="482957" y="760745"/>
                    </a:lnTo>
                    <a:lnTo>
                      <a:pt x="482749" y="761263"/>
                    </a:lnTo>
                    <a:lnTo>
                      <a:pt x="482543" y="761884"/>
                    </a:lnTo>
                    <a:lnTo>
                      <a:pt x="482335" y="762401"/>
                    </a:lnTo>
                    <a:lnTo>
                      <a:pt x="481456" y="763488"/>
                    </a:lnTo>
                    <a:lnTo>
                      <a:pt x="456610" y="788334"/>
                    </a:lnTo>
                    <a:lnTo>
                      <a:pt x="455989" y="788747"/>
                    </a:lnTo>
                    <a:lnTo>
                      <a:pt x="455471" y="789059"/>
                    </a:lnTo>
                    <a:lnTo>
                      <a:pt x="454953" y="789473"/>
                    </a:lnTo>
                    <a:lnTo>
                      <a:pt x="454436" y="789576"/>
                    </a:lnTo>
                    <a:lnTo>
                      <a:pt x="453815" y="789679"/>
                    </a:lnTo>
                    <a:lnTo>
                      <a:pt x="453297" y="789680"/>
                    </a:lnTo>
                    <a:lnTo>
                      <a:pt x="452729" y="789629"/>
                    </a:lnTo>
                    <a:lnTo>
                      <a:pt x="452003" y="789422"/>
                    </a:lnTo>
                    <a:lnTo>
                      <a:pt x="450762" y="788904"/>
                    </a:lnTo>
                    <a:lnTo>
                      <a:pt x="449572" y="788233"/>
                    </a:lnTo>
                    <a:lnTo>
                      <a:pt x="448382" y="787352"/>
                    </a:lnTo>
                    <a:lnTo>
                      <a:pt x="447141" y="786319"/>
                    </a:lnTo>
                    <a:lnTo>
                      <a:pt x="291483" y="631179"/>
                    </a:lnTo>
                    <a:lnTo>
                      <a:pt x="290137" y="629833"/>
                    </a:lnTo>
                    <a:lnTo>
                      <a:pt x="289104" y="628385"/>
                    </a:lnTo>
                    <a:lnTo>
                      <a:pt x="288431" y="627195"/>
                    </a:lnTo>
                    <a:lnTo>
                      <a:pt x="287966" y="626212"/>
                    </a:lnTo>
                    <a:lnTo>
                      <a:pt x="287862" y="625281"/>
                    </a:lnTo>
                    <a:lnTo>
                      <a:pt x="287759" y="624349"/>
                    </a:lnTo>
                    <a:lnTo>
                      <a:pt x="287966" y="623314"/>
                    </a:lnTo>
                    <a:lnTo>
                      <a:pt x="288122" y="622124"/>
                    </a:lnTo>
                    <a:lnTo>
                      <a:pt x="288382" y="620105"/>
                    </a:lnTo>
                    <a:lnTo>
                      <a:pt x="288382" y="617828"/>
                    </a:lnTo>
                    <a:lnTo>
                      <a:pt x="288228" y="615396"/>
                    </a:lnTo>
                    <a:lnTo>
                      <a:pt x="287866" y="612861"/>
                    </a:lnTo>
                    <a:lnTo>
                      <a:pt x="287608" y="611568"/>
                    </a:lnTo>
                    <a:lnTo>
                      <a:pt x="287194" y="610222"/>
                    </a:lnTo>
                    <a:lnTo>
                      <a:pt x="286677" y="608877"/>
                    </a:lnTo>
                    <a:lnTo>
                      <a:pt x="285953" y="607635"/>
                    </a:lnTo>
                    <a:lnTo>
                      <a:pt x="285177" y="606342"/>
                    </a:lnTo>
                    <a:lnTo>
                      <a:pt x="284350" y="605101"/>
                    </a:lnTo>
                    <a:lnTo>
                      <a:pt x="283263" y="603910"/>
                    </a:lnTo>
                    <a:lnTo>
                      <a:pt x="282281" y="602720"/>
                    </a:lnTo>
                    <a:lnTo>
                      <a:pt x="273797" y="594237"/>
                    </a:lnTo>
                    <a:lnTo>
                      <a:pt x="226590" y="641444"/>
                    </a:lnTo>
                    <a:lnTo>
                      <a:pt x="235074" y="649928"/>
                    </a:lnTo>
                    <a:lnTo>
                      <a:pt x="236160" y="651014"/>
                    </a:lnTo>
                    <a:lnTo>
                      <a:pt x="237402" y="652048"/>
                    </a:lnTo>
                    <a:lnTo>
                      <a:pt x="238695" y="652824"/>
                    </a:lnTo>
                    <a:lnTo>
                      <a:pt x="239885" y="653703"/>
                    </a:lnTo>
                    <a:lnTo>
                      <a:pt x="241230" y="654324"/>
                    </a:lnTo>
                    <a:lnTo>
                      <a:pt x="242472" y="654944"/>
                    </a:lnTo>
                    <a:lnTo>
                      <a:pt x="243869" y="655307"/>
                    </a:lnTo>
                    <a:lnTo>
                      <a:pt x="245163" y="655565"/>
                    </a:lnTo>
                    <a:lnTo>
                      <a:pt x="247750" y="655874"/>
                    </a:lnTo>
                    <a:lnTo>
                      <a:pt x="250182" y="656028"/>
                    </a:lnTo>
                    <a:lnTo>
                      <a:pt x="252459" y="656028"/>
                    </a:lnTo>
                    <a:lnTo>
                      <a:pt x="254426" y="655821"/>
                    </a:lnTo>
                    <a:lnTo>
                      <a:pt x="255667" y="655613"/>
                    </a:lnTo>
                    <a:lnTo>
                      <a:pt x="256702" y="655406"/>
                    </a:lnTo>
                    <a:lnTo>
                      <a:pt x="257737" y="655406"/>
                    </a:lnTo>
                    <a:lnTo>
                      <a:pt x="258669" y="655509"/>
                    </a:lnTo>
                    <a:lnTo>
                      <a:pt x="259290" y="655612"/>
                    </a:lnTo>
                    <a:lnTo>
                      <a:pt x="259807" y="655819"/>
                    </a:lnTo>
                    <a:lnTo>
                      <a:pt x="260997" y="656492"/>
                    </a:lnTo>
                    <a:lnTo>
                      <a:pt x="262342" y="657629"/>
                    </a:lnTo>
                    <a:lnTo>
                      <a:pt x="263791" y="658871"/>
                    </a:lnTo>
                    <a:lnTo>
                      <a:pt x="419810" y="814891"/>
                    </a:lnTo>
                    <a:lnTo>
                      <a:pt x="420638" y="815925"/>
                    </a:lnTo>
                    <a:lnTo>
                      <a:pt x="421258" y="817063"/>
                    </a:lnTo>
                    <a:lnTo>
                      <a:pt x="421775" y="818305"/>
                    </a:lnTo>
                    <a:lnTo>
                      <a:pt x="421879" y="819547"/>
                    </a:lnTo>
                    <a:lnTo>
                      <a:pt x="421982" y="820892"/>
                    </a:lnTo>
                    <a:lnTo>
                      <a:pt x="421826" y="822083"/>
                    </a:lnTo>
                    <a:lnTo>
                      <a:pt x="421515" y="823221"/>
                    </a:lnTo>
                    <a:lnTo>
                      <a:pt x="421204" y="824256"/>
                    </a:lnTo>
                    <a:lnTo>
                      <a:pt x="420790" y="825291"/>
                    </a:lnTo>
                    <a:lnTo>
                      <a:pt x="420686" y="826327"/>
                    </a:lnTo>
                    <a:lnTo>
                      <a:pt x="420582" y="827464"/>
                    </a:lnTo>
                    <a:lnTo>
                      <a:pt x="420582" y="828706"/>
                    </a:lnTo>
                    <a:lnTo>
                      <a:pt x="420634" y="829793"/>
                    </a:lnTo>
                    <a:lnTo>
                      <a:pt x="420840" y="830828"/>
                    </a:lnTo>
                    <a:lnTo>
                      <a:pt x="421099" y="832121"/>
                    </a:lnTo>
                    <a:lnTo>
                      <a:pt x="421513" y="833260"/>
                    </a:lnTo>
                    <a:lnTo>
                      <a:pt x="422029" y="834502"/>
                    </a:lnTo>
                    <a:lnTo>
                      <a:pt x="422650" y="835743"/>
                    </a:lnTo>
                    <a:lnTo>
                      <a:pt x="423426" y="837036"/>
                    </a:lnTo>
                    <a:lnTo>
                      <a:pt x="424305" y="838434"/>
                    </a:lnTo>
                    <a:lnTo>
                      <a:pt x="425287" y="839830"/>
                    </a:lnTo>
                    <a:lnTo>
                      <a:pt x="426581" y="841228"/>
                    </a:lnTo>
                    <a:lnTo>
                      <a:pt x="429374" y="844228"/>
                    </a:lnTo>
                    <a:lnTo>
                      <a:pt x="430017" y="844871"/>
                    </a:lnTo>
                    <a:lnTo>
                      <a:pt x="140814" y="844871"/>
                    </a:lnTo>
                    <a:cubicBezTo>
                      <a:pt x="63045" y="844871"/>
                      <a:pt x="0" y="781826"/>
                      <a:pt x="0" y="704057"/>
                    </a:cubicBezTo>
                    <a:lnTo>
                      <a:pt x="0" y="460991"/>
                    </a:lnTo>
                    <a:lnTo>
                      <a:pt x="19" y="461003"/>
                    </a:lnTo>
                    <a:lnTo>
                      <a:pt x="4879" y="463383"/>
                    </a:lnTo>
                    <a:lnTo>
                      <a:pt x="11964" y="467056"/>
                    </a:lnTo>
                    <a:lnTo>
                      <a:pt x="20702" y="471661"/>
                    </a:lnTo>
                    <a:lnTo>
                      <a:pt x="42679" y="483197"/>
                    </a:lnTo>
                    <a:lnTo>
                      <a:pt x="55193" y="489716"/>
                    </a:lnTo>
                    <a:lnTo>
                      <a:pt x="67913" y="496234"/>
                    </a:lnTo>
                    <a:lnTo>
                      <a:pt x="99921" y="512841"/>
                    </a:lnTo>
                    <a:lnTo>
                      <a:pt x="135963" y="531518"/>
                    </a:lnTo>
                    <a:lnTo>
                      <a:pt x="189905" y="585459"/>
                    </a:lnTo>
                    <a:lnTo>
                      <a:pt x="190991" y="586752"/>
                    </a:lnTo>
                    <a:lnTo>
                      <a:pt x="191922" y="587890"/>
                    </a:lnTo>
                    <a:lnTo>
                      <a:pt x="192439" y="588924"/>
                    </a:lnTo>
                    <a:lnTo>
                      <a:pt x="192905" y="589906"/>
                    </a:lnTo>
                    <a:lnTo>
                      <a:pt x="193009" y="590837"/>
                    </a:lnTo>
                    <a:lnTo>
                      <a:pt x="193009" y="591871"/>
                    </a:lnTo>
                    <a:lnTo>
                      <a:pt x="193009" y="592905"/>
                    </a:lnTo>
                    <a:lnTo>
                      <a:pt x="192700" y="594042"/>
                    </a:lnTo>
                    <a:lnTo>
                      <a:pt x="192494" y="596007"/>
                    </a:lnTo>
                    <a:lnTo>
                      <a:pt x="192494" y="598282"/>
                    </a:lnTo>
                    <a:lnTo>
                      <a:pt x="192650" y="600712"/>
                    </a:lnTo>
                    <a:lnTo>
                      <a:pt x="192961" y="603297"/>
                    </a:lnTo>
                    <a:lnTo>
                      <a:pt x="193220" y="604589"/>
                    </a:lnTo>
                    <a:lnTo>
                      <a:pt x="193687" y="605882"/>
                    </a:lnTo>
                    <a:lnTo>
                      <a:pt x="194204" y="607226"/>
                    </a:lnTo>
                    <a:lnTo>
                      <a:pt x="194824" y="608571"/>
                    </a:lnTo>
                    <a:lnTo>
                      <a:pt x="195704" y="609760"/>
                    </a:lnTo>
                    <a:lnTo>
                      <a:pt x="196480" y="611054"/>
                    </a:lnTo>
                    <a:lnTo>
                      <a:pt x="197514" y="612295"/>
                    </a:lnTo>
                    <a:lnTo>
                      <a:pt x="198704" y="613484"/>
                    </a:lnTo>
                    <a:lnTo>
                      <a:pt x="207082" y="621862"/>
                    </a:lnTo>
                    <a:lnTo>
                      <a:pt x="254217" y="574727"/>
                    </a:lnTo>
                    <a:lnTo>
                      <a:pt x="245839" y="566349"/>
                    </a:lnTo>
                    <a:lnTo>
                      <a:pt x="244546" y="565263"/>
                    </a:lnTo>
                    <a:lnTo>
                      <a:pt x="243357" y="564177"/>
                    </a:lnTo>
                    <a:lnTo>
                      <a:pt x="242116" y="563349"/>
                    </a:lnTo>
                    <a:lnTo>
                      <a:pt x="240822" y="562573"/>
                    </a:lnTo>
                    <a:lnTo>
                      <a:pt x="239581" y="561848"/>
                    </a:lnTo>
                    <a:lnTo>
                      <a:pt x="238237" y="561331"/>
                    </a:lnTo>
                    <a:lnTo>
                      <a:pt x="236892" y="560917"/>
                    </a:lnTo>
                    <a:lnTo>
                      <a:pt x="235600" y="560658"/>
                    </a:lnTo>
                    <a:lnTo>
                      <a:pt x="233066" y="560295"/>
                    </a:lnTo>
                    <a:lnTo>
                      <a:pt x="230637" y="560140"/>
                    </a:lnTo>
                    <a:lnTo>
                      <a:pt x="228362" y="560139"/>
                    </a:lnTo>
                    <a:lnTo>
                      <a:pt x="226345" y="560397"/>
                    </a:lnTo>
                    <a:lnTo>
                      <a:pt x="225260" y="560655"/>
                    </a:lnTo>
                    <a:lnTo>
                      <a:pt x="224123" y="560758"/>
                    </a:lnTo>
                    <a:lnTo>
                      <a:pt x="223191" y="560654"/>
                    </a:lnTo>
                    <a:lnTo>
                      <a:pt x="222262" y="560550"/>
                    </a:lnTo>
                    <a:lnTo>
                      <a:pt x="221279" y="560085"/>
                    </a:lnTo>
                    <a:lnTo>
                      <a:pt x="220142" y="559464"/>
                    </a:lnTo>
                    <a:lnTo>
                      <a:pt x="218848" y="558585"/>
                    </a:lnTo>
                    <a:lnTo>
                      <a:pt x="217555" y="557292"/>
                    </a:lnTo>
                    <a:lnTo>
                      <a:pt x="217296" y="557033"/>
                    </a:lnTo>
                    <a:lnTo>
                      <a:pt x="163872" y="503609"/>
                    </a:lnTo>
                    <a:lnTo>
                      <a:pt x="145610" y="468187"/>
                    </a:lnTo>
                    <a:lnTo>
                      <a:pt x="129313" y="436386"/>
                    </a:lnTo>
                    <a:lnTo>
                      <a:pt x="116535" y="411410"/>
                    </a:lnTo>
                    <a:lnTo>
                      <a:pt x="105102" y="389434"/>
                    </a:lnTo>
                    <a:lnTo>
                      <a:pt x="96773" y="373558"/>
                    </a:lnTo>
                    <a:lnTo>
                      <a:pt x="94289" y="368594"/>
                    </a:lnTo>
                    <a:lnTo>
                      <a:pt x="93203" y="366371"/>
                    </a:lnTo>
                    <a:lnTo>
                      <a:pt x="92531" y="364975"/>
                    </a:lnTo>
                    <a:lnTo>
                      <a:pt x="92116" y="363527"/>
                    </a:lnTo>
                    <a:lnTo>
                      <a:pt x="91961" y="362131"/>
                    </a:lnTo>
                    <a:lnTo>
                      <a:pt x="92115" y="360735"/>
                    </a:lnTo>
                    <a:lnTo>
                      <a:pt x="92528" y="358047"/>
                    </a:lnTo>
                    <a:lnTo>
                      <a:pt x="92993" y="355927"/>
                    </a:lnTo>
                    <a:lnTo>
                      <a:pt x="93251" y="353911"/>
                    </a:lnTo>
                    <a:lnTo>
                      <a:pt x="93302" y="351895"/>
                    </a:lnTo>
                    <a:lnTo>
                      <a:pt x="93042" y="349568"/>
                    </a:lnTo>
                    <a:lnTo>
                      <a:pt x="92680" y="347138"/>
                    </a:lnTo>
                    <a:lnTo>
                      <a:pt x="92317" y="345845"/>
                    </a:lnTo>
                    <a:lnTo>
                      <a:pt x="91851" y="344553"/>
                    </a:lnTo>
                    <a:lnTo>
                      <a:pt x="91334" y="343311"/>
                    </a:lnTo>
                    <a:lnTo>
                      <a:pt x="90661" y="342123"/>
                    </a:lnTo>
                    <a:lnTo>
                      <a:pt x="89782" y="340932"/>
                    </a:lnTo>
                    <a:lnTo>
                      <a:pt x="88903" y="339743"/>
                    </a:lnTo>
                    <a:lnTo>
                      <a:pt x="87868" y="338502"/>
                    </a:lnTo>
                    <a:lnTo>
                      <a:pt x="86782" y="337210"/>
                    </a:lnTo>
                    <a:lnTo>
                      <a:pt x="78300" y="328728"/>
                    </a:lnTo>
                    <a:lnTo>
                      <a:pt x="32251" y="374777"/>
                    </a:lnTo>
                    <a:lnTo>
                      <a:pt x="40732" y="383259"/>
                    </a:lnTo>
                    <a:lnTo>
                      <a:pt x="42026" y="384552"/>
                    </a:lnTo>
                    <a:lnTo>
                      <a:pt x="43215" y="385535"/>
                    </a:lnTo>
                    <a:lnTo>
                      <a:pt x="44508" y="386518"/>
                    </a:lnTo>
                    <a:lnTo>
                      <a:pt x="45749" y="387345"/>
                    </a:lnTo>
                    <a:lnTo>
                      <a:pt x="47041" y="388018"/>
                    </a:lnTo>
                    <a:lnTo>
                      <a:pt x="48231" y="388690"/>
                    </a:lnTo>
                    <a:lnTo>
                      <a:pt x="49472" y="389001"/>
                    </a:lnTo>
                    <a:lnTo>
                      <a:pt x="50661" y="389364"/>
                    </a:lnTo>
                    <a:lnTo>
                      <a:pt x="53091" y="389726"/>
                    </a:lnTo>
                    <a:lnTo>
                      <a:pt x="55314" y="389882"/>
                    </a:lnTo>
                    <a:lnTo>
                      <a:pt x="57486" y="389779"/>
                    </a:lnTo>
                    <a:lnTo>
                      <a:pt x="59347" y="389573"/>
                    </a:lnTo>
                    <a:lnTo>
                      <a:pt x="64259" y="389109"/>
                    </a:lnTo>
                    <a:lnTo>
                      <a:pt x="64879" y="389007"/>
                    </a:lnTo>
                    <a:lnTo>
                      <a:pt x="65396" y="389214"/>
                    </a:lnTo>
                    <a:lnTo>
                      <a:pt x="65965" y="389472"/>
                    </a:lnTo>
                    <a:lnTo>
                      <a:pt x="66533" y="389627"/>
                    </a:lnTo>
                    <a:lnTo>
                      <a:pt x="66999" y="389989"/>
                    </a:lnTo>
                    <a:lnTo>
                      <a:pt x="67515" y="390506"/>
                    </a:lnTo>
                    <a:lnTo>
                      <a:pt x="68395" y="391696"/>
                    </a:lnTo>
                    <a:lnTo>
                      <a:pt x="68757" y="392264"/>
                    </a:lnTo>
                    <a:lnTo>
                      <a:pt x="69274" y="393299"/>
                    </a:lnTo>
                    <a:lnTo>
                      <a:pt x="71085" y="396660"/>
                    </a:lnTo>
                    <a:lnTo>
                      <a:pt x="73517" y="401676"/>
                    </a:lnTo>
                    <a:lnTo>
                      <a:pt x="76776" y="407623"/>
                    </a:lnTo>
                    <a:lnTo>
                      <a:pt x="84536" y="422515"/>
                    </a:lnTo>
                    <a:lnTo>
                      <a:pt x="93021" y="438959"/>
                    </a:lnTo>
                    <a:lnTo>
                      <a:pt x="116094" y="483532"/>
                    </a:lnTo>
                    <a:lnTo>
                      <a:pt x="114388" y="485237"/>
                    </a:lnTo>
                    <a:lnTo>
                      <a:pt x="91895" y="472460"/>
                    </a:lnTo>
                    <a:lnTo>
                      <a:pt x="71572" y="460924"/>
                    </a:lnTo>
                    <a:lnTo>
                      <a:pt x="63557" y="456423"/>
                    </a:lnTo>
                    <a:lnTo>
                      <a:pt x="55541" y="452026"/>
                    </a:lnTo>
                    <a:lnTo>
                      <a:pt x="41012" y="444007"/>
                    </a:lnTo>
                    <a:lnTo>
                      <a:pt x="30204" y="437851"/>
                    </a:lnTo>
                    <a:lnTo>
                      <a:pt x="26688" y="435990"/>
                    </a:lnTo>
                    <a:lnTo>
                      <a:pt x="25705" y="435316"/>
                    </a:lnTo>
                    <a:lnTo>
                      <a:pt x="25136" y="434954"/>
                    </a:lnTo>
                    <a:lnTo>
                      <a:pt x="24568" y="434489"/>
                    </a:lnTo>
                    <a:lnTo>
                      <a:pt x="23946" y="434075"/>
                    </a:lnTo>
                    <a:lnTo>
                      <a:pt x="23533" y="433455"/>
                    </a:lnTo>
                    <a:lnTo>
                      <a:pt x="23120" y="433041"/>
                    </a:lnTo>
                    <a:lnTo>
                      <a:pt x="22913" y="432524"/>
                    </a:lnTo>
                    <a:lnTo>
                      <a:pt x="22654" y="431956"/>
                    </a:lnTo>
                    <a:lnTo>
                      <a:pt x="22602" y="431283"/>
                    </a:lnTo>
                    <a:lnTo>
                      <a:pt x="22653" y="430715"/>
                    </a:lnTo>
                    <a:lnTo>
                      <a:pt x="23272" y="425648"/>
                    </a:lnTo>
                    <a:lnTo>
                      <a:pt x="23530" y="423735"/>
                    </a:lnTo>
                    <a:lnTo>
                      <a:pt x="23684" y="421719"/>
                    </a:lnTo>
                    <a:lnTo>
                      <a:pt x="23632" y="419702"/>
                    </a:lnTo>
                    <a:lnTo>
                      <a:pt x="23372" y="417583"/>
                    </a:lnTo>
                    <a:lnTo>
                      <a:pt x="23062" y="416445"/>
                    </a:lnTo>
                    <a:lnTo>
                      <a:pt x="22751" y="415411"/>
                    </a:lnTo>
                    <a:lnTo>
                      <a:pt x="22234" y="414170"/>
                    </a:lnTo>
                    <a:lnTo>
                      <a:pt x="21561" y="412980"/>
                    </a:lnTo>
                    <a:lnTo>
                      <a:pt x="20734" y="411843"/>
                    </a:lnTo>
                    <a:lnTo>
                      <a:pt x="19907" y="410602"/>
                    </a:lnTo>
                    <a:lnTo>
                      <a:pt x="18769" y="409361"/>
                    </a:lnTo>
                    <a:lnTo>
                      <a:pt x="17527" y="408119"/>
                    </a:lnTo>
                    <a:lnTo>
                      <a:pt x="8218" y="398810"/>
                    </a:lnTo>
                    <a:lnTo>
                      <a:pt x="0" y="407029"/>
                    </a:lnTo>
                    <a:lnTo>
                      <a:pt x="0" y="140814"/>
                    </a:lnTo>
                    <a:cubicBezTo>
                      <a:pt x="-1" y="101930"/>
                      <a:pt x="15761" y="66726"/>
                      <a:pt x="41244" y="4124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F81BD">
                      <a:lumMod val="60000"/>
                      <a:lumOff val="40000"/>
                    </a:srgbClr>
                  </a:solidFill>
                  <a:cs typeface="+mn-ea"/>
                  <a:sym typeface="+mn-lt"/>
                </a:endParaRPr>
              </a:p>
            </p:txBody>
          </p:sp>
          <p:sp>
            <p:nvSpPr>
              <p:cNvPr id="17" name="任意多边形 31">
                <a:extLst>
                  <a:ext uri="{FF2B5EF4-FFF2-40B4-BE49-F238E27FC236}">
                    <a16:creationId xmlns:a16="http://schemas.microsoft.com/office/drawing/2014/main" id="{3438E8F7-F678-4E06-BE5A-8E6217B1BE6D}"/>
                  </a:ext>
                </a:extLst>
              </p:cNvPr>
              <p:cNvSpPr/>
              <p:nvPr/>
            </p:nvSpPr>
            <p:spPr>
              <a:xfrm>
                <a:off x="4695209" y="724405"/>
                <a:ext cx="1917405" cy="482154"/>
              </a:xfrm>
              <a:custGeom>
                <a:avLst/>
                <a:gdLst>
                  <a:gd name="connsiteX0" fmla="*/ 2058424 w 2616059"/>
                  <a:gd name="connsiteY0" fmla="*/ 456330 h 657839"/>
                  <a:gd name="connsiteX1" fmla="*/ 2058424 w 2616059"/>
                  <a:gd name="connsiteY1" fmla="*/ 531358 h 657839"/>
                  <a:gd name="connsiteX2" fmla="*/ 2087334 w 2616059"/>
                  <a:gd name="connsiteY2" fmla="*/ 531358 h 657839"/>
                  <a:gd name="connsiteX3" fmla="*/ 2107553 w 2616059"/>
                  <a:gd name="connsiteY3" fmla="*/ 528519 h 657839"/>
                  <a:gd name="connsiteX4" fmla="*/ 2121750 w 2616059"/>
                  <a:gd name="connsiteY4" fmla="*/ 520603 h 657839"/>
                  <a:gd name="connsiteX5" fmla="*/ 2130096 w 2616059"/>
                  <a:gd name="connsiteY5" fmla="*/ 508643 h 657839"/>
                  <a:gd name="connsiteX6" fmla="*/ 2132763 w 2616059"/>
                  <a:gd name="connsiteY6" fmla="*/ 493672 h 657839"/>
                  <a:gd name="connsiteX7" fmla="*/ 2126913 w 2616059"/>
                  <a:gd name="connsiteY7" fmla="*/ 471559 h 657839"/>
                  <a:gd name="connsiteX8" fmla="*/ 2107295 w 2616059"/>
                  <a:gd name="connsiteY8" fmla="*/ 458567 h 657839"/>
                  <a:gd name="connsiteX9" fmla="*/ 2097573 w 2616059"/>
                  <a:gd name="connsiteY9" fmla="*/ 456846 h 657839"/>
                  <a:gd name="connsiteX10" fmla="*/ 2083376 w 2616059"/>
                  <a:gd name="connsiteY10" fmla="*/ 456330 h 657839"/>
                  <a:gd name="connsiteX11" fmla="*/ 2230339 w 2616059"/>
                  <a:gd name="connsiteY11" fmla="*/ 431894 h 657839"/>
                  <a:gd name="connsiteX12" fmla="*/ 2335997 w 2616059"/>
                  <a:gd name="connsiteY12" fmla="*/ 431894 h 657839"/>
                  <a:gd name="connsiteX13" fmla="*/ 2338493 w 2616059"/>
                  <a:gd name="connsiteY13" fmla="*/ 432583 h 657839"/>
                  <a:gd name="connsiteX14" fmla="*/ 2340299 w 2616059"/>
                  <a:gd name="connsiteY14" fmla="*/ 434820 h 657839"/>
                  <a:gd name="connsiteX15" fmla="*/ 2341418 w 2616059"/>
                  <a:gd name="connsiteY15" fmla="*/ 438692 h 657839"/>
                  <a:gd name="connsiteX16" fmla="*/ 2341848 w 2616059"/>
                  <a:gd name="connsiteY16" fmla="*/ 444456 h 657839"/>
                  <a:gd name="connsiteX17" fmla="*/ 2341418 w 2616059"/>
                  <a:gd name="connsiteY17" fmla="*/ 449877 h 657839"/>
                  <a:gd name="connsiteX18" fmla="*/ 2340299 w 2616059"/>
                  <a:gd name="connsiteY18" fmla="*/ 453663 h 657839"/>
                  <a:gd name="connsiteX19" fmla="*/ 2338493 w 2616059"/>
                  <a:gd name="connsiteY19" fmla="*/ 455814 h 657839"/>
                  <a:gd name="connsiteX20" fmla="*/ 2335997 w 2616059"/>
                  <a:gd name="connsiteY20" fmla="*/ 456502 h 657839"/>
                  <a:gd name="connsiteX21" fmla="*/ 2248924 w 2616059"/>
                  <a:gd name="connsiteY21" fmla="*/ 456502 h 657839"/>
                  <a:gd name="connsiteX22" fmla="*/ 2248924 w 2616059"/>
                  <a:gd name="connsiteY22" fmla="*/ 526368 h 657839"/>
                  <a:gd name="connsiteX23" fmla="*/ 2323607 w 2616059"/>
                  <a:gd name="connsiteY23" fmla="*/ 526368 h 657839"/>
                  <a:gd name="connsiteX24" fmla="*/ 2326103 w 2616059"/>
                  <a:gd name="connsiteY24" fmla="*/ 527142 h 657839"/>
                  <a:gd name="connsiteX25" fmla="*/ 2327996 w 2616059"/>
                  <a:gd name="connsiteY25" fmla="*/ 529293 h 657839"/>
                  <a:gd name="connsiteX26" fmla="*/ 2329114 w 2616059"/>
                  <a:gd name="connsiteY26" fmla="*/ 533079 h 657839"/>
                  <a:gd name="connsiteX27" fmla="*/ 2329459 w 2616059"/>
                  <a:gd name="connsiteY27" fmla="*/ 538758 h 657839"/>
                  <a:gd name="connsiteX28" fmla="*/ 2329114 w 2616059"/>
                  <a:gd name="connsiteY28" fmla="*/ 544092 h 657839"/>
                  <a:gd name="connsiteX29" fmla="*/ 2327996 w 2616059"/>
                  <a:gd name="connsiteY29" fmla="*/ 547706 h 657839"/>
                  <a:gd name="connsiteX30" fmla="*/ 2326103 w 2616059"/>
                  <a:gd name="connsiteY30" fmla="*/ 549685 h 657839"/>
                  <a:gd name="connsiteX31" fmla="*/ 2323607 w 2616059"/>
                  <a:gd name="connsiteY31" fmla="*/ 550287 h 657839"/>
                  <a:gd name="connsiteX32" fmla="*/ 2248924 w 2616059"/>
                  <a:gd name="connsiteY32" fmla="*/ 550287 h 657839"/>
                  <a:gd name="connsiteX33" fmla="*/ 2248924 w 2616059"/>
                  <a:gd name="connsiteY33" fmla="*/ 629961 h 657839"/>
                  <a:gd name="connsiteX34" fmla="*/ 2337202 w 2616059"/>
                  <a:gd name="connsiteY34" fmla="*/ 629961 h 657839"/>
                  <a:gd name="connsiteX35" fmla="*/ 2339697 w 2616059"/>
                  <a:gd name="connsiteY35" fmla="*/ 630650 h 657839"/>
                  <a:gd name="connsiteX36" fmla="*/ 2341676 w 2616059"/>
                  <a:gd name="connsiteY36" fmla="*/ 632801 h 657839"/>
                  <a:gd name="connsiteX37" fmla="*/ 2342881 w 2616059"/>
                  <a:gd name="connsiteY37" fmla="*/ 636587 h 657839"/>
                  <a:gd name="connsiteX38" fmla="*/ 2343225 w 2616059"/>
                  <a:gd name="connsiteY38" fmla="*/ 642351 h 657839"/>
                  <a:gd name="connsiteX39" fmla="*/ 2342881 w 2616059"/>
                  <a:gd name="connsiteY39" fmla="*/ 647772 h 657839"/>
                  <a:gd name="connsiteX40" fmla="*/ 2341676 w 2616059"/>
                  <a:gd name="connsiteY40" fmla="*/ 651644 h 657839"/>
                  <a:gd name="connsiteX41" fmla="*/ 2339697 w 2616059"/>
                  <a:gd name="connsiteY41" fmla="*/ 653881 h 657839"/>
                  <a:gd name="connsiteX42" fmla="*/ 2337202 w 2616059"/>
                  <a:gd name="connsiteY42" fmla="*/ 654569 h 657839"/>
                  <a:gd name="connsiteX43" fmla="*/ 2230339 w 2616059"/>
                  <a:gd name="connsiteY43" fmla="*/ 654569 h 657839"/>
                  <a:gd name="connsiteX44" fmla="*/ 2222853 w 2616059"/>
                  <a:gd name="connsiteY44" fmla="*/ 651902 h 657839"/>
                  <a:gd name="connsiteX45" fmla="*/ 2219326 w 2616059"/>
                  <a:gd name="connsiteY45" fmla="*/ 642523 h 657839"/>
                  <a:gd name="connsiteX46" fmla="*/ 2219326 w 2616059"/>
                  <a:gd name="connsiteY46" fmla="*/ 443940 h 657839"/>
                  <a:gd name="connsiteX47" fmla="*/ 2222853 w 2616059"/>
                  <a:gd name="connsiteY47" fmla="*/ 434562 h 657839"/>
                  <a:gd name="connsiteX48" fmla="*/ 2230339 w 2616059"/>
                  <a:gd name="connsiteY48" fmla="*/ 431894 h 657839"/>
                  <a:gd name="connsiteX49" fmla="*/ 2039839 w 2616059"/>
                  <a:gd name="connsiteY49" fmla="*/ 431894 h 657839"/>
                  <a:gd name="connsiteX50" fmla="*/ 2087162 w 2616059"/>
                  <a:gd name="connsiteY50" fmla="*/ 431894 h 657839"/>
                  <a:gd name="connsiteX51" fmla="*/ 2101187 w 2616059"/>
                  <a:gd name="connsiteY51" fmla="*/ 432325 h 657839"/>
                  <a:gd name="connsiteX52" fmla="*/ 2111253 w 2616059"/>
                  <a:gd name="connsiteY52" fmla="*/ 433271 h 657839"/>
                  <a:gd name="connsiteX53" fmla="*/ 2134054 w 2616059"/>
                  <a:gd name="connsiteY53" fmla="*/ 440326 h 657839"/>
                  <a:gd name="connsiteX54" fmla="*/ 2150660 w 2616059"/>
                  <a:gd name="connsiteY54" fmla="*/ 452544 h 657839"/>
                  <a:gd name="connsiteX55" fmla="*/ 2160727 w 2616059"/>
                  <a:gd name="connsiteY55" fmla="*/ 469494 h 657839"/>
                  <a:gd name="connsiteX56" fmla="*/ 2164083 w 2616059"/>
                  <a:gd name="connsiteY56" fmla="*/ 490575 h 657839"/>
                  <a:gd name="connsiteX57" fmla="*/ 2161071 w 2616059"/>
                  <a:gd name="connsiteY57" fmla="*/ 510622 h 657839"/>
                  <a:gd name="connsiteX58" fmla="*/ 2152381 w 2616059"/>
                  <a:gd name="connsiteY58" fmla="*/ 526282 h 657839"/>
                  <a:gd name="connsiteX59" fmla="*/ 2138787 w 2616059"/>
                  <a:gd name="connsiteY59" fmla="*/ 538069 h 657839"/>
                  <a:gd name="connsiteX60" fmla="*/ 2121062 w 2616059"/>
                  <a:gd name="connsiteY60" fmla="*/ 546501 h 657839"/>
                  <a:gd name="connsiteX61" fmla="*/ 2131043 w 2616059"/>
                  <a:gd name="connsiteY61" fmla="*/ 552610 h 657839"/>
                  <a:gd name="connsiteX62" fmla="*/ 2139389 w 2616059"/>
                  <a:gd name="connsiteY62" fmla="*/ 561473 h 657839"/>
                  <a:gd name="connsiteX63" fmla="*/ 2146702 w 2616059"/>
                  <a:gd name="connsiteY63" fmla="*/ 573346 h 657839"/>
                  <a:gd name="connsiteX64" fmla="*/ 2153585 w 2616059"/>
                  <a:gd name="connsiteY64" fmla="*/ 588489 h 657839"/>
                  <a:gd name="connsiteX65" fmla="*/ 2173547 w 2616059"/>
                  <a:gd name="connsiteY65" fmla="*/ 637533 h 657839"/>
                  <a:gd name="connsiteX66" fmla="*/ 2176645 w 2616059"/>
                  <a:gd name="connsiteY66" fmla="*/ 646223 h 657839"/>
                  <a:gd name="connsiteX67" fmla="*/ 2177333 w 2616059"/>
                  <a:gd name="connsiteY67" fmla="*/ 650095 h 657839"/>
                  <a:gd name="connsiteX68" fmla="*/ 2176817 w 2616059"/>
                  <a:gd name="connsiteY68" fmla="*/ 652504 h 657839"/>
                  <a:gd name="connsiteX69" fmla="*/ 2174580 w 2616059"/>
                  <a:gd name="connsiteY69" fmla="*/ 654225 h 657839"/>
                  <a:gd name="connsiteX70" fmla="*/ 2169761 w 2616059"/>
                  <a:gd name="connsiteY70" fmla="*/ 655258 h 657839"/>
                  <a:gd name="connsiteX71" fmla="*/ 2161501 w 2616059"/>
                  <a:gd name="connsiteY71" fmla="*/ 655602 h 657839"/>
                  <a:gd name="connsiteX72" fmla="*/ 2154188 w 2616059"/>
                  <a:gd name="connsiteY72" fmla="*/ 655258 h 657839"/>
                  <a:gd name="connsiteX73" fmla="*/ 2149628 w 2616059"/>
                  <a:gd name="connsiteY73" fmla="*/ 654139 h 657839"/>
                  <a:gd name="connsiteX74" fmla="*/ 2146961 w 2616059"/>
                  <a:gd name="connsiteY74" fmla="*/ 651988 h 657839"/>
                  <a:gd name="connsiteX75" fmla="*/ 2145325 w 2616059"/>
                  <a:gd name="connsiteY75" fmla="*/ 648546 h 657839"/>
                  <a:gd name="connsiteX76" fmla="*/ 2124848 w 2616059"/>
                  <a:gd name="connsiteY76" fmla="*/ 596061 h 657839"/>
                  <a:gd name="connsiteX77" fmla="*/ 2117362 w 2616059"/>
                  <a:gd name="connsiteY77" fmla="*/ 579627 h 657839"/>
                  <a:gd name="connsiteX78" fmla="*/ 2108156 w 2616059"/>
                  <a:gd name="connsiteY78" fmla="*/ 566721 h 657839"/>
                  <a:gd name="connsiteX79" fmla="*/ 2095594 w 2616059"/>
                  <a:gd name="connsiteY79" fmla="*/ 558289 h 657839"/>
                  <a:gd name="connsiteX80" fmla="*/ 2078213 w 2616059"/>
                  <a:gd name="connsiteY80" fmla="*/ 555278 h 657839"/>
                  <a:gd name="connsiteX81" fmla="*/ 2058424 w 2616059"/>
                  <a:gd name="connsiteY81" fmla="*/ 555278 h 657839"/>
                  <a:gd name="connsiteX82" fmla="*/ 2058424 w 2616059"/>
                  <a:gd name="connsiteY82" fmla="*/ 650095 h 657839"/>
                  <a:gd name="connsiteX83" fmla="*/ 2057649 w 2616059"/>
                  <a:gd name="connsiteY83" fmla="*/ 652504 h 657839"/>
                  <a:gd name="connsiteX84" fmla="*/ 2055241 w 2616059"/>
                  <a:gd name="connsiteY84" fmla="*/ 654139 h 657839"/>
                  <a:gd name="connsiteX85" fmla="*/ 2050766 w 2616059"/>
                  <a:gd name="connsiteY85" fmla="*/ 655171 h 657839"/>
                  <a:gd name="connsiteX86" fmla="*/ 2043625 w 2616059"/>
                  <a:gd name="connsiteY86" fmla="*/ 655602 h 657839"/>
                  <a:gd name="connsiteX87" fmla="*/ 2036483 w 2616059"/>
                  <a:gd name="connsiteY87" fmla="*/ 655171 h 657839"/>
                  <a:gd name="connsiteX88" fmla="*/ 2031923 w 2616059"/>
                  <a:gd name="connsiteY88" fmla="*/ 654139 h 657839"/>
                  <a:gd name="connsiteX89" fmla="*/ 2029514 w 2616059"/>
                  <a:gd name="connsiteY89" fmla="*/ 652504 h 657839"/>
                  <a:gd name="connsiteX90" fmla="*/ 2028826 w 2616059"/>
                  <a:gd name="connsiteY90" fmla="*/ 650095 h 657839"/>
                  <a:gd name="connsiteX91" fmla="*/ 2028826 w 2616059"/>
                  <a:gd name="connsiteY91" fmla="*/ 443940 h 657839"/>
                  <a:gd name="connsiteX92" fmla="*/ 2032353 w 2616059"/>
                  <a:gd name="connsiteY92" fmla="*/ 434562 h 657839"/>
                  <a:gd name="connsiteX93" fmla="*/ 2039839 w 2616059"/>
                  <a:gd name="connsiteY93" fmla="*/ 431894 h 657839"/>
                  <a:gd name="connsiteX94" fmla="*/ 1607609 w 2616059"/>
                  <a:gd name="connsiteY94" fmla="*/ 431894 h 657839"/>
                  <a:gd name="connsiteX95" fmla="*/ 1762483 w 2616059"/>
                  <a:gd name="connsiteY95" fmla="*/ 431894 h 657839"/>
                  <a:gd name="connsiteX96" fmla="*/ 1764978 w 2616059"/>
                  <a:gd name="connsiteY96" fmla="*/ 432583 h 657839"/>
                  <a:gd name="connsiteX97" fmla="*/ 1766871 w 2616059"/>
                  <a:gd name="connsiteY97" fmla="*/ 434820 h 657839"/>
                  <a:gd name="connsiteX98" fmla="*/ 1767990 w 2616059"/>
                  <a:gd name="connsiteY98" fmla="*/ 438864 h 657839"/>
                  <a:gd name="connsiteX99" fmla="*/ 1768334 w 2616059"/>
                  <a:gd name="connsiteY99" fmla="*/ 444628 h 657839"/>
                  <a:gd name="connsiteX100" fmla="*/ 1767990 w 2616059"/>
                  <a:gd name="connsiteY100" fmla="*/ 450307 h 657839"/>
                  <a:gd name="connsiteX101" fmla="*/ 1766871 w 2616059"/>
                  <a:gd name="connsiteY101" fmla="*/ 454179 h 657839"/>
                  <a:gd name="connsiteX102" fmla="*/ 1764978 w 2616059"/>
                  <a:gd name="connsiteY102" fmla="*/ 456330 h 657839"/>
                  <a:gd name="connsiteX103" fmla="*/ 1762483 w 2616059"/>
                  <a:gd name="connsiteY103" fmla="*/ 457018 h 657839"/>
                  <a:gd name="connsiteX104" fmla="*/ 1699845 w 2616059"/>
                  <a:gd name="connsiteY104" fmla="*/ 457018 h 657839"/>
                  <a:gd name="connsiteX105" fmla="*/ 1699845 w 2616059"/>
                  <a:gd name="connsiteY105" fmla="*/ 650095 h 657839"/>
                  <a:gd name="connsiteX106" fmla="*/ 1699156 w 2616059"/>
                  <a:gd name="connsiteY106" fmla="*/ 652504 h 657839"/>
                  <a:gd name="connsiteX107" fmla="*/ 1696747 w 2616059"/>
                  <a:gd name="connsiteY107" fmla="*/ 654139 h 657839"/>
                  <a:gd name="connsiteX108" fmla="*/ 1692187 w 2616059"/>
                  <a:gd name="connsiteY108" fmla="*/ 655171 h 657839"/>
                  <a:gd name="connsiteX109" fmla="*/ 1685046 w 2616059"/>
                  <a:gd name="connsiteY109" fmla="*/ 655602 h 657839"/>
                  <a:gd name="connsiteX110" fmla="*/ 1677990 w 2616059"/>
                  <a:gd name="connsiteY110" fmla="*/ 655171 h 657839"/>
                  <a:gd name="connsiteX111" fmla="*/ 1673344 w 2616059"/>
                  <a:gd name="connsiteY111" fmla="*/ 654139 h 657839"/>
                  <a:gd name="connsiteX112" fmla="*/ 1670935 w 2616059"/>
                  <a:gd name="connsiteY112" fmla="*/ 652504 h 657839"/>
                  <a:gd name="connsiteX113" fmla="*/ 1670247 w 2616059"/>
                  <a:gd name="connsiteY113" fmla="*/ 650095 h 657839"/>
                  <a:gd name="connsiteX114" fmla="*/ 1670247 w 2616059"/>
                  <a:gd name="connsiteY114" fmla="*/ 457018 h 657839"/>
                  <a:gd name="connsiteX115" fmla="*/ 1607609 w 2616059"/>
                  <a:gd name="connsiteY115" fmla="*/ 457018 h 657839"/>
                  <a:gd name="connsiteX116" fmla="*/ 1605113 w 2616059"/>
                  <a:gd name="connsiteY116" fmla="*/ 456330 h 657839"/>
                  <a:gd name="connsiteX117" fmla="*/ 1603306 w 2616059"/>
                  <a:gd name="connsiteY117" fmla="*/ 454179 h 657839"/>
                  <a:gd name="connsiteX118" fmla="*/ 1602188 w 2616059"/>
                  <a:gd name="connsiteY118" fmla="*/ 450307 h 657839"/>
                  <a:gd name="connsiteX119" fmla="*/ 1601758 w 2616059"/>
                  <a:gd name="connsiteY119" fmla="*/ 444628 h 657839"/>
                  <a:gd name="connsiteX120" fmla="*/ 1602188 w 2616059"/>
                  <a:gd name="connsiteY120" fmla="*/ 438864 h 657839"/>
                  <a:gd name="connsiteX121" fmla="*/ 1603306 w 2616059"/>
                  <a:gd name="connsiteY121" fmla="*/ 434820 h 657839"/>
                  <a:gd name="connsiteX122" fmla="*/ 1605113 w 2616059"/>
                  <a:gd name="connsiteY122" fmla="*/ 432583 h 657839"/>
                  <a:gd name="connsiteX123" fmla="*/ 1607609 w 2616059"/>
                  <a:gd name="connsiteY123" fmla="*/ 431894 h 657839"/>
                  <a:gd name="connsiteX124" fmla="*/ 1249263 w 2616059"/>
                  <a:gd name="connsiteY124" fmla="*/ 431894 h 657839"/>
                  <a:gd name="connsiteX125" fmla="*/ 1349415 w 2616059"/>
                  <a:gd name="connsiteY125" fmla="*/ 431894 h 657839"/>
                  <a:gd name="connsiteX126" fmla="*/ 1351738 w 2616059"/>
                  <a:gd name="connsiteY126" fmla="*/ 432583 h 657839"/>
                  <a:gd name="connsiteX127" fmla="*/ 1353717 w 2616059"/>
                  <a:gd name="connsiteY127" fmla="*/ 434820 h 657839"/>
                  <a:gd name="connsiteX128" fmla="*/ 1354922 w 2616059"/>
                  <a:gd name="connsiteY128" fmla="*/ 438864 h 657839"/>
                  <a:gd name="connsiteX129" fmla="*/ 1355266 w 2616059"/>
                  <a:gd name="connsiteY129" fmla="*/ 444628 h 657839"/>
                  <a:gd name="connsiteX130" fmla="*/ 1354922 w 2616059"/>
                  <a:gd name="connsiteY130" fmla="*/ 450307 h 657839"/>
                  <a:gd name="connsiteX131" fmla="*/ 1353717 w 2616059"/>
                  <a:gd name="connsiteY131" fmla="*/ 454179 h 657839"/>
                  <a:gd name="connsiteX132" fmla="*/ 1351738 w 2616059"/>
                  <a:gd name="connsiteY132" fmla="*/ 456330 h 657839"/>
                  <a:gd name="connsiteX133" fmla="*/ 1349415 w 2616059"/>
                  <a:gd name="connsiteY133" fmla="*/ 457018 h 657839"/>
                  <a:gd name="connsiteX134" fmla="*/ 1267848 w 2616059"/>
                  <a:gd name="connsiteY134" fmla="*/ 457018 h 657839"/>
                  <a:gd name="connsiteX135" fmla="*/ 1267848 w 2616059"/>
                  <a:gd name="connsiteY135" fmla="*/ 532735 h 657839"/>
                  <a:gd name="connsiteX136" fmla="*/ 1344941 w 2616059"/>
                  <a:gd name="connsiteY136" fmla="*/ 532735 h 657839"/>
                  <a:gd name="connsiteX137" fmla="*/ 1347264 w 2616059"/>
                  <a:gd name="connsiteY137" fmla="*/ 533337 h 657839"/>
                  <a:gd name="connsiteX138" fmla="*/ 1349243 w 2616059"/>
                  <a:gd name="connsiteY138" fmla="*/ 535316 h 657839"/>
                  <a:gd name="connsiteX139" fmla="*/ 1350448 w 2616059"/>
                  <a:gd name="connsiteY139" fmla="*/ 539016 h 657839"/>
                  <a:gd name="connsiteX140" fmla="*/ 1350792 w 2616059"/>
                  <a:gd name="connsiteY140" fmla="*/ 544953 h 657839"/>
                  <a:gd name="connsiteX141" fmla="*/ 1350448 w 2616059"/>
                  <a:gd name="connsiteY141" fmla="*/ 550545 h 657839"/>
                  <a:gd name="connsiteX142" fmla="*/ 1349243 w 2616059"/>
                  <a:gd name="connsiteY142" fmla="*/ 554331 h 657839"/>
                  <a:gd name="connsiteX143" fmla="*/ 1347264 w 2616059"/>
                  <a:gd name="connsiteY143" fmla="*/ 556568 h 657839"/>
                  <a:gd name="connsiteX144" fmla="*/ 1344941 w 2616059"/>
                  <a:gd name="connsiteY144" fmla="*/ 557343 h 657839"/>
                  <a:gd name="connsiteX145" fmla="*/ 1267848 w 2616059"/>
                  <a:gd name="connsiteY145" fmla="*/ 557343 h 657839"/>
                  <a:gd name="connsiteX146" fmla="*/ 1267848 w 2616059"/>
                  <a:gd name="connsiteY146" fmla="*/ 650095 h 657839"/>
                  <a:gd name="connsiteX147" fmla="*/ 1267160 w 2616059"/>
                  <a:gd name="connsiteY147" fmla="*/ 652418 h 657839"/>
                  <a:gd name="connsiteX148" fmla="*/ 1264750 w 2616059"/>
                  <a:gd name="connsiteY148" fmla="*/ 654139 h 657839"/>
                  <a:gd name="connsiteX149" fmla="*/ 1260276 w 2616059"/>
                  <a:gd name="connsiteY149" fmla="*/ 655171 h 657839"/>
                  <a:gd name="connsiteX150" fmla="*/ 1253049 w 2616059"/>
                  <a:gd name="connsiteY150" fmla="*/ 655602 h 657839"/>
                  <a:gd name="connsiteX151" fmla="*/ 1245994 w 2616059"/>
                  <a:gd name="connsiteY151" fmla="*/ 655171 h 657839"/>
                  <a:gd name="connsiteX152" fmla="*/ 1241347 w 2616059"/>
                  <a:gd name="connsiteY152" fmla="*/ 654139 h 657839"/>
                  <a:gd name="connsiteX153" fmla="*/ 1238938 w 2616059"/>
                  <a:gd name="connsiteY153" fmla="*/ 652418 h 657839"/>
                  <a:gd name="connsiteX154" fmla="*/ 1238250 w 2616059"/>
                  <a:gd name="connsiteY154" fmla="*/ 650095 h 657839"/>
                  <a:gd name="connsiteX155" fmla="*/ 1238250 w 2616059"/>
                  <a:gd name="connsiteY155" fmla="*/ 443940 h 657839"/>
                  <a:gd name="connsiteX156" fmla="*/ 1241778 w 2616059"/>
                  <a:gd name="connsiteY156" fmla="*/ 434562 h 657839"/>
                  <a:gd name="connsiteX157" fmla="*/ 1249263 w 2616059"/>
                  <a:gd name="connsiteY157" fmla="*/ 431894 h 657839"/>
                  <a:gd name="connsiteX158" fmla="*/ 992089 w 2616059"/>
                  <a:gd name="connsiteY158" fmla="*/ 431894 h 657839"/>
                  <a:gd name="connsiteX159" fmla="*/ 1097748 w 2616059"/>
                  <a:gd name="connsiteY159" fmla="*/ 431894 h 657839"/>
                  <a:gd name="connsiteX160" fmla="*/ 1100243 w 2616059"/>
                  <a:gd name="connsiteY160" fmla="*/ 432583 h 657839"/>
                  <a:gd name="connsiteX161" fmla="*/ 1102050 w 2616059"/>
                  <a:gd name="connsiteY161" fmla="*/ 434820 h 657839"/>
                  <a:gd name="connsiteX162" fmla="*/ 1103168 w 2616059"/>
                  <a:gd name="connsiteY162" fmla="*/ 438692 h 657839"/>
                  <a:gd name="connsiteX163" fmla="*/ 1103599 w 2616059"/>
                  <a:gd name="connsiteY163" fmla="*/ 444456 h 657839"/>
                  <a:gd name="connsiteX164" fmla="*/ 1103168 w 2616059"/>
                  <a:gd name="connsiteY164" fmla="*/ 449877 h 657839"/>
                  <a:gd name="connsiteX165" fmla="*/ 1102050 w 2616059"/>
                  <a:gd name="connsiteY165" fmla="*/ 453663 h 657839"/>
                  <a:gd name="connsiteX166" fmla="*/ 1100243 w 2616059"/>
                  <a:gd name="connsiteY166" fmla="*/ 455814 h 657839"/>
                  <a:gd name="connsiteX167" fmla="*/ 1097748 w 2616059"/>
                  <a:gd name="connsiteY167" fmla="*/ 456502 h 657839"/>
                  <a:gd name="connsiteX168" fmla="*/ 1010674 w 2616059"/>
                  <a:gd name="connsiteY168" fmla="*/ 456502 h 657839"/>
                  <a:gd name="connsiteX169" fmla="*/ 1010674 w 2616059"/>
                  <a:gd name="connsiteY169" fmla="*/ 526368 h 657839"/>
                  <a:gd name="connsiteX170" fmla="*/ 1085358 w 2616059"/>
                  <a:gd name="connsiteY170" fmla="*/ 526368 h 657839"/>
                  <a:gd name="connsiteX171" fmla="*/ 1087853 w 2616059"/>
                  <a:gd name="connsiteY171" fmla="*/ 527142 h 657839"/>
                  <a:gd name="connsiteX172" fmla="*/ 1089746 w 2616059"/>
                  <a:gd name="connsiteY172" fmla="*/ 529293 h 657839"/>
                  <a:gd name="connsiteX173" fmla="*/ 1090864 w 2616059"/>
                  <a:gd name="connsiteY173" fmla="*/ 533079 h 657839"/>
                  <a:gd name="connsiteX174" fmla="*/ 1091209 w 2616059"/>
                  <a:gd name="connsiteY174" fmla="*/ 538758 h 657839"/>
                  <a:gd name="connsiteX175" fmla="*/ 1090864 w 2616059"/>
                  <a:gd name="connsiteY175" fmla="*/ 544092 h 657839"/>
                  <a:gd name="connsiteX176" fmla="*/ 1089746 w 2616059"/>
                  <a:gd name="connsiteY176" fmla="*/ 547706 h 657839"/>
                  <a:gd name="connsiteX177" fmla="*/ 1087853 w 2616059"/>
                  <a:gd name="connsiteY177" fmla="*/ 549685 h 657839"/>
                  <a:gd name="connsiteX178" fmla="*/ 1085358 w 2616059"/>
                  <a:gd name="connsiteY178" fmla="*/ 550287 h 657839"/>
                  <a:gd name="connsiteX179" fmla="*/ 1010674 w 2616059"/>
                  <a:gd name="connsiteY179" fmla="*/ 550287 h 657839"/>
                  <a:gd name="connsiteX180" fmla="*/ 1010674 w 2616059"/>
                  <a:gd name="connsiteY180" fmla="*/ 629961 h 657839"/>
                  <a:gd name="connsiteX181" fmla="*/ 1098952 w 2616059"/>
                  <a:gd name="connsiteY181" fmla="*/ 629961 h 657839"/>
                  <a:gd name="connsiteX182" fmla="*/ 1101447 w 2616059"/>
                  <a:gd name="connsiteY182" fmla="*/ 630650 h 657839"/>
                  <a:gd name="connsiteX183" fmla="*/ 1103426 w 2616059"/>
                  <a:gd name="connsiteY183" fmla="*/ 632801 h 657839"/>
                  <a:gd name="connsiteX184" fmla="*/ 1104631 w 2616059"/>
                  <a:gd name="connsiteY184" fmla="*/ 636587 h 657839"/>
                  <a:gd name="connsiteX185" fmla="*/ 1104975 w 2616059"/>
                  <a:gd name="connsiteY185" fmla="*/ 642351 h 657839"/>
                  <a:gd name="connsiteX186" fmla="*/ 1104631 w 2616059"/>
                  <a:gd name="connsiteY186" fmla="*/ 647772 h 657839"/>
                  <a:gd name="connsiteX187" fmla="*/ 1103426 w 2616059"/>
                  <a:gd name="connsiteY187" fmla="*/ 651644 h 657839"/>
                  <a:gd name="connsiteX188" fmla="*/ 1101447 w 2616059"/>
                  <a:gd name="connsiteY188" fmla="*/ 653881 h 657839"/>
                  <a:gd name="connsiteX189" fmla="*/ 1098952 w 2616059"/>
                  <a:gd name="connsiteY189" fmla="*/ 654569 h 657839"/>
                  <a:gd name="connsiteX190" fmla="*/ 992089 w 2616059"/>
                  <a:gd name="connsiteY190" fmla="*/ 654569 h 657839"/>
                  <a:gd name="connsiteX191" fmla="*/ 984603 w 2616059"/>
                  <a:gd name="connsiteY191" fmla="*/ 651902 h 657839"/>
                  <a:gd name="connsiteX192" fmla="*/ 981076 w 2616059"/>
                  <a:gd name="connsiteY192" fmla="*/ 642523 h 657839"/>
                  <a:gd name="connsiteX193" fmla="*/ 981076 w 2616059"/>
                  <a:gd name="connsiteY193" fmla="*/ 443940 h 657839"/>
                  <a:gd name="connsiteX194" fmla="*/ 984603 w 2616059"/>
                  <a:gd name="connsiteY194" fmla="*/ 434562 h 657839"/>
                  <a:gd name="connsiteX195" fmla="*/ 992089 w 2616059"/>
                  <a:gd name="connsiteY195" fmla="*/ 431894 h 657839"/>
                  <a:gd name="connsiteX196" fmla="*/ 569384 w 2616059"/>
                  <a:gd name="connsiteY196" fmla="*/ 431894 h 657839"/>
                  <a:gd name="connsiteX197" fmla="*/ 724258 w 2616059"/>
                  <a:gd name="connsiteY197" fmla="*/ 431894 h 657839"/>
                  <a:gd name="connsiteX198" fmla="*/ 726753 w 2616059"/>
                  <a:gd name="connsiteY198" fmla="*/ 432583 h 657839"/>
                  <a:gd name="connsiteX199" fmla="*/ 728646 w 2616059"/>
                  <a:gd name="connsiteY199" fmla="*/ 434820 h 657839"/>
                  <a:gd name="connsiteX200" fmla="*/ 729764 w 2616059"/>
                  <a:gd name="connsiteY200" fmla="*/ 438864 h 657839"/>
                  <a:gd name="connsiteX201" fmla="*/ 730109 w 2616059"/>
                  <a:gd name="connsiteY201" fmla="*/ 444628 h 657839"/>
                  <a:gd name="connsiteX202" fmla="*/ 729764 w 2616059"/>
                  <a:gd name="connsiteY202" fmla="*/ 450307 h 657839"/>
                  <a:gd name="connsiteX203" fmla="*/ 728646 w 2616059"/>
                  <a:gd name="connsiteY203" fmla="*/ 454179 h 657839"/>
                  <a:gd name="connsiteX204" fmla="*/ 726753 w 2616059"/>
                  <a:gd name="connsiteY204" fmla="*/ 456330 h 657839"/>
                  <a:gd name="connsiteX205" fmla="*/ 724258 w 2616059"/>
                  <a:gd name="connsiteY205" fmla="*/ 457018 h 657839"/>
                  <a:gd name="connsiteX206" fmla="*/ 661620 w 2616059"/>
                  <a:gd name="connsiteY206" fmla="*/ 457018 h 657839"/>
                  <a:gd name="connsiteX207" fmla="*/ 661620 w 2616059"/>
                  <a:gd name="connsiteY207" fmla="*/ 650095 h 657839"/>
                  <a:gd name="connsiteX208" fmla="*/ 660932 w 2616059"/>
                  <a:gd name="connsiteY208" fmla="*/ 652504 h 657839"/>
                  <a:gd name="connsiteX209" fmla="*/ 658523 w 2616059"/>
                  <a:gd name="connsiteY209" fmla="*/ 654139 h 657839"/>
                  <a:gd name="connsiteX210" fmla="*/ 653962 w 2616059"/>
                  <a:gd name="connsiteY210" fmla="*/ 655171 h 657839"/>
                  <a:gd name="connsiteX211" fmla="*/ 646821 w 2616059"/>
                  <a:gd name="connsiteY211" fmla="*/ 655602 h 657839"/>
                  <a:gd name="connsiteX212" fmla="*/ 639766 w 2616059"/>
                  <a:gd name="connsiteY212" fmla="*/ 655171 h 657839"/>
                  <a:gd name="connsiteX213" fmla="*/ 635119 w 2616059"/>
                  <a:gd name="connsiteY213" fmla="*/ 654139 h 657839"/>
                  <a:gd name="connsiteX214" fmla="*/ 632710 w 2616059"/>
                  <a:gd name="connsiteY214" fmla="*/ 652504 h 657839"/>
                  <a:gd name="connsiteX215" fmla="*/ 632022 w 2616059"/>
                  <a:gd name="connsiteY215" fmla="*/ 650095 h 657839"/>
                  <a:gd name="connsiteX216" fmla="*/ 632022 w 2616059"/>
                  <a:gd name="connsiteY216" fmla="*/ 457018 h 657839"/>
                  <a:gd name="connsiteX217" fmla="*/ 569384 w 2616059"/>
                  <a:gd name="connsiteY217" fmla="*/ 457018 h 657839"/>
                  <a:gd name="connsiteX218" fmla="*/ 566889 w 2616059"/>
                  <a:gd name="connsiteY218" fmla="*/ 456330 h 657839"/>
                  <a:gd name="connsiteX219" fmla="*/ 565082 w 2616059"/>
                  <a:gd name="connsiteY219" fmla="*/ 454179 h 657839"/>
                  <a:gd name="connsiteX220" fmla="*/ 563963 w 2616059"/>
                  <a:gd name="connsiteY220" fmla="*/ 450307 h 657839"/>
                  <a:gd name="connsiteX221" fmla="*/ 563533 w 2616059"/>
                  <a:gd name="connsiteY221" fmla="*/ 444628 h 657839"/>
                  <a:gd name="connsiteX222" fmla="*/ 563963 w 2616059"/>
                  <a:gd name="connsiteY222" fmla="*/ 438864 h 657839"/>
                  <a:gd name="connsiteX223" fmla="*/ 565082 w 2616059"/>
                  <a:gd name="connsiteY223" fmla="*/ 434820 h 657839"/>
                  <a:gd name="connsiteX224" fmla="*/ 566889 w 2616059"/>
                  <a:gd name="connsiteY224" fmla="*/ 432583 h 657839"/>
                  <a:gd name="connsiteX225" fmla="*/ 569384 w 2616059"/>
                  <a:gd name="connsiteY225" fmla="*/ 431894 h 657839"/>
                  <a:gd name="connsiteX226" fmla="*/ 1814680 w 2616059"/>
                  <a:gd name="connsiteY226" fmla="*/ 430862 h 657839"/>
                  <a:gd name="connsiteX227" fmla="*/ 1821735 w 2616059"/>
                  <a:gd name="connsiteY227" fmla="*/ 431292 h 657839"/>
                  <a:gd name="connsiteX228" fmla="*/ 1826295 w 2616059"/>
                  <a:gd name="connsiteY228" fmla="*/ 432325 h 657839"/>
                  <a:gd name="connsiteX229" fmla="*/ 1828618 w 2616059"/>
                  <a:gd name="connsiteY229" fmla="*/ 433959 h 657839"/>
                  <a:gd name="connsiteX230" fmla="*/ 1829307 w 2616059"/>
                  <a:gd name="connsiteY230" fmla="*/ 436369 h 657839"/>
                  <a:gd name="connsiteX231" fmla="*/ 1829307 w 2616059"/>
                  <a:gd name="connsiteY231" fmla="*/ 570937 h 657839"/>
                  <a:gd name="connsiteX232" fmla="*/ 1833092 w 2616059"/>
                  <a:gd name="connsiteY232" fmla="*/ 597954 h 657839"/>
                  <a:gd name="connsiteX233" fmla="*/ 1844020 w 2616059"/>
                  <a:gd name="connsiteY233" fmla="*/ 617141 h 657839"/>
                  <a:gd name="connsiteX234" fmla="*/ 1861228 w 2616059"/>
                  <a:gd name="connsiteY234" fmla="*/ 628671 h 657839"/>
                  <a:gd name="connsiteX235" fmla="*/ 1883857 w 2616059"/>
                  <a:gd name="connsiteY235" fmla="*/ 632543 h 657839"/>
                  <a:gd name="connsiteX236" fmla="*/ 1906830 w 2616059"/>
                  <a:gd name="connsiteY236" fmla="*/ 628757 h 657839"/>
                  <a:gd name="connsiteX237" fmla="*/ 1923866 w 2616059"/>
                  <a:gd name="connsiteY237" fmla="*/ 617399 h 657839"/>
                  <a:gd name="connsiteX238" fmla="*/ 1934535 w 2616059"/>
                  <a:gd name="connsiteY238" fmla="*/ 598642 h 657839"/>
                  <a:gd name="connsiteX239" fmla="*/ 1938235 w 2616059"/>
                  <a:gd name="connsiteY239" fmla="*/ 572486 h 657839"/>
                  <a:gd name="connsiteX240" fmla="*/ 1938235 w 2616059"/>
                  <a:gd name="connsiteY240" fmla="*/ 436369 h 657839"/>
                  <a:gd name="connsiteX241" fmla="*/ 1938923 w 2616059"/>
                  <a:gd name="connsiteY241" fmla="*/ 433959 h 657839"/>
                  <a:gd name="connsiteX242" fmla="*/ 1941332 w 2616059"/>
                  <a:gd name="connsiteY242" fmla="*/ 432325 h 657839"/>
                  <a:gd name="connsiteX243" fmla="*/ 1945893 w 2616059"/>
                  <a:gd name="connsiteY243" fmla="*/ 431292 h 657839"/>
                  <a:gd name="connsiteX244" fmla="*/ 1953034 w 2616059"/>
                  <a:gd name="connsiteY244" fmla="*/ 430862 h 657839"/>
                  <a:gd name="connsiteX245" fmla="*/ 1960003 w 2616059"/>
                  <a:gd name="connsiteY245" fmla="*/ 431292 h 657839"/>
                  <a:gd name="connsiteX246" fmla="*/ 1964478 w 2616059"/>
                  <a:gd name="connsiteY246" fmla="*/ 432325 h 657839"/>
                  <a:gd name="connsiteX247" fmla="*/ 1966887 w 2616059"/>
                  <a:gd name="connsiteY247" fmla="*/ 433959 h 657839"/>
                  <a:gd name="connsiteX248" fmla="*/ 1967661 w 2616059"/>
                  <a:gd name="connsiteY248" fmla="*/ 436369 h 657839"/>
                  <a:gd name="connsiteX249" fmla="*/ 1967661 w 2616059"/>
                  <a:gd name="connsiteY249" fmla="*/ 572314 h 657839"/>
                  <a:gd name="connsiteX250" fmla="*/ 1961724 w 2616059"/>
                  <a:gd name="connsiteY250" fmla="*/ 608537 h 657839"/>
                  <a:gd name="connsiteX251" fmla="*/ 1944774 w 2616059"/>
                  <a:gd name="connsiteY251" fmla="*/ 635468 h 657839"/>
                  <a:gd name="connsiteX252" fmla="*/ 1917929 w 2616059"/>
                  <a:gd name="connsiteY252" fmla="*/ 652160 h 657839"/>
                  <a:gd name="connsiteX253" fmla="*/ 1881964 w 2616059"/>
                  <a:gd name="connsiteY253" fmla="*/ 657839 h 657839"/>
                  <a:gd name="connsiteX254" fmla="*/ 1848408 w 2616059"/>
                  <a:gd name="connsiteY254" fmla="*/ 652504 h 657839"/>
                  <a:gd name="connsiteX255" fmla="*/ 1822423 w 2616059"/>
                  <a:gd name="connsiteY255" fmla="*/ 636759 h 657839"/>
                  <a:gd name="connsiteX256" fmla="*/ 1805731 w 2616059"/>
                  <a:gd name="connsiteY256" fmla="*/ 610688 h 657839"/>
                  <a:gd name="connsiteX257" fmla="*/ 1799881 w 2616059"/>
                  <a:gd name="connsiteY257" fmla="*/ 574551 h 657839"/>
                  <a:gd name="connsiteX258" fmla="*/ 1799881 w 2616059"/>
                  <a:gd name="connsiteY258" fmla="*/ 436369 h 657839"/>
                  <a:gd name="connsiteX259" fmla="*/ 1800569 w 2616059"/>
                  <a:gd name="connsiteY259" fmla="*/ 433959 h 657839"/>
                  <a:gd name="connsiteX260" fmla="*/ 1802978 w 2616059"/>
                  <a:gd name="connsiteY260" fmla="*/ 432325 h 657839"/>
                  <a:gd name="connsiteX261" fmla="*/ 1807452 w 2616059"/>
                  <a:gd name="connsiteY261" fmla="*/ 431292 h 657839"/>
                  <a:gd name="connsiteX262" fmla="*/ 1814680 w 2616059"/>
                  <a:gd name="connsiteY262" fmla="*/ 430862 h 657839"/>
                  <a:gd name="connsiteX263" fmla="*/ 1414630 w 2616059"/>
                  <a:gd name="connsiteY263" fmla="*/ 430862 h 657839"/>
                  <a:gd name="connsiteX264" fmla="*/ 1421685 w 2616059"/>
                  <a:gd name="connsiteY264" fmla="*/ 431292 h 657839"/>
                  <a:gd name="connsiteX265" fmla="*/ 1426245 w 2616059"/>
                  <a:gd name="connsiteY265" fmla="*/ 432325 h 657839"/>
                  <a:gd name="connsiteX266" fmla="*/ 1428568 w 2616059"/>
                  <a:gd name="connsiteY266" fmla="*/ 433959 h 657839"/>
                  <a:gd name="connsiteX267" fmla="*/ 1429257 w 2616059"/>
                  <a:gd name="connsiteY267" fmla="*/ 436369 h 657839"/>
                  <a:gd name="connsiteX268" fmla="*/ 1429257 w 2616059"/>
                  <a:gd name="connsiteY268" fmla="*/ 570937 h 657839"/>
                  <a:gd name="connsiteX269" fmla="*/ 1433042 w 2616059"/>
                  <a:gd name="connsiteY269" fmla="*/ 597954 h 657839"/>
                  <a:gd name="connsiteX270" fmla="*/ 1443970 w 2616059"/>
                  <a:gd name="connsiteY270" fmla="*/ 617141 h 657839"/>
                  <a:gd name="connsiteX271" fmla="*/ 1461178 w 2616059"/>
                  <a:gd name="connsiteY271" fmla="*/ 628671 h 657839"/>
                  <a:gd name="connsiteX272" fmla="*/ 1483807 w 2616059"/>
                  <a:gd name="connsiteY272" fmla="*/ 632543 h 657839"/>
                  <a:gd name="connsiteX273" fmla="*/ 1506780 w 2616059"/>
                  <a:gd name="connsiteY273" fmla="*/ 628757 h 657839"/>
                  <a:gd name="connsiteX274" fmla="*/ 1523816 w 2616059"/>
                  <a:gd name="connsiteY274" fmla="*/ 617399 h 657839"/>
                  <a:gd name="connsiteX275" fmla="*/ 1534485 w 2616059"/>
                  <a:gd name="connsiteY275" fmla="*/ 598642 h 657839"/>
                  <a:gd name="connsiteX276" fmla="*/ 1538185 w 2616059"/>
                  <a:gd name="connsiteY276" fmla="*/ 572486 h 657839"/>
                  <a:gd name="connsiteX277" fmla="*/ 1538185 w 2616059"/>
                  <a:gd name="connsiteY277" fmla="*/ 436369 h 657839"/>
                  <a:gd name="connsiteX278" fmla="*/ 1538873 w 2616059"/>
                  <a:gd name="connsiteY278" fmla="*/ 433959 h 657839"/>
                  <a:gd name="connsiteX279" fmla="*/ 1541282 w 2616059"/>
                  <a:gd name="connsiteY279" fmla="*/ 432325 h 657839"/>
                  <a:gd name="connsiteX280" fmla="*/ 1545843 w 2616059"/>
                  <a:gd name="connsiteY280" fmla="*/ 431292 h 657839"/>
                  <a:gd name="connsiteX281" fmla="*/ 1552984 w 2616059"/>
                  <a:gd name="connsiteY281" fmla="*/ 430862 h 657839"/>
                  <a:gd name="connsiteX282" fmla="*/ 1559953 w 2616059"/>
                  <a:gd name="connsiteY282" fmla="*/ 431292 h 657839"/>
                  <a:gd name="connsiteX283" fmla="*/ 1564428 w 2616059"/>
                  <a:gd name="connsiteY283" fmla="*/ 432325 h 657839"/>
                  <a:gd name="connsiteX284" fmla="*/ 1566837 w 2616059"/>
                  <a:gd name="connsiteY284" fmla="*/ 433959 h 657839"/>
                  <a:gd name="connsiteX285" fmla="*/ 1567611 w 2616059"/>
                  <a:gd name="connsiteY285" fmla="*/ 436369 h 657839"/>
                  <a:gd name="connsiteX286" fmla="*/ 1567611 w 2616059"/>
                  <a:gd name="connsiteY286" fmla="*/ 572314 h 657839"/>
                  <a:gd name="connsiteX287" fmla="*/ 1561674 w 2616059"/>
                  <a:gd name="connsiteY287" fmla="*/ 608537 h 657839"/>
                  <a:gd name="connsiteX288" fmla="*/ 1544724 w 2616059"/>
                  <a:gd name="connsiteY288" fmla="*/ 635468 h 657839"/>
                  <a:gd name="connsiteX289" fmla="*/ 1517879 w 2616059"/>
                  <a:gd name="connsiteY289" fmla="*/ 652160 h 657839"/>
                  <a:gd name="connsiteX290" fmla="*/ 1481914 w 2616059"/>
                  <a:gd name="connsiteY290" fmla="*/ 657839 h 657839"/>
                  <a:gd name="connsiteX291" fmla="*/ 1448358 w 2616059"/>
                  <a:gd name="connsiteY291" fmla="*/ 652504 h 657839"/>
                  <a:gd name="connsiteX292" fmla="*/ 1422373 w 2616059"/>
                  <a:gd name="connsiteY292" fmla="*/ 636759 h 657839"/>
                  <a:gd name="connsiteX293" fmla="*/ 1405681 w 2616059"/>
                  <a:gd name="connsiteY293" fmla="*/ 610688 h 657839"/>
                  <a:gd name="connsiteX294" fmla="*/ 1399831 w 2616059"/>
                  <a:gd name="connsiteY294" fmla="*/ 574551 h 657839"/>
                  <a:gd name="connsiteX295" fmla="*/ 1399831 w 2616059"/>
                  <a:gd name="connsiteY295" fmla="*/ 436369 h 657839"/>
                  <a:gd name="connsiteX296" fmla="*/ 1400519 w 2616059"/>
                  <a:gd name="connsiteY296" fmla="*/ 433959 h 657839"/>
                  <a:gd name="connsiteX297" fmla="*/ 1402928 w 2616059"/>
                  <a:gd name="connsiteY297" fmla="*/ 432325 h 657839"/>
                  <a:gd name="connsiteX298" fmla="*/ 1407402 w 2616059"/>
                  <a:gd name="connsiteY298" fmla="*/ 431292 h 657839"/>
                  <a:gd name="connsiteX299" fmla="*/ 1414630 w 2616059"/>
                  <a:gd name="connsiteY299" fmla="*/ 430862 h 657839"/>
                  <a:gd name="connsiteX300" fmla="*/ 776800 w 2616059"/>
                  <a:gd name="connsiteY300" fmla="*/ 430862 h 657839"/>
                  <a:gd name="connsiteX301" fmla="*/ 783941 w 2616059"/>
                  <a:gd name="connsiteY301" fmla="*/ 431292 h 657839"/>
                  <a:gd name="connsiteX302" fmla="*/ 788501 w 2616059"/>
                  <a:gd name="connsiteY302" fmla="*/ 432325 h 657839"/>
                  <a:gd name="connsiteX303" fmla="*/ 790911 w 2616059"/>
                  <a:gd name="connsiteY303" fmla="*/ 433959 h 657839"/>
                  <a:gd name="connsiteX304" fmla="*/ 791599 w 2616059"/>
                  <a:gd name="connsiteY304" fmla="*/ 436369 h 657839"/>
                  <a:gd name="connsiteX305" fmla="*/ 791599 w 2616059"/>
                  <a:gd name="connsiteY305" fmla="*/ 525507 h 657839"/>
                  <a:gd name="connsiteX306" fmla="*/ 892956 w 2616059"/>
                  <a:gd name="connsiteY306" fmla="*/ 525507 h 657839"/>
                  <a:gd name="connsiteX307" fmla="*/ 892956 w 2616059"/>
                  <a:gd name="connsiteY307" fmla="*/ 436369 h 657839"/>
                  <a:gd name="connsiteX308" fmla="*/ 893644 w 2616059"/>
                  <a:gd name="connsiteY308" fmla="*/ 433959 h 657839"/>
                  <a:gd name="connsiteX309" fmla="*/ 896053 w 2616059"/>
                  <a:gd name="connsiteY309" fmla="*/ 432325 h 657839"/>
                  <a:gd name="connsiteX310" fmla="*/ 900527 w 2616059"/>
                  <a:gd name="connsiteY310" fmla="*/ 431292 h 657839"/>
                  <a:gd name="connsiteX311" fmla="*/ 907755 w 2616059"/>
                  <a:gd name="connsiteY311" fmla="*/ 430862 h 657839"/>
                  <a:gd name="connsiteX312" fmla="*/ 914724 w 2616059"/>
                  <a:gd name="connsiteY312" fmla="*/ 431292 h 657839"/>
                  <a:gd name="connsiteX313" fmla="*/ 919284 w 2616059"/>
                  <a:gd name="connsiteY313" fmla="*/ 432325 h 657839"/>
                  <a:gd name="connsiteX314" fmla="*/ 921693 w 2616059"/>
                  <a:gd name="connsiteY314" fmla="*/ 433959 h 657839"/>
                  <a:gd name="connsiteX315" fmla="*/ 922382 w 2616059"/>
                  <a:gd name="connsiteY315" fmla="*/ 436369 h 657839"/>
                  <a:gd name="connsiteX316" fmla="*/ 922382 w 2616059"/>
                  <a:gd name="connsiteY316" fmla="*/ 650095 h 657839"/>
                  <a:gd name="connsiteX317" fmla="*/ 921693 w 2616059"/>
                  <a:gd name="connsiteY317" fmla="*/ 652504 h 657839"/>
                  <a:gd name="connsiteX318" fmla="*/ 919284 w 2616059"/>
                  <a:gd name="connsiteY318" fmla="*/ 654139 h 657839"/>
                  <a:gd name="connsiteX319" fmla="*/ 914724 w 2616059"/>
                  <a:gd name="connsiteY319" fmla="*/ 655171 h 657839"/>
                  <a:gd name="connsiteX320" fmla="*/ 907755 w 2616059"/>
                  <a:gd name="connsiteY320" fmla="*/ 655602 h 657839"/>
                  <a:gd name="connsiteX321" fmla="*/ 900527 w 2616059"/>
                  <a:gd name="connsiteY321" fmla="*/ 655171 h 657839"/>
                  <a:gd name="connsiteX322" fmla="*/ 896053 w 2616059"/>
                  <a:gd name="connsiteY322" fmla="*/ 654139 h 657839"/>
                  <a:gd name="connsiteX323" fmla="*/ 893644 w 2616059"/>
                  <a:gd name="connsiteY323" fmla="*/ 652504 h 657839"/>
                  <a:gd name="connsiteX324" fmla="*/ 892956 w 2616059"/>
                  <a:gd name="connsiteY324" fmla="*/ 650095 h 657839"/>
                  <a:gd name="connsiteX325" fmla="*/ 892956 w 2616059"/>
                  <a:gd name="connsiteY325" fmla="*/ 551320 h 657839"/>
                  <a:gd name="connsiteX326" fmla="*/ 791599 w 2616059"/>
                  <a:gd name="connsiteY326" fmla="*/ 551320 h 657839"/>
                  <a:gd name="connsiteX327" fmla="*/ 791599 w 2616059"/>
                  <a:gd name="connsiteY327" fmla="*/ 650095 h 657839"/>
                  <a:gd name="connsiteX328" fmla="*/ 790911 w 2616059"/>
                  <a:gd name="connsiteY328" fmla="*/ 652504 h 657839"/>
                  <a:gd name="connsiteX329" fmla="*/ 788501 w 2616059"/>
                  <a:gd name="connsiteY329" fmla="*/ 654139 h 657839"/>
                  <a:gd name="connsiteX330" fmla="*/ 783941 w 2616059"/>
                  <a:gd name="connsiteY330" fmla="*/ 655171 h 657839"/>
                  <a:gd name="connsiteX331" fmla="*/ 776800 w 2616059"/>
                  <a:gd name="connsiteY331" fmla="*/ 655602 h 657839"/>
                  <a:gd name="connsiteX332" fmla="*/ 769744 w 2616059"/>
                  <a:gd name="connsiteY332" fmla="*/ 655171 h 657839"/>
                  <a:gd name="connsiteX333" fmla="*/ 765098 w 2616059"/>
                  <a:gd name="connsiteY333" fmla="*/ 654139 h 657839"/>
                  <a:gd name="connsiteX334" fmla="*/ 762689 w 2616059"/>
                  <a:gd name="connsiteY334" fmla="*/ 652504 h 657839"/>
                  <a:gd name="connsiteX335" fmla="*/ 762001 w 2616059"/>
                  <a:gd name="connsiteY335" fmla="*/ 650095 h 657839"/>
                  <a:gd name="connsiteX336" fmla="*/ 762001 w 2616059"/>
                  <a:gd name="connsiteY336" fmla="*/ 436369 h 657839"/>
                  <a:gd name="connsiteX337" fmla="*/ 762689 w 2616059"/>
                  <a:gd name="connsiteY337" fmla="*/ 433959 h 657839"/>
                  <a:gd name="connsiteX338" fmla="*/ 765098 w 2616059"/>
                  <a:gd name="connsiteY338" fmla="*/ 432325 h 657839"/>
                  <a:gd name="connsiteX339" fmla="*/ 769744 w 2616059"/>
                  <a:gd name="connsiteY339" fmla="*/ 431292 h 657839"/>
                  <a:gd name="connsiteX340" fmla="*/ 776800 w 2616059"/>
                  <a:gd name="connsiteY340" fmla="*/ 430862 h 657839"/>
                  <a:gd name="connsiteX341" fmla="*/ 271974 w 2616059"/>
                  <a:gd name="connsiteY341" fmla="*/ 430862 h 657839"/>
                  <a:gd name="connsiteX342" fmla="*/ 279115 w 2616059"/>
                  <a:gd name="connsiteY342" fmla="*/ 431292 h 657839"/>
                  <a:gd name="connsiteX343" fmla="*/ 283676 w 2616059"/>
                  <a:gd name="connsiteY343" fmla="*/ 432325 h 657839"/>
                  <a:gd name="connsiteX344" fmla="*/ 286085 w 2616059"/>
                  <a:gd name="connsiteY344" fmla="*/ 433959 h 657839"/>
                  <a:gd name="connsiteX345" fmla="*/ 286773 w 2616059"/>
                  <a:gd name="connsiteY345" fmla="*/ 436369 h 657839"/>
                  <a:gd name="connsiteX346" fmla="*/ 286773 w 2616059"/>
                  <a:gd name="connsiteY346" fmla="*/ 650095 h 657839"/>
                  <a:gd name="connsiteX347" fmla="*/ 286085 w 2616059"/>
                  <a:gd name="connsiteY347" fmla="*/ 652504 h 657839"/>
                  <a:gd name="connsiteX348" fmla="*/ 283676 w 2616059"/>
                  <a:gd name="connsiteY348" fmla="*/ 654139 h 657839"/>
                  <a:gd name="connsiteX349" fmla="*/ 279115 w 2616059"/>
                  <a:gd name="connsiteY349" fmla="*/ 655171 h 657839"/>
                  <a:gd name="connsiteX350" fmla="*/ 271974 w 2616059"/>
                  <a:gd name="connsiteY350" fmla="*/ 655602 h 657839"/>
                  <a:gd name="connsiteX351" fmla="*/ 264919 w 2616059"/>
                  <a:gd name="connsiteY351" fmla="*/ 655171 h 657839"/>
                  <a:gd name="connsiteX352" fmla="*/ 260272 w 2616059"/>
                  <a:gd name="connsiteY352" fmla="*/ 654139 h 657839"/>
                  <a:gd name="connsiteX353" fmla="*/ 257863 w 2616059"/>
                  <a:gd name="connsiteY353" fmla="*/ 652504 h 657839"/>
                  <a:gd name="connsiteX354" fmla="*/ 257175 w 2616059"/>
                  <a:gd name="connsiteY354" fmla="*/ 650095 h 657839"/>
                  <a:gd name="connsiteX355" fmla="*/ 257175 w 2616059"/>
                  <a:gd name="connsiteY355" fmla="*/ 436369 h 657839"/>
                  <a:gd name="connsiteX356" fmla="*/ 257949 w 2616059"/>
                  <a:gd name="connsiteY356" fmla="*/ 433959 h 657839"/>
                  <a:gd name="connsiteX357" fmla="*/ 260531 w 2616059"/>
                  <a:gd name="connsiteY357" fmla="*/ 432325 h 657839"/>
                  <a:gd name="connsiteX358" fmla="*/ 265177 w 2616059"/>
                  <a:gd name="connsiteY358" fmla="*/ 431292 h 657839"/>
                  <a:gd name="connsiteX359" fmla="*/ 271974 w 2616059"/>
                  <a:gd name="connsiteY359" fmla="*/ 430862 h 657839"/>
                  <a:gd name="connsiteX360" fmla="*/ 398656 w 2616059"/>
                  <a:gd name="connsiteY360" fmla="*/ 428625 h 657839"/>
                  <a:gd name="connsiteX361" fmla="*/ 413541 w 2616059"/>
                  <a:gd name="connsiteY361" fmla="*/ 429915 h 657839"/>
                  <a:gd name="connsiteX362" fmla="*/ 427652 w 2616059"/>
                  <a:gd name="connsiteY362" fmla="*/ 433357 h 657839"/>
                  <a:gd name="connsiteX363" fmla="*/ 439439 w 2616059"/>
                  <a:gd name="connsiteY363" fmla="*/ 438175 h 657839"/>
                  <a:gd name="connsiteX364" fmla="*/ 446236 w 2616059"/>
                  <a:gd name="connsiteY364" fmla="*/ 442477 h 657839"/>
                  <a:gd name="connsiteX365" fmla="*/ 448387 w 2616059"/>
                  <a:gd name="connsiteY365" fmla="*/ 445059 h 657839"/>
                  <a:gd name="connsiteX366" fmla="*/ 449248 w 2616059"/>
                  <a:gd name="connsiteY366" fmla="*/ 447468 h 657839"/>
                  <a:gd name="connsiteX367" fmla="*/ 449764 w 2616059"/>
                  <a:gd name="connsiteY367" fmla="*/ 450996 h 657839"/>
                  <a:gd name="connsiteX368" fmla="*/ 449936 w 2616059"/>
                  <a:gd name="connsiteY368" fmla="*/ 456330 h 657839"/>
                  <a:gd name="connsiteX369" fmla="*/ 449678 w 2616059"/>
                  <a:gd name="connsiteY369" fmla="*/ 461837 h 657839"/>
                  <a:gd name="connsiteX370" fmla="*/ 448904 w 2616059"/>
                  <a:gd name="connsiteY370" fmla="*/ 465881 h 657839"/>
                  <a:gd name="connsiteX371" fmla="*/ 447441 w 2616059"/>
                  <a:gd name="connsiteY371" fmla="*/ 468290 h 657839"/>
                  <a:gd name="connsiteX372" fmla="*/ 445290 w 2616059"/>
                  <a:gd name="connsiteY372" fmla="*/ 469064 h 657839"/>
                  <a:gd name="connsiteX373" fmla="*/ 439353 w 2616059"/>
                  <a:gd name="connsiteY373" fmla="*/ 466655 h 657839"/>
                  <a:gd name="connsiteX374" fmla="*/ 429458 w 2616059"/>
                  <a:gd name="connsiteY374" fmla="*/ 461234 h 657839"/>
                  <a:gd name="connsiteX375" fmla="*/ 415606 w 2616059"/>
                  <a:gd name="connsiteY375" fmla="*/ 455728 h 657839"/>
                  <a:gd name="connsiteX376" fmla="*/ 397623 w 2616059"/>
                  <a:gd name="connsiteY376" fmla="*/ 453233 h 657839"/>
                  <a:gd name="connsiteX377" fmla="*/ 381447 w 2616059"/>
                  <a:gd name="connsiteY377" fmla="*/ 455728 h 657839"/>
                  <a:gd name="connsiteX378" fmla="*/ 370090 w 2616059"/>
                  <a:gd name="connsiteY378" fmla="*/ 462353 h 657839"/>
                  <a:gd name="connsiteX379" fmla="*/ 363379 w 2616059"/>
                  <a:gd name="connsiteY379" fmla="*/ 472162 h 657839"/>
                  <a:gd name="connsiteX380" fmla="*/ 361142 w 2616059"/>
                  <a:gd name="connsiteY380" fmla="*/ 484207 h 657839"/>
                  <a:gd name="connsiteX381" fmla="*/ 365444 w 2616059"/>
                  <a:gd name="connsiteY381" fmla="*/ 500211 h 657839"/>
                  <a:gd name="connsiteX382" fmla="*/ 376887 w 2616059"/>
                  <a:gd name="connsiteY382" fmla="*/ 512085 h 657839"/>
                  <a:gd name="connsiteX383" fmla="*/ 393149 w 2616059"/>
                  <a:gd name="connsiteY383" fmla="*/ 521549 h 657839"/>
                  <a:gd name="connsiteX384" fmla="*/ 411734 w 2616059"/>
                  <a:gd name="connsiteY384" fmla="*/ 530240 h 657839"/>
                  <a:gd name="connsiteX385" fmla="*/ 430319 w 2616059"/>
                  <a:gd name="connsiteY385" fmla="*/ 539876 h 657839"/>
                  <a:gd name="connsiteX386" fmla="*/ 446581 w 2616059"/>
                  <a:gd name="connsiteY386" fmla="*/ 552266 h 657839"/>
                  <a:gd name="connsiteX387" fmla="*/ 458110 w 2616059"/>
                  <a:gd name="connsiteY387" fmla="*/ 569130 h 657839"/>
                  <a:gd name="connsiteX388" fmla="*/ 462498 w 2616059"/>
                  <a:gd name="connsiteY388" fmla="*/ 592103 h 657839"/>
                  <a:gd name="connsiteX389" fmla="*/ 456733 w 2616059"/>
                  <a:gd name="connsiteY389" fmla="*/ 619981 h 657839"/>
                  <a:gd name="connsiteX390" fmla="*/ 440730 w 2616059"/>
                  <a:gd name="connsiteY390" fmla="*/ 640717 h 657839"/>
                  <a:gd name="connsiteX391" fmla="*/ 416638 w 2616059"/>
                  <a:gd name="connsiteY391" fmla="*/ 653537 h 657839"/>
                  <a:gd name="connsiteX392" fmla="*/ 386782 w 2616059"/>
                  <a:gd name="connsiteY392" fmla="*/ 657839 h 657839"/>
                  <a:gd name="connsiteX393" fmla="*/ 366046 w 2616059"/>
                  <a:gd name="connsiteY393" fmla="*/ 655946 h 657839"/>
                  <a:gd name="connsiteX394" fmla="*/ 349010 w 2616059"/>
                  <a:gd name="connsiteY394" fmla="*/ 651300 h 657839"/>
                  <a:gd name="connsiteX395" fmla="*/ 336448 w 2616059"/>
                  <a:gd name="connsiteY395" fmla="*/ 645621 h 657839"/>
                  <a:gd name="connsiteX396" fmla="*/ 329392 w 2616059"/>
                  <a:gd name="connsiteY396" fmla="*/ 640631 h 657839"/>
                  <a:gd name="connsiteX397" fmla="*/ 326467 w 2616059"/>
                  <a:gd name="connsiteY397" fmla="*/ 635382 h 657839"/>
                  <a:gd name="connsiteX398" fmla="*/ 325521 w 2616059"/>
                  <a:gd name="connsiteY398" fmla="*/ 626864 h 657839"/>
                  <a:gd name="connsiteX399" fmla="*/ 325865 w 2616059"/>
                  <a:gd name="connsiteY399" fmla="*/ 620583 h 657839"/>
                  <a:gd name="connsiteX400" fmla="*/ 326897 w 2616059"/>
                  <a:gd name="connsiteY400" fmla="*/ 616539 h 657839"/>
                  <a:gd name="connsiteX401" fmla="*/ 328618 w 2616059"/>
                  <a:gd name="connsiteY401" fmla="*/ 614388 h 657839"/>
                  <a:gd name="connsiteX402" fmla="*/ 331027 w 2616059"/>
                  <a:gd name="connsiteY402" fmla="*/ 613786 h 657839"/>
                  <a:gd name="connsiteX403" fmla="*/ 337824 w 2616059"/>
                  <a:gd name="connsiteY403" fmla="*/ 616711 h 657839"/>
                  <a:gd name="connsiteX404" fmla="*/ 349096 w 2616059"/>
                  <a:gd name="connsiteY404" fmla="*/ 623078 h 657839"/>
                  <a:gd name="connsiteX405" fmla="*/ 365702 w 2616059"/>
                  <a:gd name="connsiteY405" fmla="*/ 629531 h 657839"/>
                  <a:gd name="connsiteX406" fmla="*/ 388159 w 2616059"/>
                  <a:gd name="connsiteY406" fmla="*/ 632543 h 657839"/>
                  <a:gd name="connsiteX407" fmla="*/ 405797 w 2616059"/>
                  <a:gd name="connsiteY407" fmla="*/ 629961 h 657839"/>
                  <a:gd name="connsiteX408" fmla="*/ 419564 w 2616059"/>
                  <a:gd name="connsiteY408" fmla="*/ 622648 h 657839"/>
                  <a:gd name="connsiteX409" fmla="*/ 428426 w 2616059"/>
                  <a:gd name="connsiteY409" fmla="*/ 611032 h 657839"/>
                  <a:gd name="connsiteX410" fmla="*/ 431523 w 2616059"/>
                  <a:gd name="connsiteY410" fmla="*/ 595373 h 657839"/>
                  <a:gd name="connsiteX411" fmla="*/ 427221 w 2616059"/>
                  <a:gd name="connsiteY411" fmla="*/ 579197 h 657839"/>
                  <a:gd name="connsiteX412" fmla="*/ 415864 w 2616059"/>
                  <a:gd name="connsiteY412" fmla="*/ 567409 h 657839"/>
                  <a:gd name="connsiteX413" fmla="*/ 399774 w 2616059"/>
                  <a:gd name="connsiteY413" fmla="*/ 558117 h 657839"/>
                  <a:gd name="connsiteX414" fmla="*/ 381275 w 2616059"/>
                  <a:gd name="connsiteY414" fmla="*/ 549513 h 657839"/>
                  <a:gd name="connsiteX415" fmla="*/ 362862 w 2616059"/>
                  <a:gd name="connsiteY415" fmla="*/ 539790 h 657839"/>
                  <a:gd name="connsiteX416" fmla="*/ 346859 w 2616059"/>
                  <a:gd name="connsiteY416" fmla="*/ 527228 h 657839"/>
                  <a:gd name="connsiteX417" fmla="*/ 335415 w 2616059"/>
                  <a:gd name="connsiteY417" fmla="*/ 510278 h 657839"/>
                  <a:gd name="connsiteX418" fmla="*/ 331027 w 2616059"/>
                  <a:gd name="connsiteY418" fmla="*/ 486961 h 657839"/>
                  <a:gd name="connsiteX419" fmla="*/ 336104 w 2616059"/>
                  <a:gd name="connsiteY419" fmla="*/ 462095 h 657839"/>
                  <a:gd name="connsiteX420" fmla="*/ 350214 w 2616059"/>
                  <a:gd name="connsiteY420" fmla="*/ 443768 h 657839"/>
                  <a:gd name="connsiteX421" fmla="*/ 371725 w 2616059"/>
                  <a:gd name="connsiteY421" fmla="*/ 432497 h 657839"/>
                  <a:gd name="connsiteX422" fmla="*/ 398656 w 2616059"/>
                  <a:gd name="connsiteY422" fmla="*/ 428625 h 657839"/>
                  <a:gd name="connsiteX423" fmla="*/ 572351 w 2616059"/>
                  <a:gd name="connsiteY423" fmla="*/ 123039 h 657839"/>
                  <a:gd name="connsiteX424" fmla="*/ 572351 w 2616059"/>
                  <a:gd name="connsiteY424" fmla="*/ 201508 h 657839"/>
                  <a:gd name="connsiteX425" fmla="*/ 615286 w 2616059"/>
                  <a:gd name="connsiteY425" fmla="*/ 201508 h 657839"/>
                  <a:gd name="connsiteX426" fmla="*/ 632975 w 2616059"/>
                  <a:gd name="connsiteY426" fmla="*/ 199099 h 657839"/>
                  <a:gd name="connsiteX427" fmla="*/ 646285 w 2616059"/>
                  <a:gd name="connsiteY427" fmla="*/ 191958 h 657839"/>
                  <a:gd name="connsiteX428" fmla="*/ 655302 w 2616059"/>
                  <a:gd name="connsiteY428" fmla="*/ 180170 h 657839"/>
                  <a:gd name="connsiteX429" fmla="*/ 658564 w 2616059"/>
                  <a:gd name="connsiteY429" fmla="*/ 163822 h 657839"/>
                  <a:gd name="connsiteX430" fmla="*/ 655388 w 2616059"/>
                  <a:gd name="connsiteY430" fmla="*/ 146270 h 657839"/>
                  <a:gd name="connsiteX431" fmla="*/ 646114 w 2616059"/>
                  <a:gd name="connsiteY431" fmla="*/ 133536 h 657839"/>
                  <a:gd name="connsiteX432" fmla="*/ 630828 w 2616059"/>
                  <a:gd name="connsiteY432" fmla="*/ 125706 h 657839"/>
                  <a:gd name="connsiteX433" fmla="*/ 607730 w 2616059"/>
                  <a:gd name="connsiteY433" fmla="*/ 123039 h 657839"/>
                  <a:gd name="connsiteX434" fmla="*/ 1915549 w 2616059"/>
                  <a:gd name="connsiteY434" fmla="*/ 27705 h 657839"/>
                  <a:gd name="connsiteX435" fmla="*/ 1915549 w 2616059"/>
                  <a:gd name="connsiteY435" fmla="*/ 102733 h 657839"/>
                  <a:gd name="connsiteX436" fmla="*/ 1944459 w 2616059"/>
                  <a:gd name="connsiteY436" fmla="*/ 102733 h 657839"/>
                  <a:gd name="connsiteX437" fmla="*/ 1964679 w 2616059"/>
                  <a:gd name="connsiteY437" fmla="*/ 99894 h 657839"/>
                  <a:gd name="connsiteX438" fmla="*/ 1978875 w 2616059"/>
                  <a:gd name="connsiteY438" fmla="*/ 91978 h 657839"/>
                  <a:gd name="connsiteX439" fmla="*/ 1987221 w 2616059"/>
                  <a:gd name="connsiteY439" fmla="*/ 80018 h 657839"/>
                  <a:gd name="connsiteX440" fmla="*/ 1989889 w 2616059"/>
                  <a:gd name="connsiteY440" fmla="*/ 65047 h 657839"/>
                  <a:gd name="connsiteX441" fmla="*/ 1984038 w 2616059"/>
                  <a:gd name="connsiteY441" fmla="*/ 42934 h 657839"/>
                  <a:gd name="connsiteX442" fmla="*/ 1964421 w 2616059"/>
                  <a:gd name="connsiteY442" fmla="*/ 29942 h 657839"/>
                  <a:gd name="connsiteX443" fmla="*/ 1954698 w 2616059"/>
                  <a:gd name="connsiteY443" fmla="*/ 28221 h 657839"/>
                  <a:gd name="connsiteX444" fmla="*/ 1940501 w 2616059"/>
                  <a:gd name="connsiteY444" fmla="*/ 27705 h 657839"/>
                  <a:gd name="connsiteX445" fmla="*/ 572351 w 2616059"/>
                  <a:gd name="connsiteY445" fmla="*/ 27361 h 657839"/>
                  <a:gd name="connsiteX446" fmla="*/ 572351 w 2616059"/>
                  <a:gd name="connsiteY446" fmla="*/ 99463 h 657839"/>
                  <a:gd name="connsiteX447" fmla="*/ 605999 w 2616059"/>
                  <a:gd name="connsiteY447" fmla="*/ 99463 h 657839"/>
                  <a:gd name="connsiteX448" fmla="*/ 624540 w 2616059"/>
                  <a:gd name="connsiteY448" fmla="*/ 96452 h 657839"/>
                  <a:gd name="connsiteX449" fmla="*/ 636215 w 2616059"/>
                  <a:gd name="connsiteY449" fmla="*/ 88364 h 657839"/>
                  <a:gd name="connsiteX450" fmla="*/ 642996 w 2616059"/>
                  <a:gd name="connsiteY450" fmla="*/ 76490 h 657839"/>
                  <a:gd name="connsiteX451" fmla="*/ 645142 w 2616059"/>
                  <a:gd name="connsiteY451" fmla="*/ 62466 h 657839"/>
                  <a:gd name="connsiteX452" fmla="*/ 642910 w 2616059"/>
                  <a:gd name="connsiteY452" fmla="*/ 47839 h 657839"/>
                  <a:gd name="connsiteX453" fmla="*/ 635871 w 2616059"/>
                  <a:gd name="connsiteY453" fmla="*/ 36739 h 657839"/>
                  <a:gd name="connsiteX454" fmla="*/ 623339 w 2616059"/>
                  <a:gd name="connsiteY454" fmla="*/ 29770 h 657839"/>
                  <a:gd name="connsiteX455" fmla="*/ 602909 w 2616059"/>
                  <a:gd name="connsiteY455" fmla="*/ 27361 h 657839"/>
                  <a:gd name="connsiteX456" fmla="*/ 392305 w 2616059"/>
                  <a:gd name="connsiteY456" fmla="*/ 25296 h 657839"/>
                  <a:gd name="connsiteX457" fmla="*/ 359994 w 2616059"/>
                  <a:gd name="connsiteY457" fmla="*/ 32523 h 657839"/>
                  <a:gd name="connsiteX458" fmla="*/ 338768 w 2616059"/>
                  <a:gd name="connsiteY458" fmla="*/ 51797 h 657839"/>
                  <a:gd name="connsiteX459" fmla="*/ 327082 w 2616059"/>
                  <a:gd name="connsiteY459" fmla="*/ 79932 h 657839"/>
                  <a:gd name="connsiteX460" fmla="*/ 323558 w 2616059"/>
                  <a:gd name="connsiteY460" fmla="*/ 113746 h 657839"/>
                  <a:gd name="connsiteX461" fmla="*/ 326823 w 2616059"/>
                  <a:gd name="connsiteY461" fmla="*/ 149884 h 657839"/>
                  <a:gd name="connsiteX462" fmla="*/ 337823 w 2616059"/>
                  <a:gd name="connsiteY462" fmla="*/ 178363 h 657839"/>
                  <a:gd name="connsiteX463" fmla="*/ 358534 w 2616059"/>
                  <a:gd name="connsiteY463" fmla="*/ 196948 h 657839"/>
                  <a:gd name="connsiteX464" fmla="*/ 391100 w 2616059"/>
                  <a:gd name="connsiteY464" fmla="*/ 203573 h 657839"/>
                  <a:gd name="connsiteX465" fmla="*/ 423756 w 2616059"/>
                  <a:gd name="connsiteY465" fmla="*/ 196346 h 657839"/>
                  <a:gd name="connsiteX466" fmla="*/ 445067 w 2616059"/>
                  <a:gd name="connsiteY466" fmla="*/ 176815 h 657839"/>
                  <a:gd name="connsiteX467" fmla="*/ 456582 w 2616059"/>
                  <a:gd name="connsiteY467" fmla="*/ 148335 h 657839"/>
                  <a:gd name="connsiteX468" fmla="*/ 460019 w 2616059"/>
                  <a:gd name="connsiteY468" fmla="*/ 114090 h 657839"/>
                  <a:gd name="connsiteX469" fmla="*/ 456668 w 2616059"/>
                  <a:gd name="connsiteY469" fmla="*/ 78900 h 657839"/>
                  <a:gd name="connsiteX470" fmla="*/ 445496 w 2616059"/>
                  <a:gd name="connsiteY470" fmla="*/ 50678 h 657839"/>
                  <a:gd name="connsiteX471" fmla="*/ 424615 w 2616059"/>
                  <a:gd name="connsiteY471" fmla="*/ 32007 h 657839"/>
                  <a:gd name="connsiteX472" fmla="*/ 392305 w 2616059"/>
                  <a:gd name="connsiteY472" fmla="*/ 25296 h 657839"/>
                  <a:gd name="connsiteX473" fmla="*/ 2455335 w 2616059"/>
                  <a:gd name="connsiteY473" fmla="*/ 3269 h 657839"/>
                  <a:gd name="connsiteX474" fmla="*/ 2610209 w 2616059"/>
                  <a:gd name="connsiteY474" fmla="*/ 3269 h 657839"/>
                  <a:gd name="connsiteX475" fmla="*/ 2612704 w 2616059"/>
                  <a:gd name="connsiteY475" fmla="*/ 3958 h 657839"/>
                  <a:gd name="connsiteX476" fmla="*/ 2614597 w 2616059"/>
                  <a:gd name="connsiteY476" fmla="*/ 6195 h 657839"/>
                  <a:gd name="connsiteX477" fmla="*/ 2615715 w 2616059"/>
                  <a:gd name="connsiteY477" fmla="*/ 10239 h 657839"/>
                  <a:gd name="connsiteX478" fmla="*/ 2616059 w 2616059"/>
                  <a:gd name="connsiteY478" fmla="*/ 16003 h 657839"/>
                  <a:gd name="connsiteX479" fmla="*/ 2615715 w 2616059"/>
                  <a:gd name="connsiteY479" fmla="*/ 21682 h 657839"/>
                  <a:gd name="connsiteX480" fmla="*/ 2614597 w 2616059"/>
                  <a:gd name="connsiteY480" fmla="*/ 25554 h 657839"/>
                  <a:gd name="connsiteX481" fmla="*/ 2612704 w 2616059"/>
                  <a:gd name="connsiteY481" fmla="*/ 27705 h 657839"/>
                  <a:gd name="connsiteX482" fmla="*/ 2610209 w 2616059"/>
                  <a:gd name="connsiteY482" fmla="*/ 28393 h 657839"/>
                  <a:gd name="connsiteX483" fmla="*/ 2547571 w 2616059"/>
                  <a:gd name="connsiteY483" fmla="*/ 28393 h 657839"/>
                  <a:gd name="connsiteX484" fmla="*/ 2547571 w 2616059"/>
                  <a:gd name="connsiteY484" fmla="*/ 221470 h 657839"/>
                  <a:gd name="connsiteX485" fmla="*/ 2546882 w 2616059"/>
                  <a:gd name="connsiteY485" fmla="*/ 223879 h 657839"/>
                  <a:gd name="connsiteX486" fmla="*/ 2544473 w 2616059"/>
                  <a:gd name="connsiteY486" fmla="*/ 225514 h 657839"/>
                  <a:gd name="connsiteX487" fmla="*/ 2539913 w 2616059"/>
                  <a:gd name="connsiteY487" fmla="*/ 226546 h 657839"/>
                  <a:gd name="connsiteX488" fmla="*/ 2532771 w 2616059"/>
                  <a:gd name="connsiteY488" fmla="*/ 226977 h 657839"/>
                  <a:gd name="connsiteX489" fmla="*/ 2525716 w 2616059"/>
                  <a:gd name="connsiteY489" fmla="*/ 226546 h 657839"/>
                  <a:gd name="connsiteX490" fmla="*/ 2521070 w 2616059"/>
                  <a:gd name="connsiteY490" fmla="*/ 225514 h 657839"/>
                  <a:gd name="connsiteX491" fmla="*/ 2518661 w 2616059"/>
                  <a:gd name="connsiteY491" fmla="*/ 223879 h 657839"/>
                  <a:gd name="connsiteX492" fmla="*/ 2517973 w 2616059"/>
                  <a:gd name="connsiteY492" fmla="*/ 221470 h 657839"/>
                  <a:gd name="connsiteX493" fmla="*/ 2517973 w 2616059"/>
                  <a:gd name="connsiteY493" fmla="*/ 28393 h 657839"/>
                  <a:gd name="connsiteX494" fmla="*/ 2455335 w 2616059"/>
                  <a:gd name="connsiteY494" fmla="*/ 28393 h 657839"/>
                  <a:gd name="connsiteX495" fmla="*/ 2452839 w 2616059"/>
                  <a:gd name="connsiteY495" fmla="*/ 27705 h 657839"/>
                  <a:gd name="connsiteX496" fmla="*/ 2451033 w 2616059"/>
                  <a:gd name="connsiteY496" fmla="*/ 25554 h 657839"/>
                  <a:gd name="connsiteX497" fmla="*/ 2449914 w 2616059"/>
                  <a:gd name="connsiteY497" fmla="*/ 21682 h 657839"/>
                  <a:gd name="connsiteX498" fmla="*/ 2449484 w 2616059"/>
                  <a:gd name="connsiteY498" fmla="*/ 16003 h 657839"/>
                  <a:gd name="connsiteX499" fmla="*/ 2449914 w 2616059"/>
                  <a:gd name="connsiteY499" fmla="*/ 10239 h 657839"/>
                  <a:gd name="connsiteX500" fmla="*/ 2451033 w 2616059"/>
                  <a:gd name="connsiteY500" fmla="*/ 6195 h 657839"/>
                  <a:gd name="connsiteX501" fmla="*/ 2452839 w 2616059"/>
                  <a:gd name="connsiteY501" fmla="*/ 3958 h 657839"/>
                  <a:gd name="connsiteX502" fmla="*/ 2455335 w 2616059"/>
                  <a:gd name="connsiteY502" fmla="*/ 3269 h 657839"/>
                  <a:gd name="connsiteX503" fmla="*/ 2316064 w 2616059"/>
                  <a:gd name="connsiteY503" fmla="*/ 3269 h 657839"/>
                  <a:gd name="connsiteX504" fmla="*/ 2421723 w 2616059"/>
                  <a:gd name="connsiteY504" fmla="*/ 3269 h 657839"/>
                  <a:gd name="connsiteX505" fmla="*/ 2424218 w 2616059"/>
                  <a:gd name="connsiteY505" fmla="*/ 3958 h 657839"/>
                  <a:gd name="connsiteX506" fmla="*/ 2426025 w 2616059"/>
                  <a:gd name="connsiteY506" fmla="*/ 6195 h 657839"/>
                  <a:gd name="connsiteX507" fmla="*/ 2427143 w 2616059"/>
                  <a:gd name="connsiteY507" fmla="*/ 10067 h 657839"/>
                  <a:gd name="connsiteX508" fmla="*/ 2427573 w 2616059"/>
                  <a:gd name="connsiteY508" fmla="*/ 15831 h 657839"/>
                  <a:gd name="connsiteX509" fmla="*/ 2427143 w 2616059"/>
                  <a:gd name="connsiteY509" fmla="*/ 21252 h 657839"/>
                  <a:gd name="connsiteX510" fmla="*/ 2426025 w 2616059"/>
                  <a:gd name="connsiteY510" fmla="*/ 25038 h 657839"/>
                  <a:gd name="connsiteX511" fmla="*/ 2424218 w 2616059"/>
                  <a:gd name="connsiteY511" fmla="*/ 27189 h 657839"/>
                  <a:gd name="connsiteX512" fmla="*/ 2421723 w 2616059"/>
                  <a:gd name="connsiteY512" fmla="*/ 27877 h 657839"/>
                  <a:gd name="connsiteX513" fmla="*/ 2334649 w 2616059"/>
                  <a:gd name="connsiteY513" fmla="*/ 27877 h 657839"/>
                  <a:gd name="connsiteX514" fmla="*/ 2334649 w 2616059"/>
                  <a:gd name="connsiteY514" fmla="*/ 97743 h 657839"/>
                  <a:gd name="connsiteX515" fmla="*/ 2409333 w 2616059"/>
                  <a:gd name="connsiteY515" fmla="*/ 97743 h 657839"/>
                  <a:gd name="connsiteX516" fmla="*/ 2411828 w 2616059"/>
                  <a:gd name="connsiteY516" fmla="*/ 98517 h 657839"/>
                  <a:gd name="connsiteX517" fmla="*/ 2413721 w 2616059"/>
                  <a:gd name="connsiteY517" fmla="*/ 100668 h 657839"/>
                  <a:gd name="connsiteX518" fmla="*/ 2414839 w 2616059"/>
                  <a:gd name="connsiteY518" fmla="*/ 104454 h 657839"/>
                  <a:gd name="connsiteX519" fmla="*/ 2415183 w 2616059"/>
                  <a:gd name="connsiteY519" fmla="*/ 110133 h 657839"/>
                  <a:gd name="connsiteX520" fmla="*/ 2414839 w 2616059"/>
                  <a:gd name="connsiteY520" fmla="*/ 115467 h 657839"/>
                  <a:gd name="connsiteX521" fmla="*/ 2413721 w 2616059"/>
                  <a:gd name="connsiteY521" fmla="*/ 119081 h 657839"/>
                  <a:gd name="connsiteX522" fmla="*/ 2411828 w 2616059"/>
                  <a:gd name="connsiteY522" fmla="*/ 121060 h 657839"/>
                  <a:gd name="connsiteX523" fmla="*/ 2409333 w 2616059"/>
                  <a:gd name="connsiteY523" fmla="*/ 121662 h 657839"/>
                  <a:gd name="connsiteX524" fmla="*/ 2334649 w 2616059"/>
                  <a:gd name="connsiteY524" fmla="*/ 121662 h 657839"/>
                  <a:gd name="connsiteX525" fmla="*/ 2334649 w 2616059"/>
                  <a:gd name="connsiteY525" fmla="*/ 201336 h 657839"/>
                  <a:gd name="connsiteX526" fmla="*/ 2422927 w 2616059"/>
                  <a:gd name="connsiteY526" fmla="*/ 201336 h 657839"/>
                  <a:gd name="connsiteX527" fmla="*/ 2425422 w 2616059"/>
                  <a:gd name="connsiteY527" fmla="*/ 202025 h 657839"/>
                  <a:gd name="connsiteX528" fmla="*/ 2427401 w 2616059"/>
                  <a:gd name="connsiteY528" fmla="*/ 204176 h 657839"/>
                  <a:gd name="connsiteX529" fmla="*/ 2428606 w 2616059"/>
                  <a:gd name="connsiteY529" fmla="*/ 207962 h 657839"/>
                  <a:gd name="connsiteX530" fmla="*/ 2428950 w 2616059"/>
                  <a:gd name="connsiteY530" fmla="*/ 213726 h 657839"/>
                  <a:gd name="connsiteX531" fmla="*/ 2428606 w 2616059"/>
                  <a:gd name="connsiteY531" fmla="*/ 219147 h 657839"/>
                  <a:gd name="connsiteX532" fmla="*/ 2427401 w 2616059"/>
                  <a:gd name="connsiteY532" fmla="*/ 223019 h 657839"/>
                  <a:gd name="connsiteX533" fmla="*/ 2425422 w 2616059"/>
                  <a:gd name="connsiteY533" fmla="*/ 225256 h 657839"/>
                  <a:gd name="connsiteX534" fmla="*/ 2422927 w 2616059"/>
                  <a:gd name="connsiteY534" fmla="*/ 225944 h 657839"/>
                  <a:gd name="connsiteX535" fmla="*/ 2316064 w 2616059"/>
                  <a:gd name="connsiteY535" fmla="*/ 225944 h 657839"/>
                  <a:gd name="connsiteX536" fmla="*/ 2308578 w 2616059"/>
                  <a:gd name="connsiteY536" fmla="*/ 223277 h 657839"/>
                  <a:gd name="connsiteX537" fmla="*/ 2305051 w 2616059"/>
                  <a:gd name="connsiteY537" fmla="*/ 213898 h 657839"/>
                  <a:gd name="connsiteX538" fmla="*/ 2305051 w 2616059"/>
                  <a:gd name="connsiteY538" fmla="*/ 15315 h 657839"/>
                  <a:gd name="connsiteX539" fmla="*/ 2308578 w 2616059"/>
                  <a:gd name="connsiteY539" fmla="*/ 5937 h 657839"/>
                  <a:gd name="connsiteX540" fmla="*/ 2316064 w 2616059"/>
                  <a:gd name="connsiteY540" fmla="*/ 3269 h 657839"/>
                  <a:gd name="connsiteX541" fmla="*/ 1896964 w 2616059"/>
                  <a:gd name="connsiteY541" fmla="*/ 3269 h 657839"/>
                  <a:gd name="connsiteX542" fmla="*/ 1944287 w 2616059"/>
                  <a:gd name="connsiteY542" fmla="*/ 3269 h 657839"/>
                  <a:gd name="connsiteX543" fmla="*/ 1958311 w 2616059"/>
                  <a:gd name="connsiteY543" fmla="*/ 3700 h 657839"/>
                  <a:gd name="connsiteX544" fmla="*/ 1968378 w 2616059"/>
                  <a:gd name="connsiteY544" fmla="*/ 4646 h 657839"/>
                  <a:gd name="connsiteX545" fmla="*/ 1991179 w 2616059"/>
                  <a:gd name="connsiteY545" fmla="*/ 11701 h 657839"/>
                  <a:gd name="connsiteX546" fmla="*/ 2007785 w 2616059"/>
                  <a:gd name="connsiteY546" fmla="*/ 23919 h 657839"/>
                  <a:gd name="connsiteX547" fmla="*/ 2017852 w 2616059"/>
                  <a:gd name="connsiteY547" fmla="*/ 40869 h 657839"/>
                  <a:gd name="connsiteX548" fmla="*/ 2021207 w 2616059"/>
                  <a:gd name="connsiteY548" fmla="*/ 61949 h 657839"/>
                  <a:gd name="connsiteX549" fmla="*/ 2018196 w 2616059"/>
                  <a:gd name="connsiteY549" fmla="*/ 81997 h 657839"/>
                  <a:gd name="connsiteX550" fmla="*/ 2009506 w 2616059"/>
                  <a:gd name="connsiteY550" fmla="*/ 97657 h 657839"/>
                  <a:gd name="connsiteX551" fmla="*/ 1995911 w 2616059"/>
                  <a:gd name="connsiteY551" fmla="*/ 109444 h 657839"/>
                  <a:gd name="connsiteX552" fmla="*/ 1978187 w 2616059"/>
                  <a:gd name="connsiteY552" fmla="*/ 117876 h 657839"/>
                  <a:gd name="connsiteX553" fmla="*/ 1988168 w 2616059"/>
                  <a:gd name="connsiteY553" fmla="*/ 123985 h 657839"/>
                  <a:gd name="connsiteX554" fmla="*/ 1996514 w 2616059"/>
                  <a:gd name="connsiteY554" fmla="*/ 132847 h 657839"/>
                  <a:gd name="connsiteX555" fmla="*/ 2003827 w 2616059"/>
                  <a:gd name="connsiteY555" fmla="*/ 144721 h 657839"/>
                  <a:gd name="connsiteX556" fmla="*/ 2010711 w 2616059"/>
                  <a:gd name="connsiteY556" fmla="*/ 159864 h 657839"/>
                  <a:gd name="connsiteX557" fmla="*/ 2030672 w 2616059"/>
                  <a:gd name="connsiteY557" fmla="*/ 208908 h 657839"/>
                  <a:gd name="connsiteX558" fmla="*/ 2033770 w 2616059"/>
                  <a:gd name="connsiteY558" fmla="*/ 217598 h 657839"/>
                  <a:gd name="connsiteX559" fmla="*/ 2034458 w 2616059"/>
                  <a:gd name="connsiteY559" fmla="*/ 221470 h 657839"/>
                  <a:gd name="connsiteX560" fmla="*/ 2033942 w 2616059"/>
                  <a:gd name="connsiteY560" fmla="*/ 223879 h 657839"/>
                  <a:gd name="connsiteX561" fmla="*/ 2031705 w 2616059"/>
                  <a:gd name="connsiteY561" fmla="*/ 225600 h 657839"/>
                  <a:gd name="connsiteX562" fmla="*/ 2026886 w 2616059"/>
                  <a:gd name="connsiteY562" fmla="*/ 226632 h 657839"/>
                  <a:gd name="connsiteX563" fmla="*/ 2018627 w 2616059"/>
                  <a:gd name="connsiteY563" fmla="*/ 226977 h 657839"/>
                  <a:gd name="connsiteX564" fmla="*/ 2011313 w 2616059"/>
                  <a:gd name="connsiteY564" fmla="*/ 226632 h 657839"/>
                  <a:gd name="connsiteX565" fmla="*/ 2006753 w 2616059"/>
                  <a:gd name="connsiteY565" fmla="*/ 225514 h 657839"/>
                  <a:gd name="connsiteX566" fmla="*/ 2004085 w 2616059"/>
                  <a:gd name="connsiteY566" fmla="*/ 223363 h 657839"/>
                  <a:gd name="connsiteX567" fmla="*/ 2002451 w 2616059"/>
                  <a:gd name="connsiteY567" fmla="*/ 219921 h 657839"/>
                  <a:gd name="connsiteX568" fmla="*/ 1981973 w 2616059"/>
                  <a:gd name="connsiteY568" fmla="*/ 167436 h 657839"/>
                  <a:gd name="connsiteX569" fmla="*/ 1974487 w 2616059"/>
                  <a:gd name="connsiteY569" fmla="*/ 151002 h 657839"/>
                  <a:gd name="connsiteX570" fmla="*/ 1965281 w 2616059"/>
                  <a:gd name="connsiteY570" fmla="*/ 138096 h 657839"/>
                  <a:gd name="connsiteX571" fmla="*/ 1952719 w 2616059"/>
                  <a:gd name="connsiteY571" fmla="*/ 129664 h 657839"/>
                  <a:gd name="connsiteX572" fmla="*/ 1935339 w 2616059"/>
                  <a:gd name="connsiteY572" fmla="*/ 126653 h 657839"/>
                  <a:gd name="connsiteX573" fmla="*/ 1915549 w 2616059"/>
                  <a:gd name="connsiteY573" fmla="*/ 126653 h 657839"/>
                  <a:gd name="connsiteX574" fmla="*/ 1915549 w 2616059"/>
                  <a:gd name="connsiteY574" fmla="*/ 221470 h 657839"/>
                  <a:gd name="connsiteX575" fmla="*/ 1914775 w 2616059"/>
                  <a:gd name="connsiteY575" fmla="*/ 223879 h 657839"/>
                  <a:gd name="connsiteX576" fmla="*/ 1912365 w 2616059"/>
                  <a:gd name="connsiteY576" fmla="*/ 225514 h 657839"/>
                  <a:gd name="connsiteX577" fmla="*/ 1907891 w 2616059"/>
                  <a:gd name="connsiteY577" fmla="*/ 226546 h 657839"/>
                  <a:gd name="connsiteX578" fmla="*/ 1900750 w 2616059"/>
                  <a:gd name="connsiteY578" fmla="*/ 226977 h 657839"/>
                  <a:gd name="connsiteX579" fmla="*/ 1893608 w 2616059"/>
                  <a:gd name="connsiteY579" fmla="*/ 226546 h 657839"/>
                  <a:gd name="connsiteX580" fmla="*/ 1889048 w 2616059"/>
                  <a:gd name="connsiteY580" fmla="*/ 225514 h 657839"/>
                  <a:gd name="connsiteX581" fmla="*/ 1886639 w 2616059"/>
                  <a:gd name="connsiteY581" fmla="*/ 223879 h 657839"/>
                  <a:gd name="connsiteX582" fmla="*/ 1885951 w 2616059"/>
                  <a:gd name="connsiteY582" fmla="*/ 221470 h 657839"/>
                  <a:gd name="connsiteX583" fmla="*/ 1885951 w 2616059"/>
                  <a:gd name="connsiteY583" fmla="*/ 15315 h 657839"/>
                  <a:gd name="connsiteX584" fmla="*/ 1889479 w 2616059"/>
                  <a:gd name="connsiteY584" fmla="*/ 5937 h 657839"/>
                  <a:gd name="connsiteX585" fmla="*/ 1896964 w 2616059"/>
                  <a:gd name="connsiteY585" fmla="*/ 3269 h 657839"/>
                  <a:gd name="connsiteX586" fmla="*/ 1725514 w 2616059"/>
                  <a:gd name="connsiteY586" fmla="*/ 3269 h 657839"/>
                  <a:gd name="connsiteX587" fmla="*/ 1831173 w 2616059"/>
                  <a:gd name="connsiteY587" fmla="*/ 3269 h 657839"/>
                  <a:gd name="connsiteX588" fmla="*/ 1833668 w 2616059"/>
                  <a:gd name="connsiteY588" fmla="*/ 3958 h 657839"/>
                  <a:gd name="connsiteX589" fmla="*/ 1835475 w 2616059"/>
                  <a:gd name="connsiteY589" fmla="*/ 6195 h 657839"/>
                  <a:gd name="connsiteX590" fmla="*/ 1836593 w 2616059"/>
                  <a:gd name="connsiteY590" fmla="*/ 10067 h 657839"/>
                  <a:gd name="connsiteX591" fmla="*/ 1837023 w 2616059"/>
                  <a:gd name="connsiteY591" fmla="*/ 15831 h 657839"/>
                  <a:gd name="connsiteX592" fmla="*/ 1836593 w 2616059"/>
                  <a:gd name="connsiteY592" fmla="*/ 21252 h 657839"/>
                  <a:gd name="connsiteX593" fmla="*/ 1835475 w 2616059"/>
                  <a:gd name="connsiteY593" fmla="*/ 25038 h 657839"/>
                  <a:gd name="connsiteX594" fmla="*/ 1833668 w 2616059"/>
                  <a:gd name="connsiteY594" fmla="*/ 27189 h 657839"/>
                  <a:gd name="connsiteX595" fmla="*/ 1831173 w 2616059"/>
                  <a:gd name="connsiteY595" fmla="*/ 27877 h 657839"/>
                  <a:gd name="connsiteX596" fmla="*/ 1744099 w 2616059"/>
                  <a:gd name="connsiteY596" fmla="*/ 27877 h 657839"/>
                  <a:gd name="connsiteX597" fmla="*/ 1744099 w 2616059"/>
                  <a:gd name="connsiteY597" fmla="*/ 97743 h 657839"/>
                  <a:gd name="connsiteX598" fmla="*/ 1818783 w 2616059"/>
                  <a:gd name="connsiteY598" fmla="*/ 97743 h 657839"/>
                  <a:gd name="connsiteX599" fmla="*/ 1821278 w 2616059"/>
                  <a:gd name="connsiteY599" fmla="*/ 98517 h 657839"/>
                  <a:gd name="connsiteX600" fmla="*/ 1823171 w 2616059"/>
                  <a:gd name="connsiteY600" fmla="*/ 100668 h 657839"/>
                  <a:gd name="connsiteX601" fmla="*/ 1824289 w 2616059"/>
                  <a:gd name="connsiteY601" fmla="*/ 104454 h 657839"/>
                  <a:gd name="connsiteX602" fmla="*/ 1824634 w 2616059"/>
                  <a:gd name="connsiteY602" fmla="*/ 110133 h 657839"/>
                  <a:gd name="connsiteX603" fmla="*/ 1824289 w 2616059"/>
                  <a:gd name="connsiteY603" fmla="*/ 115467 h 657839"/>
                  <a:gd name="connsiteX604" fmla="*/ 1823171 w 2616059"/>
                  <a:gd name="connsiteY604" fmla="*/ 119081 h 657839"/>
                  <a:gd name="connsiteX605" fmla="*/ 1821278 w 2616059"/>
                  <a:gd name="connsiteY605" fmla="*/ 121060 h 657839"/>
                  <a:gd name="connsiteX606" fmla="*/ 1818783 w 2616059"/>
                  <a:gd name="connsiteY606" fmla="*/ 121662 h 657839"/>
                  <a:gd name="connsiteX607" fmla="*/ 1744099 w 2616059"/>
                  <a:gd name="connsiteY607" fmla="*/ 121662 h 657839"/>
                  <a:gd name="connsiteX608" fmla="*/ 1744099 w 2616059"/>
                  <a:gd name="connsiteY608" fmla="*/ 201336 h 657839"/>
                  <a:gd name="connsiteX609" fmla="*/ 1832377 w 2616059"/>
                  <a:gd name="connsiteY609" fmla="*/ 201336 h 657839"/>
                  <a:gd name="connsiteX610" fmla="*/ 1834873 w 2616059"/>
                  <a:gd name="connsiteY610" fmla="*/ 202025 h 657839"/>
                  <a:gd name="connsiteX611" fmla="*/ 1836851 w 2616059"/>
                  <a:gd name="connsiteY611" fmla="*/ 204176 h 657839"/>
                  <a:gd name="connsiteX612" fmla="*/ 1838056 w 2616059"/>
                  <a:gd name="connsiteY612" fmla="*/ 207962 h 657839"/>
                  <a:gd name="connsiteX613" fmla="*/ 1838400 w 2616059"/>
                  <a:gd name="connsiteY613" fmla="*/ 213726 h 657839"/>
                  <a:gd name="connsiteX614" fmla="*/ 1838056 w 2616059"/>
                  <a:gd name="connsiteY614" fmla="*/ 219147 h 657839"/>
                  <a:gd name="connsiteX615" fmla="*/ 1836851 w 2616059"/>
                  <a:gd name="connsiteY615" fmla="*/ 223019 h 657839"/>
                  <a:gd name="connsiteX616" fmla="*/ 1834873 w 2616059"/>
                  <a:gd name="connsiteY616" fmla="*/ 225256 h 657839"/>
                  <a:gd name="connsiteX617" fmla="*/ 1832377 w 2616059"/>
                  <a:gd name="connsiteY617" fmla="*/ 225944 h 657839"/>
                  <a:gd name="connsiteX618" fmla="*/ 1725514 w 2616059"/>
                  <a:gd name="connsiteY618" fmla="*/ 225944 h 657839"/>
                  <a:gd name="connsiteX619" fmla="*/ 1718029 w 2616059"/>
                  <a:gd name="connsiteY619" fmla="*/ 223277 h 657839"/>
                  <a:gd name="connsiteX620" fmla="*/ 1714501 w 2616059"/>
                  <a:gd name="connsiteY620" fmla="*/ 213898 h 657839"/>
                  <a:gd name="connsiteX621" fmla="*/ 1714501 w 2616059"/>
                  <a:gd name="connsiteY621" fmla="*/ 15315 h 657839"/>
                  <a:gd name="connsiteX622" fmla="*/ 1718029 w 2616059"/>
                  <a:gd name="connsiteY622" fmla="*/ 5937 h 657839"/>
                  <a:gd name="connsiteX623" fmla="*/ 1725514 w 2616059"/>
                  <a:gd name="connsiteY623" fmla="*/ 3269 h 657839"/>
                  <a:gd name="connsiteX624" fmla="*/ 1521884 w 2616059"/>
                  <a:gd name="connsiteY624" fmla="*/ 3269 h 657839"/>
                  <a:gd name="connsiteX625" fmla="*/ 1676758 w 2616059"/>
                  <a:gd name="connsiteY625" fmla="*/ 3269 h 657839"/>
                  <a:gd name="connsiteX626" fmla="*/ 1679253 w 2616059"/>
                  <a:gd name="connsiteY626" fmla="*/ 3958 h 657839"/>
                  <a:gd name="connsiteX627" fmla="*/ 1681146 w 2616059"/>
                  <a:gd name="connsiteY627" fmla="*/ 6195 h 657839"/>
                  <a:gd name="connsiteX628" fmla="*/ 1682264 w 2616059"/>
                  <a:gd name="connsiteY628" fmla="*/ 10239 h 657839"/>
                  <a:gd name="connsiteX629" fmla="*/ 1682609 w 2616059"/>
                  <a:gd name="connsiteY629" fmla="*/ 16003 h 657839"/>
                  <a:gd name="connsiteX630" fmla="*/ 1682264 w 2616059"/>
                  <a:gd name="connsiteY630" fmla="*/ 21682 h 657839"/>
                  <a:gd name="connsiteX631" fmla="*/ 1681146 w 2616059"/>
                  <a:gd name="connsiteY631" fmla="*/ 25554 h 657839"/>
                  <a:gd name="connsiteX632" fmla="*/ 1679253 w 2616059"/>
                  <a:gd name="connsiteY632" fmla="*/ 27705 h 657839"/>
                  <a:gd name="connsiteX633" fmla="*/ 1676758 w 2616059"/>
                  <a:gd name="connsiteY633" fmla="*/ 28393 h 657839"/>
                  <a:gd name="connsiteX634" fmla="*/ 1614120 w 2616059"/>
                  <a:gd name="connsiteY634" fmla="*/ 28393 h 657839"/>
                  <a:gd name="connsiteX635" fmla="*/ 1614120 w 2616059"/>
                  <a:gd name="connsiteY635" fmla="*/ 221470 h 657839"/>
                  <a:gd name="connsiteX636" fmla="*/ 1613431 w 2616059"/>
                  <a:gd name="connsiteY636" fmla="*/ 223879 h 657839"/>
                  <a:gd name="connsiteX637" fmla="*/ 1611022 w 2616059"/>
                  <a:gd name="connsiteY637" fmla="*/ 225514 h 657839"/>
                  <a:gd name="connsiteX638" fmla="*/ 1606462 w 2616059"/>
                  <a:gd name="connsiteY638" fmla="*/ 226546 h 657839"/>
                  <a:gd name="connsiteX639" fmla="*/ 1599321 w 2616059"/>
                  <a:gd name="connsiteY639" fmla="*/ 226977 h 657839"/>
                  <a:gd name="connsiteX640" fmla="*/ 1592265 w 2616059"/>
                  <a:gd name="connsiteY640" fmla="*/ 226546 h 657839"/>
                  <a:gd name="connsiteX641" fmla="*/ 1587619 w 2616059"/>
                  <a:gd name="connsiteY641" fmla="*/ 225514 h 657839"/>
                  <a:gd name="connsiteX642" fmla="*/ 1585210 w 2616059"/>
                  <a:gd name="connsiteY642" fmla="*/ 223879 h 657839"/>
                  <a:gd name="connsiteX643" fmla="*/ 1584522 w 2616059"/>
                  <a:gd name="connsiteY643" fmla="*/ 221470 h 657839"/>
                  <a:gd name="connsiteX644" fmla="*/ 1584522 w 2616059"/>
                  <a:gd name="connsiteY644" fmla="*/ 28393 h 657839"/>
                  <a:gd name="connsiteX645" fmla="*/ 1521884 w 2616059"/>
                  <a:gd name="connsiteY645" fmla="*/ 28393 h 657839"/>
                  <a:gd name="connsiteX646" fmla="*/ 1519388 w 2616059"/>
                  <a:gd name="connsiteY646" fmla="*/ 27705 h 657839"/>
                  <a:gd name="connsiteX647" fmla="*/ 1517582 w 2616059"/>
                  <a:gd name="connsiteY647" fmla="*/ 25554 h 657839"/>
                  <a:gd name="connsiteX648" fmla="*/ 1516463 w 2616059"/>
                  <a:gd name="connsiteY648" fmla="*/ 21682 h 657839"/>
                  <a:gd name="connsiteX649" fmla="*/ 1516033 w 2616059"/>
                  <a:gd name="connsiteY649" fmla="*/ 16003 h 657839"/>
                  <a:gd name="connsiteX650" fmla="*/ 1516463 w 2616059"/>
                  <a:gd name="connsiteY650" fmla="*/ 10239 h 657839"/>
                  <a:gd name="connsiteX651" fmla="*/ 1517582 w 2616059"/>
                  <a:gd name="connsiteY651" fmla="*/ 6195 h 657839"/>
                  <a:gd name="connsiteX652" fmla="*/ 1519388 w 2616059"/>
                  <a:gd name="connsiteY652" fmla="*/ 3958 h 657839"/>
                  <a:gd name="connsiteX653" fmla="*/ 1521884 w 2616059"/>
                  <a:gd name="connsiteY653" fmla="*/ 3269 h 657839"/>
                  <a:gd name="connsiteX654" fmla="*/ 982564 w 2616059"/>
                  <a:gd name="connsiteY654" fmla="*/ 3269 h 657839"/>
                  <a:gd name="connsiteX655" fmla="*/ 1088223 w 2616059"/>
                  <a:gd name="connsiteY655" fmla="*/ 3269 h 657839"/>
                  <a:gd name="connsiteX656" fmla="*/ 1090718 w 2616059"/>
                  <a:gd name="connsiteY656" fmla="*/ 3958 h 657839"/>
                  <a:gd name="connsiteX657" fmla="*/ 1092525 w 2616059"/>
                  <a:gd name="connsiteY657" fmla="*/ 6195 h 657839"/>
                  <a:gd name="connsiteX658" fmla="*/ 1093643 w 2616059"/>
                  <a:gd name="connsiteY658" fmla="*/ 10067 h 657839"/>
                  <a:gd name="connsiteX659" fmla="*/ 1094073 w 2616059"/>
                  <a:gd name="connsiteY659" fmla="*/ 15831 h 657839"/>
                  <a:gd name="connsiteX660" fmla="*/ 1093643 w 2616059"/>
                  <a:gd name="connsiteY660" fmla="*/ 21252 h 657839"/>
                  <a:gd name="connsiteX661" fmla="*/ 1092525 w 2616059"/>
                  <a:gd name="connsiteY661" fmla="*/ 25038 h 657839"/>
                  <a:gd name="connsiteX662" fmla="*/ 1090718 w 2616059"/>
                  <a:gd name="connsiteY662" fmla="*/ 27189 h 657839"/>
                  <a:gd name="connsiteX663" fmla="*/ 1088223 w 2616059"/>
                  <a:gd name="connsiteY663" fmla="*/ 27877 h 657839"/>
                  <a:gd name="connsiteX664" fmla="*/ 1001149 w 2616059"/>
                  <a:gd name="connsiteY664" fmla="*/ 27877 h 657839"/>
                  <a:gd name="connsiteX665" fmla="*/ 1001149 w 2616059"/>
                  <a:gd name="connsiteY665" fmla="*/ 97743 h 657839"/>
                  <a:gd name="connsiteX666" fmla="*/ 1075833 w 2616059"/>
                  <a:gd name="connsiteY666" fmla="*/ 97743 h 657839"/>
                  <a:gd name="connsiteX667" fmla="*/ 1078328 w 2616059"/>
                  <a:gd name="connsiteY667" fmla="*/ 98517 h 657839"/>
                  <a:gd name="connsiteX668" fmla="*/ 1080221 w 2616059"/>
                  <a:gd name="connsiteY668" fmla="*/ 100668 h 657839"/>
                  <a:gd name="connsiteX669" fmla="*/ 1081339 w 2616059"/>
                  <a:gd name="connsiteY669" fmla="*/ 104454 h 657839"/>
                  <a:gd name="connsiteX670" fmla="*/ 1081684 w 2616059"/>
                  <a:gd name="connsiteY670" fmla="*/ 110133 h 657839"/>
                  <a:gd name="connsiteX671" fmla="*/ 1081339 w 2616059"/>
                  <a:gd name="connsiteY671" fmla="*/ 115467 h 657839"/>
                  <a:gd name="connsiteX672" fmla="*/ 1080221 w 2616059"/>
                  <a:gd name="connsiteY672" fmla="*/ 119081 h 657839"/>
                  <a:gd name="connsiteX673" fmla="*/ 1078328 w 2616059"/>
                  <a:gd name="connsiteY673" fmla="*/ 121060 h 657839"/>
                  <a:gd name="connsiteX674" fmla="*/ 1075833 w 2616059"/>
                  <a:gd name="connsiteY674" fmla="*/ 121662 h 657839"/>
                  <a:gd name="connsiteX675" fmla="*/ 1001149 w 2616059"/>
                  <a:gd name="connsiteY675" fmla="*/ 121662 h 657839"/>
                  <a:gd name="connsiteX676" fmla="*/ 1001149 w 2616059"/>
                  <a:gd name="connsiteY676" fmla="*/ 201336 h 657839"/>
                  <a:gd name="connsiteX677" fmla="*/ 1089427 w 2616059"/>
                  <a:gd name="connsiteY677" fmla="*/ 201336 h 657839"/>
                  <a:gd name="connsiteX678" fmla="*/ 1091923 w 2616059"/>
                  <a:gd name="connsiteY678" fmla="*/ 202025 h 657839"/>
                  <a:gd name="connsiteX679" fmla="*/ 1093901 w 2616059"/>
                  <a:gd name="connsiteY679" fmla="*/ 204176 h 657839"/>
                  <a:gd name="connsiteX680" fmla="*/ 1095106 w 2616059"/>
                  <a:gd name="connsiteY680" fmla="*/ 207962 h 657839"/>
                  <a:gd name="connsiteX681" fmla="*/ 1095450 w 2616059"/>
                  <a:gd name="connsiteY681" fmla="*/ 213726 h 657839"/>
                  <a:gd name="connsiteX682" fmla="*/ 1095106 w 2616059"/>
                  <a:gd name="connsiteY682" fmla="*/ 219147 h 657839"/>
                  <a:gd name="connsiteX683" fmla="*/ 1093901 w 2616059"/>
                  <a:gd name="connsiteY683" fmla="*/ 223019 h 657839"/>
                  <a:gd name="connsiteX684" fmla="*/ 1091923 w 2616059"/>
                  <a:gd name="connsiteY684" fmla="*/ 225256 h 657839"/>
                  <a:gd name="connsiteX685" fmla="*/ 1089427 w 2616059"/>
                  <a:gd name="connsiteY685" fmla="*/ 225944 h 657839"/>
                  <a:gd name="connsiteX686" fmla="*/ 982564 w 2616059"/>
                  <a:gd name="connsiteY686" fmla="*/ 225944 h 657839"/>
                  <a:gd name="connsiteX687" fmla="*/ 975078 w 2616059"/>
                  <a:gd name="connsiteY687" fmla="*/ 223277 h 657839"/>
                  <a:gd name="connsiteX688" fmla="*/ 971551 w 2616059"/>
                  <a:gd name="connsiteY688" fmla="*/ 213898 h 657839"/>
                  <a:gd name="connsiteX689" fmla="*/ 971551 w 2616059"/>
                  <a:gd name="connsiteY689" fmla="*/ 15315 h 657839"/>
                  <a:gd name="connsiteX690" fmla="*/ 975078 w 2616059"/>
                  <a:gd name="connsiteY690" fmla="*/ 5937 h 657839"/>
                  <a:gd name="connsiteX691" fmla="*/ 982564 w 2616059"/>
                  <a:gd name="connsiteY691" fmla="*/ 3269 h 657839"/>
                  <a:gd name="connsiteX692" fmla="*/ 553938 w 2616059"/>
                  <a:gd name="connsiteY692" fmla="*/ 3269 h 657839"/>
                  <a:gd name="connsiteX693" fmla="*/ 604530 w 2616059"/>
                  <a:gd name="connsiteY693" fmla="*/ 3269 h 657839"/>
                  <a:gd name="connsiteX694" fmla="*/ 637226 w 2616059"/>
                  <a:gd name="connsiteY694" fmla="*/ 7055 h 657839"/>
                  <a:gd name="connsiteX695" fmla="*/ 658478 w 2616059"/>
                  <a:gd name="connsiteY695" fmla="*/ 18068 h 657839"/>
                  <a:gd name="connsiteX696" fmla="*/ 671298 w 2616059"/>
                  <a:gd name="connsiteY696" fmla="*/ 35793 h 657839"/>
                  <a:gd name="connsiteX697" fmla="*/ 675601 w 2616059"/>
                  <a:gd name="connsiteY697" fmla="*/ 59540 h 657839"/>
                  <a:gd name="connsiteX698" fmla="*/ 673708 w 2616059"/>
                  <a:gd name="connsiteY698" fmla="*/ 74684 h 657839"/>
                  <a:gd name="connsiteX699" fmla="*/ 668115 w 2616059"/>
                  <a:gd name="connsiteY699" fmla="*/ 88020 h 657839"/>
                  <a:gd name="connsiteX700" fmla="*/ 658822 w 2616059"/>
                  <a:gd name="connsiteY700" fmla="*/ 98947 h 657839"/>
                  <a:gd name="connsiteX701" fmla="*/ 646002 w 2616059"/>
                  <a:gd name="connsiteY701" fmla="*/ 106863 h 657839"/>
                  <a:gd name="connsiteX702" fmla="*/ 663038 w 2616059"/>
                  <a:gd name="connsiteY702" fmla="*/ 113144 h 657839"/>
                  <a:gd name="connsiteX703" fmla="*/ 676891 w 2616059"/>
                  <a:gd name="connsiteY703" fmla="*/ 124760 h 657839"/>
                  <a:gd name="connsiteX704" fmla="*/ 686269 w 2616059"/>
                  <a:gd name="connsiteY704" fmla="*/ 141280 h 657839"/>
                  <a:gd name="connsiteX705" fmla="*/ 689711 w 2616059"/>
                  <a:gd name="connsiteY705" fmla="*/ 162102 h 657839"/>
                  <a:gd name="connsiteX706" fmla="*/ 687044 w 2616059"/>
                  <a:gd name="connsiteY706" fmla="*/ 181461 h 657839"/>
                  <a:gd name="connsiteX707" fmla="*/ 679558 w 2616059"/>
                  <a:gd name="connsiteY707" fmla="*/ 197378 h 657839"/>
                  <a:gd name="connsiteX708" fmla="*/ 667943 w 2616059"/>
                  <a:gd name="connsiteY708" fmla="*/ 209768 h 657839"/>
                  <a:gd name="connsiteX709" fmla="*/ 652628 w 2616059"/>
                  <a:gd name="connsiteY709" fmla="*/ 218717 h 657839"/>
                  <a:gd name="connsiteX710" fmla="*/ 634387 w 2616059"/>
                  <a:gd name="connsiteY710" fmla="*/ 224137 h 657839"/>
                  <a:gd name="connsiteX711" fmla="*/ 612102 w 2616059"/>
                  <a:gd name="connsiteY711" fmla="*/ 225944 h 657839"/>
                  <a:gd name="connsiteX712" fmla="*/ 553938 w 2616059"/>
                  <a:gd name="connsiteY712" fmla="*/ 225944 h 657839"/>
                  <a:gd name="connsiteX713" fmla="*/ 546453 w 2616059"/>
                  <a:gd name="connsiteY713" fmla="*/ 223277 h 657839"/>
                  <a:gd name="connsiteX714" fmla="*/ 542925 w 2616059"/>
                  <a:gd name="connsiteY714" fmla="*/ 213898 h 657839"/>
                  <a:gd name="connsiteX715" fmla="*/ 542925 w 2616059"/>
                  <a:gd name="connsiteY715" fmla="*/ 15315 h 657839"/>
                  <a:gd name="connsiteX716" fmla="*/ 546453 w 2616059"/>
                  <a:gd name="connsiteY716" fmla="*/ 5937 h 657839"/>
                  <a:gd name="connsiteX717" fmla="*/ 553938 w 2616059"/>
                  <a:gd name="connsiteY717" fmla="*/ 3269 h 657839"/>
                  <a:gd name="connsiteX718" fmla="*/ 12406 w 2616059"/>
                  <a:gd name="connsiteY718" fmla="*/ 3269 h 657839"/>
                  <a:gd name="connsiteX719" fmla="*/ 30580 w 2616059"/>
                  <a:gd name="connsiteY719" fmla="*/ 3269 h 657839"/>
                  <a:gd name="connsiteX720" fmla="*/ 40364 w 2616059"/>
                  <a:gd name="connsiteY720" fmla="*/ 4302 h 657839"/>
                  <a:gd name="connsiteX721" fmla="*/ 47703 w 2616059"/>
                  <a:gd name="connsiteY721" fmla="*/ 7571 h 657839"/>
                  <a:gd name="connsiteX722" fmla="*/ 52945 w 2616059"/>
                  <a:gd name="connsiteY722" fmla="*/ 13250 h 657839"/>
                  <a:gd name="connsiteX723" fmla="*/ 56615 w 2616059"/>
                  <a:gd name="connsiteY723" fmla="*/ 21338 h 657839"/>
                  <a:gd name="connsiteX724" fmla="*/ 120286 w 2616059"/>
                  <a:gd name="connsiteY724" fmla="*/ 182579 h 657839"/>
                  <a:gd name="connsiteX725" fmla="*/ 121146 w 2616059"/>
                  <a:gd name="connsiteY725" fmla="*/ 182579 h 657839"/>
                  <a:gd name="connsiteX726" fmla="*/ 187398 w 2616059"/>
                  <a:gd name="connsiteY726" fmla="*/ 21854 h 657839"/>
                  <a:gd name="connsiteX727" fmla="*/ 191594 w 2616059"/>
                  <a:gd name="connsiteY727" fmla="*/ 13078 h 657839"/>
                  <a:gd name="connsiteX728" fmla="*/ 196577 w 2616059"/>
                  <a:gd name="connsiteY728" fmla="*/ 7313 h 657839"/>
                  <a:gd name="connsiteX729" fmla="*/ 202608 w 2616059"/>
                  <a:gd name="connsiteY729" fmla="*/ 4216 h 657839"/>
                  <a:gd name="connsiteX730" fmla="*/ 210301 w 2616059"/>
                  <a:gd name="connsiteY730" fmla="*/ 3269 h 657839"/>
                  <a:gd name="connsiteX731" fmla="*/ 229356 w 2616059"/>
                  <a:gd name="connsiteY731" fmla="*/ 3269 h 657839"/>
                  <a:gd name="connsiteX732" fmla="*/ 234340 w 2616059"/>
                  <a:gd name="connsiteY732" fmla="*/ 4044 h 657839"/>
                  <a:gd name="connsiteX733" fmla="*/ 238361 w 2616059"/>
                  <a:gd name="connsiteY733" fmla="*/ 6453 h 657839"/>
                  <a:gd name="connsiteX734" fmla="*/ 241071 w 2616059"/>
                  <a:gd name="connsiteY734" fmla="*/ 10583 h 657839"/>
                  <a:gd name="connsiteX735" fmla="*/ 242120 w 2616059"/>
                  <a:gd name="connsiteY735" fmla="*/ 16692 h 657839"/>
                  <a:gd name="connsiteX736" fmla="*/ 242120 w 2616059"/>
                  <a:gd name="connsiteY736" fmla="*/ 221470 h 657839"/>
                  <a:gd name="connsiteX737" fmla="*/ 241412 w 2616059"/>
                  <a:gd name="connsiteY737" fmla="*/ 223879 h 657839"/>
                  <a:gd name="connsiteX738" fmla="*/ 238930 w 2616059"/>
                  <a:gd name="connsiteY738" fmla="*/ 225514 h 657839"/>
                  <a:gd name="connsiteX739" fmla="*/ 234410 w 2616059"/>
                  <a:gd name="connsiteY739" fmla="*/ 226546 h 657839"/>
                  <a:gd name="connsiteX740" fmla="*/ 227232 w 2616059"/>
                  <a:gd name="connsiteY740" fmla="*/ 226977 h 657839"/>
                  <a:gd name="connsiteX741" fmla="*/ 220232 w 2616059"/>
                  <a:gd name="connsiteY741" fmla="*/ 226546 h 657839"/>
                  <a:gd name="connsiteX742" fmla="*/ 215623 w 2616059"/>
                  <a:gd name="connsiteY742" fmla="*/ 225514 h 657839"/>
                  <a:gd name="connsiteX743" fmla="*/ 213230 w 2616059"/>
                  <a:gd name="connsiteY743" fmla="*/ 223879 h 657839"/>
                  <a:gd name="connsiteX744" fmla="*/ 212522 w 2616059"/>
                  <a:gd name="connsiteY744" fmla="*/ 221470 h 657839"/>
                  <a:gd name="connsiteX745" fmla="*/ 212522 w 2616059"/>
                  <a:gd name="connsiteY745" fmla="*/ 27533 h 657839"/>
                  <a:gd name="connsiteX746" fmla="*/ 212178 w 2616059"/>
                  <a:gd name="connsiteY746" fmla="*/ 27533 h 657839"/>
                  <a:gd name="connsiteX747" fmla="*/ 133708 w 2616059"/>
                  <a:gd name="connsiteY747" fmla="*/ 222330 h 657839"/>
                  <a:gd name="connsiteX748" fmla="*/ 132245 w 2616059"/>
                  <a:gd name="connsiteY748" fmla="*/ 224395 h 657839"/>
                  <a:gd name="connsiteX749" fmla="*/ 129492 w 2616059"/>
                  <a:gd name="connsiteY749" fmla="*/ 225858 h 657839"/>
                  <a:gd name="connsiteX750" fmla="*/ 125190 w 2616059"/>
                  <a:gd name="connsiteY750" fmla="*/ 226719 h 657839"/>
                  <a:gd name="connsiteX751" fmla="*/ 119253 w 2616059"/>
                  <a:gd name="connsiteY751" fmla="*/ 226977 h 657839"/>
                  <a:gd name="connsiteX752" fmla="*/ 113058 w 2616059"/>
                  <a:gd name="connsiteY752" fmla="*/ 226632 h 657839"/>
                  <a:gd name="connsiteX753" fmla="*/ 108756 w 2616059"/>
                  <a:gd name="connsiteY753" fmla="*/ 225686 h 657839"/>
                  <a:gd name="connsiteX754" fmla="*/ 106089 w 2616059"/>
                  <a:gd name="connsiteY754" fmla="*/ 224223 h 657839"/>
                  <a:gd name="connsiteX755" fmla="*/ 104798 w 2616059"/>
                  <a:gd name="connsiteY755" fmla="*/ 222330 h 657839"/>
                  <a:gd name="connsiteX756" fmla="*/ 29770 w 2616059"/>
                  <a:gd name="connsiteY756" fmla="*/ 27533 h 657839"/>
                  <a:gd name="connsiteX757" fmla="*/ 29598 w 2616059"/>
                  <a:gd name="connsiteY757" fmla="*/ 27533 h 657839"/>
                  <a:gd name="connsiteX758" fmla="*/ 29598 w 2616059"/>
                  <a:gd name="connsiteY758" fmla="*/ 221470 h 657839"/>
                  <a:gd name="connsiteX759" fmla="*/ 28890 w 2616059"/>
                  <a:gd name="connsiteY759" fmla="*/ 223879 h 657839"/>
                  <a:gd name="connsiteX760" fmla="*/ 26408 w 2616059"/>
                  <a:gd name="connsiteY760" fmla="*/ 225514 h 657839"/>
                  <a:gd name="connsiteX761" fmla="*/ 21799 w 2616059"/>
                  <a:gd name="connsiteY761" fmla="*/ 226546 h 657839"/>
                  <a:gd name="connsiteX762" fmla="*/ 14533 w 2616059"/>
                  <a:gd name="connsiteY762" fmla="*/ 226977 h 657839"/>
                  <a:gd name="connsiteX763" fmla="*/ 7444 w 2616059"/>
                  <a:gd name="connsiteY763" fmla="*/ 226546 h 657839"/>
                  <a:gd name="connsiteX764" fmla="*/ 2924 w 2616059"/>
                  <a:gd name="connsiteY764" fmla="*/ 225514 h 657839"/>
                  <a:gd name="connsiteX765" fmla="*/ 620 w 2616059"/>
                  <a:gd name="connsiteY765" fmla="*/ 223879 h 657839"/>
                  <a:gd name="connsiteX766" fmla="*/ 0 w 2616059"/>
                  <a:gd name="connsiteY766" fmla="*/ 221470 h 657839"/>
                  <a:gd name="connsiteX767" fmla="*/ 0 w 2616059"/>
                  <a:gd name="connsiteY767" fmla="*/ 16692 h 657839"/>
                  <a:gd name="connsiteX768" fmla="*/ 3844 w 2616059"/>
                  <a:gd name="connsiteY768" fmla="*/ 6367 h 657839"/>
                  <a:gd name="connsiteX769" fmla="*/ 12406 w 2616059"/>
                  <a:gd name="connsiteY769" fmla="*/ 3269 h 657839"/>
                  <a:gd name="connsiteX770" fmla="*/ 2230219 w 2616059"/>
                  <a:gd name="connsiteY770" fmla="*/ 2753 h 657839"/>
                  <a:gd name="connsiteX771" fmla="*/ 2237120 w 2616059"/>
                  <a:gd name="connsiteY771" fmla="*/ 3097 h 657839"/>
                  <a:gd name="connsiteX772" fmla="*/ 2241660 w 2616059"/>
                  <a:gd name="connsiteY772" fmla="*/ 4216 h 657839"/>
                  <a:gd name="connsiteX773" fmla="*/ 2244020 w 2616059"/>
                  <a:gd name="connsiteY773" fmla="*/ 6023 h 657839"/>
                  <a:gd name="connsiteX774" fmla="*/ 2244746 w 2616059"/>
                  <a:gd name="connsiteY774" fmla="*/ 8260 h 657839"/>
                  <a:gd name="connsiteX775" fmla="*/ 2244746 w 2616059"/>
                  <a:gd name="connsiteY775" fmla="*/ 213726 h 657839"/>
                  <a:gd name="connsiteX776" fmla="*/ 2243590 w 2616059"/>
                  <a:gd name="connsiteY776" fmla="*/ 219577 h 657839"/>
                  <a:gd name="connsiteX777" fmla="*/ 2240566 w 2616059"/>
                  <a:gd name="connsiteY777" fmla="*/ 223535 h 657839"/>
                  <a:gd name="connsiteX778" fmla="*/ 2236383 w 2616059"/>
                  <a:gd name="connsiteY778" fmla="*/ 225772 h 657839"/>
                  <a:gd name="connsiteX779" fmla="*/ 2231754 w 2616059"/>
                  <a:gd name="connsiteY779" fmla="*/ 226460 h 657839"/>
                  <a:gd name="connsiteX780" fmla="*/ 2221967 w 2616059"/>
                  <a:gd name="connsiteY780" fmla="*/ 226460 h 657839"/>
                  <a:gd name="connsiteX781" fmla="*/ 2213868 w 2616059"/>
                  <a:gd name="connsiteY781" fmla="*/ 225514 h 657839"/>
                  <a:gd name="connsiteX782" fmla="*/ 2207284 w 2616059"/>
                  <a:gd name="connsiteY782" fmla="*/ 222072 h 657839"/>
                  <a:gd name="connsiteX783" fmla="*/ 2201055 w 2616059"/>
                  <a:gd name="connsiteY783" fmla="*/ 215275 h 657839"/>
                  <a:gd name="connsiteX784" fmla="*/ 2194444 w 2616059"/>
                  <a:gd name="connsiteY784" fmla="*/ 204262 h 657839"/>
                  <a:gd name="connsiteX785" fmla="*/ 2126515 w 2616059"/>
                  <a:gd name="connsiteY785" fmla="*/ 77609 h 657839"/>
                  <a:gd name="connsiteX786" fmla="*/ 2115777 w 2616059"/>
                  <a:gd name="connsiteY786" fmla="*/ 57045 h 657839"/>
                  <a:gd name="connsiteX787" fmla="*/ 2105704 w 2616059"/>
                  <a:gd name="connsiteY787" fmla="*/ 36137 h 657839"/>
                  <a:gd name="connsiteX788" fmla="*/ 2105360 w 2616059"/>
                  <a:gd name="connsiteY788" fmla="*/ 36137 h 657839"/>
                  <a:gd name="connsiteX789" fmla="*/ 2105876 w 2616059"/>
                  <a:gd name="connsiteY789" fmla="*/ 61433 h 657839"/>
                  <a:gd name="connsiteX790" fmla="*/ 2106048 w 2616059"/>
                  <a:gd name="connsiteY790" fmla="*/ 87074 h 657839"/>
                  <a:gd name="connsiteX791" fmla="*/ 2106048 w 2616059"/>
                  <a:gd name="connsiteY791" fmla="*/ 221470 h 657839"/>
                  <a:gd name="connsiteX792" fmla="*/ 2105322 w 2616059"/>
                  <a:gd name="connsiteY792" fmla="*/ 223793 h 657839"/>
                  <a:gd name="connsiteX793" fmla="*/ 2102871 w 2616059"/>
                  <a:gd name="connsiteY793" fmla="*/ 225514 h 657839"/>
                  <a:gd name="connsiteX794" fmla="*/ 2098331 w 2616059"/>
                  <a:gd name="connsiteY794" fmla="*/ 226546 h 657839"/>
                  <a:gd name="connsiteX795" fmla="*/ 2091158 w 2616059"/>
                  <a:gd name="connsiteY795" fmla="*/ 226977 h 657839"/>
                  <a:gd name="connsiteX796" fmla="*/ 2083985 w 2616059"/>
                  <a:gd name="connsiteY796" fmla="*/ 226546 h 657839"/>
                  <a:gd name="connsiteX797" fmla="*/ 2079536 w 2616059"/>
                  <a:gd name="connsiteY797" fmla="*/ 225514 h 657839"/>
                  <a:gd name="connsiteX798" fmla="*/ 2077176 w 2616059"/>
                  <a:gd name="connsiteY798" fmla="*/ 223793 h 657839"/>
                  <a:gd name="connsiteX799" fmla="*/ 2076450 w 2616059"/>
                  <a:gd name="connsiteY799" fmla="*/ 221470 h 657839"/>
                  <a:gd name="connsiteX800" fmla="*/ 2076450 w 2616059"/>
                  <a:gd name="connsiteY800" fmla="*/ 16003 h 657839"/>
                  <a:gd name="connsiteX801" fmla="*/ 2080358 w 2616059"/>
                  <a:gd name="connsiteY801" fmla="*/ 6195 h 657839"/>
                  <a:gd name="connsiteX802" fmla="*/ 2088883 w 2616059"/>
                  <a:gd name="connsiteY802" fmla="*/ 3269 h 657839"/>
                  <a:gd name="connsiteX803" fmla="*/ 2103448 w 2616059"/>
                  <a:gd name="connsiteY803" fmla="*/ 3269 h 657839"/>
                  <a:gd name="connsiteX804" fmla="*/ 2112062 w 2616059"/>
                  <a:gd name="connsiteY804" fmla="*/ 4130 h 657839"/>
                  <a:gd name="connsiteX805" fmla="*/ 2118278 w 2616059"/>
                  <a:gd name="connsiteY805" fmla="*/ 6969 h 657839"/>
                  <a:gd name="connsiteX806" fmla="*/ 2123606 w 2616059"/>
                  <a:gd name="connsiteY806" fmla="*/ 12476 h 657839"/>
                  <a:gd name="connsiteX807" fmla="*/ 2129010 w 2616059"/>
                  <a:gd name="connsiteY807" fmla="*/ 21338 h 657839"/>
                  <a:gd name="connsiteX808" fmla="*/ 2181232 w 2616059"/>
                  <a:gd name="connsiteY808" fmla="*/ 119081 h 657839"/>
                  <a:gd name="connsiteX809" fmla="*/ 2190546 w 2616059"/>
                  <a:gd name="connsiteY809" fmla="*/ 136547 h 657839"/>
                  <a:gd name="connsiteX810" fmla="*/ 2199194 w 2616059"/>
                  <a:gd name="connsiteY810" fmla="*/ 153325 h 657839"/>
                  <a:gd name="connsiteX811" fmla="*/ 2207426 w 2616059"/>
                  <a:gd name="connsiteY811" fmla="*/ 169587 h 657839"/>
                  <a:gd name="connsiteX812" fmla="*/ 2215492 w 2616059"/>
                  <a:gd name="connsiteY812" fmla="*/ 185677 h 657839"/>
                  <a:gd name="connsiteX813" fmla="*/ 2215664 w 2616059"/>
                  <a:gd name="connsiteY813" fmla="*/ 185677 h 657839"/>
                  <a:gd name="connsiteX814" fmla="*/ 2215234 w 2616059"/>
                  <a:gd name="connsiteY814" fmla="*/ 157369 h 657839"/>
                  <a:gd name="connsiteX815" fmla="*/ 2215148 w 2616059"/>
                  <a:gd name="connsiteY815" fmla="*/ 129062 h 657839"/>
                  <a:gd name="connsiteX816" fmla="*/ 2215148 w 2616059"/>
                  <a:gd name="connsiteY816" fmla="*/ 8260 h 657839"/>
                  <a:gd name="connsiteX817" fmla="*/ 2215874 w 2616059"/>
                  <a:gd name="connsiteY817" fmla="*/ 6023 h 657839"/>
                  <a:gd name="connsiteX818" fmla="*/ 2218325 w 2616059"/>
                  <a:gd name="connsiteY818" fmla="*/ 4216 h 657839"/>
                  <a:gd name="connsiteX819" fmla="*/ 2222865 w 2616059"/>
                  <a:gd name="connsiteY819" fmla="*/ 3097 h 657839"/>
                  <a:gd name="connsiteX820" fmla="*/ 2230219 w 2616059"/>
                  <a:gd name="connsiteY820" fmla="*/ 2753 h 657839"/>
                  <a:gd name="connsiteX821" fmla="*/ 1468219 w 2616059"/>
                  <a:gd name="connsiteY821" fmla="*/ 2753 h 657839"/>
                  <a:gd name="connsiteX822" fmla="*/ 1475120 w 2616059"/>
                  <a:gd name="connsiteY822" fmla="*/ 3097 h 657839"/>
                  <a:gd name="connsiteX823" fmla="*/ 1479660 w 2616059"/>
                  <a:gd name="connsiteY823" fmla="*/ 4216 h 657839"/>
                  <a:gd name="connsiteX824" fmla="*/ 1482020 w 2616059"/>
                  <a:gd name="connsiteY824" fmla="*/ 6023 h 657839"/>
                  <a:gd name="connsiteX825" fmla="*/ 1482746 w 2616059"/>
                  <a:gd name="connsiteY825" fmla="*/ 8260 h 657839"/>
                  <a:gd name="connsiteX826" fmla="*/ 1482746 w 2616059"/>
                  <a:gd name="connsiteY826" fmla="*/ 213726 h 657839"/>
                  <a:gd name="connsiteX827" fmla="*/ 1481590 w 2616059"/>
                  <a:gd name="connsiteY827" fmla="*/ 219577 h 657839"/>
                  <a:gd name="connsiteX828" fmla="*/ 1478565 w 2616059"/>
                  <a:gd name="connsiteY828" fmla="*/ 223535 h 657839"/>
                  <a:gd name="connsiteX829" fmla="*/ 1474383 w 2616059"/>
                  <a:gd name="connsiteY829" fmla="*/ 225772 h 657839"/>
                  <a:gd name="connsiteX830" fmla="*/ 1469754 w 2616059"/>
                  <a:gd name="connsiteY830" fmla="*/ 226460 h 657839"/>
                  <a:gd name="connsiteX831" fmla="*/ 1459967 w 2616059"/>
                  <a:gd name="connsiteY831" fmla="*/ 226460 h 657839"/>
                  <a:gd name="connsiteX832" fmla="*/ 1451868 w 2616059"/>
                  <a:gd name="connsiteY832" fmla="*/ 225514 h 657839"/>
                  <a:gd name="connsiteX833" fmla="*/ 1445284 w 2616059"/>
                  <a:gd name="connsiteY833" fmla="*/ 222072 h 657839"/>
                  <a:gd name="connsiteX834" fmla="*/ 1439055 w 2616059"/>
                  <a:gd name="connsiteY834" fmla="*/ 215275 h 657839"/>
                  <a:gd name="connsiteX835" fmla="*/ 1432445 w 2616059"/>
                  <a:gd name="connsiteY835" fmla="*/ 204262 h 657839"/>
                  <a:gd name="connsiteX836" fmla="*/ 1364515 w 2616059"/>
                  <a:gd name="connsiteY836" fmla="*/ 77609 h 657839"/>
                  <a:gd name="connsiteX837" fmla="*/ 1353777 w 2616059"/>
                  <a:gd name="connsiteY837" fmla="*/ 57045 h 657839"/>
                  <a:gd name="connsiteX838" fmla="*/ 1343704 w 2616059"/>
                  <a:gd name="connsiteY838" fmla="*/ 36137 h 657839"/>
                  <a:gd name="connsiteX839" fmla="*/ 1343360 w 2616059"/>
                  <a:gd name="connsiteY839" fmla="*/ 36137 h 657839"/>
                  <a:gd name="connsiteX840" fmla="*/ 1343876 w 2616059"/>
                  <a:gd name="connsiteY840" fmla="*/ 61433 h 657839"/>
                  <a:gd name="connsiteX841" fmla="*/ 1344048 w 2616059"/>
                  <a:gd name="connsiteY841" fmla="*/ 87074 h 657839"/>
                  <a:gd name="connsiteX842" fmla="*/ 1344048 w 2616059"/>
                  <a:gd name="connsiteY842" fmla="*/ 221470 h 657839"/>
                  <a:gd name="connsiteX843" fmla="*/ 1343322 w 2616059"/>
                  <a:gd name="connsiteY843" fmla="*/ 223793 h 657839"/>
                  <a:gd name="connsiteX844" fmla="*/ 1340871 w 2616059"/>
                  <a:gd name="connsiteY844" fmla="*/ 225514 h 657839"/>
                  <a:gd name="connsiteX845" fmla="*/ 1336331 w 2616059"/>
                  <a:gd name="connsiteY845" fmla="*/ 226546 h 657839"/>
                  <a:gd name="connsiteX846" fmla="*/ 1329157 w 2616059"/>
                  <a:gd name="connsiteY846" fmla="*/ 226977 h 657839"/>
                  <a:gd name="connsiteX847" fmla="*/ 1321985 w 2616059"/>
                  <a:gd name="connsiteY847" fmla="*/ 226546 h 657839"/>
                  <a:gd name="connsiteX848" fmla="*/ 1317536 w 2616059"/>
                  <a:gd name="connsiteY848" fmla="*/ 225514 h 657839"/>
                  <a:gd name="connsiteX849" fmla="*/ 1315176 w 2616059"/>
                  <a:gd name="connsiteY849" fmla="*/ 223793 h 657839"/>
                  <a:gd name="connsiteX850" fmla="*/ 1314450 w 2616059"/>
                  <a:gd name="connsiteY850" fmla="*/ 221470 h 657839"/>
                  <a:gd name="connsiteX851" fmla="*/ 1314450 w 2616059"/>
                  <a:gd name="connsiteY851" fmla="*/ 16003 h 657839"/>
                  <a:gd name="connsiteX852" fmla="*/ 1318358 w 2616059"/>
                  <a:gd name="connsiteY852" fmla="*/ 6195 h 657839"/>
                  <a:gd name="connsiteX853" fmla="*/ 1326883 w 2616059"/>
                  <a:gd name="connsiteY853" fmla="*/ 3269 h 657839"/>
                  <a:gd name="connsiteX854" fmla="*/ 1341448 w 2616059"/>
                  <a:gd name="connsiteY854" fmla="*/ 3269 h 657839"/>
                  <a:gd name="connsiteX855" fmla="*/ 1350061 w 2616059"/>
                  <a:gd name="connsiteY855" fmla="*/ 4130 h 657839"/>
                  <a:gd name="connsiteX856" fmla="*/ 1356278 w 2616059"/>
                  <a:gd name="connsiteY856" fmla="*/ 6969 h 657839"/>
                  <a:gd name="connsiteX857" fmla="*/ 1361606 w 2616059"/>
                  <a:gd name="connsiteY857" fmla="*/ 12476 h 657839"/>
                  <a:gd name="connsiteX858" fmla="*/ 1367010 w 2616059"/>
                  <a:gd name="connsiteY858" fmla="*/ 21338 h 657839"/>
                  <a:gd name="connsiteX859" fmla="*/ 1419232 w 2616059"/>
                  <a:gd name="connsiteY859" fmla="*/ 119081 h 657839"/>
                  <a:gd name="connsiteX860" fmla="*/ 1428546 w 2616059"/>
                  <a:gd name="connsiteY860" fmla="*/ 136547 h 657839"/>
                  <a:gd name="connsiteX861" fmla="*/ 1437194 w 2616059"/>
                  <a:gd name="connsiteY861" fmla="*/ 153325 h 657839"/>
                  <a:gd name="connsiteX862" fmla="*/ 1445426 w 2616059"/>
                  <a:gd name="connsiteY862" fmla="*/ 169587 h 657839"/>
                  <a:gd name="connsiteX863" fmla="*/ 1453492 w 2616059"/>
                  <a:gd name="connsiteY863" fmla="*/ 185677 h 657839"/>
                  <a:gd name="connsiteX864" fmla="*/ 1453664 w 2616059"/>
                  <a:gd name="connsiteY864" fmla="*/ 185677 h 657839"/>
                  <a:gd name="connsiteX865" fmla="*/ 1453234 w 2616059"/>
                  <a:gd name="connsiteY865" fmla="*/ 157369 h 657839"/>
                  <a:gd name="connsiteX866" fmla="*/ 1453148 w 2616059"/>
                  <a:gd name="connsiteY866" fmla="*/ 129062 h 657839"/>
                  <a:gd name="connsiteX867" fmla="*/ 1453148 w 2616059"/>
                  <a:gd name="connsiteY867" fmla="*/ 8260 h 657839"/>
                  <a:gd name="connsiteX868" fmla="*/ 1453874 w 2616059"/>
                  <a:gd name="connsiteY868" fmla="*/ 6023 h 657839"/>
                  <a:gd name="connsiteX869" fmla="*/ 1456325 w 2616059"/>
                  <a:gd name="connsiteY869" fmla="*/ 4216 h 657839"/>
                  <a:gd name="connsiteX870" fmla="*/ 1460865 w 2616059"/>
                  <a:gd name="connsiteY870" fmla="*/ 3097 h 657839"/>
                  <a:gd name="connsiteX871" fmla="*/ 1468219 w 2616059"/>
                  <a:gd name="connsiteY871" fmla="*/ 2753 h 657839"/>
                  <a:gd name="connsiteX872" fmla="*/ 1243524 w 2616059"/>
                  <a:gd name="connsiteY872" fmla="*/ 2237 h 657839"/>
                  <a:gd name="connsiteX873" fmla="*/ 1250665 w 2616059"/>
                  <a:gd name="connsiteY873" fmla="*/ 2667 h 657839"/>
                  <a:gd name="connsiteX874" fmla="*/ 1255226 w 2616059"/>
                  <a:gd name="connsiteY874" fmla="*/ 3700 h 657839"/>
                  <a:gd name="connsiteX875" fmla="*/ 1257635 w 2616059"/>
                  <a:gd name="connsiteY875" fmla="*/ 5334 h 657839"/>
                  <a:gd name="connsiteX876" fmla="*/ 1258323 w 2616059"/>
                  <a:gd name="connsiteY876" fmla="*/ 7743 h 657839"/>
                  <a:gd name="connsiteX877" fmla="*/ 1258323 w 2616059"/>
                  <a:gd name="connsiteY877" fmla="*/ 221470 h 657839"/>
                  <a:gd name="connsiteX878" fmla="*/ 1257635 w 2616059"/>
                  <a:gd name="connsiteY878" fmla="*/ 223879 h 657839"/>
                  <a:gd name="connsiteX879" fmla="*/ 1255226 w 2616059"/>
                  <a:gd name="connsiteY879" fmla="*/ 225514 h 657839"/>
                  <a:gd name="connsiteX880" fmla="*/ 1250665 w 2616059"/>
                  <a:gd name="connsiteY880" fmla="*/ 226546 h 657839"/>
                  <a:gd name="connsiteX881" fmla="*/ 1243524 w 2616059"/>
                  <a:gd name="connsiteY881" fmla="*/ 226977 h 657839"/>
                  <a:gd name="connsiteX882" fmla="*/ 1236468 w 2616059"/>
                  <a:gd name="connsiteY882" fmla="*/ 226546 h 657839"/>
                  <a:gd name="connsiteX883" fmla="*/ 1231822 w 2616059"/>
                  <a:gd name="connsiteY883" fmla="*/ 225514 h 657839"/>
                  <a:gd name="connsiteX884" fmla="*/ 1229413 w 2616059"/>
                  <a:gd name="connsiteY884" fmla="*/ 223879 h 657839"/>
                  <a:gd name="connsiteX885" fmla="*/ 1228725 w 2616059"/>
                  <a:gd name="connsiteY885" fmla="*/ 221470 h 657839"/>
                  <a:gd name="connsiteX886" fmla="*/ 1228725 w 2616059"/>
                  <a:gd name="connsiteY886" fmla="*/ 7743 h 657839"/>
                  <a:gd name="connsiteX887" fmla="*/ 1229499 w 2616059"/>
                  <a:gd name="connsiteY887" fmla="*/ 5334 h 657839"/>
                  <a:gd name="connsiteX888" fmla="*/ 1232080 w 2616059"/>
                  <a:gd name="connsiteY888" fmla="*/ 3700 h 657839"/>
                  <a:gd name="connsiteX889" fmla="*/ 1236727 w 2616059"/>
                  <a:gd name="connsiteY889" fmla="*/ 2667 h 657839"/>
                  <a:gd name="connsiteX890" fmla="*/ 1243524 w 2616059"/>
                  <a:gd name="connsiteY890" fmla="*/ 2237 h 657839"/>
                  <a:gd name="connsiteX891" fmla="*/ 833950 w 2616059"/>
                  <a:gd name="connsiteY891" fmla="*/ 2237 h 657839"/>
                  <a:gd name="connsiteX892" fmla="*/ 841091 w 2616059"/>
                  <a:gd name="connsiteY892" fmla="*/ 2667 h 657839"/>
                  <a:gd name="connsiteX893" fmla="*/ 845651 w 2616059"/>
                  <a:gd name="connsiteY893" fmla="*/ 3700 h 657839"/>
                  <a:gd name="connsiteX894" fmla="*/ 848061 w 2616059"/>
                  <a:gd name="connsiteY894" fmla="*/ 5334 h 657839"/>
                  <a:gd name="connsiteX895" fmla="*/ 848749 w 2616059"/>
                  <a:gd name="connsiteY895" fmla="*/ 7743 h 657839"/>
                  <a:gd name="connsiteX896" fmla="*/ 848749 w 2616059"/>
                  <a:gd name="connsiteY896" fmla="*/ 200304 h 657839"/>
                  <a:gd name="connsiteX897" fmla="*/ 928595 w 2616059"/>
                  <a:gd name="connsiteY897" fmla="*/ 200304 h 657839"/>
                  <a:gd name="connsiteX898" fmla="*/ 931263 w 2616059"/>
                  <a:gd name="connsiteY898" fmla="*/ 201078 h 657839"/>
                  <a:gd name="connsiteX899" fmla="*/ 933155 w 2616059"/>
                  <a:gd name="connsiteY899" fmla="*/ 203315 h 657839"/>
                  <a:gd name="connsiteX900" fmla="*/ 934274 w 2616059"/>
                  <a:gd name="connsiteY900" fmla="*/ 207187 h 657839"/>
                  <a:gd name="connsiteX901" fmla="*/ 934618 w 2616059"/>
                  <a:gd name="connsiteY901" fmla="*/ 213038 h 657839"/>
                  <a:gd name="connsiteX902" fmla="*/ 934274 w 2616059"/>
                  <a:gd name="connsiteY902" fmla="*/ 218803 h 657839"/>
                  <a:gd name="connsiteX903" fmla="*/ 933155 w 2616059"/>
                  <a:gd name="connsiteY903" fmla="*/ 222761 h 657839"/>
                  <a:gd name="connsiteX904" fmla="*/ 931263 w 2616059"/>
                  <a:gd name="connsiteY904" fmla="*/ 225170 h 657839"/>
                  <a:gd name="connsiteX905" fmla="*/ 928595 w 2616059"/>
                  <a:gd name="connsiteY905" fmla="*/ 225944 h 657839"/>
                  <a:gd name="connsiteX906" fmla="*/ 830164 w 2616059"/>
                  <a:gd name="connsiteY906" fmla="*/ 225944 h 657839"/>
                  <a:gd name="connsiteX907" fmla="*/ 822678 w 2616059"/>
                  <a:gd name="connsiteY907" fmla="*/ 223277 h 657839"/>
                  <a:gd name="connsiteX908" fmla="*/ 819151 w 2616059"/>
                  <a:gd name="connsiteY908" fmla="*/ 213898 h 657839"/>
                  <a:gd name="connsiteX909" fmla="*/ 819151 w 2616059"/>
                  <a:gd name="connsiteY909" fmla="*/ 7743 h 657839"/>
                  <a:gd name="connsiteX910" fmla="*/ 819839 w 2616059"/>
                  <a:gd name="connsiteY910" fmla="*/ 5334 h 657839"/>
                  <a:gd name="connsiteX911" fmla="*/ 822248 w 2616059"/>
                  <a:gd name="connsiteY911" fmla="*/ 3700 h 657839"/>
                  <a:gd name="connsiteX912" fmla="*/ 826894 w 2616059"/>
                  <a:gd name="connsiteY912" fmla="*/ 2667 h 657839"/>
                  <a:gd name="connsiteX913" fmla="*/ 833950 w 2616059"/>
                  <a:gd name="connsiteY913" fmla="*/ 2237 h 657839"/>
                  <a:gd name="connsiteX914" fmla="*/ 748224 w 2616059"/>
                  <a:gd name="connsiteY914" fmla="*/ 2237 h 657839"/>
                  <a:gd name="connsiteX915" fmla="*/ 755365 w 2616059"/>
                  <a:gd name="connsiteY915" fmla="*/ 2667 h 657839"/>
                  <a:gd name="connsiteX916" fmla="*/ 759925 w 2616059"/>
                  <a:gd name="connsiteY916" fmla="*/ 3700 h 657839"/>
                  <a:gd name="connsiteX917" fmla="*/ 762335 w 2616059"/>
                  <a:gd name="connsiteY917" fmla="*/ 5334 h 657839"/>
                  <a:gd name="connsiteX918" fmla="*/ 763023 w 2616059"/>
                  <a:gd name="connsiteY918" fmla="*/ 7743 h 657839"/>
                  <a:gd name="connsiteX919" fmla="*/ 763023 w 2616059"/>
                  <a:gd name="connsiteY919" fmla="*/ 221470 h 657839"/>
                  <a:gd name="connsiteX920" fmla="*/ 762335 w 2616059"/>
                  <a:gd name="connsiteY920" fmla="*/ 223879 h 657839"/>
                  <a:gd name="connsiteX921" fmla="*/ 759925 w 2616059"/>
                  <a:gd name="connsiteY921" fmla="*/ 225514 h 657839"/>
                  <a:gd name="connsiteX922" fmla="*/ 755365 w 2616059"/>
                  <a:gd name="connsiteY922" fmla="*/ 226546 h 657839"/>
                  <a:gd name="connsiteX923" fmla="*/ 748224 w 2616059"/>
                  <a:gd name="connsiteY923" fmla="*/ 226977 h 657839"/>
                  <a:gd name="connsiteX924" fmla="*/ 741168 w 2616059"/>
                  <a:gd name="connsiteY924" fmla="*/ 226546 h 657839"/>
                  <a:gd name="connsiteX925" fmla="*/ 736522 w 2616059"/>
                  <a:gd name="connsiteY925" fmla="*/ 225514 h 657839"/>
                  <a:gd name="connsiteX926" fmla="*/ 734113 w 2616059"/>
                  <a:gd name="connsiteY926" fmla="*/ 223879 h 657839"/>
                  <a:gd name="connsiteX927" fmla="*/ 733425 w 2616059"/>
                  <a:gd name="connsiteY927" fmla="*/ 221470 h 657839"/>
                  <a:gd name="connsiteX928" fmla="*/ 733425 w 2616059"/>
                  <a:gd name="connsiteY928" fmla="*/ 7743 h 657839"/>
                  <a:gd name="connsiteX929" fmla="*/ 734199 w 2616059"/>
                  <a:gd name="connsiteY929" fmla="*/ 5334 h 657839"/>
                  <a:gd name="connsiteX930" fmla="*/ 736780 w 2616059"/>
                  <a:gd name="connsiteY930" fmla="*/ 3700 h 657839"/>
                  <a:gd name="connsiteX931" fmla="*/ 741426 w 2616059"/>
                  <a:gd name="connsiteY931" fmla="*/ 2667 h 657839"/>
                  <a:gd name="connsiteX932" fmla="*/ 748224 w 2616059"/>
                  <a:gd name="connsiteY932" fmla="*/ 2237 h 657839"/>
                  <a:gd name="connsiteX933" fmla="*/ 394112 w 2616059"/>
                  <a:gd name="connsiteY933" fmla="*/ 0 h 657839"/>
                  <a:gd name="connsiteX934" fmla="*/ 436960 w 2616059"/>
                  <a:gd name="connsiteY934" fmla="*/ 7399 h 657839"/>
                  <a:gd name="connsiteX935" fmla="*/ 467333 w 2616059"/>
                  <a:gd name="connsiteY935" fmla="*/ 28996 h 657839"/>
                  <a:gd name="connsiteX936" fmla="*/ 485402 w 2616059"/>
                  <a:gd name="connsiteY936" fmla="*/ 64101 h 657839"/>
                  <a:gd name="connsiteX937" fmla="*/ 491338 w 2616059"/>
                  <a:gd name="connsiteY937" fmla="*/ 112026 h 657839"/>
                  <a:gd name="connsiteX938" fmla="*/ 484971 w 2616059"/>
                  <a:gd name="connsiteY938" fmla="*/ 160725 h 657839"/>
                  <a:gd name="connsiteX939" fmla="*/ 465956 w 2616059"/>
                  <a:gd name="connsiteY939" fmla="*/ 197637 h 657839"/>
                  <a:gd name="connsiteX940" fmla="*/ 434207 w 2616059"/>
                  <a:gd name="connsiteY940" fmla="*/ 221040 h 657839"/>
                  <a:gd name="connsiteX941" fmla="*/ 389638 w 2616059"/>
                  <a:gd name="connsiteY941" fmla="*/ 229214 h 657839"/>
                  <a:gd name="connsiteX942" fmla="*/ 346187 w 2616059"/>
                  <a:gd name="connsiteY942" fmla="*/ 221728 h 657839"/>
                  <a:gd name="connsiteX943" fmla="*/ 315900 w 2616059"/>
                  <a:gd name="connsiteY943" fmla="*/ 199960 h 657839"/>
                  <a:gd name="connsiteX944" fmla="*/ 298090 w 2616059"/>
                  <a:gd name="connsiteY944" fmla="*/ 164511 h 657839"/>
                  <a:gd name="connsiteX945" fmla="*/ 292239 w 2616059"/>
                  <a:gd name="connsiteY945" fmla="*/ 115811 h 657839"/>
                  <a:gd name="connsiteX946" fmla="*/ 298606 w 2616059"/>
                  <a:gd name="connsiteY946" fmla="*/ 67972 h 657839"/>
                  <a:gd name="connsiteX947" fmla="*/ 317707 w 2616059"/>
                  <a:gd name="connsiteY947" fmla="*/ 31405 h 657839"/>
                  <a:gd name="connsiteX948" fmla="*/ 349542 w 2616059"/>
                  <a:gd name="connsiteY948" fmla="*/ 8174 h 657839"/>
                  <a:gd name="connsiteX949" fmla="*/ 394112 w 2616059"/>
                  <a:gd name="connsiteY949" fmla="*/ 0 h 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Lst>
                <a:rect l="l" t="t" r="r" b="b"/>
                <a:pathLst>
                  <a:path w="2616059" h="657839">
                    <a:moveTo>
                      <a:pt x="2058424" y="456330"/>
                    </a:moveTo>
                    <a:lnTo>
                      <a:pt x="2058424" y="531358"/>
                    </a:lnTo>
                    <a:lnTo>
                      <a:pt x="2087334" y="531358"/>
                    </a:lnTo>
                    <a:cubicBezTo>
                      <a:pt x="2095135" y="531358"/>
                      <a:pt x="2101875" y="530412"/>
                      <a:pt x="2107553" y="528519"/>
                    </a:cubicBezTo>
                    <a:cubicBezTo>
                      <a:pt x="2113232" y="526626"/>
                      <a:pt x="2117965" y="523987"/>
                      <a:pt x="2121750" y="520603"/>
                    </a:cubicBezTo>
                    <a:cubicBezTo>
                      <a:pt x="2125536" y="517219"/>
                      <a:pt x="2128318" y="513232"/>
                      <a:pt x="2130096" y="508643"/>
                    </a:cubicBezTo>
                    <a:cubicBezTo>
                      <a:pt x="2131875" y="504054"/>
                      <a:pt x="2132763" y="499064"/>
                      <a:pt x="2132763" y="493672"/>
                    </a:cubicBezTo>
                    <a:cubicBezTo>
                      <a:pt x="2132763" y="484953"/>
                      <a:pt x="2130813" y="477582"/>
                      <a:pt x="2126913" y="471559"/>
                    </a:cubicBezTo>
                    <a:cubicBezTo>
                      <a:pt x="2123012" y="465537"/>
                      <a:pt x="2116473" y="461206"/>
                      <a:pt x="2107295" y="458567"/>
                    </a:cubicBezTo>
                    <a:cubicBezTo>
                      <a:pt x="2104427" y="457764"/>
                      <a:pt x="2101187" y="457191"/>
                      <a:pt x="2097573" y="456846"/>
                    </a:cubicBezTo>
                    <a:cubicBezTo>
                      <a:pt x="2093959" y="456502"/>
                      <a:pt x="2089227" y="456330"/>
                      <a:pt x="2083376" y="456330"/>
                    </a:cubicBezTo>
                    <a:close/>
                    <a:moveTo>
                      <a:pt x="2230339" y="431894"/>
                    </a:moveTo>
                    <a:lnTo>
                      <a:pt x="2335997" y="431894"/>
                    </a:lnTo>
                    <a:cubicBezTo>
                      <a:pt x="2336915" y="431894"/>
                      <a:pt x="2337747" y="432124"/>
                      <a:pt x="2338493" y="432583"/>
                    </a:cubicBezTo>
                    <a:cubicBezTo>
                      <a:pt x="2339238" y="433042"/>
                      <a:pt x="2339841" y="433787"/>
                      <a:pt x="2340299" y="434820"/>
                    </a:cubicBezTo>
                    <a:cubicBezTo>
                      <a:pt x="2340759" y="435852"/>
                      <a:pt x="2341131" y="437143"/>
                      <a:pt x="2341418" y="438692"/>
                    </a:cubicBezTo>
                    <a:cubicBezTo>
                      <a:pt x="2341705" y="440240"/>
                      <a:pt x="2341848" y="442162"/>
                      <a:pt x="2341848" y="444456"/>
                    </a:cubicBezTo>
                    <a:cubicBezTo>
                      <a:pt x="2341848" y="446521"/>
                      <a:pt x="2341705" y="448328"/>
                      <a:pt x="2341418" y="449877"/>
                    </a:cubicBezTo>
                    <a:cubicBezTo>
                      <a:pt x="2341131" y="451426"/>
                      <a:pt x="2340759" y="452688"/>
                      <a:pt x="2340299" y="453663"/>
                    </a:cubicBezTo>
                    <a:cubicBezTo>
                      <a:pt x="2339841" y="454638"/>
                      <a:pt x="2339238" y="455355"/>
                      <a:pt x="2338493" y="455814"/>
                    </a:cubicBezTo>
                    <a:cubicBezTo>
                      <a:pt x="2337747" y="456273"/>
                      <a:pt x="2336915" y="456502"/>
                      <a:pt x="2335997" y="456502"/>
                    </a:cubicBezTo>
                    <a:lnTo>
                      <a:pt x="2248924" y="456502"/>
                    </a:lnTo>
                    <a:lnTo>
                      <a:pt x="2248924" y="526368"/>
                    </a:lnTo>
                    <a:lnTo>
                      <a:pt x="2323607" y="526368"/>
                    </a:lnTo>
                    <a:cubicBezTo>
                      <a:pt x="2324525" y="526368"/>
                      <a:pt x="2325357" y="526626"/>
                      <a:pt x="2326103" y="527142"/>
                    </a:cubicBezTo>
                    <a:cubicBezTo>
                      <a:pt x="2326849" y="527658"/>
                      <a:pt x="2327479" y="528375"/>
                      <a:pt x="2327996" y="529293"/>
                    </a:cubicBezTo>
                    <a:cubicBezTo>
                      <a:pt x="2328512" y="530211"/>
                      <a:pt x="2328885" y="531473"/>
                      <a:pt x="2329114" y="533079"/>
                    </a:cubicBezTo>
                    <a:cubicBezTo>
                      <a:pt x="2329343" y="534685"/>
                      <a:pt x="2329459" y="536578"/>
                      <a:pt x="2329459" y="538758"/>
                    </a:cubicBezTo>
                    <a:cubicBezTo>
                      <a:pt x="2329459" y="540823"/>
                      <a:pt x="2329343" y="542601"/>
                      <a:pt x="2329114" y="544092"/>
                    </a:cubicBezTo>
                    <a:cubicBezTo>
                      <a:pt x="2328885" y="545584"/>
                      <a:pt x="2328512" y="546788"/>
                      <a:pt x="2327996" y="547706"/>
                    </a:cubicBezTo>
                    <a:cubicBezTo>
                      <a:pt x="2327479" y="548624"/>
                      <a:pt x="2326849" y="549283"/>
                      <a:pt x="2326103" y="549685"/>
                    </a:cubicBezTo>
                    <a:cubicBezTo>
                      <a:pt x="2325357" y="550086"/>
                      <a:pt x="2324525" y="550287"/>
                      <a:pt x="2323607" y="550287"/>
                    </a:cubicBezTo>
                    <a:lnTo>
                      <a:pt x="2248924" y="550287"/>
                    </a:lnTo>
                    <a:lnTo>
                      <a:pt x="2248924" y="629961"/>
                    </a:lnTo>
                    <a:lnTo>
                      <a:pt x="2337202" y="629961"/>
                    </a:lnTo>
                    <a:cubicBezTo>
                      <a:pt x="2338120" y="629961"/>
                      <a:pt x="2338952" y="630191"/>
                      <a:pt x="2339697" y="630650"/>
                    </a:cubicBezTo>
                    <a:cubicBezTo>
                      <a:pt x="2340443" y="631109"/>
                      <a:pt x="2341103" y="631826"/>
                      <a:pt x="2341676" y="632801"/>
                    </a:cubicBezTo>
                    <a:cubicBezTo>
                      <a:pt x="2342250" y="633776"/>
                      <a:pt x="2342651" y="635038"/>
                      <a:pt x="2342881" y="636587"/>
                    </a:cubicBezTo>
                    <a:cubicBezTo>
                      <a:pt x="2343110" y="638135"/>
                      <a:pt x="2343225" y="640057"/>
                      <a:pt x="2343225" y="642351"/>
                    </a:cubicBezTo>
                    <a:cubicBezTo>
                      <a:pt x="2343225" y="644416"/>
                      <a:pt x="2343110" y="646223"/>
                      <a:pt x="2342881" y="647772"/>
                    </a:cubicBezTo>
                    <a:cubicBezTo>
                      <a:pt x="2342651" y="649321"/>
                      <a:pt x="2342250" y="650611"/>
                      <a:pt x="2341676" y="651644"/>
                    </a:cubicBezTo>
                    <a:cubicBezTo>
                      <a:pt x="2341103" y="652676"/>
                      <a:pt x="2340443" y="653422"/>
                      <a:pt x="2339697" y="653881"/>
                    </a:cubicBezTo>
                    <a:cubicBezTo>
                      <a:pt x="2338952" y="654340"/>
                      <a:pt x="2338120" y="654569"/>
                      <a:pt x="2337202" y="654569"/>
                    </a:cubicBezTo>
                    <a:lnTo>
                      <a:pt x="2230339" y="654569"/>
                    </a:lnTo>
                    <a:cubicBezTo>
                      <a:pt x="2227701" y="654569"/>
                      <a:pt x="2225205" y="653680"/>
                      <a:pt x="2222853" y="651902"/>
                    </a:cubicBezTo>
                    <a:cubicBezTo>
                      <a:pt x="2220501" y="650124"/>
                      <a:pt x="2219326" y="646998"/>
                      <a:pt x="2219326" y="642523"/>
                    </a:cubicBezTo>
                    <a:lnTo>
                      <a:pt x="2219326" y="443940"/>
                    </a:lnTo>
                    <a:cubicBezTo>
                      <a:pt x="2219326" y="439466"/>
                      <a:pt x="2220501" y="436340"/>
                      <a:pt x="2222853" y="434562"/>
                    </a:cubicBezTo>
                    <a:cubicBezTo>
                      <a:pt x="2225205" y="432783"/>
                      <a:pt x="2227701" y="431894"/>
                      <a:pt x="2230339" y="431894"/>
                    </a:cubicBezTo>
                    <a:close/>
                    <a:moveTo>
                      <a:pt x="2039839" y="431894"/>
                    </a:moveTo>
                    <a:lnTo>
                      <a:pt x="2087162" y="431894"/>
                    </a:lnTo>
                    <a:cubicBezTo>
                      <a:pt x="2092783" y="431894"/>
                      <a:pt x="2097458" y="432038"/>
                      <a:pt x="2101187" y="432325"/>
                    </a:cubicBezTo>
                    <a:cubicBezTo>
                      <a:pt x="2104915" y="432611"/>
                      <a:pt x="2108271" y="432927"/>
                      <a:pt x="2111253" y="433271"/>
                    </a:cubicBezTo>
                    <a:cubicBezTo>
                      <a:pt x="2119857" y="434762"/>
                      <a:pt x="2127458" y="437114"/>
                      <a:pt x="2134054" y="440326"/>
                    </a:cubicBezTo>
                    <a:cubicBezTo>
                      <a:pt x="2140651" y="443539"/>
                      <a:pt x="2146186" y="447611"/>
                      <a:pt x="2150660" y="452544"/>
                    </a:cubicBezTo>
                    <a:cubicBezTo>
                      <a:pt x="2155134" y="457477"/>
                      <a:pt x="2158490" y="463127"/>
                      <a:pt x="2160727" y="469494"/>
                    </a:cubicBezTo>
                    <a:cubicBezTo>
                      <a:pt x="2162964" y="475861"/>
                      <a:pt x="2164083" y="482888"/>
                      <a:pt x="2164083" y="490575"/>
                    </a:cubicBezTo>
                    <a:cubicBezTo>
                      <a:pt x="2164083" y="498031"/>
                      <a:pt x="2163079" y="504714"/>
                      <a:pt x="2161071" y="510622"/>
                    </a:cubicBezTo>
                    <a:cubicBezTo>
                      <a:pt x="2159063" y="516530"/>
                      <a:pt x="2156167" y="521750"/>
                      <a:pt x="2152381" y="526282"/>
                    </a:cubicBezTo>
                    <a:cubicBezTo>
                      <a:pt x="2148595" y="530813"/>
                      <a:pt x="2144064" y="534742"/>
                      <a:pt x="2138787" y="538069"/>
                    </a:cubicBezTo>
                    <a:cubicBezTo>
                      <a:pt x="2133509" y="541396"/>
                      <a:pt x="2127601" y="544207"/>
                      <a:pt x="2121062" y="546501"/>
                    </a:cubicBezTo>
                    <a:cubicBezTo>
                      <a:pt x="2124733" y="548107"/>
                      <a:pt x="2128060" y="550144"/>
                      <a:pt x="2131043" y="552610"/>
                    </a:cubicBezTo>
                    <a:cubicBezTo>
                      <a:pt x="2134025" y="555077"/>
                      <a:pt x="2136807" y="558031"/>
                      <a:pt x="2139389" y="561473"/>
                    </a:cubicBezTo>
                    <a:cubicBezTo>
                      <a:pt x="2141970" y="564914"/>
                      <a:pt x="2144408" y="568872"/>
                      <a:pt x="2146702" y="573346"/>
                    </a:cubicBezTo>
                    <a:cubicBezTo>
                      <a:pt x="2148997" y="577820"/>
                      <a:pt x="2151291" y="582868"/>
                      <a:pt x="2153585" y="588489"/>
                    </a:cubicBezTo>
                    <a:lnTo>
                      <a:pt x="2173547" y="637533"/>
                    </a:lnTo>
                    <a:cubicBezTo>
                      <a:pt x="2175153" y="641663"/>
                      <a:pt x="2176186" y="644560"/>
                      <a:pt x="2176645" y="646223"/>
                    </a:cubicBezTo>
                    <a:cubicBezTo>
                      <a:pt x="2177103" y="647887"/>
                      <a:pt x="2177333" y="649177"/>
                      <a:pt x="2177333" y="650095"/>
                    </a:cubicBezTo>
                    <a:cubicBezTo>
                      <a:pt x="2177333" y="651013"/>
                      <a:pt x="2177161" y="651816"/>
                      <a:pt x="2176817" y="652504"/>
                    </a:cubicBezTo>
                    <a:cubicBezTo>
                      <a:pt x="2176473" y="653193"/>
                      <a:pt x="2175727" y="653766"/>
                      <a:pt x="2174580" y="654225"/>
                    </a:cubicBezTo>
                    <a:cubicBezTo>
                      <a:pt x="2173433" y="654684"/>
                      <a:pt x="2171826" y="655028"/>
                      <a:pt x="2169761" y="655258"/>
                    </a:cubicBezTo>
                    <a:cubicBezTo>
                      <a:pt x="2167696" y="655487"/>
                      <a:pt x="2164943" y="655602"/>
                      <a:pt x="2161501" y="655602"/>
                    </a:cubicBezTo>
                    <a:cubicBezTo>
                      <a:pt x="2158519" y="655602"/>
                      <a:pt x="2156081" y="655487"/>
                      <a:pt x="2154188" y="655258"/>
                    </a:cubicBezTo>
                    <a:cubicBezTo>
                      <a:pt x="2152295" y="655028"/>
                      <a:pt x="2150775" y="654655"/>
                      <a:pt x="2149628" y="654139"/>
                    </a:cubicBezTo>
                    <a:cubicBezTo>
                      <a:pt x="2148481" y="653623"/>
                      <a:pt x="2147591" y="652906"/>
                      <a:pt x="2146961" y="651988"/>
                    </a:cubicBezTo>
                    <a:cubicBezTo>
                      <a:pt x="2146329" y="651070"/>
                      <a:pt x="2145785" y="649923"/>
                      <a:pt x="2145325" y="648546"/>
                    </a:cubicBezTo>
                    <a:lnTo>
                      <a:pt x="2124848" y="596061"/>
                    </a:lnTo>
                    <a:cubicBezTo>
                      <a:pt x="2122439" y="590096"/>
                      <a:pt x="2119943" y="584618"/>
                      <a:pt x="2117362" y="579627"/>
                    </a:cubicBezTo>
                    <a:cubicBezTo>
                      <a:pt x="2114781" y="574637"/>
                      <a:pt x="2111712" y="570335"/>
                      <a:pt x="2108156" y="566721"/>
                    </a:cubicBezTo>
                    <a:cubicBezTo>
                      <a:pt x="2104599" y="563107"/>
                      <a:pt x="2100412" y="560297"/>
                      <a:pt x="2095594" y="558289"/>
                    </a:cubicBezTo>
                    <a:cubicBezTo>
                      <a:pt x="2090775" y="556281"/>
                      <a:pt x="2084982" y="555278"/>
                      <a:pt x="2078213" y="555278"/>
                    </a:cubicBezTo>
                    <a:lnTo>
                      <a:pt x="2058424" y="555278"/>
                    </a:lnTo>
                    <a:lnTo>
                      <a:pt x="2058424" y="650095"/>
                    </a:lnTo>
                    <a:cubicBezTo>
                      <a:pt x="2058424" y="651013"/>
                      <a:pt x="2058166" y="651816"/>
                      <a:pt x="2057649" y="652504"/>
                    </a:cubicBezTo>
                    <a:cubicBezTo>
                      <a:pt x="2057133" y="653193"/>
                      <a:pt x="2056330" y="653737"/>
                      <a:pt x="2055241" y="654139"/>
                    </a:cubicBezTo>
                    <a:cubicBezTo>
                      <a:pt x="2054151" y="654540"/>
                      <a:pt x="2052659" y="654885"/>
                      <a:pt x="2050766" y="655171"/>
                    </a:cubicBezTo>
                    <a:cubicBezTo>
                      <a:pt x="2048873" y="655458"/>
                      <a:pt x="2046493" y="655602"/>
                      <a:pt x="2043625" y="655602"/>
                    </a:cubicBezTo>
                    <a:cubicBezTo>
                      <a:pt x="2040757" y="655602"/>
                      <a:pt x="2038376" y="655458"/>
                      <a:pt x="2036483" y="655171"/>
                    </a:cubicBezTo>
                    <a:cubicBezTo>
                      <a:pt x="2034591" y="654885"/>
                      <a:pt x="2033071" y="654540"/>
                      <a:pt x="2031923" y="654139"/>
                    </a:cubicBezTo>
                    <a:cubicBezTo>
                      <a:pt x="2030776" y="653737"/>
                      <a:pt x="2029973" y="653193"/>
                      <a:pt x="2029514" y="652504"/>
                    </a:cubicBezTo>
                    <a:cubicBezTo>
                      <a:pt x="2029055" y="651816"/>
                      <a:pt x="2028826" y="651013"/>
                      <a:pt x="2028826" y="650095"/>
                    </a:cubicBezTo>
                    <a:lnTo>
                      <a:pt x="2028826" y="443940"/>
                    </a:lnTo>
                    <a:cubicBezTo>
                      <a:pt x="2028826" y="439466"/>
                      <a:pt x="2030002" y="436340"/>
                      <a:pt x="2032353" y="434562"/>
                    </a:cubicBezTo>
                    <a:cubicBezTo>
                      <a:pt x="2034705" y="432783"/>
                      <a:pt x="2037201" y="431894"/>
                      <a:pt x="2039839" y="431894"/>
                    </a:cubicBezTo>
                    <a:close/>
                    <a:moveTo>
                      <a:pt x="1607609" y="431894"/>
                    </a:moveTo>
                    <a:lnTo>
                      <a:pt x="1762483" y="431894"/>
                    </a:lnTo>
                    <a:cubicBezTo>
                      <a:pt x="1763400" y="431894"/>
                      <a:pt x="1764232" y="432124"/>
                      <a:pt x="1764978" y="432583"/>
                    </a:cubicBezTo>
                    <a:cubicBezTo>
                      <a:pt x="1765724" y="433042"/>
                      <a:pt x="1766355" y="433787"/>
                      <a:pt x="1766871" y="434820"/>
                    </a:cubicBezTo>
                    <a:cubicBezTo>
                      <a:pt x="1767387" y="435852"/>
                      <a:pt x="1767760" y="437200"/>
                      <a:pt x="1767990" y="438864"/>
                    </a:cubicBezTo>
                    <a:cubicBezTo>
                      <a:pt x="1768219" y="440527"/>
                      <a:pt x="1768334" y="442449"/>
                      <a:pt x="1768334" y="444628"/>
                    </a:cubicBezTo>
                    <a:cubicBezTo>
                      <a:pt x="1768334" y="446808"/>
                      <a:pt x="1768219" y="448701"/>
                      <a:pt x="1767990" y="450307"/>
                    </a:cubicBezTo>
                    <a:cubicBezTo>
                      <a:pt x="1767760" y="451913"/>
                      <a:pt x="1767387" y="453204"/>
                      <a:pt x="1766871" y="454179"/>
                    </a:cubicBezTo>
                    <a:cubicBezTo>
                      <a:pt x="1766355" y="455154"/>
                      <a:pt x="1765724" y="455871"/>
                      <a:pt x="1764978" y="456330"/>
                    </a:cubicBezTo>
                    <a:cubicBezTo>
                      <a:pt x="1764232" y="456789"/>
                      <a:pt x="1763400" y="457018"/>
                      <a:pt x="1762483" y="457018"/>
                    </a:cubicBezTo>
                    <a:lnTo>
                      <a:pt x="1699845" y="457018"/>
                    </a:lnTo>
                    <a:lnTo>
                      <a:pt x="1699845" y="650095"/>
                    </a:lnTo>
                    <a:cubicBezTo>
                      <a:pt x="1699845" y="651013"/>
                      <a:pt x="1699615" y="651816"/>
                      <a:pt x="1699156" y="652504"/>
                    </a:cubicBezTo>
                    <a:cubicBezTo>
                      <a:pt x="1698698" y="653193"/>
                      <a:pt x="1697894" y="653737"/>
                      <a:pt x="1696747" y="654139"/>
                    </a:cubicBezTo>
                    <a:cubicBezTo>
                      <a:pt x="1695600" y="654540"/>
                      <a:pt x="1694080" y="654885"/>
                      <a:pt x="1692187" y="655171"/>
                    </a:cubicBezTo>
                    <a:cubicBezTo>
                      <a:pt x="1690294" y="655458"/>
                      <a:pt x="1687914" y="655602"/>
                      <a:pt x="1685046" y="655602"/>
                    </a:cubicBezTo>
                    <a:cubicBezTo>
                      <a:pt x="1682292" y="655602"/>
                      <a:pt x="1679941" y="655458"/>
                      <a:pt x="1677990" y="655171"/>
                    </a:cubicBezTo>
                    <a:cubicBezTo>
                      <a:pt x="1676040" y="654885"/>
                      <a:pt x="1674491" y="654540"/>
                      <a:pt x="1673344" y="654139"/>
                    </a:cubicBezTo>
                    <a:cubicBezTo>
                      <a:pt x="1672197" y="653737"/>
                      <a:pt x="1671394" y="653193"/>
                      <a:pt x="1670935" y="652504"/>
                    </a:cubicBezTo>
                    <a:cubicBezTo>
                      <a:pt x="1670476" y="651816"/>
                      <a:pt x="1670247" y="651013"/>
                      <a:pt x="1670247" y="650095"/>
                    </a:cubicBezTo>
                    <a:lnTo>
                      <a:pt x="1670247" y="457018"/>
                    </a:lnTo>
                    <a:lnTo>
                      <a:pt x="1607609" y="457018"/>
                    </a:lnTo>
                    <a:cubicBezTo>
                      <a:pt x="1606691" y="457018"/>
                      <a:pt x="1605859" y="456789"/>
                      <a:pt x="1605113" y="456330"/>
                    </a:cubicBezTo>
                    <a:cubicBezTo>
                      <a:pt x="1604368" y="455871"/>
                      <a:pt x="1603765" y="455154"/>
                      <a:pt x="1603306" y="454179"/>
                    </a:cubicBezTo>
                    <a:cubicBezTo>
                      <a:pt x="1602848" y="453204"/>
                      <a:pt x="1602475" y="451913"/>
                      <a:pt x="1602188" y="450307"/>
                    </a:cubicBezTo>
                    <a:cubicBezTo>
                      <a:pt x="1601901" y="448701"/>
                      <a:pt x="1601758" y="446808"/>
                      <a:pt x="1601758" y="444628"/>
                    </a:cubicBezTo>
                    <a:cubicBezTo>
                      <a:pt x="1601758" y="442449"/>
                      <a:pt x="1601901" y="440527"/>
                      <a:pt x="1602188" y="438864"/>
                    </a:cubicBezTo>
                    <a:cubicBezTo>
                      <a:pt x="1602475" y="437200"/>
                      <a:pt x="1602848" y="435852"/>
                      <a:pt x="1603306" y="434820"/>
                    </a:cubicBezTo>
                    <a:cubicBezTo>
                      <a:pt x="1603765" y="433787"/>
                      <a:pt x="1604368" y="433042"/>
                      <a:pt x="1605113" y="432583"/>
                    </a:cubicBezTo>
                    <a:cubicBezTo>
                      <a:pt x="1605859" y="432124"/>
                      <a:pt x="1606691" y="431894"/>
                      <a:pt x="1607609" y="431894"/>
                    </a:cubicBezTo>
                    <a:close/>
                    <a:moveTo>
                      <a:pt x="1249263" y="431894"/>
                    </a:moveTo>
                    <a:lnTo>
                      <a:pt x="1349415" y="431894"/>
                    </a:lnTo>
                    <a:cubicBezTo>
                      <a:pt x="1350218" y="431894"/>
                      <a:pt x="1350992" y="432124"/>
                      <a:pt x="1351738" y="432583"/>
                    </a:cubicBezTo>
                    <a:cubicBezTo>
                      <a:pt x="1352484" y="433042"/>
                      <a:pt x="1353144" y="433787"/>
                      <a:pt x="1353717" y="434820"/>
                    </a:cubicBezTo>
                    <a:cubicBezTo>
                      <a:pt x="1354291" y="435852"/>
                      <a:pt x="1354692" y="437200"/>
                      <a:pt x="1354922" y="438864"/>
                    </a:cubicBezTo>
                    <a:cubicBezTo>
                      <a:pt x="1355151" y="440527"/>
                      <a:pt x="1355266" y="442449"/>
                      <a:pt x="1355266" y="444628"/>
                    </a:cubicBezTo>
                    <a:cubicBezTo>
                      <a:pt x="1355266" y="446808"/>
                      <a:pt x="1355151" y="448701"/>
                      <a:pt x="1354922" y="450307"/>
                    </a:cubicBezTo>
                    <a:cubicBezTo>
                      <a:pt x="1354692" y="451913"/>
                      <a:pt x="1354291" y="453204"/>
                      <a:pt x="1353717" y="454179"/>
                    </a:cubicBezTo>
                    <a:cubicBezTo>
                      <a:pt x="1353144" y="455154"/>
                      <a:pt x="1352484" y="455871"/>
                      <a:pt x="1351738" y="456330"/>
                    </a:cubicBezTo>
                    <a:cubicBezTo>
                      <a:pt x="1350992" y="456789"/>
                      <a:pt x="1350218" y="457018"/>
                      <a:pt x="1349415" y="457018"/>
                    </a:cubicBezTo>
                    <a:lnTo>
                      <a:pt x="1267848" y="457018"/>
                    </a:lnTo>
                    <a:lnTo>
                      <a:pt x="1267848" y="532735"/>
                    </a:lnTo>
                    <a:lnTo>
                      <a:pt x="1344941" y="532735"/>
                    </a:lnTo>
                    <a:cubicBezTo>
                      <a:pt x="1345744" y="532735"/>
                      <a:pt x="1346518" y="532935"/>
                      <a:pt x="1347264" y="533337"/>
                    </a:cubicBezTo>
                    <a:cubicBezTo>
                      <a:pt x="1348010" y="533739"/>
                      <a:pt x="1348669" y="534398"/>
                      <a:pt x="1349243" y="535316"/>
                    </a:cubicBezTo>
                    <a:cubicBezTo>
                      <a:pt x="1349817" y="536234"/>
                      <a:pt x="1350218" y="537467"/>
                      <a:pt x="1350448" y="539016"/>
                    </a:cubicBezTo>
                    <a:cubicBezTo>
                      <a:pt x="1350677" y="540565"/>
                      <a:pt x="1350792" y="542543"/>
                      <a:pt x="1350792" y="544953"/>
                    </a:cubicBezTo>
                    <a:cubicBezTo>
                      <a:pt x="1350792" y="547132"/>
                      <a:pt x="1350677" y="548997"/>
                      <a:pt x="1350448" y="550545"/>
                    </a:cubicBezTo>
                    <a:cubicBezTo>
                      <a:pt x="1350218" y="552094"/>
                      <a:pt x="1349817" y="553356"/>
                      <a:pt x="1349243" y="554331"/>
                    </a:cubicBezTo>
                    <a:cubicBezTo>
                      <a:pt x="1348669" y="555306"/>
                      <a:pt x="1348010" y="556052"/>
                      <a:pt x="1347264" y="556568"/>
                    </a:cubicBezTo>
                    <a:cubicBezTo>
                      <a:pt x="1346518" y="557084"/>
                      <a:pt x="1345744" y="557343"/>
                      <a:pt x="1344941" y="557343"/>
                    </a:cubicBezTo>
                    <a:lnTo>
                      <a:pt x="1267848" y="557343"/>
                    </a:lnTo>
                    <a:lnTo>
                      <a:pt x="1267848" y="650095"/>
                    </a:lnTo>
                    <a:cubicBezTo>
                      <a:pt x="1267848" y="650898"/>
                      <a:pt x="1267618" y="651672"/>
                      <a:pt x="1267160" y="652418"/>
                    </a:cubicBezTo>
                    <a:cubicBezTo>
                      <a:pt x="1266701" y="653164"/>
                      <a:pt x="1265898" y="653737"/>
                      <a:pt x="1264750" y="654139"/>
                    </a:cubicBezTo>
                    <a:cubicBezTo>
                      <a:pt x="1263603" y="654540"/>
                      <a:pt x="1262112" y="654885"/>
                      <a:pt x="1260276" y="655171"/>
                    </a:cubicBezTo>
                    <a:cubicBezTo>
                      <a:pt x="1258441" y="655458"/>
                      <a:pt x="1256032" y="655602"/>
                      <a:pt x="1253049" y="655602"/>
                    </a:cubicBezTo>
                    <a:cubicBezTo>
                      <a:pt x="1250296" y="655602"/>
                      <a:pt x="1247944" y="655458"/>
                      <a:pt x="1245994" y="655171"/>
                    </a:cubicBezTo>
                    <a:cubicBezTo>
                      <a:pt x="1244043" y="654885"/>
                      <a:pt x="1242494" y="654540"/>
                      <a:pt x="1241347" y="654139"/>
                    </a:cubicBezTo>
                    <a:cubicBezTo>
                      <a:pt x="1240200" y="653737"/>
                      <a:pt x="1239397" y="653164"/>
                      <a:pt x="1238938" y="652418"/>
                    </a:cubicBezTo>
                    <a:cubicBezTo>
                      <a:pt x="1238479" y="651672"/>
                      <a:pt x="1238250" y="650898"/>
                      <a:pt x="1238250" y="650095"/>
                    </a:cubicBezTo>
                    <a:lnTo>
                      <a:pt x="1238250" y="443940"/>
                    </a:lnTo>
                    <a:cubicBezTo>
                      <a:pt x="1238250" y="439466"/>
                      <a:pt x="1239426" y="436340"/>
                      <a:pt x="1241778" y="434562"/>
                    </a:cubicBezTo>
                    <a:cubicBezTo>
                      <a:pt x="1244129" y="432783"/>
                      <a:pt x="1246624" y="431894"/>
                      <a:pt x="1249263" y="431894"/>
                    </a:cubicBezTo>
                    <a:close/>
                    <a:moveTo>
                      <a:pt x="992089" y="431894"/>
                    </a:moveTo>
                    <a:lnTo>
                      <a:pt x="1097748" y="431894"/>
                    </a:lnTo>
                    <a:cubicBezTo>
                      <a:pt x="1098665" y="431894"/>
                      <a:pt x="1099497" y="432124"/>
                      <a:pt x="1100243" y="432583"/>
                    </a:cubicBezTo>
                    <a:cubicBezTo>
                      <a:pt x="1100989" y="433042"/>
                      <a:pt x="1101591" y="433787"/>
                      <a:pt x="1102050" y="434820"/>
                    </a:cubicBezTo>
                    <a:cubicBezTo>
                      <a:pt x="1102509" y="435852"/>
                      <a:pt x="1102881" y="437143"/>
                      <a:pt x="1103168" y="438692"/>
                    </a:cubicBezTo>
                    <a:cubicBezTo>
                      <a:pt x="1103455" y="440240"/>
                      <a:pt x="1103599" y="442162"/>
                      <a:pt x="1103599" y="444456"/>
                    </a:cubicBezTo>
                    <a:cubicBezTo>
                      <a:pt x="1103599" y="446521"/>
                      <a:pt x="1103455" y="448328"/>
                      <a:pt x="1103168" y="449877"/>
                    </a:cubicBezTo>
                    <a:cubicBezTo>
                      <a:pt x="1102881" y="451426"/>
                      <a:pt x="1102509" y="452688"/>
                      <a:pt x="1102050" y="453663"/>
                    </a:cubicBezTo>
                    <a:cubicBezTo>
                      <a:pt x="1101591" y="454638"/>
                      <a:pt x="1100989" y="455355"/>
                      <a:pt x="1100243" y="455814"/>
                    </a:cubicBezTo>
                    <a:cubicBezTo>
                      <a:pt x="1099497" y="456273"/>
                      <a:pt x="1098665" y="456502"/>
                      <a:pt x="1097748" y="456502"/>
                    </a:cubicBezTo>
                    <a:lnTo>
                      <a:pt x="1010674" y="456502"/>
                    </a:lnTo>
                    <a:lnTo>
                      <a:pt x="1010674" y="526368"/>
                    </a:lnTo>
                    <a:lnTo>
                      <a:pt x="1085358" y="526368"/>
                    </a:lnTo>
                    <a:cubicBezTo>
                      <a:pt x="1086275" y="526368"/>
                      <a:pt x="1087107" y="526626"/>
                      <a:pt x="1087853" y="527142"/>
                    </a:cubicBezTo>
                    <a:cubicBezTo>
                      <a:pt x="1088599" y="527658"/>
                      <a:pt x="1089230" y="528375"/>
                      <a:pt x="1089746" y="529293"/>
                    </a:cubicBezTo>
                    <a:cubicBezTo>
                      <a:pt x="1090262" y="530211"/>
                      <a:pt x="1090635" y="531473"/>
                      <a:pt x="1090864" y="533079"/>
                    </a:cubicBezTo>
                    <a:cubicBezTo>
                      <a:pt x="1091094" y="534685"/>
                      <a:pt x="1091209" y="536578"/>
                      <a:pt x="1091209" y="538758"/>
                    </a:cubicBezTo>
                    <a:cubicBezTo>
                      <a:pt x="1091209" y="540823"/>
                      <a:pt x="1091094" y="542601"/>
                      <a:pt x="1090864" y="544092"/>
                    </a:cubicBezTo>
                    <a:cubicBezTo>
                      <a:pt x="1090635" y="545584"/>
                      <a:pt x="1090262" y="546788"/>
                      <a:pt x="1089746" y="547706"/>
                    </a:cubicBezTo>
                    <a:cubicBezTo>
                      <a:pt x="1089230" y="548624"/>
                      <a:pt x="1088599" y="549283"/>
                      <a:pt x="1087853" y="549685"/>
                    </a:cubicBezTo>
                    <a:cubicBezTo>
                      <a:pt x="1087107" y="550086"/>
                      <a:pt x="1086275" y="550287"/>
                      <a:pt x="1085358" y="550287"/>
                    </a:cubicBezTo>
                    <a:lnTo>
                      <a:pt x="1010674" y="550287"/>
                    </a:lnTo>
                    <a:lnTo>
                      <a:pt x="1010674" y="629961"/>
                    </a:lnTo>
                    <a:lnTo>
                      <a:pt x="1098952" y="629961"/>
                    </a:lnTo>
                    <a:cubicBezTo>
                      <a:pt x="1099870" y="629961"/>
                      <a:pt x="1100702" y="630191"/>
                      <a:pt x="1101447" y="630650"/>
                    </a:cubicBezTo>
                    <a:cubicBezTo>
                      <a:pt x="1102193" y="631109"/>
                      <a:pt x="1102853" y="631826"/>
                      <a:pt x="1103426" y="632801"/>
                    </a:cubicBezTo>
                    <a:cubicBezTo>
                      <a:pt x="1104000" y="633776"/>
                      <a:pt x="1104401" y="635038"/>
                      <a:pt x="1104631" y="636587"/>
                    </a:cubicBezTo>
                    <a:cubicBezTo>
                      <a:pt x="1104861" y="638135"/>
                      <a:pt x="1104975" y="640057"/>
                      <a:pt x="1104975" y="642351"/>
                    </a:cubicBezTo>
                    <a:cubicBezTo>
                      <a:pt x="1104975" y="644416"/>
                      <a:pt x="1104861" y="646223"/>
                      <a:pt x="1104631" y="647772"/>
                    </a:cubicBezTo>
                    <a:cubicBezTo>
                      <a:pt x="1104401" y="649321"/>
                      <a:pt x="1104000" y="650611"/>
                      <a:pt x="1103426" y="651644"/>
                    </a:cubicBezTo>
                    <a:cubicBezTo>
                      <a:pt x="1102853" y="652676"/>
                      <a:pt x="1102193" y="653422"/>
                      <a:pt x="1101447" y="653881"/>
                    </a:cubicBezTo>
                    <a:cubicBezTo>
                      <a:pt x="1100702" y="654340"/>
                      <a:pt x="1099870" y="654569"/>
                      <a:pt x="1098952" y="654569"/>
                    </a:cubicBezTo>
                    <a:lnTo>
                      <a:pt x="992089" y="654569"/>
                    </a:lnTo>
                    <a:cubicBezTo>
                      <a:pt x="989450" y="654569"/>
                      <a:pt x="986955" y="653680"/>
                      <a:pt x="984603" y="651902"/>
                    </a:cubicBezTo>
                    <a:cubicBezTo>
                      <a:pt x="982252" y="650124"/>
                      <a:pt x="981076" y="646998"/>
                      <a:pt x="981076" y="642523"/>
                    </a:cubicBezTo>
                    <a:lnTo>
                      <a:pt x="981076" y="443940"/>
                    </a:lnTo>
                    <a:cubicBezTo>
                      <a:pt x="981076" y="439466"/>
                      <a:pt x="982252" y="436340"/>
                      <a:pt x="984603" y="434562"/>
                    </a:cubicBezTo>
                    <a:cubicBezTo>
                      <a:pt x="986955" y="432783"/>
                      <a:pt x="989450" y="431894"/>
                      <a:pt x="992089" y="431894"/>
                    </a:cubicBezTo>
                    <a:close/>
                    <a:moveTo>
                      <a:pt x="569384" y="431894"/>
                    </a:moveTo>
                    <a:lnTo>
                      <a:pt x="724258" y="431894"/>
                    </a:lnTo>
                    <a:cubicBezTo>
                      <a:pt x="725176" y="431894"/>
                      <a:pt x="726007" y="432124"/>
                      <a:pt x="726753" y="432583"/>
                    </a:cubicBezTo>
                    <a:cubicBezTo>
                      <a:pt x="727499" y="433042"/>
                      <a:pt x="728130" y="433787"/>
                      <a:pt x="728646" y="434820"/>
                    </a:cubicBezTo>
                    <a:cubicBezTo>
                      <a:pt x="729162" y="435852"/>
                      <a:pt x="729535" y="437200"/>
                      <a:pt x="729764" y="438864"/>
                    </a:cubicBezTo>
                    <a:cubicBezTo>
                      <a:pt x="729994" y="440527"/>
                      <a:pt x="730109" y="442449"/>
                      <a:pt x="730109" y="444628"/>
                    </a:cubicBezTo>
                    <a:cubicBezTo>
                      <a:pt x="730109" y="446808"/>
                      <a:pt x="729994" y="448701"/>
                      <a:pt x="729764" y="450307"/>
                    </a:cubicBezTo>
                    <a:cubicBezTo>
                      <a:pt x="729535" y="451913"/>
                      <a:pt x="729162" y="453204"/>
                      <a:pt x="728646" y="454179"/>
                    </a:cubicBezTo>
                    <a:cubicBezTo>
                      <a:pt x="728130" y="455154"/>
                      <a:pt x="727499" y="455871"/>
                      <a:pt x="726753" y="456330"/>
                    </a:cubicBezTo>
                    <a:cubicBezTo>
                      <a:pt x="726007" y="456789"/>
                      <a:pt x="725176" y="457018"/>
                      <a:pt x="724258" y="457018"/>
                    </a:cubicBezTo>
                    <a:lnTo>
                      <a:pt x="661620" y="457018"/>
                    </a:lnTo>
                    <a:lnTo>
                      <a:pt x="661620" y="650095"/>
                    </a:lnTo>
                    <a:cubicBezTo>
                      <a:pt x="661620" y="651013"/>
                      <a:pt x="661391" y="651816"/>
                      <a:pt x="660932" y="652504"/>
                    </a:cubicBezTo>
                    <a:cubicBezTo>
                      <a:pt x="660473" y="653193"/>
                      <a:pt x="659670" y="653737"/>
                      <a:pt x="658523" y="654139"/>
                    </a:cubicBezTo>
                    <a:cubicBezTo>
                      <a:pt x="657375" y="654540"/>
                      <a:pt x="655855" y="654885"/>
                      <a:pt x="653962" y="655171"/>
                    </a:cubicBezTo>
                    <a:cubicBezTo>
                      <a:pt x="652069" y="655458"/>
                      <a:pt x="649689" y="655602"/>
                      <a:pt x="646821" y="655602"/>
                    </a:cubicBezTo>
                    <a:cubicBezTo>
                      <a:pt x="644068" y="655602"/>
                      <a:pt x="641716" y="655458"/>
                      <a:pt x="639766" y="655171"/>
                    </a:cubicBezTo>
                    <a:cubicBezTo>
                      <a:pt x="637815" y="654885"/>
                      <a:pt x="636267" y="654540"/>
                      <a:pt x="635119" y="654139"/>
                    </a:cubicBezTo>
                    <a:cubicBezTo>
                      <a:pt x="633972" y="653737"/>
                      <a:pt x="633169" y="653193"/>
                      <a:pt x="632710" y="652504"/>
                    </a:cubicBezTo>
                    <a:cubicBezTo>
                      <a:pt x="632251" y="651816"/>
                      <a:pt x="632022" y="651013"/>
                      <a:pt x="632022" y="650095"/>
                    </a:cubicBezTo>
                    <a:lnTo>
                      <a:pt x="632022" y="457018"/>
                    </a:lnTo>
                    <a:lnTo>
                      <a:pt x="569384" y="457018"/>
                    </a:lnTo>
                    <a:cubicBezTo>
                      <a:pt x="568466" y="457018"/>
                      <a:pt x="567634" y="456789"/>
                      <a:pt x="566889" y="456330"/>
                    </a:cubicBezTo>
                    <a:cubicBezTo>
                      <a:pt x="566143" y="455871"/>
                      <a:pt x="565541" y="455154"/>
                      <a:pt x="565082" y="454179"/>
                    </a:cubicBezTo>
                    <a:cubicBezTo>
                      <a:pt x="564623" y="453204"/>
                      <a:pt x="564250" y="451913"/>
                      <a:pt x="563963" y="450307"/>
                    </a:cubicBezTo>
                    <a:cubicBezTo>
                      <a:pt x="563676" y="448701"/>
                      <a:pt x="563533" y="446808"/>
                      <a:pt x="563533" y="444628"/>
                    </a:cubicBezTo>
                    <a:cubicBezTo>
                      <a:pt x="563533" y="442449"/>
                      <a:pt x="563676" y="440527"/>
                      <a:pt x="563963" y="438864"/>
                    </a:cubicBezTo>
                    <a:cubicBezTo>
                      <a:pt x="564250" y="437200"/>
                      <a:pt x="564623" y="435852"/>
                      <a:pt x="565082" y="434820"/>
                    </a:cubicBezTo>
                    <a:cubicBezTo>
                      <a:pt x="565541" y="433787"/>
                      <a:pt x="566143" y="433042"/>
                      <a:pt x="566889" y="432583"/>
                    </a:cubicBezTo>
                    <a:cubicBezTo>
                      <a:pt x="567634" y="432124"/>
                      <a:pt x="568466" y="431894"/>
                      <a:pt x="569384" y="431894"/>
                    </a:cubicBezTo>
                    <a:close/>
                    <a:moveTo>
                      <a:pt x="1814680" y="430862"/>
                    </a:moveTo>
                    <a:cubicBezTo>
                      <a:pt x="1817433" y="430862"/>
                      <a:pt x="1819785" y="431005"/>
                      <a:pt x="1821735" y="431292"/>
                    </a:cubicBezTo>
                    <a:cubicBezTo>
                      <a:pt x="1823685" y="431579"/>
                      <a:pt x="1825205" y="431923"/>
                      <a:pt x="1826295" y="432325"/>
                    </a:cubicBezTo>
                    <a:cubicBezTo>
                      <a:pt x="1827385" y="432726"/>
                      <a:pt x="1828160" y="433271"/>
                      <a:pt x="1828618" y="433959"/>
                    </a:cubicBezTo>
                    <a:cubicBezTo>
                      <a:pt x="1829077" y="434648"/>
                      <a:pt x="1829307" y="435451"/>
                      <a:pt x="1829307" y="436369"/>
                    </a:cubicBezTo>
                    <a:lnTo>
                      <a:pt x="1829307" y="570937"/>
                    </a:lnTo>
                    <a:cubicBezTo>
                      <a:pt x="1829307" y="581262"/>
                      <a:pt x="1830569" y="590268"/>
                      <a:pt x="1833092" y="597954"/>
                    </a:cubicBezTo>
                    <a:cubicBezTo>
                      <a:pt x="1835616" y="605640"/>
                      <a:pt x="1839259" y="612036"/>
                      <a:pt x="1844020" y="617141"/>
                    </a:cubicBezTo>
                    <a:cubicBezTo>
                      <a:pt x="1848781" y="622246"/>
                      <a:pt x="1854517" y="626090"/>
                      <a:pt x="1861228" y="628671"/>
                    </a:cubicBezTo>
                    <a:cubicBezTo>
                      <a:pt x="1867939" y="631252"/>
                      <a:pt x="1875482" y="632543"/>
                      <a:pt x="1883857" y="632543"/>
                    </a:cubicBezTo>
                    <a:cubicBezTo>
                      <a:pt x="1892461" y="632543"/>
                      <a:pt x="1900119" y="631281"/>
                      <a:pt x="1906830" y="628757"/>
                    </a:cubicBezTo>
                    <a:cubicBezTo>
                      <a:pt x="1913541" y="626233"/>
                      <a:pt x="1919220" y="622447"/>
                      <a:pt x="1923866" y="617399"/>
                    </a:cubicBezTo>
                    <a:cubicBezTo>
                      <a:pt x="1928512" y="612352"/>
                      <a:pt x="1932069" y="606099"/>
                      <a:pt x="1934535" y="598642"/>
                    </a:cubicBezTo>
                    <a:cubicBezTo>
                      <a:pt x="1937002" y="591185"/>
                      <a:pt x="1938235" y="582467"/>
                      <a:pt x="1938235" y="572486"/>
                    </a:cubicBezTo>
                    <a:lnTo>
                      <a:pt x="1938235" y="436369"/>
                    </a:lnTo>
                    <a:cubicBezTo>
                      <a:pt x="1938235" y="435451"/>
                      <a:pt x="1938464" y="434648"/>
                      <a:pt x="1938923" y="433959"/>
                    </a:cubicBezTo>
                    <a:cubicBezTo>
                      <a:pt x="1939382" y="433271"/>
                      <a:pt x="1940185" y="432726"/>
                      <a:pt x="1941332" y="432325"/>
                    </a:cubicBezTo>
                    <a:cubicBezTo>
                      <a:pt x="1942480" y="431923"/>
                      <a:pt x="1944000" y="431579"/>
                      <a:pt x="1945893" y="431292"/>
                    </a:cubicBezTo>
                    <a:cubicBezTo>
                      <a:pt x="1947786" y="431005"/>
                      <a:pt x="1950166" y="430862"/>
                      <a:pt x="1953034" y="430862"/>
                    </a:cubicBezTo>
                    <a:cubicBezTo>
                      <a:pt x="1955787" y="430862"/>
                      <a:pt x="1958110" y="431005"/>
                      <a:pt x="1960003" y="431292"/>
                    </a:cubicBezTo>
                    <a:cubicBezTo>
                      <a:pt x="1961896" y="431579"/>
                      <a:pt x="1963388" y="431923"/>
                      <a:pt x="1964478" y="432325"/>
                    </a:cubicBezTo>
                    <a:cubicBezTo>
                      <a:pt x="1965568" y="432726"/>
                      <a:pt x="1966370" y="433271"/>
                      <a:pt x="1966887" y="433959"/>
                    </a:cubicBezTo>
                    <a:cubicBezTo>
                      <a:pt x="1967403" y="434648"/>
                      <a:pt x="1967661" y="435451"/>
                      <a:pt x="1967661" y="436369"/>
                    </a:cubicBezTo>
                    <a:lnTo>
                      <a:pt x="1967661" y="572314"/>
                    </a:lnTo>
                    <a:cubicBezTo>
                      <a:pt x="1967661" y="585851"/>
                      <a:pt x="1965682" y="597925"/>
                      <a:pt x="1961724" y="608537"/>
                    </a:cubicBezTo>
                    <a:cubicBezTo>
                      <a:pt x="1957766" y="619149"/>
                      <a:pt x="1952116" y="628126"/>
                      <a:pt x="1944774" y="635468"/>
                    </a:cubicBezTo>
                    <a:cubicBezTo>
                      <a:pt x="1937432" y="642810"/>
                      <a:pt x="1928484" y="648374"/>
                      <a:pt x="1917929" y="652160"/>
                    </a:cubicBezTo>
                    <a:cubicBezTo>
                      <a:pt x="1907375" y="655946"/>
                      <a:pt x="1895386" y="657839"/>
                      <a:pt x="1881964" y="657839"/>
                    </a:cubicBezTo>
                    <a:cubicBezTo>
                      <a:pt x="1869689" y="657839"/>
                      <a:pt x="1858503" y="656061"/>
                      <a:pt x="1848408" y="652504"/>
                    </a:cubicBezTo>
                    <a:cubicBezTo>
                      <a:pt x="1838312" y="648948"/>
                      <a:pt x="1829651" y="643699"/>
                      <a:pt x="1822423" y="636759"/>
                    </a:cubicBezTo>
                    <a:cubicBezTo>
                      <a:pt x="1815196" y="629818"/>
                      <a:pt x="1809632" y="621128"/>
                      <a:pt x="1805731" y="610688"/>
                    </a:cubicBezTo>
                    <a:cubicBezTo>
                      <a:pt x="1801831" y="600248"/>
                      <a:pt x="1799881" y="588203"/>
                      <a:pt x="1799881" y="574551"/>
                    </a:cubicBezTo>
                    <a:lnTo>
                      <a:pt x="1799881" y="436369"/>
                    </a:lnTo>
                    <a:cubicBezTo>
                      <a:pt x="1799881" y="435451"/>
                      <a:pt x="1800110" y="434648"/>
                      <a:pt x="1800569" y="433959"/>
                    </a:cubicBezTo>
                    <a:cubicBezTo>
                      <a:pt x="1801028" y="433271"/>
                      <a:pt x="1801831" y="432726"/>
                      <a:pt x="1802978" y="432325"/>
                    </a:cubicBezTo>
                    <a:cubicBezTo>
                      <a:pt x="1804125" y="431923"/>
                      <a:pt x="1805617" y="431579"/>
                      <a:pt x="1807452" y="431292"/>
                    </a:cubicBezTo>
                    <a:cubicBezTo>
                      <a:pt x="1809288" y="431005"/>
                      <a:pt x="1811697" y="430862"/>
                      <a:pt x="1814680" y="430862"/>
                    </a:cubicBezTo>
                    <a:close/>
                    <a:moveTo>
                      <a:pt x="1414630" y="430862"/>
                    </a:moveTo>
                    <a:cubicBezTo>
                      <a:pt x="1417383" y="430862"/>
                      <a:pt x="1419735" y="431005"/>
                      <a:pt x="1421685" y="431292"/>
                    </a:cubicBezTo>
                    <a:cubicBezTo>
                      <a:pt x="1423635" y="431579"/>
                      <a:pt x="1425155" y="431923"/>
                      <a:pt x="1426245" y="432325"/>
                    </a:cubicBezTo>
                    <a:cubicBezTo>
                      <a:pt x="1427335" y="432726"/>
                      <a:pt x="1428110" y="433271"/>
                      <a:pt x="1428568" y="433959"/>
                    </a:cubicBezTo>
                    <a:cubicBezTo>
                      <a:pt x="1429027" y="434648"/>
                      <a:pt x="1429257" y="435451"/>
                      <a:pt x="1429257" y="436369"/>
                    </a:cubicBezTo>
                    <a:lnTo>
                      <a:pt x="1429257" y="570937"/>
                    </a:lnTo>
                    <a:cubicBezTo>
                      <a:pt x="1429257" y="581262"/>
                      <a:pt x="1430518" y="590268"/>
                      <a:pt x="1433042" y="597954"/>
                    </a:cubicBezTo>
                    <a:cubicBezTo>
                      <a:pt x="1435566" y="605640"/>
                      <a:pt x="1439209" y="612036"/>
                      <a:pt x="1443970" y="617141"/>
                    </a:cubicBezTo>
                    <a:cubicBezTo>
                      <a:pt x="1448731" y="622246"/>
                      <a:pt x="1454467" y="626090"/>
                      <a:pt x="1461178" y="628671"/>
                    </a:cubicBezTo>
                    <a:cubicBezTo>
                      <a:pt x="1467889" y="631252"/>
                      <a:pt x="1475432" y="632543"/>
                      <a:pt x="1483807" y="632543"/>
                    </a:cubicBezTo>
                    <a:cubicBezTo>
                      <a:pt x="1492411" y="632543"/>
                      <a:pt x="1500069" y="631281"/>
                      <a:pt x="1506780" y="628757"/>
                    </a:cubicBezTo>
                    <a:cubicBezTo>
                      <a:pt x="1513491" y="626233"/>
                      <a:pt x="1519170" y="622447"/>
                      <a:pt x="1523816" y="617399"/>
                    </a:cubicBezTo>
                    <a:cubicBezTo>
                      <a:pt x="1528462" y="612352"/>
                      <a:pt x="1532019" y="606099"/>
                      <a:pt x="1534485" y="598642"/>
                    </a:cubicBezTo>
                    <a:cubicBezTo>
                      <a:pt x="1536952" y="591185"/>
                      <a:pt x="1538185" y="582467"/>
                      <a:pt x="1538185" y="572486"/>
                    </a:cubicBezTo>
                    <a:lnTo>
                      <a:pt x="1538185" y="436369"/>
                    </a:lnTo>
                    <a:cubicBezTo>
                      <a:pt x="1538185" y="435451"/>
                      <a:pt x="1538414" y="434648"/>
                      <a:pt x="1538873" y="433959"/>
                    </a:cubicBezTo>
                    <a:cubicBezTo>
                      <a:pt x="1539332" y="433271"/>
                      <a:pt x="1540135" y="432726"/>
                      <a:pt x="1541282" y="432325"/>
                    </a:cubicBezTo>
                    <a:cubicBezTo>
                      <a:pt x="1542430" y="431923"/>
                      <a:pt x="1543950" y="431579"/>
                      <a:pt x="1545843" y="431292"/>
                    </a:cubicBezTo>
                    <a:cubicBezTo>
                      <a:pt x="1547736" y="431005"/>
                      <a:pt x="1550116" y="430862"/>
                      <a:pt x="1552984" y="430862"/>
                    </a:cubicBezTo>
                    <a:cubicBezTo>
                      <a:pt x="1555737" y="430862"/>
                      <a:pt x="1558060" y="431005"/>
                      <a:pt x="1559953" y="431292"/>
                    </a:cubicBezTo>
                    <a:cubicBezTo>
                      <a:pt x="1561846" y="431579"/>
                      <a:pt x="1563338" y="431923"/>
                      <a:pt x="1564428" y="432325"/>
                    </a:cubicBezTo>
                    <a:cubicBezTo>
                      <a:pt x="1565517" y="432726"/>
                      <a:pt x="1566320" y="433271"/>
                      <a:pt x="1566837" y="433959"/>
                    </a:cubicBezTo>
                    <a:cubicBezTo>
                      <a:pt x="1567353" y="434648"/>
                      <a:pt x="1567611" y="435451"/>
                      <a:pt x="1567611" y="436369"/>
                    </a:cubicBezTo>
                    <a:lnTo>
                      <a:pt x="1567611" y="572314"/>
                    </a:lnTo>
                    <a:cubicBezTo>
                      <a:pt x="1567611" y="585851"/>
                      <a:pt x="1565632" y="597925"/>
                      <a:pt x="1561674" y="608537"/>
                    </a:cubicBezTo>
                    <a:cubicBezTo>
                      <a:pt x="1557716" y="619149"/>
                      <a:pt x="1552066" y="628126"/>
                      <a:pt x="1544724" y="635468"/>
                    </a:cubicBezTo>
                    <a:cubicBezTo>
                      <a:pt x="1537382" y="642810"/>
                      <a:pt x="1528434" y="648374"/>
                      <a:pt x="1517879" y="652160"/>
                    </a:cubicBezTo>
                    <a:cubicBezTo>
                      <a:pt x="1507325" y="655946"/>
                      <a:pt x="1495336" y="657839"/>
                      <a:pt x="1481914" y="657839"/>
                    </a:cubicBezTo>
                    <a:cubicBezTo>
                      <a:pt x="1469639" y="657839"/>
                      <a:pt x="1458453" y="656061"/>
                      <a:pt x="1448358" y="652504"/>
                    </a:cubicBezTo>
                    <a:cubicBezTo>
                      <a:pt x="1438262" y="648948"/>
                      <a:pt x="1429601" y="643699"/>
                      <a:pt x="1422373" y="636759"/>
                    </a:cubicBezTo>
                    <a:cubicBezTo>
                      <a:pt x="1415146" y="629818"/>
                      <a:pt x="1409582" y="621128"/>
                      <a:pt x="1405681" y="610688"/>
                    </a:cubicBezTo>
                    <a:cubicBezTo>
                      <a:pt x="1401781" y="600248"/>
                      <a:pt x="1399831" y="588203"/>
                      <a:pt x="1399831" y="574551"/>
                    </a:cubicBezTo>
                    <a:lnTo>
                      <a:pt x="1399831" y="436369"/>
                    </a:lnTo>
                    <a:cubicBezTo>
                      <a:pt x="1399831" y="435451"/>
                      <a:pt x="1400060" y="434648"/>
                      <a:pt x="1400519" y="433959"/>
                    </a:cubicBezTo>
                    <a:cubicBezTo>
                      <a:pt x="1400978" y="433271"/>
                      <a:pt x="1401781" y="432726"/>
                      <a:pt x="1402928" y="432325"/>
                    </a:cubicBezTo>
                    <a:cubicBezTo>
                      <a:pt x="1404075" y="431923"/>
                      <a:pt x="1405567" y="431579"/>
                      <a:pt x="1407402" y="431292"/>
                    </a:cubicBezTo>
                    <a:cubicBezTo>
                      <a:pt x="1409238" y="431005"/>
                      <a:pt x="1411647" y="430862"/>
                      <a:pt x="1414630" y="430862"/>
                    </a:cubicBezTo>
                    <a:close/>
                    <a:moveTo>
                      <a:pt x="776800" y="430862"/>
                    </a:moveTo>
                    <a:cubicBezTo>
                      <a:pt x="779668" y="430862"/>
                      <a:pt x="782048" y="431005"/>
                      <a:pt x="783941" y="431292"/>
                    </a:cubicBezTo>
                    <a:cubicBezTo>
                      <a:pt x="785834" y="431579"/>
                      <a:pt x="787354" y="431923"/>
                      <a:pt x="788501" y="432325"/>
                    </a:cubicBezTo>
                    <a:cubicBezTo>
                      <a:pt x="789649" y="432726"/>
                      <a:pt x="790452" y="433271"/>
                      <a:pt x="790911" y="433959"/>
                    </a:cubicBezTo>
                    <a:cubicBezTo>
                      <a:pt x="791369" y="434648"/>
                      <a:pt x="791599" y="435451"/>
                      <a:pt x="791599" y="436369"/>
                    </a:cubicBezTo>
                    <a:lnTo>
                      <a:pt x="791599" y="525507"/>
                    </a:lnTo>
                    <a:lnTo>
                      <a:pt x="892956" y="525507"/>
                    </a:lnTo>
                    <a:lnTo>
                      <a:pt x="892956" y="436369"/>
                    </a:lnTo>
                    <a:cubicBezTo>
                      <a:pt x="892956" y="435451"/>
                      <a:pt x="893185" y="434648"/>
                      <a:pt x="893644" y="433959"/>
                    </a:cubicBezTo>
                    <a:cubicBezTo>
                      <a:pt x="894103" y="433271"/>
                      <a:pt x="894906" y="432726"/>
                      <a:pt x="896053" y="432325"/>
                    </a:cubicBezTo>
                    <a:cubicBezTo>
                      <a:pt x="897200" y="431923"/>
                      <a:pt x="898692" y="431579"/>
                      <a:pt x="900527" y="431292"/>
                    </a:cubicBezTo>
                    <a:cubicBezTo>
                      <a:pt x="902363" y="431005"/>
                      <a:pt x="904772" y="430862"/>
                      <a:pt x="907755" y="430862"/>
                    </a:cubicBezTo>
                    <a:cubicBezTo>
                      <a:pt x="910508" y="430862"/>
                      <a:pt x="912831" y="431005"/>
                      <a:pt x="914724" y="431292"/>
                    </a:cubicBezTo>
                    <a:cubicBezTo>
                      <a:pt x="916617" y="431579"/>
                      <a:pt x="918137" y="431923"/>
                      <a:pt x="919284" y="432325"/>
                    </a:cubicBezTo>
                    <a:cubicBezTo>
                      <a:pt x="920431" y="432726"/>
                      <a:pt x="921234" y="433271"/>
                      <a:pt x="921693" y="433959"/>
                    </a:cubicBezTo>
                    <a:cubicBezTo>
                      <a:pt x="922152" y="434648"/>
                      <a:pt x="922382" y="435451"/>
                      <a:pt x="922382" y="436369"/>
                    </a:cubicBezTo>
                    <a:lnTo>
                      <a:pt x="922382" y="650095"/>
                    </a:lnTo>
                    <a:cubicBezTo>
                      <a:pt x="922382" y="651013"/>
                      <a:pt x="922152" y="651816"/>
                      <a:pt x="921693" y="652504"/>
                    </a:cubicBezTo>
                    <a:cubicBezTo>
                      <a:pt x="921234" y="653193"/>
                      <a:pt x="920431" y="653737"/>
                      <a:pt x="919284" y="654139"/>
                    </a:cubicBezTo>
                    <a:cubicBezTo>
                      <a:pt x="918137" y="654540"/>
                      <a:pt x="916617" y="654885"/>
                      <a:pt x="914724" y="655171"/>
                    </a:cubicBezTo>
                    <a:cubicBezTo>
                      <a:pt x="912831" y="655458"/>
                      <a:pt x="910508" y="655602"/>
                      <a:pt x="907755" y="655602"/>
                    </a:cubicBezTo>
                    <a:cubicBezTo>
                      <a:pt x="904772" y="655602"/>
                      <a:pt x="902363" y="655458"/>
                      <a:pt x="900527" y="655171"/>
                    </a:cubicBezTo>
                    <a:cubicBezTo>
                      <a:pt x="898692" y="654885"/>
                      <a:pt x="897200" y="654540"/>
                      <a:pt x="896053" y="654139"/>
                    </a:cubicBezTo>
                    <a:cubicBezTo>
                      <a:pt x="894906" y="653737"/>
                      <a:pt x="894103" y="653193"/>
                      <a:pt x="893644" y="652504"/>
                    </a:cubicBezTo>
                    <a:cubicBezTo>
                      <a:pt x="893185" y="651816"/>
                      <a:pt x="892956" y="651013"/>
                      <a:pt x="892956" y="650095"/>
                    </a:cubicBezTo>
                    <a:lnTo>
                      <a:pt x="892956" y="551320"/>
                    </a:lnTo>
                    <a:lnTo>
                      <a:pt x="791599" y="551320"/>
                    </a:lnTo>
                    <a:lnTo>
                      <a:pt x="791599" y="650095"/>
                    </a:lnTo>
                    <a:cubicBezTo>
                      <a:pt x="791599" y="651013"/>
                      <a:pt x="791369" y="651816"/>
                      <a:pt x="790911" y="652504"/>
                    </a:cubicBezTo>
                    <a:cubicBezTo>
                      <a:pt x="790452" y="653193"/>
                      <a:pt x="789649" y="653737"/>
                      <a:pt x="788501" y="654139"/>
                    </a:cubicBezTo>
                    <a:cubicBezTo>
                      <a:pt x="787354" y="654540"/>
                      <a:pt x="785834" y="654885"/>
                      <a:pt x="783941" y="655171"/>
                    </a:cubicBezTo>
                    <a:cubicBezTo>
                      <a:pt x="782048" y="655458"/>
                      <a:pt x="779668" y="655602"/>
                      <a:pt x="776800" y="655602"/>
                    </a:cubicBezTo>
                    <a:cubicBezTo>
                      <a:pt x="774047" y="655602"/>
                      <a:pt x="771695" y="655458"/>
                      <a:pt x="769744" y="655171"/>
                    </a:cubicBezTo>
                    <a:cubicBezTo>
                      <a:pt x="767794" y="654885"/>
                      <a:pt x="766245" y="654540"/>
                      <a:pt x="765098" y="654139"/>
                    </a:cubicBezTo>
                    <a:cubicBezTo>
                      <a:pt x="763951" y="653737"/>
                      <a:pt x="763148" y="653193"/>
                      <a:pt x="762689" y="652504"/>
                    </a:cubicBezTo>
                    <a:cubicBezTo>
                      <a:pt x="762230" y="651816"/>
                      <a:pt x="762001" y="651013"/>
                      <a:pt x="762001" y="650095"/>
                    </a:cubicBezTo>
                    <a:lnTo>
                      <a:pt x="762001" y="436369"/>
                    </a:lnTo>
                    <a:cubicBezTo>
                      <a:pt x="762001" y="435451"/>
                      <a:pt x="762230" y="434648"/>
                      <a:pt x="762689" y="433959"/>
                    </a:cubicBezTo>
                    <a:cubicBezTo>
                      <a:pt x="763148" y="433271"/>
                      <a:pt x="763951" y="432726"/>
                      <a:pt x="765098" y="432325"/>
                    </a:cubicBezTo>
                    <a:cubicBezTo>
                      <a:pt x="766245" y="431923"/>
                      <a:pt x="767794" y="431579"/>
                      <a:pt x="769744" y="431292"/>
                    </a:cubicBezTo>
                    <a:cubicBezTo>
                      <a:pt x="771695" y="431005"/>
                      <a:pt x="774047" y="430862"/>
                      <a:pt x="776800" y="430862"/>
                    </a:cubicBezTo>
                    <a:close/>
                    <a:moveTo>
                      <a:pt x="271974" y="430862"/>
                    </a:moveTo>
                    <a:cubicBezTo>
                      <a:pt x="274842" y="430862"/>
                      <a:pt x="277223" y="431005"/>
                      <a:pt x="279115" y="431292"/>
                    </a:cubicBezTo>
                    <a:cubicBezTo>
                      <a:pt x="281008" y="431579"/>
                      <a:pt x="282528" y="431923"/>
                      <a:pt x="283676" y="432325"/>
                    </a:cubicBezTo>
                    <a:cubicBezTo>
                      <a:pt x="284823" y="432726"/>
                      <a:pt x="285626" y="433271"/>
                      <a:pt x="286085" y="433959"/>
                    </a:cubicBezTo>
                    <a:cubicBezTo>
                      <a:pt x="286544" y="434648"/>
                      <a:pt x="286773" y="435451"/>
                      <a:pt x="286773" y="436369"/>
                    </a:cubicBezTo>
                    <a:lnTo>
                      <a:pt x="286773" y="650095"/>
                    </a:lnTo>
                    <a:cubicBezTo>
                      <a:pt x="286773" y="651013"/>
                      <a:pt x="286544" y="651816"/>
                      <a:pt x="286085" y="652504"/>
                    </a:cubicBezTo>
                    <a:cubicBezTo>
                      <a:pt x="285626" y="653193"/>
                      <a:pt x="284823" y="653737"/>
                      <a:pt x="283676" y="654139"/>
                    </a:cubicBezTo>
                    <a:cubicBezTo>
                      <a:pt x="282528" y="654540"/>
                      <a:pt x="281008" y="654885"/>
                      <a:pt x="279115" y="655171"/>
                    </a:cubicBezTo>
                    <a:cubicBezTo>
                      <a:pt x="277223" y="655458"/>
                      <a:pt x="274842" y="655602"/>
                      <a:pt x="271974" y="655602"/>
                    </a:cubicBezTo>
                    <a:cubicBezTo>
                      <a:pt x="269221" y="655602"/>
                      <a:pt x="266869" y="655458"/>
                      <a:pt x="264919" y="655171"/>
                    </a:cubicBezTo>
                    <a:cubicBezTo>
                      <a:pt x="262968" y="654885"/>
                      <a:pt x="261420" y="654540"/>
                      <a:pt x="260272" y="654139"/>
                    </a:cubicBezTo>
                    <a:cubicBezTo>
                      <a:pt x="259125" y="653737"/>
                      <a:pt x="258322" y="653193"/>
                      <a:pt x="257863" y="652504"/>
                    </a:cubicBezTo>
                    <a:cubicBezTo>
                      <a:pt x="257404" y="651816"/>
                      <a:pt x="257175" y="651013"/>
                      <a:pt x="257175" y="650095"/>
                    </a:cubicBezTo>
                    <a:lnTo>
                      <a:pt x="257175" y="436369"/>
                    </a:lnTo>
                    <a:cubicBezTo>
                      <a:pt x="257175" y="435451"/>
                      <a:pt x="257433" y="434648"/>
                      <a:pt x="257949" y="433959"/>
                    </a:cubicBezTo>
                    <a:cubicBezTo>
                      <a:pt x="258466" y="433271"/>
                      <a:pt x="259326" y="432726"/>
                      <a:pt x="260531" y="432325"/>
                    </a:cubicBezTo>
                    <a:cubicBezTo>
                      <a:pt x="261735" y="431923"/>
                      <a:pt x="263284" y="431579"/>
                      <a:pt x="265177" y="431292"/>
                    </a:cubicBezTo>
                    <a:cubicBezTo>
                      <a:pt x="267070" y="431005"/>
                      <a:pt x="269335" y="430862"/>
                      <a:pt x="271974" y="430862"/>
                    </a:cubicBezTo>
                    <a:close/>
                    <a:moveTo>
                      <a:pt x="398656" y="428625"/>
                    </a:moveTo>
                    <a:cubicBezTo>
                      <a:pt x="403589" y="428625"/>
                      <a:pt x="408550" y="429055"/>
                      <a:pt x="413541" y="429915"/>
                    </a:cubicBezTo>
                    <a:cubicBezTo>
                      <a:pt x="418531" y="430776"/>
                      <a:pt x="423235" y="431923"/>
                      <a:pt x="427652" y="433357"/>
                    </a:cubicBezTo>
                    <a:cubicBezTo>
                      <a:pt x="432068" y="434791"/>
                      <a:pt x="435998" y="436397"/>
                      <a:pt x="439439" y="438175"/>
                    </a:cubicBezTo>
                    <a:cubicBezTo>
                      <a:pt x="442881" y="439954"/>
                      <a:pt x="445147" y="441388"/>
                      <a:pt x="446236" y="442477"/>
                    </a:cubicBezTo>
                    <a:cubicBezTo>
                      <a:pt x="447326" y="443567"/>
                      <a:pt x="448043" y="444428"/>
                      <a:pt x="448387" y="445059"/>
                    </a:cubicBezTo>
                    <a:cubicBezTo>
                      <a:pt x="448732" y="445690"/>
                      <a:pt x="449018" y="446493"/>
                      <a:pt x="449248" y="447468"/>
                    </a:cubicBezTo>
                    <a:cubicBezTo>
                      <a:pt x="449477" y="448443"/>
                      <a:pt x="449649" y="449619"/>
                      <a:pt x="449764" y="450996"/>
                    </a:cubicBezTo>
                    <a:cubicBezTo>
                      <a:pt x="449879" y="452372"/>
                      <a:pt x="449936" y="454150"/>
                      <a:pt x="449936" y="456330"/>
                    </a:cubicBezTo>
                    <a:cubicBezTo>
                      <a:pt x="449936" y="458395"/>
                      <a:pt x="449850" y="460231"/>
                      <a:pt x="449678" y="461837"/>
                    </a:cubicBezTo>
                    <a:cubicBezTo>
                      <a:pt x="449506" y="463443"/>
                      <a:pt x="449248" y="464791"/>
                      <a:pt x="448904" y="465881"/>
                    </a:cubicBezTo>
                    <a:cubicBezTo>
                      <a:pt x="448560" y="466971"/>
                      <a:pt x="448072" y="467774"/>
                      <a:pt x="447441" y="468290"/>
                    </a:cubicBezTo>
                    <a:cubicBezTo>
                      <a:pt x="446810" y="468806"/>
                      <a:pt x="446093" y="469064"/>
                      <a:pt x="445290" y="469064"/>
                    </a:cubicBezTo>
                    <a:cubicBezTo>
                      <a:pt x="444028" y="469064"/>
                      <a:pt x="442049" y="468261"/>
                      <a:pt x="439353" y="466655"/>
                    </a:cubicBezTo>
                    <a:cubicBezTo>
                      <a:pt x="436657" y="465049"/>
                      <a:pt x="433359" y="463242"/>
                      <a:pt x="429458" y="461234"/>
                    </a:cubicBezTo>
                    <a:cubicBezTo>
                      <a:pt x="425558" y="459227"/>
                      <a:pt x="420940" y="457391"/>
                      <a:pt x="415606" y="455728"/>
                    </a:cubicBezTo>
                    <a:cubicBezTo>
                      <a:pt x="410271" y="454064"/>
                      <a:pt x="404277" y="453233"/>
                      <a:pt x="397623" y="453233"/>
                    </a:cubicBezTo>
                    <a:cubicBezTo>
                      <a:pt x="391428" y="453233"/>
                      <a:pt x="386036" y="454064"/>
                      <a:pt x="381447" y="455728"/>
                    </a:cubicBezTo>
                    <a:cubicBezTo>
                      <a:pt x="376859" y="457391"/>
                      <a:pt x="373073" y="459600"/>
                      <a:pt x="370090" y="462353"/>
                    </a:cubicBezTo>
                    <a:cubicBezTo>
                      <a:pt x="367107" y="465106"/>
                      <a:pt x="364870" y="468376"/>
                      <a:pt x="363379" y="472162"/>
                    </a:cubicBezTo>
                    <a:cubicBezTo>
                      <a:pt x="361887" y="475948"/>
                      <a:pt x="361142" y="479963"/>
                      <a:pt x="361142" y="484207"/>
                    </a:cubicBezTo>
                    <a:cubicBezTo>
                      <a:pt x="361142" y="490402"/>
                      <a:pt x="362576" y="495737"/>
                      <a:pt x="365444" y="500211"/>
                    </a:cubicBezTo>
                    <a:cubicBezTo>
                      <a:pt x="368312" y="504685"/>
                      <a:pt x="372126" y="508643"/>
                      <a:pt x="376887" y="512085"/>
                    </a:cubicBezTo>
                    <a:cubicBezTo>
                      <a:pt x="381648" y="515527"/>
                      <a:pt x="387069" y="518681"/>
                      <a:pt x="393149" y="521549"/>
                    </a:cubicBezTo>
                    <a:cubicBezTo>
                      <a:pt x="399229" y="524417"/>
                      <a:pt x="405424" y="527314"/>
                      <a:pt x="411734" y="530240"/>
                    </a:cubicBezTo>
                    <a:cubicBezTo>
                      <a:pt x="418044" y="533165"/>
                      <a:pt x="424239" y="536377"/>
                      <a:pt x="430319" y="539876"/>
                    </a:cubicBezTo>
                    <a:cubicBezTo>
                      <a:pt x="436399" y="543375"/>
                      <a:pt x="441820" y="547505"/>
                      <a:pt x="446581" y="552266"/>
                    </a:cubicBezTo>
                    <a:cubicBezTo>
                      <a:pt x="451342" y="557027"/>
                      <a:pt x="455185" y="562648"/>
                      <a:pt x="458110" y="569130"/>
                    </a:cubicBezTo>
                    <a:cubicBezTo>
                      <a:pt x="461036" y="575612"/>
                      <a:pt x="462498" y="583270"/>
                      <a:pt x="462498" y="592103"/>
                    </a:cubicBezTo>
                    <a:cubicBezTo>
                      <a:pt x="462498" y="602543"/>
                      <a:pt x="460577" y="611835"/>
                      <a:pt x="456733" y="619981"/>
                    </a:cubicBezTo>
                    <a:cubicBezTo>
                      <a:pt x="452890" y="628126"/>
                      <a:pt x="447556" y="635038"/>
                      <a:pt x="440730" y="640717"/>
                    </a:cubicBezTo>
                    <a:cubicBezTo>
                      <a:pt x="433904" y="646395"/>
                      <a:pt x="425873" y="650669"/>
                      <a:pt x="416638" y="653537"/>
                    </a:cubicBezTo>
                    <a:cubicBezTo>
                      <a:pt x="407403" y="656405"/>
                      <a:pt x="397451" y="657839"/>
                      <a:pt x="386782" y="657839"/>
                    </a:cubicBezTo>
                    <a:cubicBezTo>
                      <a:pt x="379325" y="657839"/>
                      <a:pt x="372413" y="657208"/>
                      <a:pt x="366046" y="655946"/>
                    </a:cubicBezTo>
                    <a:cubicBezTo>
                      <a:pt x="359679" y="654684"/>
                      <a:pt x="354000" y="653135"/>
                      <a:pt x="349010" y="651300"/>
                    </a:cubicBezTo>
                    <a:cubicBezTo>
                      <a:pt x="344019" y="649464"/>
                      <a:pt x="339832" y="647571"/>
                      <a:pt x="336448" y="645621"/>
                    </a:cubicBezTo>
                    <a:cubicBezTo>
                      <a:pt x="333064" y="643671"/>
                      <a:pt x="330712" y="642007"/>
                      <a:pt x="329392" y="640631"/>
                    </a:cubicBezTo>
                    <a:cubicBezTo>
                      <a:pt x="328073" y="639254"/>
                      <a:pt x="327098" y="637504"/>
                      <a:pt x="326467" y="635382"/>
                    </a:cubicBezTo>
                    <a:cubicBezTo>
                      <a:pt x="325836" y="633260"/>
                      <a:pt x="325521" y="630420"/>
                      <a:pt x="325521" y="626864"/>
                    </a:cubicBezTo>
                    <a:cubicBezTo>
                      <a:pt x="325521" y="624340"/>
                      <a:pt x="325635" y="622246"/>
                      <a:pt x="325865" y="620583"/>
                    </a:cubicBezTo>
                    <a:cubicBezTo>
                      <a:pt x="326094" y="618919"/>
                      <a:pt x="326438" y="617571"/>
                      <a:pt x="326897" y="616539"/>
                    </a:cubicBezTo>
                    <a:cubicBezTo>
                      <a:pt x="327356" y="615506"/>
                      <a:pt x="327930" y="614789"/>
                      <a:pt x="328618" y="614388"/>
                    </a:cubicBezTo>
                    <a:cubicBezTo>
                      <a:pt x="329306" y="613986"/>
                      <a:pt x="330109" y="613786"/>
                      <a:pt x="331027" y="613786"/>
                    </a:cubicBezTo>
                    <a:cubicBezTo>
                      <a:pt x="332633" y="613786"/>
                      <a:pt x="334899" y="614761"/>
                      <a:pt x="337824" y="616711"/>
                    </a:cubicBezTo>
                    <a:cubicBezTo>
                      <a:pt x="340750" y="618661"/>
                      <a:pt x="344507" y="620784"/>
                      <a:pt x="349096" y="623078"/>
                    </a:cubicBezTo>
                    <a:cubicBezTo>
                      <a:pt x="353685" y="625372"/>
                      <a:pt x="359220" y="627524"/>
                      <a:pt x="365702" y="629531"/>
                    </a:cubicBezTo>
                    <a:cubicBezTo>
                      <a:pt x="372184" y="631539"/>
                      <a:pt x="379669" y="632543"/>
                      <a:pt x="388159" y="632543"/>
                    </a:cubicBezTo>
                    <a:cubicBezTo>
                      <a:pt x="394583" y="632543"/>
                      <a:pt x="400463" y="631682"/>
                      <a:pt x="405797" y="629961"/>
                    </a:cubicBezTo>
                    <a:cubicBezTo>
                      <a:pt x="411132" y="628241"/>
                      <a:pt x="415721" y="625803"/>
                      <a:pt x="419564" y="622648"/>
                    </a:cubicBezTo>
                    <a:cubicBezTo>
                      <a:pt x="423407" y="619493"/>
                      <a:pt x="426361" y="615621"/>
                      <a:pt x="428426" y="611032"/>
                    </a:cubicBezTo>
                    <a:cubicBezTo>
                      <a:pt x="430491" y="606443"/>
                      <a:pt x="431523" y="601224"/>
                      <a:pt x="431523" y="595373"/>
                    </a:cubicBezTo>
                    <a:cubicBezTo>
                      <a:pt x="431523" y="589063"/>
                      <a:pt x="430089" y="583671"/>
                      <a:pt x="427221" y="579197"/>
                    </a:cubicBezTo>
                    <a:cubicBezTo>
                      <a:pt x="424353" y="574723"/>
                      <a:pt x="420567" y="570794"/>
                      <a:pt x="415864" y="567409"/>
                    </a:cubicBezTo>
                    <a:cubicBezTo>
                      <a:pt x="411160" y="564025"/>
                      <a:pt x="405797" y="560928"/>
                      <a:pt x="399774" y="558117"/>
                    </a:cubicBezTo>
                    <a:cubicBezTo>
                      <a:pt x="393751" y="555306"/>
                      <a:pt x="387585" y="552438"/>
                      <a:pt x="381275" y="549513"/>
                    </a:cubicBezTo>
                    <a:cubicBezTo>
                      <a:pt x="374966" y="546587"/>
                      <a:pt x="368828" y="543346"/>
                      <a:pt x="362862" y="539790"/>
                    </a:cubicBezTo>
                    <a:cubicBezTo>
                      <a:pt x="356897" y="536234"/>
                      <a:pt x="351562" y="532046"/>
                      <a:pt x="346859" y="527228"/>
                    </a:cubicBezTo>
                    <a:cubicBezTo>
                      <a:pt x="342155" y="522410"/>
                      <a:pt x="338341" y="516760"/>
                      <a:pt x="335415" y="510278"/>
                    </a:cubicBezTo>
                    <a:cubicBezTo>
                      <a:pt x="332490" y="503796"/>
                      <a:pt x="331027" y="496024"/>
                      <a:pt x="331027" y="486961"/>
                    </a:cubicBezTo>
                    <a:cubicBezTo>
                      <a:pt x="331027" y="477668"/>
                      <a:pt x="332719" y="469380"/>
                      <a:pt x="336104" y="462095"/>
                    </a:cubicBezTo>
                    <a:cubicBezTo>
                      <a:pt x="339488" y="454810"/>
                      <a:pt x="344192" y="448701"/>
                      <a:pt x="350214" y="443768"/>
                    </a:cubicBezTo>
                    <a:cubicBezTo>
                      <a:pt x="356237" y="438835"/>
                      <a:pt x="363407" y="435078"/>
                      <a:pt x="371725" y="432497"/>
                    </a:cubicBezTo>
                    <a:cubicBezTo>
                      <a:pt x="380042" y="429915"/>
                      <a:pt x="389019" y="428625"/>
                      <a:pt x="398656" y="428625"/>
                    </a:cubicBezTo>
                    <a:close/>
                    <a:moveTo>
                      <a:pt x="572351" y="123039"/>
                    </a:moveTo>
                    <a:lnTo>
                      <a:pt x="572351" y="201508"/>
                    </a:lnTo>
                    <a:lnTo>
                      <a:pt x="615286" y="201508"/>
                    </a:lnTo>
                    <a:cubicBezTo>
                      <a:pt x="622042" y="201508"/>
                      <a:pt x="627938" y="200705"/>
                      <a:pt x="632975" y="199099"/>
                    </a:cubicBezTo>
                    <a:cubicBezTo>
                      <a:pt x="638012" y="197493"/>
                      <a:pt x="642449" y="195113"/>
                      <a:pt x="646285" y="191958"/>
                    </a:cubicBezTo>
                    <a:cubicBezTo>
                      <a:pt x="650121" y="188803"/>
                      <a:pt x="653126" y="184874"/>
                      <a:pt x="655302" y="180170"/>
                    </a:cubicBezTo>
                    <a:cubicBezTo>
                      <a:pt x="657477" y="175467"/>
                      <a:pt x="658564" y="170017"/>
                      <a:pt x="658564" y="163822"/>
                    </a:cubicBezTo>
                    <a:cubicBezTo>
                      <a:pt x="658564" y="157168"/>
                      <a:pt x="657505" y="151318"/>
                      <a:pt x="655388" y="146270"/>
                    </a:cubicBezTo>
                    <a:cubicBezTo>
                      <a:pt x="653270" y="141222"/>
                      <a:pt x="650178" y="136977"/>
                      <a:pt x="646114" y="133536"/>
                    </a:cubicBezTo>
                    <a:cubicBezTo>
                      <a:pt x="642049" y="130094"/>
                      <a:pt x="636954" y="127484"/>
                      <a:pt x="630828" y="125706"/>
                    </a:cubicBezTo>
                    <a:cubicBezTo>
                      <a:pt x="624702" y="123928"/>
                      <a:pt x="617003" y="123039"/>
                      <a:pt x="607730" y="123039"/>
                    </a:cubicBezTo>
                    <a:close/>
                    <a:moveTo>
                      <a:pt x="1915549" y="27705"/>
                    </a:moveTo>
                    <a:lnTo>
                      <a:pt x="1915549" y="102733"/>
                    </a:lnTo>
                    <a:lnTo>
                      <a:pt x="1944459" y="102733"/>
                    </a:lnTo>
                    <a:cubicBezTo>
                      <a:pt x="1952260" y="102733"/>
                      <a:pt x="1959000" y="101787"/>
                      <a:pt x="1964679" y="99894"/>
                    </a:cubicBezTo>
                    <a:cubicBezTo>
                      <a:pt x="1970357" y="98001"/>
                      <a:pt x="1975089" y="95362"/>
                      <a:pt x="1978875" y="91978"/>
                    </a:cubicBezTo>
                    <a:cubicBezTo>
                      <a:pt x="1982661" y="88594"/>
                      <a:pt x="1985443" y="84607"/>
                      <a:pt x="1987221" y="80018"/>
                    </a:cubicBezTo>
                    <a:cubicBezTo>
                      <a:pt x="1988999" y="75429"/>
                      <a:pt x="1989889" y="70439"/>
                      <a:pt x="1989889" y="65047"/>
                    </a:cubicBezTo>
                    <a:cubicBezTo>
                      <a:pt x="1989889" y="56328"/>
                      <a:pt x="1987938" y="48957"/>
                      <a:pt x="1984038" y="42934"/>
                    </a:cubicBezTo>
                    <a:cubicBezTo>
                      <a:pt x="1980137" y="36911"/>
                      <a:pt x="1973598" y="32581"/>
                      <a:pt x="1964421" y="29942"/>
                    </a:cubicBezTo>
                    <a:cubicBezTo>
                      <a:pt x="1961553" y="29139"/>
                      <a:pt x="1958311" y="28565"/>
                      <a:pt x="1954698" y="28221"/>
                    </a:cubicBezTo>
                    <a:cubicBezTo>
                      <a:pt x="1951084" y="27877"/>
                      <a:pt x="1946352" y="27705"/>
                      <a:pt x="1940501" y="27705"/>
                    </a:cubicBezTo>
                    <a:close/>
                    <a:moveTo>
                      <a:pt x="572351" y="27361"/>
                    </a:moveTo>
                    <a:lnTo>
                      <a:pt x="572351" y="99463"/>
                    </a:lnTo>
                    <a:lnTo>
                      <a:pt x="605999" y="99463"/>
                    </a:lnTo>
                    <a:cubicBezTo>
                      <a:pt x="613667" y="99463"/>
                      <a:pt x="619848" y="98460"/>
                      <a:pt x="624540" y="96452"/>
                    </a:cubicBezTo>
                    <a:cubicBezTo>
                      <a:pt x="629233" y="94444"/>
                      <a:pt x="633125" y="91748"/>
                      <a:pt x="636215" y="88364"/>
                    </a:cubicBezTo>
                    <a:cubicBezTo>
                      <a:pt x="639305" y="84980"/>
                      <a:pt x="641566" y="81022"/>
                      <a:pt x="642996" y="76490"/>
                    </a:cubicBezTo>
                    <a:cubicBezTo>
                      <a:pt x="644427" y="71959"/>
                      <a:pt x="645142" y="67284"/>
                      <a:pt x="645142" y="62466"/>
                    </a:cubicBezTo>
                    <a:cubicBezTo>
                      <a:pt x="645142" y="57074"/>
                      <a:pt x="644398" y="52198"/>
                      <a:pt x="642910" y="47839"/>
                    </a:cubicBezTo>
                    <a:cubicBezTo>
                      <a:pt x="641422" y="43479"/>
                      <a:pt x="639076" y="39780"/>
                      <a:pt x="635871" y="36739"/>
                    </a:cubicBezTo>
                    <a:cubicBezTo>
                      <a:pt x="632666" y="33699"/>
                      <a:pt x="628488" y="31376"/>
                      <a:pt x="623339" y="29770"/>
                    </a:cubicBezTo>
                    <a:cubicBezTo>
                      <a:pt x="618189" y="28164"/>
                      <a:pt x="611379" y="27361"/>
                      <a:pt x="602909" y="27361"/>
                    </a:cubicBezTo>
                    <a:close/>
                    <a:moveTo>
                      <a:pt x="392305" y="25296"/>
                    </a:moveTo>
                    <a:cubicBezTo>
                      <a:pt x="379472" y="25296"/>
                      <a:pt x="368702" y="27705"/>
                      <a:pt x="359994" y="32523"/>
                    </a:cubicBezTo>
                    <a:cubicBezTo>
                      <a:pt x="351286" y="37342"/>
                      <a:pt x="344211" y="43766"/>
                      <a:pt x="338768" y="51797"/>
                    </a:cubicBezTo>
                    <a:cubicBezTo>
                      <a:pt x="333326" y="59827"/>
                      <a:pt x="329431" y="69206"/>
                      <a:pt x="327082" y="79932"/>
                    </a:cubicBezTo>
                    <a:cubicBezTo>
                      <a:pt x="324733" y="90659"/>
                      <a:pt x="323558" y="101930"/>
                      <a:pt x="323558" y="113746"/>
                    </a:cubicBezTo>
                    <a:cubicBezTo>
                      <a:pt x="323558" y="126825"/>
                      <a:pt x="324646" y="138870"/>
                      <a:pt x="326823" y="149884"/>
                    </a:cubicBezTo>
                    <a:cubicBezTo>
                      <a:pt x="329000" y="160897"/>
                      <a:pt x="332667" y="170390"/>
                      <a:pt x="337823" y="178363"/>
                    </a:cubicBezTo>
                    <a:cubicBezTo>
                      <a:pt x="342979" y="186336"/>
                      <a:pt x="349883" y="192531"/>
                      <a:pt x="358534" y="196948"/>
                    </a:cubicBezTo>
                    <a:cubicBezTo>
                      <a:pt x="367184" y="201365"/>
                      <a:pt x="378040" y="203573"/>
                      <a:pt x="391100" y="203573"/>
                    </a:cubicBezTo>
                    <a:cubicBezTo>
                      <a:pt x="404048" y="203573"/>
                      <a:pt x="414933" y="201164"/>
                      <a:pt x="423756" y="196346"/>
                    </a:cubicBezTo>
                    <a:cubicBezTo>
                      <a:pt x="432578" y="191528"/>
                      <a:pt x="439682" y="185017"/>
                      <a:pt x="445067" y="176815"/>
                    </a:cubicBezTo>
                    <a:cubicBezTo>
                      <a:pt x="450452" y="168612"/>
                      <a:pt x="454290" y="159119"/>
                      <a:pt x="456582" y="148335"/>
                    </a:cubicBezTo>
                    <a:cubicBezTo>
                      <a:pt x="458873" y="137551"/>
                      <a:pt x="460019" y="126136"/>
                      <a:pt x="460019" y="114090"/>
                    </a:cubicBezTo>
                    <a:cubicBezTo>
                      <a:pt x="460019" y="101471"/>
                      <a:pt x="458902" y="89741"/>
                      <a:pt x="456668" y="78900"/>
                    </a:cubicBezTo>
                    <a:cubicBezTo>
                      <a:pt x="454433" y="68058"/>
                      <a:pt x="450709" y="58651"/>
                      <a:pt x="445496" y="50678"/>
                    </a:cubicBezTo>
                    <a:cubicBezTo>
                      <a:pt x="440282" y="42705"/>
                      <a:pt x="433322" y="36481"/>
                      <a:pt x="424615" y="32007"/>
                    </a:cubicBezTo>
                    <a:cubicBezTo>
                      <a:pt x="415907" y="27533"/>
                      <a:pt x="405138" y="25296"/>
                      <a:pt x="392305" y="25296"/>
                    </a:cubicBezTo>
                    <a:close/>
                    <a:moveTo>
                      <a:pt x="2455335" y="3269"/>
                    </a:moveTo>
                    <a:lnTo>
                      <a:pt x="2610209" y="3269"/>
                    </a:lnTo>
                    <a:cubicBezTo>
                      <a:pt x="2611127" y="3269"/>
                      <a:pt x="2611958" y="3499"/>
                      <a:pt x="2612704" y="3958"/>
                    </a:cubicBezTo>
                    <a:cubicBezTo>
                      <a:pt x="2613450" y="4417"/>
                      <a:pt x="2614081" y="5162"/>
                      <a:pt x="2614597" y="6195"/>
                    </a:cubicBezTo>
                    <a:cubicBezTo>
                      <a:pt x="2615113" y="7227"/>
                      <a:pt x="2615486" y="8575"/>
                      <a:pt x="2615715" y="10239"/>
                    </a:cubicBezTo>
                    <a:cubicBezTo>
                      <a:pt x="2615945" y="11902"/>
                      <a:pt x="2616059" y="13824"/>
                      <a:pt x="2616059" y="16003"/>
                    </a:cubicBezTo>
                    <a:cubicBezTo>
                      <a:pt x="2616059" y="18183"/>
                      <a:pt x="2615945" y="20076"/>
                      <a:pt x="2615715" y="21682"/>
                    </a:cubicBezTo>
                    <a:cubicBezTo>
                      <a:pt x="2615486" y="23288"/>
                      <a:pt x="2615113" y="24579"/>
                      <a:pt x="2614597" y="25554"/>
                    </a:cubicBezTo>
                    <a:cubicBezTo>
                      <a:pt x="2614081" y="26529"/>
                      <a:pt x="2613450" y="27246"/>
                      <a:pt x="2612704" y="27705"/>
                    </a:cubicBezTo>
                    <a:cubicBezTo>
                      <a:pt x="2611958" y="28164"/>
                      <a:pt x="2611127" y="28393"/>
                      <a:pt x="2610209" y="28393"/>
                    </a:cubicBezTo>
                    <a:lnTo>
                      <a:pt x="2547571" y="28393"/>
                    </a:lnTo>
                    <a:lnTo>
                      <a:pt x="2547571" y="221470"/>
                    </a:lnTo>
                    <a:cubicBezTo>
                      <a:pt x="2547571" y="222388"/>
                      <a:pt x="2547341" y="223191"/>
                      <a:pt x="2546882" y="223879"/>
                    </a:cubicBezTo>
                    <a:cubicBezTo>
                      <a:pt x="2546424" y="224567"/>
                      <a:pt x="2545621" y="225112"/>
                      <a:pt x="2544473" y="225514"/>
                    </a:cubicBezTo>
                    <a:cubicBezTo>
                      <a:pt x="2543326" y="225915"/>
                      <a:pt x="2541806" y="226260"/>
                      <a:pt x="2539913" y="226546"/>
                    </a:cubicBezTo>
                    <a:cubicBezTo>
                      <a:pt x="2538020" y="226833"/>
                      <a:pt x="2535640" y="226977"/>
                      <a:pt x="2532771" y="226977"/>
                    </a:cubicBezTo>
                    <a:cubicBezTo>
                      <a:pt x="2530018" y="226977"/>
                      <a:pt x="2527667" y="226833"/>
                      <a:pt x="2525716" y="226546"/>
                    </a:cubicBezTo>
                    <a:cubicBezTo>
                      <a:pt x="2523766" y="226260"/>
                      <a:pt x="2522217" y="225915"/>
                      <a:pt x="2521070" y="225514"/>
                    </a:cubicBezTo>
                    <a:cubicBezTo>
                      <a:pt x="2519923" y="225112"/>
                      <a:pt x="2519120" y="224567"/>
                      <a:pt x="2518661" y="223879"/>
                    </a:cubicBezTo>
                    <a:cubicBezTo>
                      <a:pt x="2518202" y="223191"/>
                      <a:pt x="2517973" y="222388"/>
                      <a:pt x="2517973" y="221470"/>
                    </a:cubicBezTo>
                    <a:lnTo>
                      <a:pt x="2517973" y="28393"/>
                    </a:lnTo>
                    <a:lnTo>
                      <a:pt x="2455335" y="28393"/>
                    </a:lnTo>
                    <a:cubicBezTo>
                      <a:pt x="2454417" y="28393"/>
                      <a:pt x="2453585" y="28164"/>
                      <a:pt x="2452839" y="27705"/>
                    </a:cubicBezTo>
                    <a:cubicBezTo>
                      <a:pt x="2452094" y="27246"/>
                      <a:pt x="2451491" y="26529"/>
                      <a:pt x="2451033" y="25554"/>
                    </a:cubicBezTo>
                    <a:cubicBezTo>
                      <a:pt x="2450574" y="24579"/>
                      <a:pt x="2450201" y="23288"/>
                      <a:pt x="2449914" y="21682"/>
                    </a:cubicBezTo>
                    <a:cubicBezTo>
                      <a:pt x="2449627" y="20076"/>
                      <a:pt x="2449484" y="18183"/>
                      <a:pt x="2449484" y="16003"/>
                    </a:cubicBezTo>
                    <a:cubicBezTo>
                      <a:pt x="2449484" y="13824"/>
                      <a:pt x="2449627" y="11902"/>
                      <a:pt x="2449914" y="10239"/>
                    </a:cubicBezTo>
                    <a:cubicBezTo>
                      <a:pt x="2450201" y="8575"/>
                      <a:pt x="2450574" y="7227"/>
                      <a:pt x="2451033" y="6195"/>
                    </a:cubicBezTo>
                    <a:cubicBezTo>
                      <a:pt x="2451491" y="5162"/>
                      <a:pt x="2452094" y="4417"/>
                      <a:pt x="2452839" y="3958"/>
                    </a:cubicBezTo>
                    <a:cubicBezTo>
                      <a:pt x="2453585" y="3499"/>
                      <a:pt x="2454417" y="3269"/>
                      <a:pt x="2455335" y="3269"/>
                    </a:cubicBezTo>
                    <a:close/>
                    <a:moveTo>
                      <a:pt x="2316064" y="3269"/>
                    </a:moveTo>
                    <a:lnTo>
                      <a:pt x="2421723" y="3269"/>
                    </a:lnTo>
                    <a:cubicBezTo>
                      <a:pt x="2422641" y="3269"/>
                      <a:pt x="2423472" y="3499"/>
                      <a:pt x="2424218" y="3958"/>
                    </a:cubicBezTo>
                    <a:cubicBezTo>
                      <a:pt x="2424964" y="4417"/>
                      <a:pt x="2425566" y="5162"/>
                      <a:pt x="2426025" y="6195"/>
                    </a:cubicBezTo>
                    <a:cubicBezTo>
                      <a:pt x="2426483" y="7227"/>
                      <a:pt x="2426857" y="8518"/>
                      <a:pt x="2427143" y="10067"/>
                    </a:cubicBezTo>
                    <a:cubicBezTo>
                      <a:pt x="2427430" y="11615"/>
                      <a:pt x="2427573" y="13537"/>
                      <a:pt x="2427573" y="15831"/>
                    </a:cubicBezTo>
                    <a:cubicBezTo>
                      <a:pt x="2427573" y="17896"/>
                      <a:pt x="2427430" y="19703"/>
                      <a:pt x="2427143" y="21252"/>
                    </a:cubicBezTo>
                    <a:cubicBezTo>
                      <a:pt x="2426857" y="22801"/>
                      <a:pt x="2426483" y="24063"/>
                      <a:pt x="2426025" y="25038"/>
                    </a:cubicBezTo>
                    <a:cubicBezTo>
                      <a:pt x="2425566" y="26013"/>
                      <a:pt x="2424964" y="26730"/>
                      <a:pt x="2424218" y="27189"/>
                    </a:cubicBezTo>
                    <a:cubicBezTo>
                      <a:pt x="2423472" y="27648"/>
                      <a:pt x="2422641" y="27877"/>
                      <a:pt x="2421723" y="27877"/>
                    </a:cubicBezTo>
                    <a:lnTo>
                      <a:pt x="2334649" y="27877"/>
                    </a:lnTo>
                    <a:lnTo>
                      <a:pt x="2334649" y="97743"/>
                    </a:lnTo>
                    <a:lnTo>
                      <a:pt x="2409333" y="97743"/>
                    </a:lnTo>
                    <a:cubicBezTo>
                      <a:pt x="2410251" y="97743"/>
                      <a:pt x="2411082" y="98001"/>
                      <a:pt x="2411828" y="98517"/>
                    </a:cubicBezTo>
                    <a:cubicBezTo>
                      <a:pt x="2412574" y="99033"/>
                      <a:pt x="2413205" y="99750"/>
                      <a:pt x="2413721" y="100668"/>
                    </a:cubicBezTo>
                    <a:cubicBezTo>
                      <a:pt x="2414237" y="101586"/>
                      <a:pt x="2414610" y="102848"/>
                      <a:pt x="2414839" y="104454"/>
                    </a:cubicBezTo>
                    <a:cubicBezTo>
                      <a:pt x="2415069" y="106060"/>
                      <a:pt x="2415183" y="107953"/>
                      <a:pt x="2415183" y="110133"/>
                    </a:cubicBezTo>
                    <a:cubicBezTo>
                      <a:pt x="2415183" y="112198"/>
                      <a:pt x="2415069" y="113976"/>
                      <a:pt x="2414839" y="115467"/>
                    </a:cubicBezTo>
                    <a:cubicBezTo>
                      <a:pt x="2414610" y="116959"/>
                      <a:pt x="2414237" y="118163"/>
                      <a:pt x="2413721" y="119081"/>
                    </a:cubicBezTo>
                    <a:cubicBezTo>
                      <a:pt x="2413205" y="119999"/>
                      <a:pt x="2412574" y="120658"/>
                      <a:pt x="2411828" y="121060"/>
                    </a:cubicBezTo>
                    <a:cubicBezTo>
                      <a:pt x="2411082" y="121461"/>
                      <a:pt x="2410251" y="121662"/>
                      <a:pt x="2409333" y="121662"/>
                    </a:cubicBezTo>
                    <a:lnTo>
                      <a:pt x="2334649" y="121662"/>
                    </a:lnTo>
                    <a:lnTo>
                      <a:pt x="2334649" y="201336"/>
                    </a:lnTo>
                    <a:lnTo>
                      <a:pt x="2422927" y="201336"/>
                    </a:lnTo>
                    <a:cubicBezTo>
                      <a:pt x="2423845" y="201336"/>
                      <a:pt x="2424677" y="201566"/>
                      <a:pt x="2425422" y="202025"/>
                    </a:cubicBezTo>
                    <a:cubicBezTo>
                      <a:pt x="2426168" y="202484"/>
                      <a:pt x="2426828" y="203201"/>
                      <a:pt x="2427401" y="204176"/>
                    </a:cubicBezTo>
                    <a:cubicBezTo>
                      <a:pt x="2427975" y="205151"/>
                      <a:pt x="2428377" y="206413"/>
                      <a:pt x="2428606" y="207962"/>
                    </a:cubicBezTo>
                    <a:cubicBezTo>
                      <a:pt x="2428835" y="209510"/>
                      <a:pt x="2428950" y="211432"/>
                      <a:pt x="2428950" y="213726"/>
                    </a:cubicBezTo>
                    <a:cubicBezTo>
                      <a:pt x="2428950" y="215791"/>
                      <a:pt x="2428835" y="217598"/>
                      <a:pt x="2428606" y="219147"/>
                    </a:cubicBezTo>
                    <a:cubicBezTo>
                      <a:pt x="2428377" y="220696"/>
                      <a:pt x="2427975" y="221986"/>
                      <a:pt x="2427401" y="223019"/>
                    </a:cubicBezTo>
                    <a:cubicBezTo>
                      <a:pt x="2426828" y="224051"/>
                      <a:pt x="2426168" y="224797"/>
                      <a:pt x="2425422" y="225256"/>
                    </a:cubicBezTo>
                    <a:cubicBezTo>
                      <a:pt x="2424677" y="225715"/>
                      <a:pt x="2423845" y="225944"/>
                      <a:pt x="2422927" y="225944"/>
                    </a:cubicBezTo>
                    <a:lnTo>
                      <a:pt x="2316064" y="225944"/>
                    </a:lnTo>
                    <a:cubicBezTo>
                      <a:pt x="2313425" y="225944"/>
                      <a:pt x="2310930" y="225055"/>
                      <a:pt x="2308578" y="223277"/>
                    </a:cubicBezTo>
                    <a:cubicBezTo>
                      <a:pt x="2306227" y="221499"/>
                      <a:pt x="2305051" y="218373"/>
                      <a:pt x="2305051" y="213898"/>
                    </a:cubicBezTo>
                    <a:lnTo>
                      <a:pt x="2305051" y="15315"/>
                    </a:lnTo>
                    <a:cubicBezTo>
                      <a:pt x="2305051" y="10841"/>
                      <a:pt x="2306227" y="7715"/>
                      <a:pt x="2308578" y="5937"/>
                    </a:cubicBezTo>
                    <a:cubicBezTo>
                      <a:pt x="2310930" y="4158"/>
                      <a:pt x="2313425" y="3269"/>
                      <a:pt x="2316064" y="3269"/>
                    </a:cubicBezTo>
                    <a:close/>
                    <a:moveTo>
                      <a:pt x="1896964" y="3269"/>
                    </a:moveTo>
                    <a:lnTo>
                      <a:pt x="1944287" y="3269"/>
                    </a:lnTo>
                    <a:cubicBezTo>
                      <a:pt x="1949908" y="3269"/>
                      <a:pt x="1954583" y="3413"/>
                      <a:pt x="1958311" y="3700"/>
                    </a:cubicBezTo>
                    <a:cubicBezTo>
                      <a:pt x="1962040" y="3986"/>
                      <a:pt x="1965395" y="4302"/>
                      <a:pt x="1968378" y="4646"/>
                    </a:cubicBezTo>
                    <a:cubicBezTo>
                      <a:pt x="1976983" y="6137"/>
                      <a:pt x="1984583" y="8489"/>
                      <a:pt x="1991179" y="11701"/>
                    </a:cubicBezTo>
                    <a:cubicBezTo>
                      <a:pt x="1997776" y="14914"/>
                      <a:pt x="2003311" y="18986"/>
                      <a:pt x="2007785" y="23919"/>
                    </a:cubicBezTo>
                    <a:cubicBezTo>
                      <a:pt x="2012259" y="28852"/>
                      <a:pt x="2015615" y="34502"/>
                      <a:pt x="2017852" y="40869"/>
                    </a:cubicBezTo>
                    <a:cubicBezTo>
                      <a:pt x="2020089" y="47236"/>
                      <a:pt x="2021207" y="54263"/>
                      <a:pt x="2021207" y="61949"/>
                    </a:cubicBezTo>
                    <a:cubicBezTo>
                      <a:pt x="2021207" y="69406"/>
                      <a:pt x="2020204" y="76089"/>
                      <a:pt x="2018196" y="81997"/>
                    </a:cubicBezTo>
                    <a:cubicBezTo>
                      <a:pt x="2016189" y="87905"/>
                      <a:pt x="2013292" y="93125"/>
                      <a:pt x="2009506" y="97657"/>
                    </a:cubicBezTo>
                    <a:cubicBezTo>
                      <a:pt x="2005720" y="102188"/>
                      <a:pt x="2001189" y="106117"/>
                      <a:pt x="1995911" y="109444"/>
                    </a:cubicBezTo>
                    <a:cubicBezTo>
                      <a:pt x="1990634" y="112771"/>
                      <a:pt x="1984726" y="115582"/>
                      <a:pt x="1978187" y="117876"/>
                    </a:cubicBezTo>
                    <a:cubicBezTo>
                      <a:pt x="1981858" y="119482"/>
                      <a:pt x="1985185" y="121519"/>
                      <a:pt x="1988168" y="123985"/>
                    </a:cubicBezTo>
                    <a:cubicBezTo>
                      <a:pt x="1991151" y="126452"/>
                      <a:pt x="1993933" y="129406"/>
                      <a:pt x="1996514" y="132847"/>
                    </a:cubicBezTo>
                    <a:cubicBezTo>
                      <a:pt x="1999095" y="136289"/>
                      <a:pt x="2001533" y="140247"/>
                      <a:pt x="2003827" y="144721"/>
                    </a:cubicBezTo>
                    <a:cubicBezTo>
                      <a:pt x="2006122" y="149195"/>
                      <a:pt x="2008416" y="154243"/>
                      <a:pt x="2010711" y="159864"/>
                    </a:cubicBezTo>
                    <a:lnTo>
                      <a:pt x="2030672" y="208908"/>
                    </a:lnTo>
                    <a:cubicBezTo>
                      <a:pt x="2032278" y="213038"/>
                      <a:pt x="2033311" y="215935"/>
                      <a:pt x="2033770" y="217598"/>
                    </a:cubicBezTo>
                    <a:cubicBezTo>
                      <a:pt x="2034229" y="219262"/>
                      <a:pt x="2034458" y="220552"/>
                      <a:pt x="2034458" y="221470"/>
                    </a:cubicBezTo>
                    <a:cubicBezTo>
                      <a:pt x="2034458" y="222388"/>
                      <a:pt x="2034286" y="223191"/>
                      <a:pt x="2033942" y="223879"/>
                    </a:cubicBezTo>
                    <a:cubicBezTo>
                      <a:pt x="2033597" y="224567"/>
                      <a:pt x="2032852" y="225141"/>
                      <a:pt x="2031705" y="225600"/>
                    </a:cubicBezTo>
                    <a:cubicBezTo>
                      <a:pt x="2030557" y="226059"/>
                      <a:pt x="2028951" y="226403"/>
                      <a:pt x="2026886" y="226632"/>
                    </a:cubicBezTo>
                    <a:cubicBezTo>
                      <a:pt x="2024821" y="226862"/>
                      <a:pt x="2022068" y="226977"/>
                      <a:pt x="2018627" y="226977"/>
                    </a:cubicBezTo>
                    <a:cubicBezTo>
                      <a:pt x="2015643" y="226977"/>
                      <a:pt x="2013206" y="226862"/>
                      <a:pt x="2011313" y="226632"/>
                    </a:cubicBezTo>
                    <a:cubicBezTo>
                      <a:pt x="2009420" y="226403"/>
                      <a:pt x="2007900" y="226030"/>
                      <a:pt x="2006753" y="225514"/>
                    </a:cubicBezTo>
                    <a:cubicBezTo>
                      <a:pt x="2005605" y="224998"/>
                      <a:pt x="2004716" y="224281"/>
                      <a:pt x="2004085" y="223363"/>
                    </a:cubicBezTo>
                    <a:cubicBezTo>
                      <a:pt x="2003455" y="222445"/>
                      <a:pt x="2002909" y="221298"/>
                      <a:pt x="2002451" y="219921"/>
                    </a:cubicBezTo>
                    <a:lnTo>
                      <a:pt x="1981973" y="167436"/>
                    </a:lnTo>
                    <a:cubicBezTo>
                      <a:pt x="1979564" y="161471"/>
                      <a:pt x="1977069" y="155993"/>
                      <a:pt x="1974487" y="151002"/>
                    </a:cubicBezTo>
                    <a:cubicBezTo>
                      <a:pt x="1971906" y="146012"/>
                      <a:pt x="1968837" y="141710"/>
                      <a:pt x="1965281" y="138096"/>
                    </a:cubicBezTo>
                    <a:cubicBezTo>
                      <a:pt x="1961725" y="134482"/>
                      <a:pt x="1957537" y="131672"/>
                      <a:pt x="1952719" y="129664"/>
                    </a:cubicBezTo>
                    <a:cubicBezTo>
                      <a:pt x="1947901" y="127656"/>
                      <a:pt x="1942107" y="126653"/>
                      <a:pt x="1935339" y="126653"/>
                    </a:cubicBezTo>
                    <a:lnTo>
                      <a:pt x="1915549" y="126653"/>
                    </a:lnTo>
                    <a:lnTo>
                      <a:pt x="1915549" y="221470"/>
                    </a:lnTo>
                    <a:cubicBezTo>
                      <a:pt x="1915549" y="222388"/>
                      <a:pt x="1915291" y="223191"/>
                      <a:pt x="1914775" y="223879"/>
                    </a:cubicBezTo>
                    <a:cubicBezTo>
                      <a:pt x="1914258" y="224567"/>
                      <a:pt x="1913455" y="225112"/>
                      <a:pt x="1912365" y="225514"/>
                    </a:cubicBezTo>
                    <a:cubicBezTo>
                      <a:pt x="1911275" y="225915"/>
                      <a:pt x="1909784" y="226260"/>
                      <a:pt x="1907891" y="226546"/>
                    </a:cubicBezTo>
                    <a:cubicBezTo>
                      <a:pt x="1905998" y="226833"/>
                      <a:pt x="1903618" y="226977"/>
                      <a:pt x="1900750" y="226977"/>
                    </a:cubicBezTo>
                    <a:cubicBezTo>
                      <a:pt x="1897882" y="226977"/>
                      <a:pt x="1895501" y="226833"/>
                      <a:pt x="1893608" y="226546"/>
                    </a:cubicBezTo>
                    <a:cubicBezTo>
                      <a:pt x="1891715" y="226260"/>
                      <a:pt x="1890195" y="225915"/>
                      <a:pt x="1889048" y="225514"/>
                    </a:cubicBezTo>
                    <a:cubicBezTo>
                      <a:pt x="1887901" y="225112"/>
                      <a:pt x="1887098" y="224567"/>
                      <a:pt x="1886639" y="223879"/>
                    </a:cubicBezTo>
                    <a:cubicBezTo>
                      <a:pt x="1886180" y="223191"/>
                      <a:pt x="1885951" y="222388"/>
                      <a:pt x="1885951" y="221470"/>
                    </a:cubicBezTo>
                    <a:lnTo>
                      <a:pt x="1885951" y="15315"/>
                    </a:lnTo>
                    <a:cubicBezTo>
                      <a:pt x="1885951" y="10841"/>
                      <a:pt x="1887127" y="7715"/>
                      <a:pt x="1889479" y="5937"/>
                    </a:cubicBezTo>
                    <a:cubicBezTo>
                      <a:pt x="1891830" y="4158"/>
                      <a:pt x="1894325" y="3269"/>
                      <a:pt x="1896964" y="3269"/>
                    </a:cubicBezTo>
                    <a:close/>
                    <a:moveTo>
                      <a:pt x="1725514" y="3269"/>
                    </a:moveTo>
                    <a:lnTo>
                      <a:pt x="1831173" y="3269"/>
                    </a:lnTo>
                    <a:cubicBezTo>
                      <a:pt x="1832090" y="3269"/>
                      <a:pt x="1832922" y="3499"/>
                      <a:pt x="1833668" y="3958"/>
                    </a:cubicBezTo>
                    <a:cubicBezTo>
                      <a:pt x="1834413" y="4417"/>
                      <a:pt x="1835016" y="5162"/>
                      <a:pt x="1835475" y="6195"/>
                    </a:cubicBezTo>
                    <a:cubicBezTo>
                      <a:pt x="1835934" y="7227"/>
                      <a:pt x="1836306" y="8518"/>
                      <a:pt x="1836593" y="10067"/>
                    </a:cubicBezTo>
                    <a:cubicBezTo>
                      <a:pt x="1836880" y="11615"/>
                      <a:pt x="1837023" y="13537"/>
                      <a:pt x="1837023" y="15831"/>
                    </a:cubicBezTo>
                    <a:cubicBezTo>
                      <a:pt x="1837023" y="17896"/>
                      <a:pt x="1836880" y="19703"/>
                      <a:pt x="1836593" y="21252"/>
                    </a:cubicBezTo>
                    <a:cubicBezTo>
                      <a:pt x="1836306" y="22801"/>
                      <a:pt x="1835934" y="24063"/>
                      <a:pt x="1835475" y="25038"/>
                    </a:cubicBezTo>
                    <a:cubicBezTo>
                      <a:pt x="1835016" y="26013"/>
                      <a:pt x="1834413" y="26730"/>
                      <a:pt x="1833668" y="27189"/>
                    </a:cubicBezTo>
                    <a:cubicBezTo>
                      <a:pt x="1832922" y="27648"/>
                      <a:pt x="1832090" y="27877"/>
                      <a:pt x="1831173" y="27877"/>
                    </a:cubicBezTo>
                    <a:lnTo>
                      <a:pt x="1744099" y="27877"/>
                    </a:lnTo>
                    <a:lnTo>
                      <a:pt x="1744099" y="97743"/>
                    </a:lnTo>
                    <a:lnTo>
                      <a:pt x="1818783" y="97743"/>
                    </a:lnTo>
                    <a:cubicBezTo>
                      <a:pt x="1819701" y="97743"/>
                      <a:pt x="1820532" y="98001"/>
                      <a:pt x="1821278" y="98517"/>
                    </a:cubicBezTo>
                    <a:cubicBezTo>
                      <a:pt x="1822023" y="99033"/>
                      <a:pt x="1822655" y="99750"/>
                      <a:pt x="1823171" y="100668"/>
                    </a:cubicBezTo>
                    <a:cubicBezTo>
                      <a:pt x="1823687" y="101586"/>
                      <a:pt x="1824060" y="102848"/>
                      <a:pt x="1824289" y="104454"/>
                    </a:cubicBezTo>
                    <a:cubicBezTo>
                      <a:pt x="1824519" y="106060"/>
                      <a:pt x="1824634" y="107953"/>
                      <a:pt x="1824634" y="110133"/>
                    </a:cubicBezTo>
                    <a:cubicBezTo>
                      <a:pt x="1824634" y="112198"/>
                      <a:pt x="1824519" y="113976"/>
                      <a:pt x="1824289" y="115467"/>
                    </a:cubicBezTo>
                    <a:cubicBezTo>
                      <a:pt x="1824060" y="116959"/>
                      <a:pt x="1823687" y="118163"/>
                      <a:pt x="1823171" y="119081"/>
                    </a:cubicBezTo>
                    <a:cubicBezTo>
                      <a:pt x="1822655" y="119999"/>
                      <a:pt x="1822023" y="120658"/>
                      <a:pt x="1821278" y="121060"/>
                    </a:cubicBezTo>
                    <a:cubicBezTo>
                      <a:pt x="1820532" y="121461"/>
                      <a:pt x="1819701" y="121662"/>
                      <a:pt x="1818783" y="121662"/>
                    </a:cubicBezTo>
                    <a:lnTo>
                      <a:pt x="1744099" y="121662"/>
                    </a:lnTo>
                    <a:lnTo>
                      <a:pt x="1744099" y="201336"/>
                    </a:lnTo>
                    <a:lnTo>
                      <a:pt x="1832377" y="201336"/>
                    </a:lnTo>
                    <a:cubicBezTo>
                      <a:pt x="1833295" y="201336"/>
                      <a:pt x="1834127" y="201566"/>
                      <a:pt x="1834873" y="202025"/>
                    </a:cubicBezTo>
                    <a:cubicBezTo>
                      <a:pt x="1835618" y="202484"/>
                      <a:pt x="1836278" y="203201"/>
                      <a:pt x="1836851" y="204176"/>
                    </a:cubicBezTo>
                    <a:cubicBezTo>
                      <a:pt x="1837425" y="205151"/>
                      <a:pt x="1837827" y="206413"/>
                      <a:pt x="1838056" y="207962"/>
                    </a:cubicBezTo>
                    <a:cubicBezTo>
                      <a:pt x="1838285" y="209510"/>
                      <a:pt x="1838400" y="211432"/>
                      <a:pt x="1838400" y="213726"/>
                    </a:cubicBezTo>
                    <a:cubicBezTo>
                      <a:pt x="1838400" y="215791"/>
                      <a:pt x="1838285" y="217598"/>
                      <a:pt x="1838056" y="219147"/>
                    </a:cubicBezTo>
                    <a:cubicBezTo>
                      <a:pt x="1837827" y="220696"/>
                      <a:pt x="1837425" y="221986"/>
                      <a:pt x="1836851" y="223019"/>
                    </a:cubicBezTo>
                    <a:cubicBezTo>
                      <a:pt x="1836278" y="224051"/>
                      <a:pt x="1835618" y="224797"/>
                      <a:pt x="1834873" y="225256"/>
                    </a:cubicBezTo>
                    <a:cubicBezTo>
                      <a:pt x="1834127" y="225715"/>
                      <a:pt x="1833295" y="225944"/>
                      <a:pt x="1832377" y="225944"/>
                    </a:cubicBezTo>
                    <a:lnTo>
                      <a:pt x="1725514" y="225944"/>
                    </a:lnTo>
                    <a:cubicBezTo>
                      <a:pt x="1722875" y="225944"/>
                      <a:pt x="1720380" y="225055"/>
                      <a:pt x="1718029" y="223277"/>
                    </a:cubicBezTo>
                    <a:cubicBezTo>
                      <a:pt x="1715677" y="221499"/>
                      <a:pt x="1714501" y="218373"/>
                      <a:pt x="1714501" y="213898"/>
                    </a:cubicBezTo>
                    <a:lnTo>
                      <a:pt x="1714501" y="15315"/>
                    </a:lnTo>
                    <a:cubicBezTo>
                      <a:pt x="1714501" y="10841"/>
                      <a:pt x="1715677" y="7715"/>
                      <a:pt x="1718029" y="5937"/>
                    </a:cubicBezTo>
                    <a:cubicBezTo>
                      <a:pt x="1720380" y="4158"/>
                      <a:pt x="1722875" y="3269"/>
                      <a:pt x="1725514" y="3269"/>
                    </a:cubicBezTo>
                    <a:close/>
                    <a:moveTo>
                      <a:pt x="1521884" y="3269"/>
                    </a:moveTo>
                    <a:lnTo>
                      <a:pt x="1676758" y="3269"/>
                    </a:lnTo>
                    <a:cubicBezTo>
                      <a:pt x="1677676" y="3269"/>
                      <a:pt x="1678507" y="3499"/>
                      <a:pt x="1679253" y="3958"/>
                    </a:cubicBezTo>
                    <a:cubicBezTo>
                      <a:pt x="1679999" y="4417"/>
                      <a:pt x="1680630" y="5162"/>
                      <a:pt x="1681146" y="6195"/>
                    </a:cubicBezTo>
                    <a:cubicBezTo>
                      <a:pt x="1681662" y="7227"/>
                      <a:pt x="1682035" y="8575"/>
                      <a:pt x="1682264" y="10239"/>
                    </a:cubicBezTo>
                    <a:cubicBezTo>
                      <a:pt x="1682494" y="11902"/>
                      <a:pt x="1682609" y="13824"/>
                      <a:pt x="1682609" y="16003"/>
                    </a:cubicBezTo>
                    <a:cubicBezTo>
                      <a:pt x="1682609" y="18183"/>
                      <a:pt x="1682494" y="20076"/>
                      <a:pt x="1682264" y="21682"/>
                    </a:cubicBezTo>
                    <a:cubicBezTo>
                      <a:pt x="1682035" y="23288"/>
                      <a:pt x="1681662" y="24579"/>
                      <a:pt x="1681146" y="25554"/>
                    </a:cubicBezTo>
                    <a:cubicBezTo>
                      <a:pt x="1680630" y="26529"/>
                      <a:pt x="1679999" y="27246"/>
                      <a:pt x="1679253" y="27705"/>
                    </a:cubicBezTo>
                    <a:cubicBezTo>
                      <a:pt x="1678507" y="28164"/>
                      <a:pt x="1677676" y="28393"/>
                      <a:pt x="1676758" y="28393"/>
                    </a:cubicBezTo>
                    <a:lnTo>
                      <a:pt x="1614120" y="28393"/>
                    </a:lnTo>
                    <a:lnTo>
                      <a:pt x="1614120" y="221470"/>
                    </a:lnTo>
                    <a:cubicBezTo>
                      <a:pt x="1614120" y="222388"/>
                      <a:pt x="1613890" y="223191"/>
                      <a:pt x="1613431" y="223879"/>
                    </a:cubicBezTo>
                    <a:cubicBezTo>
                      <a:pt x="1612973" y="224567"/>
                      <a:pt x="1612170" y="225112"/>
                      <a:pt x="1611022" y="225514"/>
                    </a:cubicBezTo>
                    <a:cubicBezTo>
                      <a:pt x="1609875" y="225915"/>
                      <a:pt x="1608355" y="226260"/>
                      <a:pt x="1606462" y="226546"/>
                    </a:cubicBezTo>
                    <a:cubicBezTo>
                      <a:pt x="1604569" y="226833"/>
                      <a:pt x="1602189" y="226977"/>
                      <a:pt x="1599321" y="226977"/>
                    </a:cubicBezTo>
                    <a:cubicBezTo>
                      <a:pt x="1596567" y="226977"/>
                      <a:pt x="1594216" y="226833"/>
                      <a:pt x="1592265" y="226546"/>
                    </a:cubicBezTo>
                    <a:cubicBezTo>
                      <a:pt x="1590315" y="226260"/>
                      <a:pt x="1588766" y="225915"/>
                      <a:pt x="1587619" y="225514"/>
                    </a:cubicBezTo>
                    <a:cubicBezTo>
                      <a:pt x="1586472" y="225112"/>
                      <a:pt x="1585669" y="224567"/>
                      <a:pt x="1585210" y="223879"/>
                    </a:cubicBezTo>
                    <a:cubicBezTo>
                      <a:pt x="1584751" y="223191"/>
                      <a:pt x="1584522" y="222388"/>
                      <a:pt x="1584522" y="221470"/>
                    </a:cubicBezTo>
                    <a:lnTo>
                      <a:pt x="1584522" y="28393"/>
                    </a:lnTo>
                    <a:lnTo>
                      <a:pt x="1521884" y="28393"/>
                    </a:lnTo>
                    <a:cubicBezTo>
                      <a:pt x="1520966" y="28393"/>
                      <a:pt x="1520134" y="28164"/>
                      <a:pt x="1519388" y="27705"/>
                    </a:cubicBezTo>
                    <a:cubicBezTo>
                      <a:pt x="1518643" y="27246"/>
                      <a:pt x="1518040" y="26529"/>
                      <a:pt x="1517582" y="25554"/>
                    </a:cubicBezTo>
                    <a:cubicBezTo>
                      <a:pt x="1517123" y="24579"/>
                      <a:pt x="1516750" y="23288"/>
                      <a:pt x="1516463" y="21682"/>
                    </a:cubicBezTo>
                    <a:cubicBezTo>
                      <a:pt x="1516176" y="20076"/>
                      <a:pt x="1516033" y="18183"/>
                      <a:pt x="1516033" y="16003"/>
                    </a:cubicBezTo>
                    <a:cubicBezTo>
                      <a:pt x="1516033" y="13824"/>
                      <a:pt x="1516176" y="11902"/>
                      <a:pt x="1516463" y="10239"/>
                    </a:cubicBezTo>
                    <a:cubicBezTo>
                      <a:pt x="1516750" y="8575"/>
                      <a:pt x="1517123" y="7227"/>
                      <a:pt x="1517582" y="6195"/>
                    </a:cubicBezTo>
                    <a:cubicBezTo>
                      <a:pt x="1518040" y="5162"/>
                      <a:pt x="1518643" y="4417"/>
                      <a:pt x="1519388" y="3958"/>
                    </a:cubicBezTo>
                    <a:cubicBezTo>
                      <a:pt x="1520134" y="3499"/>
                      <a:pt x="1520966" y="3269"/>
                      <a:pt x="1521884" y="3269"/>
                    </a:cubicBezTo>
                    <a:close/>
                    <a:moveTo>
                      <a:pt x="982564" y="3269"/>
                    </a:moveTo>
                    <a:lnTo>
                      <a:pt x="1088223" y="3269"/>
                    </a:lnTo>
                    <a:cubicBezTo>
                      <a:pt x="1089141" y="3269"/>
                      <a:pt x="1089972" y="3499"/>
                      <a:pt x="1090718" y="3958"/>
                    </a:cubicBezTo>
                    <a:cubicBezTo>
                      <a:pt x="1091464" y="4417"/>
                      <a:pt x="1092066" y="5162"/>
                      <a:pt x="1092525" y="6195"/>
                    </a:cubicBezTo>
                    <a:cubicBezTo>
                      <a:pt x="1092984" y="7227"/>
                      <a:pt x="1093357" y="8518"/>
                      <a:pt x="1093643" y="10067"/>
                    </a:cubicBezTo>
                    <a:cubicBezTo>
                      <a:pt x="1093930" y="11615"/>
                      <a:pt x="1094073" y="13537"/>
                      <a:pt x="1094073" y="15831"/>
                    </a:cubicBezTo>
                    <a:cubicBezTo>
                      <a:pt x="1094073" y="17896"/>
                      <a:pt x="1093930" y="19703"/>
                      <a:pt x="1093643" y="21252"/>
                    </a:cubicBezTo>
                    <a:cubicBezTo>
                      <a:pt x="1093357" y="22801"/>
                      <a:pt x="1092984" y="24063"/>
                      <a:pt x="1092525" y="25038"/>
                    </a:cubicBezTo>
                    <a:cubicBezTo>
                      <a:pt x="1092066" y="26013"/>
                      <a:pt x="1091464" y="26730"/>
                      <a:pt x="1090718" y="27189"/>
                    </a:cubicBezTo>
                    <a:cubicBezTo>
                      <a:pt x="1089972" y="27648"/>
                      <a:pt x="1089141" y="27877"/>
                      <a:pt x="1088223" y="27877"/>
                    </a:cubicBezTo>
                    <a:lnTo>
                      <a:pt x="1001149" y="27877"/>
                    </a:lnTo>
                    <a:lnTo>
                      <a:pt x="1001149" y="97743"/>
                    </a:lnTo>
                    <a:lnTo>
                      <a:pt x="1075833" y="97743"/>
                    </a:lnTo>
                    <a:cubicBezTo>
                      <a:pt x="1076751" y="97743"/>
                      <a:pt x="1077582" y="98001"/>
                      <a:pt x="1078328" y="98517"/>
                    </a:cubicBezTo>
                    <a:cubicBezTo>
                      <a:pt x="1079074" y="99033"/>
                      <a:pt x="1079705" y="99750"/>
                      <a:pt x="1080221" y="100668"/>
                    </a:cubicBezTo>
                    <a:cubicBezTo>
                      <a:pt x="1080737" y="101586"/>
                      <a:pt x="1081110" y="102848"/>
                      <a:pt x="1081339" y="104454"/>
                    </a:cubicBezTo>
                    <a:cubicBezTo>
                      <a:pt x="1081569" y="106060"/>
                      <a:pt x="1081684" y="107953"/>
                      <a:pt x="1081684" y="110133"/>
                    </a:cubicBezTo>
                    <a:cubicBezTo>
                      <a:pt x="1081684" y="112198"/>
                      <a:pt x="1081569" y="113976"/>
                      <a:pt x="1081339" y="115467"/>
                    </a:cubicBezTo>
                    <a:cubicBezTo>
                      <a:pt x="1081110" y="116959"/>
                      <a:pt x="1080737" y="118163"/>
                      <a:pt x="1080221" y="119081"/>
                    </a:cubicBezTo>
                    <a:cubicBezTo>
                      <a:pt x="1079705" y="119999"/>
                      <a:pt x="1079074" y="120658"/>
                      <a:pt x="1078328" y="121060"/>
                    </a:cubicBezTo>
                    <a:cubicBezTo>
                      <a:pt x="1077582" y="121461"/>
                      <a:pt x="1076751" y="121662"/>
                      <a:pt x="1075833" y="121662"/>
                    </a:cubicBezTo>
                    <a:lnTo>
                      <a:pt x="1001149" y="121662"/>
                    </a:lnTo>
                    <a:lnTo>
                      <a:pt x="1001149" y="201336"/>
                    </a:lnTo>
                    <a:lnTo>
                      <a:pt x="1089427" y="201336"/>
                    </a:lnTo>
                    <a:cubicBezTo>
                      <a:pt x="1090345" y="201336"/>
                      <a:pt x="1091177" y="201566"/>
                      <a:pt x="1091923" y="202025"/>
                    </a:cubicBezTo>
                    <a:cubicBezTo>
                      <a:pt x="1092668" y="202484"/>
                      <a:pt x="1093328" y="203201"/>
                      <a:pt x="1093901" y="204176"/>
                    </a:cubicBezTo>
                    <a:cubicBezTo>
                      <a:pt x="1094475" y="205151"/>
                      <a:pt x="1094877" y="206413"/>
                      <a:pt x="1095106" y="207962"/>
                    </a:cubicBezTo>
                    <a:cubicBezTo>
                      <a:pt x="1095335" y="209510"/>
                      <a:pt x="1095450" y="211432"/>
                      <a:pt x="1095450" y="213726"/>
                    </a:cubicBezTo>
                    <a:cubicBezTo>
                      <a:pt x="1095450" y="215791"/>
                      <a:pt x="1095335" y="217598"/>
                      <a:pt x="1095106" y="219147"/>
                    </a:cubicBezTo>
                    <a:cubicBezTo>
                      <a:pt x="1094877" y="220696"/>
                      <a:pt x="1094475" y="221986"/>
                      <a:pt x="1093901" y="223019"/>
                    </a:cubicBezTo>
                    <a:cubicBezTo>
                      <a:pt x="1093328" y="224051"/>
                      <a:pt x="1092668" y="224797"/>
                      <a:pt x="1091923" y="225256"/>
                    </a:cubicBezTo>
                    <a:cubicBezTo>
                      <a:pt x="1091177" y="225715"/>
                      <a:pt x="1090345" y="225944"/>
                      <a:pt x="1089427" y="225944"/>
                    </a:cubicBezTo>
                    <a:lnTo>
                      <a:pt x="982564" y="225944"/>
                    </a:lnTo>
                    <a:cubicBezTo>
                      <a:pt x="979925" y="225944"/>
                      <a:pt x="977430" y="225055"/>
                      <a:pt x="975078" y="223277"/>
                    </a:cubicBezTo>
                    <a:cubicBezTo>
                      <a:pt x="972727" y="221499"/>
                      <a:pt x="971551" y="218373"/>
                      <a:pt x="971551" y="213898"/>
                    </a:cubicBezTo>
                    <a:lnTo>
                      <a:pt x="971551" y="15315"/>
                    </a:lnTo>
                    <a:cubicBezTo>
                      <a:pt x="971551" y="10841"/>
                      <a:pt x="972727" y="7715"/>
                      <a:pt x="975078" y="5937"/>
                    </a:cubicBezTo>
                    <a:cubicBezTo>
                      <a:pt x="977430" y="4158"/>
                      <a:pt x="979925" y="3269"/>
                      <a:pt x="982564" y="3269"/>
                    </a:cubicBezTo>
                    <a:close/>
                    <a:moveTo>
                      <a:pt x="553938" y="3269"/>
                    </a:moveTo>
                    <a:lnTo>
                      <a:pt x="604530" y="3269"/>
                    </a:lnTo>
                    <a:cubicBezTo>
                      <a:pt x="617838" y="3269"/>
                      <a:pt x="628737" y="4531"/>
                      <a:pt x="637226" y="7055"/>
                    </a:cubicBezTo>
                    <a:cubicBezTo>
                      <a:pt x="645716" y="9579"/>
                      <a:pt x="652800" y="13250"/>
                      <a:pt x="658478" y="18068"/>
                    </a:cubicBezTo>
                    <a:cubicBezTo>
                      <a:pt x="664157" y="22887"/>
                      <a:pt x="668430" y="28795"/>
                      <a:pt x="671298" y="35793"/>
                    </a:cubicBezTo>
                    <a:cubicBezTo>
                      <a:pt x="674166" y="42791"/>
                      <a:pt x="675601" y="50707"/>
                      <a:pt x="675601" y="59540"/>
                    </a:cubicBezTo>
                    <a:cubicBezTo>
                      <a:pt x="675601" y="64818"/>
                      <a:pt x="674970" y="69865"/>
                      <a:pt x="673708" y="74684"/>
                    </a:cubicBezTo>
                    <a:cubicBezTo>
                      <a:pt x="672446" y="79502"/>
                      <a:pt x="670581" y="83947"/>
                      <a:pt x="668115" y="88020"/>
                    </a:cubicBezTo>
                    <a:cubicBezTo>
                      <a:pt x="665648" y="92093"/>
                      <a:pt x="662551" y="95735"/>
                      <a:pt x="658822" y="98947"/>
                    </a:cubicBezTo>
                    <a:cubicBezTo>
                      <a:pt x="655094" y="102159"/>
                      <a:pt x="650821" y="104798"/>
                      <a:pt x="646002" y="106863"/>
                    </a:cubicBezTo>
                    <a:cubicBezTo>
                      <a:pt x="652083" y="108010"/>
                      <a:pt x="657761" y="110104"/>
                      <a:pt x="663038" y="113144"/>
                    </a:cubicBezTo>
                    <a:cubicBezTo>
                      <a:pt x="668316" y="116184"/>
                      <a:pt x="672933" y="120056"/>
                      <a:pt x="676891" y="124760"/>
                    </a:cubicBezTo>
                    <a:cubicBezTo>
                      <a:pt x="680849" y="129463"/>
                      <a:pt x="683975" y="134970"/>
                      <a:pt x="686269" y="141280"/>
                    </a:cubicBezTo>
                    <a:cubicBezTo>
                      <a:pt x="688564" y="147589"/>
                      <a:pt x="689711" y="154530"/>
                      <a:pt x="689711" y="162102"/>
                    </a:cubicBezTo>
                    <a:cubicBezTo>
                      <a:pt x="689711" y="169100"/>
                      <a:pt x="688822" y="175553"/>
                      <a:pt x="687044" y="181461"/>
                    </a:cubicBezTo>
                    <a:cubicBezTo>
                      <a:pt x="685266" y="187369"/>
                      <a:pt x="682771" y="192675"/>
                      <a:pt x="679558" y="197378"/>
                    </a:cubicBezTo>
                    <a:cubicBezTo>
                      <a:pt x="676346" y="202082"/>
                      <a:pt x="672474" y="206212"/>
                      <a:pt x="667943" y="209768"/>
                    </a:cubicBezTo>
                    <a:cubicBezTo>
                      <a:pt x="663411" y="213325"/>
                      <a:pt x="658306" y="216308"/>
                      <a:pt x="652628" y="218717"/>
                    </a:cubicBezTo>
                    <a:cubicBezTo>
                      <a:pt x="646949" y="221126"/>
                      <a:pt x="640868" y="222933"/>
                      <a:pt x="634387" y="224137"/>
                    </a:cubicBezTo>
                    <a:cubicBezTo>
                      <a:pt x="627905" y="225342"/>
                      <a:pt x="620477" y="225944"/>
                      <a:pt x="612102" y="225944"/>
                    </a:cubicBezTo>
                    <a:lnTo>
                      <a:pt x="553938" y="225944"/>
                    </a:lnTo>
                    <a:cubicBezTo>
                      <a:pt x="551300" y="225944"/>
                      <a:pt x="548804" y="225055"/>
                      <a:pt x="546453" y="223277"/>
                    </a:cubicBezTo>
                    <a:cubicBezTo>
                      <a:pt x="544101" y="221499"/>
                      <a:pt x="542925" y="218373"/>
                      <a:pt x="542925" y="213898"/>
                    </a:cubicBezTo>
                    <a:lnTo>
                      <a:pt x="542925" y="15315"/>
                    </a:lnTo>
                    <a:cubicBezTo>
                      <a:pt x="542925" y="10841"/>
                      <a:pt x="544101" y="7715"/>
                      <a:pt x="546453" y="5937"/>
                    </a:cubicBezTo>
                    <a:cubicBezTo>
                      <a:pt x="548804" y="4158"/>
                      <a:pt x="551300" y="3269"/>
                      <a:pt x="553938" y="3269"/>
                    </a:cubicBezTo>
                    <a:close/>
                    <a:moveTo>
                      <a:pt x="12406" y="3269"/>
                    </a:moveTo>
                    <a:lnTo>
                      <a:pt x="30580" y="3269"/>
                    </a:lnTo>
                    <a:cubicBezTo>
                      <a:pt x="34306" y="3269"/>
                      <a:pt x="37568" y="3614"/>
                      <a:pt x="40364" y="4302"/>
                    </a:cubicBezTo>
                    <a:cubicBezTo>
                      <a:pt x="43160" y="4990"/>
                      <a:pt x="45607" y="6080"/>
                      <a:pt x="47703" y="7571"/>
                    </a:cubicBezTo>
                    <a:cubicBezTo>
                      <a:pt x="49799" y="9063"/>
                      <a:pt x="51547" y="10956"/>
                      <a:pt x="52945" y="13250"/>
                    </a:cubicBezTo>
                    <a:cubicBezTo>
                      <a:pt x="54343" y="15545"/>
                      <a:pt x="55566" y="18241"/>
                      <a:pt x="56615" y="21338"/>
                    </a:cubicBezTo>
                    <a:lnTo>
                      <a:pt x="120286" y="182579"/>
                    </a:lnTo>
                    <a:lnTo>
                      <a:pt x="121146" y="182579"/>
                    </a:lnTo>
                    <a:lnTo>
                      <a:pt x="187398" y="21854"/>
                    </a:lnTo>
                    <a:cubicBezTo>
                      <a:pt x="188679" y="18413"/>
                      <a:pt x="190078" y="15487"/>
                      <a:pt x="191594" y="13078"/>
                    </a:cubicBezTo>
                    <a:cubicBezTo>
                      <a:pt x="193109" y="10669"/>
                      <a:pt x="194770" y="8747"/>
                      <a:pt x="196577" y="7313"/>
                    </a:cubicBezTo>
                    <a:cubicBezTo>
                      <a:pt x="198384" y="5879"/>
                      <a:pt x="200395" y="4847"/>
                      <a:pt x="202608" y="4216"/>
                    </a:cubicBezTo>
                    <a:cubicBezTo>
                      <a:pt x="204822" y="3585"/>
                      <a:pt x="207386" y="3269"/>
                      <a:pt x="210301" y="3269"/>
                    </a:cubicBezTo>
                    <a:lnTo>
                      <a:pt x="229356" y="3269"/>
                    </a:lnTo>
                    <a:cubicBezTo>
                      <a:pt x="231106" y="3269"/>
                      <a:pt x="232767" y="3527"/>
                      <a:pt x="234340" y="4044"/>
                    </a:cubicBezTo>
                    <a:cubicBezTo>
                      <a:pt x="235913" y="4560"/>
                      <a:pt x="237253" y="5363"/>
                      <a:pt x="238361" y="6453"/>
                    </a:cubicBezTo>
                    <a:cubicBezTo>
                      <a:pt x="239469" y="7543"/>
                      <a:pt x="240372" y="8919"/>
                      <a:pt x="241071" y="10583"/>
                    </a:cubicBezTo>
                    <a:cubicBezTo>
                      <a:pt x="241770" y="12246"/>
                      <a:pt x="242120" y="14283"/>
                      <a:pt x="242120" y="16692"/>
                    </a:cubicBezTo>
                    <a:lnTo>
                      <a:pt x="242120" y="221470"/>
                    </a:lnTo>
                    <a:cubicBezTo>
                      <a:pt x="242120" y="222388"/>
                      <a:pt x="241884" y="223191"/>
                      <a:pt x="241412" y="223879"/>
                    </a:cubicBezTo>
                    <a:cubicBezTo>
                      <a:pt x="240939" y="224567"/>
                      <a:pt x="240112" y="225112"/>
                      <a:pt x="238930" y="225514"/>
                    </a:cubicBezTo>
                    <a:cubicBezTo>
                      <a:pt x="237748" y="225915"/>
                      <a:pt x="236241" y="226260"/>
                      <a:pt x="234410" y="226546"/>
                    </a:cubicBezTo>
                    <a:cubicBezTo>
                      <a:pt x="232579" y="226833"/>
                      <a:pt x="230186" y="226977"/>
                      <a:pt x="227232" y="226977"/>
                    </a:cubicBezTo>
                    <a:cubicBezTo>
                      <a:pt x="224515" y="226977"/>
                      <a:pt x="222181" y="226833"/>
                      <a:pt x="220232" y="226546"/>
                    </a:cubicBezTo>
                    <a:cubicBezTo>
                      <a:pt x="218283" y="226260"/>
                      <a:pt x="216746" y="225915"/>
                      <a:pt x="215623" y="225514"/>
                    </a:cubicBezTo>
                    <a:cubicBezTo>
                      <a:pt x="214500" y="225112"/>
                      <a:pt x="213703" y="224567"/>
                      <a:pt x="213230" y="223879"/>
                    </a:cubicBezTo>
                    <a:cubicBezTo>
                      <a:pt x="212758" y="223191"/>
                      <a:pt x="212522" y="222388"/>
                      <a:pt x="212522" y="221470"/>
                    </a:cubicBezTo>
                    <a:lnTo>
                      <a:pt x="212522" y="27533"/>
                    </a:lnTo>
                    <a:lnTo>
                      <a:pt x="212178" y="27533"/>
                    </a:lnTo>
                    <a:lnTo>
                      <a:pt x="133708" y="222330"/>
                    </a:lnTo>
                    <a:cubicBezTo>
                      <a:pt x="133364" y="223133"/>
                      <a:pt x="132876" y="223822"/>
                      <a:pt x="132245" y="224395"/>
                    </a:cubicBezTo>
                    <a:cubicBezTo>
                      <a:pt x="131614" y="224969"/>
                      <a:pt x="130697" y="225457"/>
                      <a:pt x="129492" y="225858"/>
                    </a:cubicBezTo>
                    <a:cubicBezTo>
                      <a:pt x="128287" y="226260"/>
                      <a:pt x="126853" y="226546"/>
                      <a:pt x="125190" y="226719"/>
                    </a:cubicBezTo>
                    <a:cubicBezTo>
                      <a:pt x="123527" y="226891"/>
                      <a:pt x="121548" y="226977"/>
                      <a:pt x="119253" y="226977"/>
                    </a:cubicBezTo>
                    <a:cubicBezTo>
                      <a:pt x="116844" y="226977"/>
                      <a:pt x="114779" y="226862"/>
                      <a:pt x="113058" y="226632"/>
                    </a:cubicBezTo>
                    <a:cubicBezTo>
                      <a:pt x="111337" y="226403"/>
                      <a:pt x="109903" y="226088"/>
                      <a:pt x="108756" y="225686"/>
                    </a:cubicBezTo>
                    <a:cubicBezTo>
                      <a:pt x="107609" y="225285"/>
                      <a:pt x="106720" y="224797"/>
                      <a:pt x="106089" y="224223"/>
                    </a:cubicBezTo>
                    <a:cubicBezTo>
                      <a:pt x="105458" y="223650"/>
                      <a:pt x="105028" y="223019"/>
                      <a:pt x="104798" y="222330"/>
                    </a:cubicBezTo>
                    <a:lnTo>
                      <a:pt x="29770" y="27533"/>
                    </a:lnTo>
                    <a:lnTo>
                      <a:pt x="29598" y="27533"/>
                    </a:lnTo>
                    <a:lnTo>
                      <a:pt x="29598" y="221470"/>
                    </a:lnTo>
                    <a:cubicBezTo>
                      <a:pt x="29598" y="222388"/>
                      <a:pt x="29362" y="223191"/>
                      <a:pt x="28890" y="223879"/>
                    </a:cubicBezTo>
                    <a:cubicBezTo>
                      <a:pt x="28417" y="224567"/>
                      <a:pt x="27590" y="225112"/>
                      <a:pt x="26408" y="225514"/>
                    </a:cubicBezTo>
                    <a:cubicBezTo>
                      <a:pt x="25226" y="225915"/>
                      <a:pt x="23690" y="226260"/>
                      <a:pt x="21799" y="226546"/>
                    </a:cubicBezTo>
                    <a:cubicBezTo>
                      <a:pt x="19909" y="226833"/>
                      <a:pt x="17487" y="226977"/>
                      <a:pt x="14533" y="226977"/>
                    </a:cubicBezTo>
                    <a:cubicBezTo>
                      <a:pt x="11697" y="226977"/>
                      <a:pt x="9334" y="226833"/>
                      <a:pt x="7444" y="226546"/>
                    </a:cubicBezTo>
                    <a:cubicBezTo>
                      <a:pt x="5554" y="226260"/>
                      <a:pt x="4047" y="225915"/>
                      <a:pt x="2924" y="225514"/>
                    </a:cubicBezTo>
                    <a:cubicBezTo>
                      <a:pt x="1801" y="225112"/>
                      <a:pt x="1033" y="224567"/>
                      <a:pt x="620" y="223879"/>
                    </a:cubicBezTo>
                    <a:cubicBezTo>
                      <a:pt x="207" y="223191"/>
                      <a:pt x="0" y="222388"/>
                      <a:pt x="0" y="221470"/>
                    </a:cubicBezTo>
                    <a:lnTo>
                      <a:pt x="0" y="16692"/>
                    </a:lnTo>
                    <a:cubicBezTo>
                      <a:pt x="0" y="11873"/>
                      <a:pt x="1281" y="8432"/>
                      <a:pt x="3844" y="6367"/>
                    </a:cubicBezTo>
                    <a:cubicBezTo>
                      <a:pt x="6406" y="4302"/>
                      <a:pt x="9260" y="3269"/>
                      <a:pt x="12406" y="3269"/>
                    </a:cubicBezTo>
                    <a:close/>
                    <a:moveTo>
                      <a:pt x="2230219" y="2753"/>
                    </a:moveTo>
                    <a:cubicBezTo>
                      <a:pt x="2232883" y="2753"/>
                      <a:pt x="2235183" y="2868"/>
                      <a:pt x="2237120" y="3097"/>
                    </a:cubicBezTo>
                    <a:cubicBezTo>
                      <a:pt x="2239056" y="3327"/>
                      <a:pt x="2240570" y="3700"/>
                      <a:pt x="2241660" y="4216"/>
                    </a:cubicBezTo>
                    <a:cubicBezTo>
                      <a:pt x="2242750" y="4732"/>
                      <a:pt x="2243536" y="5334"/>
                      <a:pt x="2244020" y="6023"/>
                    </a:cubicBezTo>
                    <a:cubicBezTo>
                      <a:pt x="2244504" y="6711"/>
                      <a:pt x="2244746" y="7457"/>
                      <a:pt x="2244746" y="8260"/>
                    </a:cubicBezTo>
                    <a:lnTo>
                      <a:pt x="2244746" y="213726"/>
                    </a:lnTo>
                    <a:cubicBezTo>
                      <a:pt x="2244746" y="216021"/>
                      <a:pt x="2244361" y="217971"/>
                      <a:pt x="2243590" y="219577"/>
                    </a:cubicBezTo>
                    <a:cubicBezTo>
                      <a:pt x="2242820" y="221183"/>
                      <a:pt x="2241811" y="222502"/>
                      <a:pt x="2240566" y="223535"/>
                    </a:cubicBezTo>
                    <a:cubicBezTo>
                      <a:pt x="2239320" y="224567"/>
                      <a:pt x="2237925" y="225313"/>
                      <a:pt x="2236383" y="225772"/>
                    </a:cubicBezTo>
                    <a:cubicBezTo>
                      <a:pt x="2234840" y="226231"/>
                      <a:pt x="2233298" y="226460"/>
                      <a:pt x="2231754" y="226460"/>
                    </a:cubicBezTo>
                    <a:lnTo>
                      <a:pt x="2221967" y="226460"/>
                    </a:lnTo>
                    <a:cubicBezTo>
                      <a:pt x="2218882" y="226460"/>
                      <a:pt x="2216182" y="226145"/>
                      <a:pt x="2213868" y="225514"/>
                    </a:cubicBezTo>
                    <a:cubicBezTo>
                      <a:pt x="2211554" y="224883"/>
                      <a:pt x="2209359" y="223736"/>
                      <a:pt x="2207284" y="222072"/>
                    </a:cubicBezTo>
                    <a:cubicBezTo>
                      <a:pt x="2205208" y="220409"/>
                      <a:pt x="2203132" y="218143"/>
                      <a:pt x="2201055" y="215275"/>
                    </a:cubicBezTo>
                    <a:cubicBezTo>
                      <a:pt x="2198978" y="212407"/>
                      <a:pt x="2196775" y="208736"/>
                      <a:pt x="2194444" y="204262"/>
                    </a:cubicBezTo>
                    <a:lnTo>
                      <a:pt x="2126515" y="77609"/>
                    </a:lnTo>
                    <a:cubicBezTo>
                      <a:pt x="2122964" y="71070"/>
                      <a:pt x="2119385" y="64215"/>
                      <a:pt x="2115777" y="57045"/>
                    </a:cubicBezTo>
                    <a:cubicBezTo>
                      <a:pt x="2112170" y="49875"/>
                      <a:pt x="2108812" y="42906"/>
                      <a:pt x="2105704" y="36137"/>
                    </a:cubicBezTo>
                    <a:lnTo>
                      <a:pt x="2105360" y="36137"/>
                    </a:lnTo>
                    <a:cubicBezTo>
                      <a:pt x="2105589" y="44397"/>
                      <a:pt x="2105761" y="52829"/>
                      <a:pt x="2105876" y="61433"/>
                    </a:cubicBezTo>
                    <a:cubicBezTo>
                      <a:pt x="2105990" y="70037"/>
                      <a:pt x="2106048" y="78584"/>
                      <a:pt x="2106048" y="87074"/>
                    </a:cubicBezTo>
                    <a:lnTo>
                      <a:pt x="2106048" y="221470"/>
                    </a:lnTo>
                    <a:cubicBezTo>
                      <a:pt x="2106048" y="222273"/>
                      <a:pt x="2105806" y="223047"/>
                      <a:pt x="2105322" y="223793"/>
                    </a:cubicBezTo>
                    <a:cubicBezTo>
                      <a:pt x="2104838" y="224539"/>
                      <a:pt x="2104021" y="225112"/>
                      <a:pt x="2102871" y="225514"/>
                    </a:cubicBezTo>
                    <a:cubicBezTo>
                      <a:pt x="2101721" y="225915"/>
                      <a:pt x="2100208" y="226260"/>
                      <a:pt x="2098331" y="226546"/>
                    </a:cubicBezTo>
                    <a:cubicBezTo>
                      <a:pt x="2096454" y="226833"/>
                      <a:pt x="2094063" y="226977"/>
                      <a:pt x="2091158" y="226977"/>
                    </a:cubicBezTo>
                    <a:cubicBezTo>
                      <a:pt x="2088252" y="226977"/>
                      <a:pt x="2085861" y="226833"/>
                      <a:pt x="2083985" y="226546"/>
                    </a:cubicBezTo>
                    <a:cubicBezTo>
                      <a:pt x="2082109" y="226260"/>
                      <a:pt x="2080626" y="225915"/>
                      <a:pt x="2079536" y="225514"/>
                    </a:cubicBezTo>
                    <a:cubicBezTo>
                      <a:pt x="2078446" y="225112"/>
                      <a:pt x="2077660" y="224539"/>
                      <a:pt x="2077176" y="223793"/>
                    </a:cubicBezTo>
                    <a:cubicBezTo>
                      <a:pt x="2076692" y="223047"/>
                      <a:pt x="2076450" y="222273"/>
                      <a:pt x="2076450" y="221470"/>
                    </a:cubicBezTo>
                    <a:lnTo>
                      <a:pt x="2076450" y="16003"/>
                    </a:lnTo>
                    <a:cubicBezTo>
                      <a:pt x="2076450" y="11415"/>
                      <a:pt x="2077752" y="8145"/>
                      <a:pt x="2080358" y="6195"/>
                    </a:cubicBezTo>
                    <a:cubicBezTo>
                      <a:pt x="2082963" y="4244"/>
                      <a:pt x="2085805" y="3269"/>
                      <a:pt x="2088883" y="3269"/>
                    </a:cubicBezTo>
                    <a:lnTo>
                      <a:pt x="2103448" y="3269"/>
                    </a:lnTo>
                    <a:cubicBezTo>
                      <a:pt x="2106880" y="3269"/>
                      <a:pt x="2109752" y="3556"/>
                      <a:pt x="2112062" y="4130"/>
                    </a:cubicBezTo>
                    <a:cubicBezTo>
                      <a:pt x="2114371" y="4703"/>
                      <a:pt x="2116443" y="5650"/>
                      <a:pt x="2118278" y="6969"/>
                    </a:cubicBezTo>
                    <a:cubicBezTo>
                      <a:pt x="2120112" y="8288"/>
                      <a:pt x="2121888" y="10124"/>
                      <a:pt x="2123606" y="12476"/>
                    </a:cubicBezTo>
                    <a:cubicBezTo>
                      <a:pt x="2125323" y="14828"/>
                      <a:pt x="2127124" y="17782"/>
                      <a:pt x="2129010" y="21338"/>
                    </a:cubicBezTo>
                    <a:lnTo>
                      <a:pt x="2181232" y="119081"/>
                    </a:lnTo>
                    <a:cubicBezTo>
                      <a:pt x="2184448" y="125046"/>
                      <a:pt x="2187552" y="130869"/>
                      <a:pt x="2190546" y="136547"/>
                    </a:cubicBezTo>
                    <a:cubicBezTo>
                      <a:pt x="2193539" y="142226"/>
                      <a:pt x="2196422" y="147819"/>
                      <a:pt x="2199194" y="153325"/>
                    </a:cubicBezTo>
                    <a:cubicBezTo>
                      <a:pt x="2201966" y="158832"/>
                      <a:pt x="2204710" y="164253"/>
                      <a:pt x="2207426" y="169587"/>
                    </a:cubicBezTo>
                    <a:cubicBezTo>
                      <a:pt x="2210142" y="174922"/>
                      <a:pt x="2212830" y="180285"/>
                      <a:pt x="2215492" y="185677"/>
                    </a:cubicBezTo>
                    <a:lnTo>
                      <a:pt x="2215664" y="185677"/>
                    </a:lnTo>
                    <a:cubicBezTo>
                      <a:pt x="2215435" y="176614"/>
                      <a:pt x="2215292" y="167178"/>
                      <a:pt x="2215234" y="157369"/>
                    </a:cubicBezTo>
                    <a:cubicBezTo>
                      <a:pt x="2215177" y="147561"/>
                      <a:pt x="2215148" y="138125"/>
                      <a:pt x="2215148" y="129062"/>
                    </a:cubicBezTo>
                    <a:lnTo>
                      <a:pt x="2215148" y="8260"/>
                    </a:lnTo>
                    <a:cubicBezTo>
                      <a:pt x="2215148" y="7457"/>
                      <a:pt x="2215390" y="6711"/>
                      <a:pt x="2215874" y="6023"/>
                    </a:cubicBezTo>
                    <a:cubicBezTo>
                      <a:pt x="2216358" y="5334"/>
                      <a:pt x="2217175" y="4732"/>
                      <a:pt x="2218325" y="4216"/>
                    </a:cubicBezTo>
                    <a:cubicBezTo>
                      <a:pt x="2219475" y="3700"/>
                      <a:pt x="2220988" y="3327"/>
                      <a:pt x="2222865" y="3097"/>
                    </a:cubicBezTo>
                    <a:cubicBezTo>
                      <a:pt x="2224742" y="2868"/>
                      <a:pt x="2227193" y="2753"/>
                      <a:pt x="2230219" y="2753"/>
                    </a:cubicBezTo>
                    <a:close/>
                    <a:moveTo>
                      <a:pt x="1468219" y="2753"/>
                    </a:moveTo>
                    <a:cubicBezTo>
                      <a:pt x="1470882" y="2753"/>
                      <a:pt x="1473183" y="2868"/>
                      <a:pt x="1475120" y="3097"/>
                    </a:cubicBezTo>
                    <a:cubicBezTo>
                      <a:pt x="1477056" y="3327"/>
                      <a:pt x="1478570" y="3700"/>
                      <a:pt x="1479660" y="4216"/>
                    </a:cubicBezTo>
                    <a:cubicBezTo>
                      <a:pt x="1480750" y="4732"/>
                      <a:pt x="1481536" y="5334"/>
                      <a:pt x="1482020" y="6023"/>
                    </a:cubicBezTo>
                    <a:cubicBezTo>
                      <a:pt x="1482504" y="6711"/>
                      <a:pt x="1482746" y="7457"/>
                      <a:pt x="1482746" y="8260"/>
                    </a:cubicBezTo>
                    <a:lnTo>
                      <a:pt x="1482746" y="213726"/>
                    </a:lnTo>
                    <a:cubicBezTo>
                      <a:pt x="1482746" y="216021"/>
                      <a:pt x="1482361" y="217971"/>
                      <a:pt x="1481590" y="219577"/>
                    </a:cubicBezTo>
                    <a:cubicBezTo>
                      <a:pt x="1480819" y="221183"/>
                      <a:pt x="1479811" y="222502"/>
                      <a:pt x="1478565" y="223535"/>
                    </a:cubicBezTo>
                    <a:cubicBezTo>
                      <a:pt x="1477320" y="224567"/>
                      <a:pt x="1475925" y="225313"/>
                      <a:pt x="1474383" y="225772"/>
                    </a:cubicBezTo>
                    <a:cubicBezTo>
                      <a:pt x="1472840" y="226231"/>
                      <a:pt x="1471298" y="226460"/>
                      <a:pt x="1469754" y="226460"/>
                    </a:cubicBezTo>
                    <a:lnTo>
                      <a:pt x="1459967" y="226460"/>
                    </a:lnTo>
                    <a:cubicBezTo>
                      <a:pt x="1456882" y="226460"/>
                      <a:pt x="1454182" y="226145"/>
                      <a:pt x="1451868" y="225514"/>
                    </a:cubicBezTo>
                    <a:cubicBezTo>
                      <a:pt x="1449554" y="224883"/>
                      <a:pt x="1447359" y="223736"/>
                      <a:pt x="1445284" y="222072"/>
                    </a:cubicBezTo>
                    <a:cubicBezTo>
                      <a:pt x="1443208" y="220409"/>
                      <a:pt x="1441132" y="218143"/>
                      <a:pt x="1439055" y="215275"/>
                    </a:cubicBezTo>
                    <a:cubicBezTo>
                      <a:pt x="1436978" y="212407"/>
                      <a:pt x="1434775" y="208736"/>
                      <a:pt x="1432445" y="204262"/>
                    </a:cubicBezTo>
                    <a:lnTo>
                      <a:pt x="1364515" y="77609"/>
                    </a:lnTo>
                    <a:cubicBezTo>
                      <a:pt x="1360964" y="71070"/>
                      <a:pt x="1357385" y="64215"/>
                      <a:pt x="1353777" y="57045"/>
                    </a:cubicBezTo>
                    <a:cubicBezTo>
                      <a:pt x="1350170" y="49875"/>
                      <a:pt x="1346812" y="42906"/>
                      <a:pt x="1343704" y="36137"/>
                    </a:cubicBezTo>
                    <a:lnTo>
                      <a:pt x="1343360" y="36137"/>
                    </a:lnTo>
                    <a:cubicBezTo>
                      <a:pt x="1343589" y="44397"/>
                      <a:pt x="1343761" y="52829"/>
                      <a:pt x="1343876" y="61433"/>
                    </a:cubicBezTo>
                    <a:cubicBezTo>
                      <a:pt x="1343990" y="70037"/>
                      <a:pt x="1344048" y="78584"/>
                      <a:pt x="1344048" y="87074"/>
                    </a:cubicBezTo>
                    <a:lnTo>
                      <a:pt x="1344048" y="221470"/>
                    </a:lnTo>
                    <a:cubicBezTo>
                      <a:pt x="1344048" y="222273"/>
                      <a:pt x="1343806" y="223047"/>
                      <a:pt x="1343322" y="223793"/>
                    </a:cubicBezTo>
                    <a:cubicBezTo>
                      <a:pt x="1342838" y="224539"/>
                      <a:pt x="1342021" y="225112"/>
                      <a:pt x="1340871" y="225514"/>
                    </a:cubicBezTo>
                    <a:cubicBezTo>
                      <a:pt x="1339721" y="225915"/>
                      <a:pt x="1338208" y="226260"/>
                      <a:pt x="1336331" y="226546"/>
                    </a:cubicBezTo>
                    <a:cubicBezTo>
                      <a:pt x="1334454" y="226833"/>
                      <a:pt x="1332063" y="226977"/>
                      <a:pt x="1329157" y="226977"/>
                    </a:cubicBezTo>
                    <a:cubicBezTo>
                      <a:pt x="1326252" y="226977"/>
                      <a:pt x="1323861" y="226833"/>
                      <a:pt x="1321985" y="226546"/>
                    </a:cubicBezTo>
                    <a:cubicBezTo>
                      <a:pt x="1320109" y="226260"/>
                      <a:pt x="1318626" y="225915"/>
                      <a:pt x="1317536" y="225514"/>
                    </a:cubicBezTo>
                    <a:cubicBezTo>
                      <a:pt x="1316447" y="225112"/>
                      <a:pt x="1315660" y="224539"/>
                      <a:pt x="1315176" y="223793"/>
                    </a:cubicBezTo>
                    <a:cubicBezTo>
                      <a:pt x="1314692" y="223047"/>
                      <a:pt x="1314450" y="222273"/>
                      <a:pt x="1314450" y="221470"/>
                    </a:cubicBezTo>
                    <a:lnTo>
                      <a:pt x="1314450" y="16003"/>
                    </a:lnTo>
                    <a:cubicBezTo>
                      <a:pt x="1314450" y="11415"/>
                      <a:pt x="1315752" y="8145"/>
                      <a:pt x="1318358" y="6195"/>
                    </a:cubicBezTo>
                    <a:cubicBezTo>
                      <a:pt x="1320963" y="4244"/>
                      <a:pt x="1323805" y="3269"/>
                      <a:pt x="1326883" y="3269"/>
                    </a:cubicBezTo>
                    <a:lnTo>
                      <a:pt x="1341448" y="3269"/>
                    </a:lnTo>
                    <a:cubicBezTo>
                      <a:pt x="1344881" y="3269"/>
                      <a:pt x="1347752" y="3556"/>
                      <a:pt x="1350061" y="4130"/>
                    </a:cubicBezTo>
                    <a:cubicBezTo>
                      <a:pt x="1352371" y="4703"/>
                      <a:pt x="1354443" y="5650"/>
                      <a:pt x="1356278" y="6969"/>
                    </a:cubicBezTo>
                    <a:cubicBezTo>
                      <a:pt x="1358112" y="8288"/>
                      <a:pt x="1359888" y="10124"/>
                      <a:pt x="1361606" y="12476"/>
                    </a:cubicBezTo>
                    <a:cubicBezTo>
                      <a:pt x="1363323" y="14828"/>
                      <a:pt x="1365124" y="17782"/>
                      <a:pt x="1367010" y="21338"/>
                    </a:cubicBezTo>
                    <a:lnTo>
                      <a:pt x="1419232" y="119081"/>
                    </a:lnTo>
                    <a:cubicBezTo>
                      <a:pt x="1422448" y="125046"/>
                      <a:pt x="1425552" y="130869"/>
                      <a:pt x="1428546" y="136547"/>
                    </a:cubicBezTo>
                    <a:cubicBezTo>
                      <a:pt x="1431539" y="142226"/>
                      <a:pt x="1434422" y="147819"/>
                      <a:pt x="1437194" y="153325"/>
                    </a:cubicBezTo>
                    <a:cubicBezTo>
                      <a:pt x="1439966" y="158832"/>
                      <a:pt x="1442710" y="164253"/>
                      <a:pt x="1445426" y="169587"/>
                    </a:cubicBezTo>
                    <a:cubicBezTo>
                      <a:pt x="1448142" y="174922"/>
                      <a:pt x="1450830" y="180285"/>
                      <a:pt x="1453492" y="185677"/>
                    </a:cubicBezTo>
                    <a:lnTo>
                      <a:pt x="1453664" y="185677"/>
                    </a:lnTo>
                    <a:cubicBezTo>
                      <a:pt x="1453435" y="176614"/>
                      <a:pt x="1453292" y="167178"/>
                      <a:pt x="1453234" y="157369"/>
                    </a:cubicBezTo>
                    <a:cubicBezTo>
                      <a:pt x="1453177" y="147561"/>
                      <a:pt x="1453148" y="138125"/>
                      <a:pt x="1453148" y="129062"/>
                    </a:cubicBezTo>
                    <a:lnTo>
                      <a:pt x="1453148" y="8260"/>
                    </a:lnTo>
                    <a:cubicBezTo>
                      <a:pt x="1453148" y="7457"/>
                      <a:pt x="1453390" y="6711"/>
                      <a:pt x="1453874" y="6023"/>
                    </a:cubicBezTo>
                    <a:cubicBezTo>
                      <a:pt x="1454358" y="5334"/>
                      <a:pt x="1455175" y="4732"/>
                      <a:pt x="1456325" y="4216"/>
                    </a:cubicBezTo>
                    <a:cubicBezTo>
                      <a:pt x="1457475" y="3700"/>
                      <a:pt x="1458988" y="3327"/>
                      <a:pt x="1460865" y="3097"/>
                    </a:cubicBezTo>
                    <a:cubicBezTo>
                      <a:pt x="1462742" y="2868"/>
                      <a:pt x="1465193" y="2753"/>
                      <a:pt x="1468219" y="2753"/>
                    </a:cubicBezTo>
                    <a:close/>
                    <a:moveTo>
                      <a:pt x="1243524" y="2237"/>
                    </a:moveTo>
                    <a:cubicBezTo>
                      <a:pt x="1246392" y="2237"/>
                      <a:pt x="1248772" y="2380"/>
                      <a:pt x="1250665" y="2667"/>
                    </a:cubicBezTo>
                    <a:cubicBezTo>
                      <a:pt x="1252558" y="2954"/>
                      <a:pt x="1254078" y="3298"/>
                      <a:pt x="1255226" y="3700"/>
                    </a:cubicBezTo>
                    <a:cubicBezTo>
                      <a:pt x="1256373" y="4101"/>
                      <a:pt x="1257176" y="4646"/>
                      <a:pt x="1257635" y="5334"/>
                    </a:cubicBezTo>
                    <a:cubicBezTo>
                      <a:pt x="1258094" y="6023"/>
                      <a:pt x="1258323" y="6826"/>
                      <a:pt x="1258323" y="7743"/>
                    </a:cubicBezTo>
                    <a:lnTo>
                      <a:pt x="1258323" y="221470"/>
                    </a:lnTo>
                    <a:cubicBezTo>
                      <a:pt x="1258323" y="222388"/>
                      <a:pt x="1258094" y="223191"/>
                      <a:pt x="1257635" y="223879"/>
                    </a:cubicBezTo>
                    <a:cubicBezTo>
                      <a:pt x="1257176" y="224567"/>
                      <a:pt x="1256373" y="225112"/>
                      <a:pt x="1255226" y="225514"/>
                    </a:cubicBezTo>
                    <a:cubicBezTo>
                      <a:pt x="1254078" y="225915"/>
                      <a:pt x="1252558" y="226260"/>
                      <a:pt x="1250665" y="226546"/>
                    </a:cubicBezTo>
                    <a:cubicBezTo>
                      <a:pt x="1248772" y="226833"/>
                      <a:pt x="1246392" y="226977"/>
                      <a:pt x="1243524" y="226977"/>
                    </a:cubicBezTo>
                    <a:cubicBezTo>
                      <a:pt x="1240770" y="226977"/>
                      <a:pt x="1238419" y="226833"/>
                      <a:pt x="1236468" y="226546"/>
                    </a:cubicBezTo>
                    <a:cubicBezTo>
                      <a:pt x="1234518" y="226260"/>
                      <a:pt x="1232969" y="225915"/>
                      <a:pt x="1231822" y="225514"/>
                    </a:cubicBezTo>
                    <a:cubicBezTo>
                      <a:pt x="1230675" y="225112"/>
                      <a:pt x="1229872" y="224567"/>
                      <a:pt x="1229413" y="223879"/>
                    </a:cubicBezTo>
                    <a:cubicBezTo>
                      <a:pt x="1228954" y="223191"/>
                      <a:pt x="1228725" y="222388"/>
                      <a:pt x="1228725" y="221470"/>
                    </a:cubicBezTo>
                    <a:lnTo>
                      <a:pt x="1228725" y="7743"/>
                    </a:lnTo>
                    <a:cubicBezTo>
                      <a:pt x="1228725" y="6826"/>
                      <a:pt x="1228983" y="6023"/>
                      <a:pt x="1229499" y="5334"/>
                    </a:cubicBezTo>
                    <a:cubicBezTo>
                      <a:pt x="1230015" y="4646"/>
                      <a:pt x="1230876" y="4101"/>
                      <a:pt x="1232080" y="3700"/>
                    </a:cubicBezTo>
                    <a:cubicBezTo>
                      <a:pt x="1233285" y="3298"/>
                      <a:pt x="1234834" y="2954"/>
                      <a:pt x="1236727" y="2667"/>
                    </a:cubicBezTo>
                    <a:cubicBezTo>
                      <a:pt x="1238620" y="2380"/>
                      <a:pt x="1240885" y="2237"/>
                      <a:pt x="1243524" y="2237"/>
                    </a:cubicBezTo>
                    <a:close/>
                    <a:moveTo>
                      <a:pt x="833950" y="2237"/>
                    </a:moveTo>
                    <a:cubicBezTo>
                      <a:pt x="836818" y="2237"/>
                      <a:pt x="839198" y="2380"/>
                      <a:pt x="841091" y="2667"/>
                    </a:cubicBezTo>
                    <a:cubicBezTo>
                      <a:pt x="842984" y="2954"/>
                      <a:pt x="844504" y="3298"/>
                      <a:pt x="845651" y="3700"/>
                    </a:cubicBezTo>
                    <a:cubicBezTo>
                      <a:pt x="846799" y="4101"/>
                      <a:pt x="847602" y="4646"/>
                      <a:pt x="848061" y="5334"/>
                    </a:cubicBezTo>
                    <a:cubicBezTo>
                      <a:pt x="848519" y="6023"/>
                      <a:pt x="848749" y="6826"/>
                      <a:pt x="848749" y="7743"/>
                    </a:cubicBezTo>
                    <a:lnTo>
                      <a:pt x="848749" y="200304"/>
                    </a:lnTo>
                    <a:lnTo>
                      <a:pt x="928595" y="200304"/>
                    </a:lnTo>
                    <a:cubicBezTo>
                      <a:pt x="929628" y="200304"/>
                      <a:pt x="930517" y="200562"/>
                      <a:pt x="931263" y="201078"/>
                    </a:cubicBezTo>
                    <a:cubicBezTo>
                      <a:pt x="932008" y="201594"/>
                      <a:pt x="932639" y="202340"/>
                      <a:pt x="933155" y="203315"/>
                    </a:cubicBezTo>
                    <a:cubicBezTo>
                      <a:pt x="933672" y="204290"/>
                      <a:pt x="934044" y="205581"/>
                      <a:pt x="934274" y="207187"/>
                    </a:cubicBezTo>
                    <a:cubicBezTo>
                      <a:pt x="934503" y="208793"/>
                      <a:pt x="934618" y="210744"/>
                      <a:pt x="934618" y="213038"/>
                    </a:cubicBezTo>
                    <a:cubicBezTo>
                      <a:pt x="934618" y="215332"/>
                      <a:pt x="934503" y="217254"/>
                      <a:pt x="934274" y="218803"/>
                    </a:cubicBezTo>
                    <a:cubicBezTo>
                      <a:pt x="934044" y="220351"/>
                      <a:pt x="933672" y="221671"/>
                      <a:pt x="933155" y="222761"/>
                    </a:cubicBezTo>
                    <a:cubicBezTo>
                      <a:pt x="932639" y="223850"/>
                      <a:pt x="932008" y="224654"/>
                      <a:pt x="931263" y="225170"/>
                    </a:cubicBezTo>
                    <a:cubicBezTo>
                      <a:pt x="930517" y="225686"/>
                      <a:pt x="929628" y="225944"/>
                      <a:pt x="928595" y="225944"/>
                    </a:cubicBezTo>
                    <a:lnTo>
                      <a:pt x="830164" y="225944"/>
                    </a:lnTo>
                    <a:cubicBezTo>
                      <a:pt x="827525" y="225944"/>
                      <a:pt x="825030" y="225055"/>
                      <a:pt x="822678" y="223277"/>
                    </a:cubicBezTo>
                    <a:cubicBezTo>
                      <a:pt x="820327" y="221499"/>
                      <a:pt x="819151" y="218373"/>
                      <a:pt x="819151" y="213898"/>
                    </a:cubicBezTo>
                    <a:lnTo>
                      <a:pt x="819151" y="7743"/>
                    </a:lnTo>
                    <a:cubicBezTo>
                      <a:pt x="819151" y="6826"/>
                      <a:pt x="819380" y="6023"/>
                      <a:pt x="819839" y="5334"/>
                    </a:cubicBezTo>
                    <a:cubicBezTo>
                      <a:pt x="820298" y="4646"/>
                      <a:pt x="821101" y="4101"/>
                      <a:pt x="822248" y="3700"/>
                    </a:cubicBezTo>
                    <a:cubicBezTo>
                      <a:pt x="823395" y="3298"/>
                      <a:pt x="824944" y="2954"/>
                      <a:pt x="826894" y="2667"/>
                    </a:cubicBezTo>
                    <a:cubicBezTo>
                      <a:pt x="828845" y="2380"/>
                      <a:pt x="831196" y="2237"/>
                      <a:pt x="833950" y="2237"/>
                    </a:cubicBezTo>
                    <a:close/>
                    <a:moveTo>
                      <a:pt x="748224" y="2237"/>
                    </a:moveTo>
                    <a:cubicBezTo>
                      <a:pt x="751092" y="2237"/>
                      <a:pt x="753472" y="2380"/>
                      <a:pt x="755365" y="2667"/>
                    </a:cubicBezTo>
                    <a:cubicBezTo>
                      <a:pt x="757258" y="2954"/>
                      <a:pt x="758778" y="3298"/>
                      <a:pt x="759925" y="3700"/>
                    </a:cubicBezTo>
                    <a:cubicBezTo>
                      <a:pt x="761073" y="4101"/>
                      <a:pt x="761876" y="4646"/>
                      <a:pt x="762335" y="5334"/>
                    </a:cubicBezTo>
                    <a:cubicBezTo>
                      <a:pt x="762793" y="6023"/>
                      <a:pt x="763023" y="6826"/>
                      <a:pt x="763023" y="7743"/>
                    </a:cubicBezTo>
                    <a:lnTo>
                      <a:pt x="763023" y="221470"/>
                    </a:lnTo>
                    <a:cubicBezTo>
                      <a:pt x="763023" y="222388"/>
                      <a:pt x="762793" y="223191"/>
                      <a:pt x="762335" y="223879"/>
                    </a:cubicBezTo>
                    <a:cubicBezTo>
                      <a:pt x="761876" y="224567"/>
                      <a:pt x="761073" y="225112"/>
                      <a:pt x="759925" y="225514"/>
                    </a:cubicBezTo>
                    <a:cubicBezTo>
                      <a:pt x="758778" y="225915"/>
                      <a:pt x="757258" y="226260"/>
                      <a:pt x="755365" y="226546"/>
                    </a:cubicBezTo>
                    <a:cubicBezTo>
                      <a:pt x="753472" y="226833"/>
                      <a:pt x="751092" y="226977"/>
                      <a:pt x="748224" y="226977"/>
                    </a:cubicBezTo>
                    <a:cubicBezTo>
                      <a:pt x="745470" y="226977"/>
                      <a:pt x="743119" y="226833"/>
                      <a:pt x="741168" y="226546"/>
                    </a:cubicBezTo>
                    <a:cubicBezTo>
                      <a:pt x="739218" y="226260"/>
                      <a:pt x="737669" y="225915"/>
                      <a:pt x="736522" y="225514"/>
                    </a:cubicBezTo>
                    <a:cubicBezTo>
                      <a:pt x="735375" y="225112"/>
                      <a:pt x="734572" y="224567"/>
                      <a:pt x="734113" y="223879"/>
                    </a:cubicBezTo>
                    <a:cubicBezTo>
                      <a:pt x="733654" y="223191"/>
                      <a:pt x="733425" y="222388"/>
                      <a:pt x="733425" y="221470"/>
                    </a:cubicBezTo>
                    <a:lnTo>
                      <a:pt x="733425" y="7743"/>
                    </a:lnTo>
                    <a:cubicBezTo>
                      <a:pt x="733425" y="6826"/>
                      <a:pt x="733683" y="6023"/>
                      <a:pt x="734199" y="5334"/>
                    </a:cubicBezTo>
                    <a:cubicBezTo>
                      <a:pt x="734715" y="4646"/>
                      <a:pt x="735576" y="4101"/>
                      <a:pt x="736780" y="3700"/>
                    </a:cubicBezTo>
                    <a:cubicBezTo>
                      <a:pt x="737985" y="3298"/>
                      <a:pt x="739534" y="2954"/>
                      <a:pt x="741426" y="2667"/>
                    </a:cubicBezTo>
                    <a:cubicBezTo>
                      <a:pt x="743319" y="2380"/>
                      <a:pt x="745585" y="2237"/>
                      <a:pt x="748224" y="2237"/>
                    </a:cubicBezTo>
                    <a:close/>
                    <a:moveTo>
                      <a:pt x="394112" y="0"/>
                    </a:moveTo>
                    <a:cubicBezTo>
                      <a:pt x="410517" y="0"/>
                      <a:pt x="424800" y="2466"/>
                      <a:pt x="436960" y="7399"/>
                    </a:cubicBezTo>
                    <a:cubicBezTo>
                      <a:pt x="449121" y="12332"/>
                      <a:pt x="459245" y="19531"/>
                      <a:pt x="467333" y="28996"/>
                    </a:cubicBezTo>
                    <a:cubicBezTo>
                      <a:pt x="475421" y="38460"/>
                      <a:pt x="481444" y="50162"/>
                      <a:pt x="485402" y="64101"/>
                    </a:cubicBezTo>
                    <a:cubicBezTo>
                      <a:pt x="489359" y="78039"/>
                      <a:pt x="491338" y="94014"/>
                      <a:pt x="491338" y="112026"/>
                    </a:cubicBezTo>
                    <a:cubicBezTo>
                      <a:pt x="491338" y="130037"/>
                      <a:pt x="489216" y="146270"/>
                      <a:pt x="484971" y="160725"/>
                    </a:cubicBezTo>
                    <a:cubicBezTo>
                      <a:pt x="480727" y="175180"/>
                      <a:pt x="474388" y="187484"/>
                      <a:pt x="465956" y="197637"/>
                    </a:cubicBezTo>
                    <a:cubicBezTo>
                      <a:pt x="457524" y="207789"/>
                      <a:pt x="446941" y="215591"/>
                      <a:pt x="434207" y="221040"/>
                    </a:cubicBezTo>
                    <a:cubicBezTo>
                      <a:pt x="421473" y="226489"/>
                      <a:pt x="406616" y="229214"/>
                      <a:pt x="389638" y="229214"/>
                    </a:cubicBezTo>
                    <a:cubicBezTo>
                      <a:pt x="372888" y="229214"/>
                      <a:pt x="358405" y="226719"/>
                      <a:pt x="346187" y="221728"/>
                    </a:cubicBezTo>
                    <a:cubicBezTo>
                      <a:pt x="333969" y="216738"/>
                      <a:pt x="323873" y="209482"/>
                      <a:pt x="315900" y="199960"/>
                    </a:cubicBezTo>
                    <a:cubicBezTo>
                      <a:pt x="307927" y="190438"/>
                      <a:pt x="301990" y="178621"/>
                      <a:pt x="298090" y="164511"/>
                    </a:cubicBezTo>
                    <a:cubicBezTo>
                      <a:pt x="294189" y="150400"/>
                      <a:pt x="292239" y="134167"/>
                      <a:pt x="292239" y="115811"/>
                    </a:cubicBezTo>
                    <a:cubicBezTo>
                      <a:pt x="292239" y="98259"/>
                      <a:pt x="294361" y="82313"/>
                      <a:pt x="298606" y="67972"/>
                    </a:cubicBezTo>
                    <a:cubicBezTo>
                      <a:pt x="302851" y="53632"/>
                      <a:pt x="309218" y="41443"/>
                      <a:pt x="317707" y="31405"/>
                    </a:cubicBezTo>
                    <a:cubicBezTo>
                      <a:pt x="326197" y="21367"/>
                      <a:pt x="336808" y="13623"/>
                      <a:pt x="349542" y="8174"/>
                    </a:cubicBezTo>
                    <a:cubicBezTo>
                      <a:pt x="362276" y="2724"/>
                      <a:pt x="377133" y="0"/>
                      <a:pt x="394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grpSp>
      </p:grpSp>
    </p:spTree>
    <p:extLst>
      <p:ext uri="{BB962C8B-B14F-4D97-AF65-F5344CB8AC3E}">
        <p14:creationId xmlns:p14="http://schemas.microsoft.com/office/powerpoint/2010/main" val="212512405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存储数据 9">
            <a:extLst>
              <a:ext uri="{FF2B5EF4-FFF2-40B4-BE49-F238E27FC236}">
                <a16:creationId xmlns:a16="http://schemas.microsoft.com/office/drawing/2014/main" id="{FDE1C1A1-03C4-4182-9075-9E7DDD5027A9}"/>
              </a:ext>
            </a:extLst>
          </p:cNvPr>
          <p:cNvSpPr/>
          <p:nvPr/>
        </p:nvSpPr>
        <p:spPr>
          <a:xfrm>
            <a:off x="683385" y="0"/>
            <a:ext cx="4935875" cy="6858000"/>
          </a:xfrm>
          <a:prstGeom prst="flowChartOnlineStorage">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50E75D6A-09A3-47B0-978B-655D73B647C7}"/>
              </a:ext>
            </a:extLst>
          </p:cNvPr>
          <p:cNvSpPr/>
          <p:nvPr/>
        </p:nvSpPr>
        <p:spPr>
          <a:xfrm>
            <a:off x="420767" y="-1"/>
            <a:ext cx="4935875" cy="6958013"/>
          </a:xfrm>
          <a:prstGeom prst="rect">
            <a:avLst/>
          </a:prstGeom>
          <a:blipFill dpi="0" rotWithShape="1">
            <a:blip r:embed="rId2" cstate="print">
              <a:extLst>
                <a:ext uri="{28A0092B-C50C-407E-A947-70E740481C1C}">
                  <a14:useLocalDpi xmlns:a14="http://schemas.microsoft.com/office/drawing/2010/main" val="0"/>
                </a:ext>
              </a:extLst>
            </a:blip>
            <a:srcRect/>
            <a:stretch>
              <a:fillRect l="-32507" t="-417" r="-20065" b="4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8">
            <a:extLst>
              <a:ext uri="{FF2B5EF4-FFF2-40B4-BE49-F238E27FC236}">
                <a16:creationId xmlns:a16="http://schemas.microsoft.com/office/drawing/2014/main" id="{9C9BB29A-C60B-4990-905E-F57366F339F3}"/>
              </a:ext>
            </a:extLst>
          </p:cNvPr>
          <p:cNvSpPr/>
          <p:nvPr/>
        </p:nvSpPr>
        <p:spPr>
          <a:xfrm>
            <a:off x="4601298" y="-100013"/>
            <a:ext cx="812532"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任意多边形 8">
            <a:extLst>
              <a:ext uri="{FF2B5EF4-FFF2-40B4-BE49-F238E27FC236}">
                <a16:creationId xmlns:a16="http://schemas.microsoft.com/office/drawing/2014/main" id="{DF31DCD3-D2E7-4D51-9437-BA0AB30D8181}"/>
              </a:ext>
            </a:extLst>
          </p:cNvPr>
          <p:cNvSpPr/>
          <p:nvPr/>
        </p:nvSpPr>
        <p:spPr>
          <a:xfrm>
            <a:off x="4771683" y="-522514"/>
            <a:ext cx="847577" cy="7380514"/>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任意多边形 8">
            <a:extLst>
              <a:ext uri="{FF2B5EF4-FFF2-40B4-BE49-F238E27FC236}">
                <a16:creationId xmlns:a16="http://schemas.microsoft.com/office/drawing/2014/main" id="{E2088A52-2EA4-4A14-9EFD-5B3EF1F6AED4}"/>
              </a:ext>
            </a:extLst>
          </p:cNvPr>
          <p:cNvSpPr/>
          <p:nvPr/>
        </p:nvSpPr>
        <p:spPr>
          <a:xfrm flipH="1" flipV="1">
            <a:off x="371462" y="-4"/>
            <a:ext cx="701998" cy="6958013"/>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rgbClr val="2137BE"/>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任意多边形 8">
            <a:extLst>
              <a:ext uri="{FF2B5EF4-FFF2-40B4-BE49-F238E27FC236}">
                <a16:creationId xmlns:a16="http://schemas.microsoft.com/office/drawing/2014/main" id="{C11A94E3-ECB6-41F9-9FF8-41C4352FA02E}"/>
              </a:ext>
            </a:extLst>
          </p:cNvPr>
          <p:cNvSpPr/>
          <p:nvPr/>
        </p:nvSpPr>
        <p:spPr>
          <a:xfrm flipH="1" flipV="1">
            <a:off x="201078" y="0"/>
            <a:ext cx="701997" cy="7286625"/>
          </a:xfrm>
          <a:custGeom>
            <a:avLst/>
            <a:gdLst>
              <a:gd name="connsiteX0" fmla="*/ 1374676 w 1374676"/>
              <a:gd name="connsiteY0" fmla="*/ 0 h 3811010"/>
              <a:gd name="connsiteX1" fmla="*/ 1322330 w 1374676"/>
              <a:gd name="connsiteY1" fmla="*/ 49805 h 3811010"/>
              <a:gd name="connsiteX2" fmla="*/ 331427 w 1374676"/>
              <a:gd name="connsiteY2" fmla="*/ 1337961 h 3811010"/>
              <a:gd name="connsiteX3" fmla="*/ 978 w 1374676"/>
              <a:gd name="connsiteY3" fmla="*/ 2691848 h 3811010"/>
              <a:gd name="connsiteX4" fmla="*/ 298871 w 1374676"/>
              <a:gd name="connsiteY4" fmla="*/ 3759988 h 3811010"/>
              <a:gd name="connsiteX5" fmla="*/ 327873 w 1374676"/>
              <a:gd name="connsiteY5" fmla="*/ 3811010 h 3811010"/>
              <a:gd name="connsiteX6" fmla="*/ 1374676 w 1374676"/>
              <a:gd name="connsiteY6" fmla="*/ 3811010 h 38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676" h="3811010">
                <a:moveTo>
                  <a:pt x="1374676" y="0"/>
                </a:moveTo>
                <a:lnTo>
                  <a:pt x="1322330" y="49805"/>
                </a:lnTo>
                <a:cubicBezTo>
                  <a:pt x="870388" y="495926"/>
                  <a:pt x="553594" y="924625"/>
                  <a:pt x="331427" y="1337961"/>
                </a:cubicBezTo>
                <a:cubicBezTo>
                  <a:pt x="77522" y="1810346"/>
                  <a:pt x="-10480" y="2258473"/>
                  <a:pt x="978" y="2691848"/>
                </a:cubicBezTo>
                <a:cubicBezTo>
                  <a:pt x="11005" y="3071051"/>
                  <a:pt x="83465" y="3361052"/>
                  <a:pt x="298871" y="3759988"/>
                </a:cubicBezTo>
                <a:lnTo>
                  <a:pt x="327873" y="3811010"/>
                </a:lnTo>
                <a:lnTo>
                  <a:pt x="1374676" y="3811010"/>
                </a:lnTo>
                <a:close/>
              </a:path>
            </a:pathLst>
          </a:cu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矩形 5">
            <a:extLst>
              <a:ext uri="{FF2B5EF4-FFF2-40B4-BE49-F238E27FC236}">
                <a16:creationId xmlns:a16="http://schemas.microsoft.com/office/drawing/2014/main" id="{7460A22C-8AC8-48F4-A368-3F03AF4C6958}"/>
              </a:ext>
            </a:extLst>
          </p:cNvPr>
          <p:cNvSpPr/>
          <p:nvPr/>
        </p:nvSpPr>
        <p:spPr>
          <a:xfrm>
            <a:off x="5915459" y="2738394"/>
            <a:ext cx="5087321" cy="923330"/>
          </a:xfrm>
          <a:prstGeom prst="rect">
            <a:avLst/>
          </a:prstGeom>
        </p:spPr>
        <p:txBody>
          <a:bodyPr wrap="square">
            <a:spAutoFit/>
          </a:bodyPr>
          <a:lstStyle/>
          <a:p>
            <a:r>
              <a:rPr lang="zh-CN" altLang="en-US" sz="5400" dirty="0">
                <a:solidFill>
                  <a:schemeClr val="bg2">
                    <a:lumMod val="10000"/>
                  </a:schemeClr>
                </a:solidFill>
                <a:cs typeface="+mn-ea"/>
                <a:sym typeface="+mn-lt"/>
              </a:rPr>
              <a:t>Enter the title</a:t>
            </a:r>
          </a:p>
        </p:txBody>
      </p:sp>
      <p:sp>
        <p:nvSpPr>
          <p:cNvPr id="7" name="Synergistically utilize technically sound portals with frictionless chains. Dramatically customize…">
            <a:extLst>
              <a:ext uri="{FF2B5EF4-FFF2-40B4-BE49-F238E27FC236}">
                <a16:creationId xmlns:a16="http://schemas.microsoft.com/office/drawing/2014/main" id="{A2B2D84F-FAF2-4A2F-9680-F557C6BC0CA4}"/>
              </a:ext>
            </a:extLst>
          </p:cNvPr>
          <p:cNvSpPr txBox="1"/>
          <p:nvPr/>
        </p:nvSpPr>
        <p:spPr>
          <a:xfrm>
            <a:off x="6090480" y="3754057"/>
            <a:ext cx="4005661" cy="79836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sz="1200" kern="0" dirty="0">
                <a:solidFill>
                  <a:schemeClr val="tx1">
                    <a:lumMod val="85000"/>
                    <a:lumOff val="15000"/>
                  </a:schemeClr>
                </a:solidFill>
                <a:cs typeface="+mn-ea"/>
                <a:sym typeface="+mn-lt"/>
              </a:rPr>
              <a:t>Synergistically utilize technically sound portals with frictionless chains. Dramatically customize</a:t>
            </a:r>
            <a:r>
              <a:rPr lang="en-US" sz="1200" kern="0" dirty="0">
                <a:solidFill>
                  <a:schemeClr val="tx1">
                    <a:lumMod val="85000"/>
                    <a:lumOff val="15000"/>
                  </a:schemeClr>
                </a:solidFill>
                <a:cs typeface="+mn-ea"/>
                <a:sym typeface="+mn-lt"/>
              </a:rPr>
              <a:t> </a:t>
            </a:r>
            <a:r>
              <a:rPr sz="1200" kern="0" dirty="0">
                <a:solidFill>
                  <a:schemeClr val="tx1">
                    <a:lumMod val="85000"/>
                    <a:lumOff val="15000"/>
                  </a:schemeClr>
                </a:solidFill>
                <a:cs typeface="+mn-ea"/>
                <a:sym typeface="+mn-lt"/>
              </a:rPr>
              <a:t>empowered</a:t>
            </a:r>
            <a:r>
              <a:rPr lang="en-US" sz="1200" kern="0" dirty="0">
                <a:solidFill>
                  <a:schemeClr val="tx1">
                    <a:lumMod val="85000"/>
                    <a:lumOff val="15000"/>
                  </a:schemeClr>
                </a:solidFill>
                <a:cs typeface="+mn-ea"/>
                <a:sym typeface="+mn-lt"/>
              </a:rPr>
              <a:t>.</a:t>
            </a:r>
            <a:endParaRPr sz="1200" kern="0" dirty="0">
              <a:solidFill>
                <a:schemeClr val="tx1">
                  <a:lumMod val="85000"/>
                  <a:lumOff val="15000"/>
                </a:schemeClr>
              </a:solidFill>
              <a:cs typeface="+mn-ea"/>
              <a:sym typeface="+mn-lt"/>
            </a:endParaRPr>
          </a:p>
        </p:txBody>
      </p:sp>
      <p:sp>
        <p:nvSpPr>
          <p:cNvPr id="16" name="圆: 空心 15">
            <a:extLst>
              <a:ext uri="{FF2B5EF4-FFF2-40B4-BE49-F238E27FC236}">
                <a16:creationId xmlns:a16="http://schemas.microsoft.com/office/drawing/2014/main" id="{4E4D8371-8366-4BEE-8742-ADCE0CD6CD51}"/>
              </a:ext>
            </a:extLst>
          </p:cNvPr>
          <p:cNvSpPr/>
          <p:nvPr/>
        </p:nvSpPr>
        <p:spPr>
          <a:xfrm>
            <a:off x="8727399" y="5360499"/>
            <a:ext cx="2760152" cy="2760152"/>
          </a:xfrm>
          <a:prstGeom prst="donut">
            <a:avLst>
              <a:gd name="adj" fmla="val 16013"/>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圆: 空心 16">
            <a:extLst>
              <a:ext uri="{FF2B5EF4-FFF2-40B4-BE49-F238E27FC236}">
                <a16:creationId xmlns:a16="http://schemas.microsoft.com/office/drawing/2014/main" id="{33BCFB23-DCF8-4C91-851F-CB2ED26969F3}"/>
              </a:ext>
            </a:extLst>
          </p:cNvPr>
          <p:cNvSpPr/>
          <p:nvPr/>
        </p:nvSpPr>
        <p:spPr>
          <a:xfrm>
            <a:off x="10803200" y="2145190"/>
            <a:ext cx="324116" cy="324116"/>
          </a:xfrm>
          <a:prstGeom prst="donut">
            <a:avLst>
              <a:gd name="adj" fmla="val 20566"/>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矩形 17">
            <a:extLst>
              <a:ext uri="{FF2B5EF4-FFF2-40B4-BE49-F238E27FC236}">
                <a16:creationId xmlns:a16="http://schemas.microsoft.com/office/drawing/2014/main" id="{5F0742E0-DC31-4864-868E-3AD8945AD949}"/>
              </a:ext>
            </a:extLst>
          </p:cNvPr>
          <p:cNvSpPr/>
          <p:nvPr/>
        </p:nvSpPr>
        <p:spPr>
          <a:xfrm>
            <a:off x="5973515" y="1757946"/>
            <a:ext cx="3434271" cy="1015663"/>
          </a:xfrm>
          <a:prstGeom prst="rect">
            <a:avLst/>
          </a:prstGeom>
        </p:spPr>
        <p:txBody>
          <a:bodyPr wrap="square">
            <a:spAutoFit/>
          </a:bodyPr>
          <a:lstStyle/>
          <a:p>
            <a:r>
              <a:rPr lang="en-US" altLang="zh-CN" sz="6000" dirty="0">
                <a:solidFill>
                  <a:schemeClr val="bg2">
                    <a:lumMod val="10000"/>
                  </a:schemeClr>
                </a:solidFill>
                <a:cs typeface="+mn-ea"/>
                <a:sym typeface="+mn-lt"/>
              </a:rPr>
              <a:t>02</a:t>
            </a:r>
            <a:endParaRPr lang="zh-CN" altLang="en-US" sz="6000" dirty="0">
              <a:solidFill>
                <a:schemeClr val="bg2">
                  <a:lumMod val="10000"/>
                </a:schemeClr>
              </a:solidFill>
              <a:cs typeface="+mn-ea"/>
              <a:sym typeface="+mn-lt"/>
            </a:endParaRPr>
          </a:p>
        </p:txBody>
      </p:sp>
    </p:spTree>
    <p:extLst>
      <p:ext uri="{BB962C8B-B14F-4D97-AF65-F5344CB8AC3E}">
        <p14:creationId xmlns:p14="http://schemas.microsoft.com/office/powerpoint/2010/main" val="241376785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a:extLst>
              <a:ext uri="{FF2B5EF4-FFF2-40B4-BE49-F238E27FC236}">
                <a16:creationId xmlns:a16="http://schemas.microsoft.com/office/drawing/2014/main" id="{8D17D43B-FAD0-498B-B52E-9596D8037817}"/>
              </a:ext>
            </a:extLst>
          </p:cNvPr>
          <p:cNvSpPr/>
          <p:nvPr/>
        </p:nvSpPr>
        <p:spPr>
          <a:xfrm>
            <a:off x="679633" y="497317"/>
            <a:ext cx="306431" cy="306431"/>
          </a:xfrm>
          <a:prstGeom prst="donut">
            <a:avLst>
              <a:gd name="adj" fmla="val 273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7A457BF3-7A92-4EA0-A774-F8399ECE1F9C}"/>
              </a:ext>
            </a:extLst>
          </p:cNvPr>
          <p:cNvSpPr txBox="1"/>
          <p:nvPr/>
        </p:nvSpPr>
        <p:spPr>
          <a:xfrm>
            <a:off x="1086272" y="318388"/>
            <a:ext cx="2236510"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Please enter the title</a:t>
            </a:r>
          </a:p>
        </p:txBody>
      </p:sp>
      <p:sp>
        <p:nvSpPr>
          <p:cNvPr id="4" name="TextBox 15">
            <a:extLst>
              <a:ext uri="{FF2B5EF4-FFF2-40B4-BE49-F238E27FC236}">
                <a16:creationId xmlns:a16="http://schemas.microsoft.com/office/drawing/2014/main" id="{7B1E0276-A63E-417C-8BBA-491B74CB47F0}"/>
              </a:ext>
            </a:extLst>
          </p:cNvPr>
          <p:cNvSpPr txBox="1"/>
          <p:nvPr/>
        </p:nvSpPr>
        <p:spPr>
          <a:xfrm>
            <a:off x="8722223" y="4443344"/>
            <a:ext cx="2053253" cy="1323439"/>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cs typeface="+mn-ea"/>
                <a:sym typeface="+mn-lt"/>
              </a:rPr>
              <a:t>Phenomenon whereby something new and somehow valuable</a:t>
            </a:r>
          </a:p>
        </p:txBody>
      </p:sp>
      <p:sp>
        <p:nvSpPr>
          <p:cNvPr id="5" name="Rectangle 16">
            <a:extLst>
              <a:ext uri="{FF2B5EF4-FFF2-40B4-BE49-F238E27FC236}">
                <a16:creationId xmlns:a16="http://schemas.microsoft.com/office/drawing/2014/main" id="{F783A86A-5FEB-4A17-AAD6-F0449F3205A5}"/>
              </a:ext>
            </a:extLst>
          </p:cNvPr>
          <p:cNvSpPr/>
          <p:nvPr/>
        </p:nvSpPr>
        <p:spPr>
          <a:xfrm>
            <a:off x="8716508" y="4182359"/>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cs typeface="+mn-ea"/>
                <a:sym typeface="+mn-lt"/>
              </a:rPr>
              <a:t>20XX</a:t>
            </a:r>
          </a:p>
        </p:txBody>
      </p:sp>
      <p:sp>
        <p:nvSpPr>
          <p:cNvPr id="6" name="TextBox 17">
            <a:extLst>
              <a:ext uri="{FF2B5EF4-FFF2-40B4-BE49-F238E27FC236}">
                <a16:creationId xmlns:a16="http://schemas.microsoft.com/office/drawing/2014/main" id="{8A7CAF25-46C2-4074-BEF5-86D6AFCB2D4B}"/>
              </a:ext>
            </a:extLst>
          </p:cNvPr>
          <p:cNvSpPr txBox="1"/>
          <p:nvPr/>
        </p:nvSpPr>
        <p:spPr>
          <a:xfrm>
            <a:off x="5523452" y="2713935"/>
            <a:ext cx="2312670" cy="1077218"/>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cs typeface="+mn-ea"/>
                <a:sym typeface="+mn-lt"/>
              </a:rPr>
              <a:t>Phenomenon whereby something new and somehow valuable</a:t>
            </a:r>
          </a:p>
        </p:txBody>
      </p:sp>
      <p:sp>
        <p:nvSpPr>
          <p:cNvPr id="7" name="Rectangle 18">
            <a:extLst>
              <a:ext uri="{FF2B5EF4-FFF2-40B4-BE49-F238E27FC236}">
                <a16:creationId xmlns:a16="http://schemas.microsoft.com/office/drawing/2014/main" id="{EF4306FB-0C4F-48F9-A052-BBFCB5752BF3}"/>
              </a:ext>
            </a:extLst>
          </p:cNvPr>
          <p:cNvSpPr/>
          <p:nvPr/>
        </p:nvSpPr>
        <p:spPr>
          <a:xfrm>
            <a:off x="5517737" y="245358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cs typeface="+mn-ea"/>
                <a:sym typeface="+mn-lt"/>
              </a:rPr>
              <a:t>2016</a:t>
            </a:r>
          </a:p>
        </p:txBody>
      </p:sp>
      <p:sp>
        <p:nvSpPr>
          <p:cNvPr id="8" name="TextBox 19">
            <a:extLst>
              <a:ext uri="{FF2B5EF4-FFF2-40B4-BE49-F238E27FC236}">
                <a16:creationId xmlns:a16="http://schemas.microsoft.com/office/drawing/2014/main" id="{2507EA82-CB8A-40A7-85A1-894EE15A94E7}"/>
              </a:ext>
            </a:extLst>
          </p:cNvPr>
          <p:cNvSpPr txBox="1"/>
          <p:nvPr/>
        </p:nvSpPr>
        <p:spPr>
          <a:xfrm>
            <a:off x="8722223" y="2713935"/>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cs typeface="+mn-ea"/>
                <a:sym typeface="+mn-lt"/>
              </a:rPr>
              <a:t>Phenomenon whereby something new and somehow valuable</a:t>
            </a:r>
          </a:p>
        </p:txBody>
      </p:sp>
      <p:sp>
        <p:nvSpPr>
          <p:cNvPr id="9" name="Rectangle 20">
            <a:extLst>
              <a:ext uri="{FF2B5EF4-FFF2-40B4-BE49-F238E27FC236}">
                <a16:creationId xmlns:a16="http://schemas.microsoft.com/office/drawing/2014/main" id="{18EE00D9-F8EB-4B29-8B47-4C5261E767F2}"/>
              </a:ext>
            </a:extLst>
          </p:cNvPr>
          <p:cNvSpPr/>
          <p:nvPr/>
        </p:nvSpPr>
        <p:spPr>
          <a:xfrm>
            <a:off x="8716508" y="245358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cs typeface="+mn-ea"/>
                <a:sym typeface="+mn-lt"/>
              </a:rPr>
              <a:t>2017</a:t>
            </a:r>
          </a:p>
        </p:txBody>
      </p:sp>
      <p:sp>
        <p:nvSpPr>
          <p:cNvPr id="10" name="TextBox 21">
            <a:extLst>
              <a:ext uri="{FF2B5EF4-FFF2-40B4-BE49-F238E27FC236}">
                <a16:creationId xmlns:a16="http://schemas.microsoft.com/office/drawing/2014/main" id="{6040CF35-99EB-4E17-B532-295AA89C3F9C}"/>
              </a:ext>
            </a:extLst>
          </p:cNvPr>
          <p:cNvSpPr txBox="1"/>
          <p:nvPr/>
        </p:nvSpPr>
        <p:spPr>
          <a:xfrm>
            <a:off x="5523452" y="4489064"/>
            <a:ext cx="2182793" cy="1077218"/>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cs typeface="+mn-ea"/>
                <a:sym typeface="+mn-lt"/>
              </a:rPr>
              <a:t>Phenomenon whereby something new and somehow valuable</a:t>
            </a:r>
          </a:p>
        </p:txBody>
      </p:sp>
      <p:sp>
        <p:nvSpPr>
          <p:cNvPr id="11" name="Rectangle 22">
            <a:extLst>
              <a:ext uri="{FF2B5EF4-FFF2-40B4-BE49-F238E27FC236}">
                <a16:creationId xmlns:a16="http://schemas.microsoft.com/office/drawing/2014/main" id="{82ACEC2A-4BEA-49D8-B183-5E49C0579690}"/>
              </a:ext>
            </a:extLst>
          </p:cNvPr>
          <p:cNvSpPr/>
          <p:nvPr/>
        </p:nvSpPr>
        <p:spPr>
          <a:xfrm>
            <a:off x="5517737" y="4228079"/>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cs typeface="+mn-ea"/>
                <a:sym typeface="+mn-lt"/>
              </a:rPr>
              <a:t>2021</a:t>
            </a:r>
          </a:p>
        </p:txBody>
      </p:sp>
      <p:sp>
        <p:nvSpPr>
          <p:cNvPr id="12" name="Rectangle 23">
            <a:extLst>
              <a:ext uri="{FF2B5EF4-FFF2-40B4-BE49-F238E27FC236}">
                <a16:creationId xmlns:a16="http://schemas.microsoft.com/office/drawing/2014/main" id="{EA628E5F-2623-4566-92C7-E91BE61E0877}"/>
              </a:ext>
            </a:extLst>
          </p:cNvPr>
          <p:cNvSpPr/>
          <p:nvPr/>
        </p:nvSpPr>
        <p:spPr>
          <a:xfrm>
            <a:off x="8376783" y="4252844"/>
            <a:ext cx="64770" cy="683895"/>
          </a:xfrm>
          <a:prstGeom prst="rect">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3" name="Rectangle 24">
            <a:extLst>
              <a:ext uri="{FF2B5EF4-FFF2-40B4-BE49-F238E27FC236}">
                <a16:creationId xmlns:a16="http://schemas.microsoft.com/office/drawing/2014/main" id="{5254F369-F90A-4566-8DA4-AE282648CD78}"/>
              </a:ext>
            </a:extLst>
          </p:cNvPr>
          <p:cNvSpPr/>
          <p:nvPr/>
        </p:nvSpPr>
        <p:spPr>
          <a:xfrm>
            <a:off x="5178012" y="4252844"/>
            <a:ext cx="64770" cy="683895"/>
          </a:xfrm>
          <a:prstGeom prst="rect">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4" name="Rectangle 25">
            <a:extLst>
              <a:ext uri="{FF2B5EF4-FFF2-40B4-BE49-F238E27FC236}">
                <a16:creationId xmlns:a16="http://schemas.microsoft.com/office/drawing/2014/main" id="{C25F4E00-1703-44A9-96A9-BC927FF6B60B}"/>
              </a:ext>
            </a:extLst>
          </p:cNvPr>
          <p:cNvSpPr/>
          <p:nvPr/>
        </p:nvSpPr>
        <p:spPr>
          <a:xfrm>
            <a:off x="8376783" y="2518355"/>
            <a:ext cx="64770" cy="683895"/>
          </a:xfrm>
          <a:prstGeom prst="rect">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5" name="Rectangle 26">
            <a:extLst>
              <a:ext uri="{FF2B5EF4-FFF2-40B4-BE49-F238E27FC236}">
                <a16:creationId xmlns:a16="http://schemas.microsoft.com/office/drawing/2014/main" id="{654115A5-71B8-479E-B1BA-A5317B9F3DF5}"/>
              </a:ext>
            </a:extLst>
          </p:cNvPr>
          <p:cNvSpPr/>
          <p:nvPr/>
        </p:nvSpPr>
        <p:spPr>
          <a:xfrm>
            <a:off x="5178012" y="2526610"/>
            <a:ext cx="64770" cy="683895"/>
          </a:xfrm>
          <a:prstGeom prst="rect">
            <a:avLst/>
          </a:prstGeom>
          <a:solidFill>
            <a:srgbClr val="213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cs typeface="+mn-ea"/>
              <a:sym typeface="+mn-lt"/>
            </a:endParaRPr>
          </a:p>
        </p:txBody>
      </p:sp>
      <p:sp>
        <p:nvSpPr>
          <p:cNvPr id="16" name="椭圆 15">
            <a:extLst>
              <a:ext uri="{FF2B5EF4-FFF2-40B4-BE49-F238E27FC236}">
                <a16:creationId xmlns:a16="http://schemas.microsoft.com/office/drawing/2014/main" id="{E1E190CF-6BE0-4434-B43C-1B77E43A82E8}"/>
              </a:ext>
            </a:extLst>
          </p:cNvPr>
          <p:cNvSpPr/>
          <p:nvPr/>
        </p:nvSpPr>
        <p:spPr>
          <a:xfrm>
            <a:off x="-1489121" y="2713935"/>
            <a:ext cx="5811290" cy="581129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a16="http://schemas.microsoft.com/office/drawing/2014/main" id="{4CC9CE83-E469-4F6D-8FD3-AB3CCC618B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296" r="22068"/>
          <a:stretch/>
        </p:blipFill>
        <p:spPr>
          <a:xfrm>
            <a:off x="1580316" y="2019266"/>
            <a:ext cx="2711117" cy="3676514"/>
          </a:xfrm>
          <a:prstGeom prst="rect">
            <a:avLst/>
          </a:prstGeom>
        </p:spPr>
      </p:pic>
      <p:sp>
        <p:nvSpPr>
          <p:cNvPr id="19" name="TextBox 18"/>
          <p:cNvSpPr txBox="1"/>
          <p:nvPr/>
        </p:nvSpPr>
        <p:spPr>
          <a:xfrm>
            <a:off x="5276071" y="65506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Download </a:t>
            </a:r>
            <a:r>
              <a:rPr kumimoji="0" lang="en-US" altLang="zh-CN" sz="100" b="0" i="0" u="none" strike="noStrike" kern="0" cap="none" spc="0" normalizeH="0" baseline="0" noProof="0" dirty="0">
                <a:ln>
                  <a:noFill/>
                </a:ln>
                <a:solidFill>
                  <a:schemeClr val="bg1"/>
                </a:solidFill>
                <a:effectLst/>
                <a:uLnTx/>
                <a:uFillTx/>
              </a:rPr>
              <a:t>http://www.1ppt.com/xiazai/</a:t>
            </a:r>
          </a:p>
        </p:txBody>
      </p:sp>
    </p:spTree>
    <p:extLst>
      <p:ext uri="{BB962C8B-B14F-4D97-AF65-F5344CB8AC3E}">
        <p14:creationId xmlns:p14="http://schemas.microsoft.com/office/powerpoint/2010/main" val="2659660344"/>
      </p:ext>
    </p:extLst>
  </p:cSld>
  <p:clrMapOvr>
    <a:masterClrMapping/>
  </p:clrMapOvr>
  <p:transition spd="slow" advTm="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vv0uhs">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13754</TotalTime>
  <Words>1800</Words>
  <Application>Microsoft Office PowerPoint</Application>
  <PresentationFormat>宽屏</PresentationFormat>
  <Paragraphs>204</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Gill Sans</vt:lpstr>
      <vt:lpstr>Roboto Bold</vt:lpstr>
      <vt:lpstr>等线</vt:lpstr>
      <vt:lpstr>汉仪大宋简</vt:lpstr>
      <vt:lpstr>汉仪中圆简</vt:lpstr>
      <vt:lpstr>微软雅黑</vt:lpstr>
      <vt:lpstr>Arial</vt:lpstr>
      <vt:lpstr>Calibri</vt:lpstr>
      <vt:lpstr>Lato Light</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795</cp:revision>
  <dcterms:created xsi:type="dcterms:W3CDTF">2019-07-04T08:14:45Z</dcterms:created>
  <dcterms:modified xsi:type="dcterms:W3CDTF">2021-09-13T13:55:38Z</dcterms:modified>
</cp:coreProperties>
</file>